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4379" r:id="rId1"/>
  </p:sldMasterIdLst>
  <p:notesMasterIdLst>
    <p:notesMasterId r:id="rId15"/>
  </p:notesMasterIdLst>
  <p:sldIdLst>
    <p:sldId id="428" r:id="rId2"/>
    <p:sldId id="582" r:id="rId3"/>
    <p:sldId id="536" r:id="rId4"/>
    <p:sldId id="487" r:id="rId5"/>
    <p:sldId id="583" r:id="rId6"/>
    <p:sldId id="539" r:id="rId7"/>
    <p:sldId id="575" r:id="rId8"/>
    <p:sldId id="576" r:id="rId9"/>
    <p:sldId id="578" r:id="rId10"/>
    <p:sldId id="579" r:id="rId11"/>
    <p:sldId id="581" r:id="rId12"/>
    <p:sldId id="580" r:id="rId13"/>
    <p:sldId id="334" r:id="rId14"/>
  </p:sldIdLst>
  <p:sldSz cx="1219041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94624" autoAdjust="0"/>
  </p:normalViewPr>
  <p:slideViewPr>
    <p:cSldViewPr>
      <p:cViewPr>
        <p:scale>
          <a:sx n="60" d="100"/>
          <a:sy n="60" d="100"/>
        </p:scale>
        <p:origin x="-522" y="-198"/>
      </p:cViewPr>
      <p:guideLst>
        <p:guide orient="horz" pos="2160"/>
        <p:guide pos="3840"/>
      </p:guideLst>
    </p:cSldViewPr>
  </p:slideViewPr>
  <p:outlineViewPr>
    <p:cViewPr>
      <p:scale>
        <a:sx n="33" d="100"/>
        <a:sy n="33" d="100"/>
      </p:scale>
      <p:origin x="24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A0936D-D88F-48F1-8226-EA72C96A5829}" type="doc">
      <dgm:prSet loTypeId="urn:microsoft.com/office/officeart/2005/8/layout/process5" loCatId="process" qsTypeId="urn:microsoft.com/office/officeart/2005/8/quickstyle/3d1" qsCatId="3D" csTypeId="urn:microsoft.com/office/officeart/2005/8/colors/colorful3" csCatId="colorful" phldr="1"/>
      <dgm:spPr/>
      <dgm:t>
        <a:bodyPr/>
        <a:lstStyle/>
        <a:p>
          <a:endParaRPr lang="fr-FR"/>
        </a:p>
      </dgm:t>
    </dgm:pt>
    <dgm:pt modelId="{EC2BBF6F-0F10-460A-A61F-5A39EBA4926E}">
      <dgm:prSet custT="1"/>
      <dgm:spPr/>
      <dgm:t>
        <a:bodyPr/>
        <a:lstStyle/>
        <a:p>
          <a:r>
            <a:rPr lang="ar-DZ" sz="2500" b="1" smtClean="0">
              <a:latin typeface="Simplified Arabic" pitchFamily="18" charset="-78"/>
              <a:cs typeface="Simplified Arabic" pitchFamily="18" charset="-78"/>
            </a:rPr>
            <a:t>التخطيط لظهور بيئة اجتماعية </a:t>
          </a:r>
          <a:endParaRPr lang="fr-FR" sz="2500" b="1">
            <a:latin typeface="Simplified Arabic" pitchFamily="18" charset="-78"/>
            <a:cs typeface="Simplified Arabic" pitchFamily="18" charset="-78"/>
          </a:endParaRPr>
        </a:p>
      </dgm:t>
    </dgm:pt>
    <dgm:pt modelId="{F0B103DA-D92B-4C66-B4F9-3C077F8B5707}" type="parTrans" cxnId="{CA9C1555-41E1-42B1-967D-0BBE167461AE}">
      <dgm:prSet/>
      <dgm:spPr/>
      <dgm:t>
        <a:bodyPr/>
        <a:lstStyle/>
        <a:p>
          <a:endParaRPr lang="fr-FR" sz="2500" b="1">
            <a:solidFill>
              <a:schemeClr val="tx1"/>
            </a:solidFill>
            <a:latin typeface="Simplified Arabic" pitchFamily="18" charset="-78"/>
            <a:cs typeface="Simplified Arabic" pitchFamily="18" charset="-78"/>
          </a:endParaRPr>
        </a:p>
      </dgm:t>
    </dgm:pt>
    <dgm:pt modelId="{2E7040FA-81AB-4856-8637-CAAFF9C33300}" type="sibTrans" cxnId="{CA9C1555-41E1-42B1-967D-0BBE167461AE}">
      <dgm:prSet custT="1"/>
      <dgm:spPr>
        <a:solidFill>
          <a:schemeClr val="tx1"/>
        </a:solidFill>
      </dgm:spPr>
      <dgm:t>
        <a:bodyPr/>
        <a:lstStyle/>
        <a:p>
          <a:endParaRPr lang="fr-FR" sz="2500" b="1">
            <a:solidFill>
              <a:schemeClr val="tx1"/>
            </a:solidFill>
            <a:latin typeface="Simplified Arabic" pitchFamily="18" charset="-78"/>
            <a:cs typeface="Simplified Arabic" pitchFamily="18" charset="-78"/>
          </a:endParaRPr>
        </a:p>
      </dgm:t>
    </dgm:pt>
    <dgm:pt modelId="{2450A548-A3F4-4059-ADB9-93E890D2D594}">
      <dgm:prSet custT="1"/>
      <dgm:spPr/>
      <dgm:t>
        <a:bodyPr/>
        <a:lstStyle/>
        <a:p>
          <a:r>
            <a:rPr lang="ar-DZ" sz="2500" b="1" smtClean="0">
              <a:latin typeface="Simplified Arabic" pitchFamily="18" charset="-78"/>
              <a:cs typeface="Simplified Arabic" pitchFamily="18" charset="-78"/>
            </a:rPr>
            <a:t>ديمقراطية </a:t>
          </a:r>
          <a:endParaRPr lang="fr-FR" sz="2500" b="1">
            <a:latin typeface="Simplified Arabic" pitchFamily="18" charset="-78"/>
            <a:cs typeface="Simplified Arabic" pitchFamily="18" charset="-78"/>
          </a:endParaRPr>
        </a:p>
      </dgm:t>
    </dgm:pt>
    <dgm:pt modelId="{3985E7AE-1086-46CC-9B8C-C79820DE372F}" type="parTrans" cxnId="{C8E48BAF-355E-4D4F-ABF6-EAD46E254712}">
      <dgm:prSet/>
      <dgm:spPr/>
      <dgm:t>
        <a:bodyPr/>
        <a:lstStyle/>
        <a:p>
          <a:endParaRPr lang="fr-FR" sz="2500" b="1">
            <a:solidFill>
              <a:schemeClr val="tx1"/>
            </a:solidFill>
            <a:latin typeface="Simplified Arabic" pitchFamily="18" charset="-78"/>
            <a:cs typeface="Simplified Arabic" pitchFamily="18" charset="-78"/>
          </a:endParaRPr>
        </a:p>
      </dgm:t>
    </dgm:pt>
    <dgm:pt modelId="{73A29755-5B2E-4DA5-AD7D-28C57973055A}" type="sibTrans" cxnId="{C8E48BAF-355E-4D4F-ABF6-EAD46E254712}">
      <dgm:prSet custT="1"/>
      <dgm:spPr>
        <a:solidFill>
          <a:schemeClr val="tx1"/>
        </a:solidFill>
      </dgm:spPr>
      <dgm:t>
        <a:bodyPr/>
        <a:lstStyle/>
        <a:p>
          <a:endParaRPr lang="fr-FR" sz="2500" b="1">
            <a:solidFill>
              <a:schemeClr val="tx1"/>
            </a:solidFill>
            <a:latin typeface="Simplified Arabic" pitchFamily="18" charset="-78"/>
            <a:cs typeface="Simplified Arabic" pitchFamily="18" charset="-78"/>
          </a:endParaRPr>
        </a:p>
      </dgm:t>
    </dgm:pt>
    <dgm:pt modelId="{3347A430-408E-4040-A16B-515DA55EF945}">
      <dgm:prSet custT="1"/>
      <dgm:spPr/>
      <dgm:t>
        <a:bodyPr/>
        <a:lstStyle/>
        <a:p>
          <a:r>
            <a:rPr lang="ar-DZ" sz="2500" b="1" smtClean="0">
              <a:latin typeface="Simplified Arabic" pitchFamily="18" charset="-78"/>
              <a:cs typeface="Simplified Arabic" pitchFamily="18" charset="-78"/>
            </a:rPr>
            <a:t>يخلق الشخصية الفردية المتعلمة </a:t>
          </a:r>
          <a:endParaRPr lang="fr-FR" sz="2500" b="1" dirty="0">
            <a:latin typeface="Simplified Arabic" pitchFamily="18" charset="-78"/>
            <a:cs typeface="Simplified Arabic" pitchFamily="18" charset="-78"/>
          </a:endParaRPr>
        </a:p>
      </dgm:t>
    </dgm:pt>
    <dgm:pt modelId="{078068CF-8333-461C-BFF6-832FE63F8A58}" type="parTrans" cxnId="{8963E178-AB9F-4540-A5AF-7D483953A54F}">
      <dgm:prSet/>
      <dgm:spPr/>
      <dgm:t>
        <a:bodyPr/>
        <a:lstStyle/>
        <a:p>
          <a:endParaRPr lang="fr-FR" sz="2500" b="1">
            <a:solidFill>
              <a:schemeClr val="tx1"/>
            </a:solidFill>
            <a:latin typeface="Simplified Arabic" pitchFamily="18" charset="-78"/>
            <a:cs typeface="Simplified Arabic" pitchFamily="18" charset="-78"/>
          </a:endParaRPr>
        </a:p>
      </dgm:t>
    </dgm:pt>
    <dgm:pt modelId="{5C06143A-A107-4BAA-B2E0-712BF35D114F}" type="sibTrans" cxnId="{8963E178-AB9F-4540-A5AF-7D483953A54F}">
      <dgm:prSet custT="1"/>
      <dgm:spPr>
        <a:solidFill>
          <a:schemeClr val="tx1"/>
        </a:solidFill>
      </dgm:spPr>
      <dgm:t>
        <a:bodyPr/>
        <a:lstStyle/>
        <a:p>
          <a:endParaRPr lang="fr-FR" sz="2500" b="1">
            <a:solidFill>
              <a:schemeClr val="tx1"/>
            </a:solidFill>
            <a:latin typeface="Simplified Arabic" pitchFamily="18" charset="-78"/>
            <a:cs typeface="Simplified Arabic" pitchFamily="18" charset="-78"/>
          </a:endParaRPr>
        </a:p>
      </dgm:t>
    </dgm:pt>
    <dgm:pt modelId="{0B2851C2-6141-4BE5-BEBE-5FE7D7A71CF8}">
      <dgm:prSet custT="1"/>
      <dgm:spPr/>
      <dgm:t>
        <a:bodyPr/>
        <a:lstStyle/>
        <a:p>
          <a:r>
            <a:rPr lang="ar-DZ" sz="2500" b="1" smtClean="0">
              <a:latin typeface="Simplified Arabic" pitchFamily="18" charset="-78"/>
              <a:cs typeface="Simplified Arabic" pitchFamily="18" charset="-78"/>
            </a:rPr>
            <a:t>تطوير المؤسسات والنظم المختلفة </a:t>
          </a:r>
          <a:endParaRPr lang="fr-FR" sz="2500" b="1">
            <a:latin typeface="Simplified Arabic" pitchFamily="18" charset="-78"/>
            <a:cs typeface="Simplified Arabic" pitchFamily="18" charset="-78"/>
          </a:endParaRPr>
        </a:p>
      </dgm:t>
    </dgm:pt>
    <dgm:pt modelId="{0DF6319C-655D-4358-A4B7-B1B594B3290C}" type="parTrans" cxnId="{4094A5F1-3C81-41FC-BEB4-2408E7F28000}">
      <dgm:prSet/>
      <dgm:spPr/>
      <dgm:t>
        <a:bodyPr/>
        <a:lstStyle/>
        <a:p>
          <a:endParaRPr lang="fr-FR" sz="2500" b="1">
            <a:solidFill>
              <a:schemeClr val="tx1"/>
            </a:solidFill>
            <a:latin typeface="Simplified Arabic" pitchFamily="18" charset="-78"/>
            <a:cs typeface="Simplified Arabic" pitchFamily="18" charset="-78"/>
          </a:endParaRPr>
        </a:p>
      </dgm:t>
    </dgm:pt>
    <dgm:pt modelId="{A2632116-8979-475A-840D-7F0ABB8B24D4}" type="sibTrans" cxnId="{4094A5F1-3C81-41FC-BEB4-2408E7F28000}">
      <dgm:prSet custT="1"/>
      <dgm:spPr>
        <a:solidFill>
          <a:schemeClr val="tx1"/>
        </a:solidFill>
      </dgm:spPr>
      <dgm:t>
        <a:bodyPr/>
        <a:lstStyle/>
        <a:p>
          <a:endParaRPr lang="fr-FR" sz="2500" b="1">
            <a:solidFill>
              <a:schemeClr val="tx1"/>
            </a:solidFill>
            <a:latin typeface="Simplified Arabic" pitchFamily="18" charset="-78"/>
            <a:cs typeface="Simplified Arabic" pitchFamily="18" charset="-78"/>
          </a:endParaRPr>
        </a:p>
      </dgm:t>
    </dgm:pt>
    <dgm:pt modelId="{AAEDA52B-13E2-4C51-A1F7-BE3B8610C44E}">
      <dgm:prSet custT="1"/>
      <dgm:spPr/>
      <dgm:t>
        <a:bodyPr/>
        <a:lstStyle/>
        <a:p>
          <a:r>
            <a:rPr lang="ar-DZ" sz="2500" b="1" smtClean="0">
              <a:latin typeface="Simplified Arabic" pitchFamily="18" charset="-78"/>
              <a:cs typeface="Simplified Arabic" pitchFamily="18" charset="-78"/>
            </a:rPr>
            <a:t>ظهور نوع من التكامل والتضامن الاجتماعي</a:t>
          </a:r>
          <a:endParaRPr lang="fr-FR" sz="2500" b="1">
            <a:latin typeface="Simplified Arabic" pitchFamily="18" charset="-78"/>
            <a:cs typeface="Simplified Arabic" pitchFamily="18" charset="-78"/>
          </a:endParaRPr>
        </a:p>
      </dgm:t>
    </dgm:pt>
    <dgm:pt modelId="{9E182D3B-4603-4AE6-98FC-9CFD746017DC}" type="parTrans" cxnId="{F3ECC98D-E9E4-4E93-B569-B7AEF80F6435}">
      <dgm:prSet/>
      <dgm:spPr/>
      <dgm:t>
        <a:bodyPr/>
        <a:lstStyle/>
        <a:p>
          <a:endParaRPr lang="fr-FR" sz="2500" b="1">
            <a:solidFill>
              <a:schemeClr val="tx1"/>
            </a:solidFill>
            <a:latin typeface="Simplified Arabic" pitchFamily="18" charset="-78"/>
            <a:cs typeface="Simplified Arabic" pitchFamily="18" charset="-78"/>
          </a:endParaRPr>
        </a:p>
      </dgm:t>
    </dgm:pt>
    <dgm:pt modelId="{89DB1B9E-41D1-4703-A3E5-13EF625BA906}" type="sibTrans" cxnId="{F3ECC98D-E9E4-4E93-B569-B7AEF80F6435}">
      <dgm:prSet/>
      <dgm:spPr/>
      <dgm:t>
        <a:bodyPr/>
        <a:lstStyle/>
        <a:p>
          <a:endParaRPr lang="fr-FR" sz="2500" b="1">
            <a:solidFill>
              <a:schemeClr val="tx1"/>
            </a:solidFill>
            <a:latin typeface="Simplified Arabic" pitchFamily="18" charset="-78"/>
            <a:cs typeface="Simplified Arabic" pitchFamily="18" charset="-78"/>
          </a:endParaRPr>
        </a:p>
      </dgm:t>
    </dgm:pt>
    <dgm:pt modelId="{70B9F1AE-6CA8-4A27-B79E-E8EB1EE941FC}" type="pres">
      <dgm:prSet presAssocID="{ECA0936D-D88F-48F1-8226-EA72C96A5829}" presName="diagram" presStyleCnt="0">
        <dgm:presLayoutVars>
          <dgm:dir val="rev"/>
          <dgm:resizeHandles val="exact"/>
        </dgm:presLayoutVars>
      </dgm:prSet>
      <dgm:spPr/>
      <dgm:t>
        <a:bodyPr/>
        <a:lstStyle/>
        <a:p>
          <a:endParaRPr lang="fr-FR"/>
        </a:p>
      </dgm:t>
    </dgm:pt>
    <dgm:pt modelId="{F78994FC-B0C3-473E-98C4-E27B920F9713}" type="pres">
      <dgm:prSet presAssocID="{EC2BBF6F-0F10-460A-A61F-5A39EBA4926E}" presName="node" presStyleLbl="node1" presStyleIdx="0" presStyleCnt="5">
        <dgm:presLayoutVars>
          <dgm:bulletEnabled val="1"/>
        </dgm:presLayoutVars>
      </dgm:prSet>
      <dgm:spPr/>
      <dgm:t>
        <a:bodyPr/>
        <a:lstStyle/>
        <a:p>
          <a:endParaRPr lang="fr-FR"/>
        </a:p>
      </dgm:t>
    </dgm:pt>
    <dgm:pt modelId="{53E96192-A77C-4E37-AA42-BD293017A706}" type="pres">
      <dgm:prSet presAssocID="{2E7040FA-81AB-4856-8637-CAAFF9C33300}" presName="sibTrans" presStyleLbl="sibTrans2D1" presStyleIdx="0" presStyleCnt="4" custLinFactNeighborX="4778" custLinFactNeighborY="468"/>
      <dgm:spPr>
        <a:prstGeom prst="mathEqual">
          <a:avLst/>
        </a:prstGeom>
      </dgm:spPr>
      <dgm:t>
        <a:bodyPr/>
        <a:lstStyle/>
        <a:p>
          <a:endParaRPr lang="fr-FR"/>
        </a:p>
      </dgm:t>
    </dgm:pt>
    <dgm:pt modelId="{2A8A5C83-C4DF-48A2-BB84-0563252D47ED}" type="pres">
      <dgm:prSet presAssocID="{2E7040FA-81AB-4856-8637-CAAFF9C33300}" presName="connectorText" presStyleLbl="sibTrans2D1" presStyleIdx="0" presStyleCnt="4"/>
      <dgm:spPr/>
      <dgm:t>
        <a:bodyPr/>
        <a:lstStyle/>
        <a:p>
          <a:endParaRPr lang="fr-FR"/>
        </a:p>
      </dgm:t>
    </dgm:pt>
    <dgm:pt modelId="{96255430-7550-4261-AAF2-D35726DF9542}" type="pres">
      <dgm:prSet presAssocID="{2450A548-A3F4-4059-ADB9-93E890D2D594}" presName="node" presStyleLbl="node1" presStyleIdx="1" presStyleCnt="5">
        <dgm:presLayoutVars>
          <dgm:bulletEnabled val="1"/>
        </dgm:presLayoutVars>
      </dgm:prSet>
      <dgm:spPr/>
      <dgm:t>
        <a:bodyPr/>
        <a:lstStyle/>
        <a:p>
          <a:endParaRPr lang="fr-FR"/>
        </a:p>
      </dgm:t>
    </dgm:pt>
    <dgm:pt modelId="{5BC9D9F5-F955-48ED-BFE7-2901C29EF350}" type="pres">
      <dgm:prSet presAssocID="{73A29755-5B2E-4DA5-AD7D-28C57973055A}" presName="sibTrans" presStyleLbl="sibTrans2D1" presStyleIdx="1" presStyleCnt="4"/>
      <dgm:spPr>
        <a:prstGeom prst="mathEqual">
          <a:avLst/>
        </a:prstGeom>
      </dgm:spPr>
      <dgm:t>
        <a:bodyPr/>
        <a:lstStyle/>
        <a:p>
          <a:endParaRPr lang="fr-FR"/>
        </a:p>
      </dgm:t>
    </dgm:pt>
    <dgm:pt modelId="{002834CA-E5BF-4960-A702-7E3F71B657BE}" type="pres">
      <dgm:prSet presAssocID="{73A29755-5B2E-4DA5-AD7D-28C57973055A}" presName="connectorText" presStyleLbl="sibTrans2D1" presStyleIdx="1" presStyleCnt="4"/>
      <dgm:spPr/>
      <dgm:t>
        <a:bodyPr/>
        <a:lstStyle/>
        <a:p>
          <a:endParaRPr lang="fr-FR"/>
        </a:p>
      </dgm:t>
    </dgm:pt>
    <dgm:pt modelId="{3931DB30-E6DE-4EC9-9B3F-B0047C440F54}" type="pres">
      <dgm:prSet presAssocID="{3347A430-408E-4040-A16B-515DA55EF945}" presName="node" presStyleLbl="node1" presStyleIdx="2" presStyleCnt="5">
        <dgm:presLayoutVars>
          <dgm:bulletEnabled val="1"/>
        </dgm:presLayoutVars>
      </dgm:prSet>
      <dgm:spPr/>
      <dgm:t>
        <a:bodyPr/>
        <a:lstStyle/>
        <a:p>
          <a:endParaRPr lang="fr-FR"/>
        </a:p>
      </dgm:t>
    </dgm:pt>
    <dgm:pt modelId="{162CC84D-84AB-4ED5-A0F8-261120F203E7}" type="pres">
      <dgm:prSet presAssocID="{5C06143A-A107-4BAA-B2E0-712BF35D114F}" presName="sibTrans" presStyleLbl="sibTrans2D1" presStyleIdx="2" presStyleCnt="4"/>
      <dgm:spPr>
        <a:prstGeom prst="mathEqual">
          <a:avLst/>
        </a:prstGeom>
      </dgm:spPr>
      <dgm:t>
        <a:bodyPr/>
        <a:lstStyle/>
        <a:p>
          <a:endParaRPr lang="fr-FR"/>
        </a:p>
      </dgm:t>
    </dgm:pt>
    <dgm:pt modelId="{B2FA2387-B584-43AB-92E7-6202FB89BA50}" type="pres">
      <dgm:prSet presAssocID="{5C06143A-A107-4BAA-B2E0-712BF35D114F}" presName="connectorText" presStyleLbl="sibTrans2D1" presStyleIdx="2" presStyleCnt="4"/>
      <dgm:spPr/>
      <dgm:t>
        <a:bodyPr/>
        <a:lstStyle/>
        <a:p>
          <a:endParaRPr lang="fr-FR"/>
        </a:p>
      </dgm:t>
    </dgm:pt>
    <dgm:pt modelId="{5FF958B8-80F0-4C39-857C-1D619B3BC810}" type="pres">
      <dgm:prSet presAssocID="{0B2851C2-6141-4BE5-BEBE-5FE7D7A71CF8}" presName="node" presStyleLbl="node1" presStyleIdx="3" presStyleCnt="5">
        <dgm:presLayoutVars>
          <dgm:bulletEnabled val="1"/>
        </dgm:presLayoutVars>
      </dgm:prSet>
      <dgm:spPr/>
      <dgm:t>
        <a:bodyPr/>
        <a:lstStyle/>
        <a:p>
          <a:endParaRPr lang="fr-FR"/>
        </a:p>
      </dgm:t>
    </dgm:pt>
    <dgm:pt modelId="{D1C07147-8A92-4D7C-8BC7-76C4D02BE549}" type="pres">
      <dgm:prSet presAssocID="{A2632116-8979-475A-840D-7F0ABB8B24D4}" presName="sibTrans" presStyleLbl="sibTrans2D1" presStyleIdx="3" presStyleCnt="4"/>
      <dgm:spPr>
        <a:prstGeom prst="mathEqual">
          <a:avLst/>
        </a:prstGeom>
      </dgm:spPr>
      <dgm:t>
        <a:bodyPr/>
        <a:lstStyle/>
        <a:p>
          <a:endParaRPr lang="fr-FR"/>
        </a:p>
      </dgm:t>
    </dgm:pt>
    <dgm:pt modelId="{CCEB6ACF-6364-4AAF-81D2-3968A2A24474}" type="pres">
      <dgm:prSet presAssocID="{A2632116-8979-475A-840D-7F0ABB8B24D4}" presName="connectorText" presStyleLbl="sibTrans2D1" presStyleIdx="3" presStyleCnt="4"/>
      <dgm:spPr/>
      <dgm:t>
        <a:bodyPr/>
        <a:lstStyle/>
        <a:p>
          <a:endParaRPr lang="fr-FR"/>
        </a:p>
      </dgm:t>
    </dgm:pt>
    <dgm:pt modelId="{CA8F8C56-66FD-4436-B53D-F477A2E89EB6}" type="pres">
      <dgm:prSet presAssocID="{AAEDA52B-13E2-4C51-A1F7-BE3B8610C44E}" presName="node" presStyleLbl="node1" presStyleIdx="4" presStyleCnt="5">
        <dgm:presLayoutVars>
          <dgm:bulletEnabled val="1"/>
        </dgm:presLayoutVars>
      </dgm:prSet>
      <dgm:spPr/>
      <dgm:t>
        <a:bodyPr/>
        <a:lstStyle/>
        <a:p>
          <a:endParaRPr lang="fr-FR"/>
        </a:p>
      </dgm:t>
    </dgm:pt>
  </dgm:ptLst>
  <dgm:cxnLst>
    <dgm:cxn modelId="{B9C603FC-FE5D-4F18-99DA-73008C6CF834}" type="presOf" srcId="{73A29755-5B2E-4DA5-AD7D-28C57973055A}" destId="{5BC9D9F5-F955-48ED-BFE7-2901C29EF350}" srcOrd="0" destOrd="0" presId="urn:microsoft.com/office/officeart/2005/8/layout/process5"/>
    <dgm:cxn modelId="{4094A5F1-3C81-41FC-BEB4-2408E7F28000}" srcId="{ECA0936D-D88F-48F1-8226-EA72C96A5829}" destId="{0B2851C2-6141-4BE5-BEBE-5FE7D7A71CF8}" srcOrd="3" destOrd="0" parTransId="{0DF6319C-655D-4358-A4B7-B1B594B3290C}" sibTransId="{A2632116-8979-475A-840D-7F0ABB8B24D4}"/>
    <dgm:cxn modelId="{16E0D50A-1CB4-4A75-B63C-C53BAD3E727D}" type="presOf" srcId="{ECA0936D-D88F-48F1-8226-EA72C96A5829}" destId="{70B9F1AE-6CA8-4A27-B79E-E8EB1EE941FC}" srcOrd="0" destOrd="0" presId="urn:microsoft.com/office/officeart/2005/8/layout/process5"/>
    <dgm:cxn modelId="{A54FC390-39F8-4F55-85EC-DBC537C4FA0A}" type="presOf" srcId="{A2632116-8979-475A-840D-7F0ABB8B24D4}" destId="{D1C07147-8A92-4D7C-8BC7-76C4D02BE549}" srcOrd="0" destOrd="0" presId="urn:microsoft.com/office/officeart/2005/8/layout/process5"/>
    <dgm:cxn modelId="{361BA901-F201-439B-B1BD-2998915E63EE}" type="presOf" srcId="{73A29755-5B2E-4DA5-AD7D-28C57973055A}" destId="{002834CA-E5BF-4960-A702-7E3F71B657BE}" srcOrd="1" destOrd="0" presId="urn:microsoft.com/office/officeart/2005/8/layout/process5"/>
    <dgm:cxn modelId="{B5ABBE2E-68AB-4C57-A3E6-E05AE0AD0538}" type="presOf" srcId="{2E7040FA-81AB-4856-8637-CAAFF9C33300}" destId="{2A8A5C83-C4DF-48A2-BB84-0563252D47ED}" srcOrd="1" destOrd="0" presId="urn:microsoft.com/office/officeart/2005/8/layout/process5"/>
    <dgm:cxn modelId="{294B9E9D-0006-4C37-A86A-B44A60F60169}" type="presOf" srcId="{2E7040FA-81AB-4856-8637-CAAFF9C33300}" destId="{53E96192-A77C-4E37-AA42-BD293017A706}" srcOrd="0" destOrd="0" presId="urn:microsoft.com/office/officeart/2005/8/layout/process5"/>
    <dgm:cxn modelId="{C8E48BAF-355E-4D4F-ABF6-EAD46E254712}" srcId="{ECA0936D-D88F-48F1-8226-EA72C96A5829}" destId="{2450A548-A3F4-4059-ADB9-93E890D2D594}" srcOrd="1" destOrd="0" parTransId="{3985E7AE-1086-46CC-9B8C-C79820DE372F}" sibTransId="{73A29755-5B2E-4DA5-AD7D-28C57973055A}"/>
    <dgm:cxn modelId="{31CD84A5-23B3-4C51-8348-590469A0FE56}" type="presOf" srcId="{3347A430-408E-4040-A16B-515DA55EF945}" destId="{3931DB30-E6DE-4EC9-9B3F-B0047C440F54}" srcOrd="0" destOrd="0" presId="urn:microsoft.com/office/officeart/2005/8/layout/process5"/>
    <dgm:cxn modelId="{577EFED3-21CD-49A6-A1A2-CA05CA8E5CF0}" type="presOf" srcId="{0B2851C2-6141-4BE5-BEBE-5FE7D7A71CF8}" destId="{5FF958B8-80F0-4C39-857C-1D619B3BC810}" srcOrd="0" destOrd="0" presId="urn:microsoft.com/office/officeart/2005/8/layout/process5"/>
    <dgm:cxn modelId="{E67BC423-7A4C-4AD1-AF83-6EDBCE6720BF}" type="presOf" srcId="{EC2BBF6F-0F10-460A-A61F-5A39EBA4926E}" destId="{F78994FC-B0C3-473E-98C4-E27B920F9713}" srcOrd="0" destOrd="0" presId="urn:microsoft.com/office/officeart/2005/8/layout/process5"/>
    <dgm:cxn modelId="{88D1C2DA-A09C-4619-B069-A9200E44D259}" type="presOf" srcId="{5C06143A-A107-4BAA-B2E0-712BF35D114F}" destId="{162CC84D-84AB-4ED5-A0F8-261120F203E7}" srcOrd="0" destOrd="0" presId="urn:microsoft.com/office/officeart/2005/8/layout/process5"/>
    <dgm:cxn modelId="{CA9C1555-41E1-42B1-967D-0BBE167461AE}" srcId="{ECA0936D-D88F-48F1-8226-EA72C96A5829}" destId="{EC2BBF6F-0F10-460A-A61F-5A39EBA4926E}" srcOrd="0" destOrd="0" parTransId="{F0B103DA-D92B-4C66-B4F9-3C077F8B5707}" sibTransId="{2E7040FA-81AB-4856-8637-CAAFF9C33300}"/>
    <dgm:cxn modelId="{ABF2D87A-0493-4A43-B8BD-AB09A715AEDF}" type="presOf" srcId="{5C06143A-A107-4BAA-B2E0-712BF35D114F}" destId="{B2FA2387-B584-43AB-92E7-6202FB89BA50}" srcOrd="1" destOrd="0" presId="urn:microsoft.com/office/officeart/2005/8/layout/process5"/>
    <dgm:cxn modelId="{07C34990-348A-42B6-9593-1B62C5B654BC}" type="presOf" srcId="{2450A548-A3F4-4059-ADB9-93E890D2D594}" destId="{96255430-7550-4261-AAF2-D35726DF9542}" srcOrd="0" destOrd="0" presId="urn:microsoft.com/office/officeart/2005/8/layout/process5"/>
    <dgm:cxn modelId="{9CE9DA0E-8812-43F7-B1E8-5C395AFDCB6A}" type="presOf" srcId="{AAEDA52B-13E2-4C51-A1F7-BE3B8610C44E}" destId="{CA8F8C56-66FD-4436-B53D-F477A2E89EB6}" srcOrd="0" destOrd="0" presId="urn:microsoft.com/office/officeart/2005/8/layout/process5"/>
    <dgm:cxn modelId="{8B916CB6-0E0F-4039-8E31-22D55A99E6F2}" type="presOf" srcId="{A2632116-8979-475A-840D-7F0ABB8B24D4}" destId="{CCEB6ACF-6364-4AAF-81D2-3968A2A24474}" srcOrd="1" destOrd="0" presId="urn:microsoft.com/office/officeart/2005/8/layout/process5"/>
    <dgm:cxn modelId="{8963E178-AB9F-4540-A5AF-7D483953A54F}" srcId="{ECA0936D-D88F-48F1-8226-EA72C96A5829}" destId="{3347A430-408E-4040-A16B-515DA55EF945}" srcOrd="2" destOrd="0" parTransId="{078068CF-8333-461C-BFF6-832FE63F8A58}" sibTransId="{5C06143A-A107-4BAA-B2E0-712BF35D114F}"/>
    <dgm:cxn modelId="{F3ECC98D-E9E4-4E93-B569-B7AEF80F6435}" srcId="{ECA0936D-D88F-48F1-8226-EA72C96A5829}" destId="{AAEDA52B-13E2-4C51-A1F7-BE3B8610C44E}" srcOrd="4" destOrd="0" parTransId="{9E182D3B-4603-4AE6-98FC-9CFD746017DC}" sibTransId="{89DB1B9E-41D1-4703-A3E5-13EF625BA906}"/>
    <dgm:cxn modelId="{0B352948-A494-4473-9BE8-A46BEFE43B68}" type="presParOf" srcId="{70B9F1AE-6CA8-4A27-B79E-E8EB1EE941FC}" destId="{F78994FC-B0C3-473E-98C4-E27B920F9713}" srcOrd="0" destOrd="0" presId="urn:microsoft.com/office/officeart/2005/8/layout/process5"/>
    <dgm:cxn modelId="{12BEF566-E53F-4FAF-8312-DE26D38F65F8}" type="presParOf" srcId="{70B9F1AE-6CA8-4A27-B79E-E8EB1EE941FC}" destId="{53E96192-A77C-4E37-AA42-BD293017A706}" srcOrd="1" destOrd="0" presId="urn:microsoft.com/office/officeart/2005/8/layout/process5"/>
    <dgm:cxn modelId="{20A3F79B-CE49-4432-AE4C-02B689FDE025}" type="presParOf" srcId="{53E96192-A77C-4E37-AA42-BD293017A706}" destId="{2A8A5C83-C4DF-48A2-BB84-0563252D47ED}" srcOrd="0" destOrd="0" presId="urn:microsoft.com/office/officeart/2005/8/layout/process5"/>
    <dgm:cxn modelId="{2564FB46-EABE-428D-B67E-F4346A77F69E}" type="presParOf" srcId="{70B9F1AE-6CA8-4A27-B79E-E8EB1EE941FC}" destId="{96255430-7550-4261-AAF2-D35726DF9542}" srcOrd="2" destOrd="0" presId="urn:microsoft.com/office/officeart/2005/8/layout/process5"/>
    <dgm:cxn modelId="{8E6A6CCC-4460-4FAD-AC65-7426DA70EA62}" type="presParOf" srcId="{70B9F1AE-6CA8-4A27-B79E-E8EB1EE941FC}" destId="{5BC9D9F5-F955-48ED-BFE7-2901C29EF350}" srcOrd="3" destOrd="0" presId="urn:microsoft.com/office/officeart/2005/8/layout/process5"/>
    <dgm:cxn modelId="{D02CF8A6-3480-43FB-90E4-50F5B059D356}" type="presParOf" srcId="{5BC9D9F5-F955-48ED-BFE7-2901C29EF350}" destId="{002834CA-E5BF-4960-A702-7E3F71B657BE}" srcOrd="0" destOrd="0" presId="urn:microsoft.com/office/officeart/2005/8/layout/process5"/>
    <dgm:cxn modelId="{A17382EF-AFAE-4CF6-9298-2835DABD357A}" type="presParOf" srcId="{70B9F1AE-6CA8-4A27-B79E-E8EB1EE941FC}" destId="{3931DB30-E6DE-4EC9-9B3F-B0047C440F54}" srcOrd="4" destOrd="0" presId="urn:microsoft.com/office/officeart/2005/8/layout/process5"/>
    <dgm:cxn modelId="{9236E571-422E-4DF6-AB36-F48E9C9BD1A3}" type="presParOf" srcId="{70B9F1AE-6CA8-4A27-B79E-E8EB1EE941FC}" destId="{162CC84D-84AB-4ED5-A0F8-261120F203E7}" srcOrd="5" destOrd="0" presId="urn:microsoft.com/office/officeart/2005/8/layout/process5"/>
    <dgm:cxn modelId="{AF29C7C0-C16A-4E5A-84B8-281E205E9F54}" type="presParOf" srcId="{162CC84D-84AB-4ED5-A0F8-261120F203E7}" destId="{B2FA2387-B584-43AB-92E7-6202FB89BA50}" srcOrd="0" destOrd="0" presId="urn:microsoft.com/office/officeart/2005/8/layout/process5"/>
    <dgm:cxn modelId="{6EFF7F4A-554D-4CAC-9D54-1B20207F427A}" type="presParOf" srcId="{70B9F1AE-6CA8-4A27-B79E-E8EB1EE941FC}" destId="{5FF958B8-80F0-4C39-857C-1D619B3BC810}" srcOrd="6" destOrd="0" presId="urn:microsoft.com/office/officeart/2005/8/layout/process5"/>
    <dgm:cxn modelId="{2044541D-0E7C-42B8-B955-A2BDA5CCD610}" type="presParOf" srcId="{70B9F1AE-6CA8-4A27-B79E-E8EB1EE941FC}" destId="{D1C07147-8A92-4D7C-8BC7-76C4D02BE549}" srcOrd="7" destOrd="0" presId="urn:microsoft.com/office/officeart/2005/8/layout/process5"/>
    <dgm:cxn modelId="{F2ADD53B-6A90-413F-9456-A5B900440FFD}" type="presParOf" srcId="{D1C07147-8A92-4D7C-8BC7-76C4D02BE549}" destId="{CCEB6ACF-6364-4AAF-81D2-3968A2A24474}" srcOrd="0" destOrd="0" presId="urn:microsoft.com/office/officeart/2005/8/layout/process5"/>
    <dgm:cxn modelId="{D8693C59-1ABC-4A10-9731-D478F232EFF3}" type="presParOf" srcId="{70B9F1AE-6CA8-4A27-B79E-E8EB1EE941FC}" destId="{CA8F8C56-66FD-4436-B53D-F477A2E89EB6}" srcOrd="8" destOrd="0" presId="urn:microsoft.com/office/officeart/2005/8/layout/process5"/>
  </dgm:cxnLst>
  <dgm:bg/>
  <dgm:whole>
    <a:ln w="28575">
      <a:noFill/>
    </a:ln>
  </dgm:whole>
</dgm:dataModel>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DCDC0-3E8F-473F-95D8-41C0C251E1E4}" type="datetimeFigureOut">
              <a:rPr lang="fr-FR" smtClean="0"/>
              <a:pPr/>
              <a:t>07/09/2022</a:t>
            </a:fld>
            <a:endParaRPr lang="fr-FR"/>
          </a:p>
        </p:txBody>
      </p:sp>
      <p:sp>
        <p:nvSpPr>
          <p:cNvPr id="4" name="Espace réservé de l'image des diapositives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E76CB-1C0B-4258-B86B-4CA31AB3442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199864"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914281" y="1752602"/>
            <a:ext cx="10361851"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914281" y="3611607"/>
            <a:ext cx="10361851"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5019" y="4953000"/>
            <a:ext cx="12195432"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C6430DBB-9FD5-43E7-88F1-55A569E9525E}" type="datetimeFigureOut">
              <a:rPr lang="nl-BE" smtClean="0"/>
              <a:pPr/>
              <a:t>7/09/2022</a:t>
            </a:fld>
            <a:endParaRPr lang="nl-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nl-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1481330"/>
            <a:ext cx="10971372"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4163" y="274641"/>
            <a:ext cx="2369652"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274641"/>
            <a:ext cx="8431702"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 xmlns:a16="http://schemas.microsoft.com/office/drawing/2014/main"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p14="http://schemas.microsoft.com/office/powerpoint/2010/main" xmlns="" val="4094912097"/>
      </p:ext>
    </p:extLst>
  </p:cSld>
  <p:clrMapOvr>
    <a:masterClrMapping/>
  </p:clrMapOvr>
  <p:transition spd="med" advTm="30000">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Picture Placeholder 7">
            <a:extLst>
              <a:ext uri="{FF2B5EF4-FFF2-40B4-BE49-F238E27FC236}">
                <a16:creationId xmlns="" xmlns:a16="http://schemas.microsoft.com/office/drawing/2014/main"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p14="http://schemas.microsoft.com/office/powerpoint/2010/main" xmlns="" val="4094912097"/>
      </p:ext>
    </p:extLst>
  </p:cSld>
  <p:clrMapOvr>
    <a:masterClrMapping/>
  </p:clrMapOvr>
  <p:transition spd="med">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Picture Placeholder 7">
            <a:extLst>
              <a:ext uri="{FF2B5EF4-FFF2-40B4-BE49-F238E27FC236}">
                <a16:creationId xmlns="" xmlns:a16="http://schemas.microsoft.com/office/drawing/2014/main"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p14="http://schemas.microsoft.com/office/powerpoint/2010/main" xmlns="" val="4094912097"/>
      </p:ext>
    </p:extLst>
  </p:cSld>
  <p:clrMapOvr>
    <a:masterClrMapping/>
  </p:clrMapOvr>
  <p:transition spd="med">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transition spd="med">
    <p:pull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63043" y="1059712"/>
            <a:ext cx="10361851"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229603" y="2931712"/>
            <a:ext cx="6095207"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Chevron 6"/>
          <p:cNvSpPr/>
          <p:nvPr/>
        </p:nvSpPr>
        <p:spPr>
          <a:xfrm>
            <a:off x="4848276"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599753"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521"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6793"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609521" y="273050"/>
            <a:ext cx="10971372"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521" y="5410200"/>
            <a:ext cx="5386216"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2562" y="5410200"/>
            <a:ext cx="5388332"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521" y="1444295"/>
            <a:ext cx="5386216"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2561" y="1444295"/>
            <a:ext cx="5388332"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8" name="Espace réservé du pied de page 7"/>
          <p:cNvSpPr>
            <a:spLocks noGrp="1"/>
          </p:cNvSpPr>
          <p:nvPr>
            <p:ph type="ftr" sz="quarter" idx="11"/>
          </p:nvPr>
        </p:nvSpPr>
        <p:spPr/>
        <p:txBody>
          <a:bodyPr/>
          <a:lstStyle>
            <a:extLst/>
          </a:lstStyle>
          <a:p>
            <a:endParaRPr lang="nl-BE"/>
          </a:p>
        </p:txBody>
      </p:sp>
      <p:sp>
        <p:nvSpPr>
          <p:cNvPr id="9" name="Espace réservé du numéro de diapositive 8"/>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4" name="Espace réservé du pied de page 3"/>
          <p:cNvSpPr>
            <a:spLocks noGrp="1"/>
          </p:cNvSpPr>
          <p:nvPr>
            <p:ph type="ftr" sz="quarter" idx="11"/>
          </p:nvPr>
        </p:nvSpPr>
        <p:spPr/>
        <p:txBody>
          <a:bodyPr/>
          <a:lstStyle>
            <a:extLst/>
          </a:lstStyle>
          <a:p>
            <a:endParaRPr lang="nl-BE"/>
          </a:p>
        </p:txBody>
      </p:sp>
      <p:sp>
        <p:nvSpPr>
          <p:cNvPr id="5" name="Espace réservé du numéro de diapositive 4"/>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3" name="Espace réservé du pied de page 2"/>
          <p:cNvSpPr>
            <a:spLocks noGrp="1"/>
          </p:cNvSpPr>
          <p:nvPr>
            <p:ph type="ftr" sz="quarter" idx="11"/>
          </p:nvPr>
        </p:nvSpPr>
        <p:spPr/>
        <p:txBody>
          <a:bodyPr/>
          <a:lstStyle>
            <a:extLst/>
          </a:lstStyle>
          <a:p>
            <a:endParaRPr lang="nl-BE"/>
          </a:p>
        </p:txBody>
      </p:sp>
      <p:sp>
        <p:nvSpPr>
          <p:cNvPr id="4" name="Espace réservé du numéro de diapositive 3"/>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041" y="4876800"/>
            <a:ext cx="9974403"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892033" y="5355102"/>
            <a:ext cx="529876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219041" y="274320"/>
            <a:ext cx="9971758"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8968208" y="6407944"/>
            <a:ext cx="2559987" cy="365760"/>
          </a:xfrm>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521445" y="5443402"/>
            <a:ext cx="9549157"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304761" y="189968"/>
            <a:ext cx="11580892"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a:xfrm>
            <a:off x="5839337" y="6407945"/>
            <a:ext cx="3133833" cy="365125"/>
          </a:xfrm>
        </p:spPr>
        <p:txBody>
          <a:bodyPr/>
          <a:lstStyle>
            <a:lvl1pPr>
              <a:defRPr>
                <a:solidFill>
                  <a:schemeClr val="tx1"/>
                </a:solidFill>
              </a:defRPr>
            </a:lvl1pPr>
            <a:extLst/>
          </a:lstStyle>
          <a:p>
            <a:endParaRPr lang="nl-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EE336665-E7E9-4861-9ADF-F11A47CBAD79}" type="slidenum">
              <a:rPr lang="nl-BE" smtClean="0"/>
              <a:pPr/>
              <a:t>‹N°›</a:t>
            </a:fld>
            <a:endParaRPr lang="nl-BE"/>
          </a:p>
        </p:txBody>
      </p:sp>
      <p:sp>
        <p:nvSpPr>
          <p:cNvPr id="2" name="Titre 1"/>
          <p:cNvSpPr>
            <a:spLocks noGrp="1"/>
          </p:cNvSpPr>
          <p:nvPr>
            <p:ph type="title"/>
          </p:nvPr>
        </p:nvSpPr>
        <p:spPr>
          <a:xfrm>
            <a:off x="304760" y="4865122"/>
            <a:ext cx="10765841"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8055" y="5791253"/>
            <a:ext cx="4535828"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0646"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2123"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8055" y="5791253"/>
            <a:ext cx="4535828" cy="1080868"/>
          </a:xfrm>
          <a:prstGeom prst="rtTriangle">
            <a:avLst/>
          </a:prstGeom>
          <a:blipFill>
            <a:blip r:embed="rId16">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521" y="274638"/>
            <a:ext cx="10971372"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609521" y="1481329"/>
            <a:ext cx="10971372"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8968208" y="6407944"/>
            <a:ext cx="2559987" cy="365760"/>
          </a:xfrm>
          <a:prstGeom prst="rect">
            <a:avLst/>
          </a:prstGeom>
        </p:spPr>
        <p:txBody>
          <a:bodyPr vert="horz" anchor="b"/>
          <a:lstStyle>
            <a:lvl1pPr algn="l" eaLnBrk="1" latinLnBrk="0" hangingPunct="1">
              <a:defRPr kumimoji="0" sz="1000">
                <a:solidFill>
                  <a:schemeClr val="tx1"/>
                </a:solidFill>
              </a:defRPr>
            </a:lvl1pPr>
            <a:extLst/>
          </a:lstStyle>
          <a:p>
            <a:fld id="{C6430DBB-9FD5-43E7-88F1-55A569E9525E}" type="datetimeFigureOut">
              <a:rPr lang="nl-BE" smtClean="0"/>
              <a:pPr/>
              <a:t>7/09/2022</a:t>
            </a:fld>
            <a:endParaRPr lang="nl-BE"/>
          </a:p>
        </p:txBody>
      </p:sp>
      <p:sp>
        <p:nvSpPr>
          <p:cNvPr id="22" name="Espace réservé du pied de page 21"/>
          <p:cNvSpPr>
            <a:spLocks noGrp="1"/>
          </p:cNvSpPr>
          <p:nvPr>
            <p:ph type="ftr" sz="quarter" idx="3"/>
          </p:nvPr>
        </p:nvSpPr>
        <p:spPr>
          <a:xfrm>
            <a:off x="5839337" y="6407945"/>
            <a:ext cx="3133833" cy="365125"/>
          </a:xfrm>
          <a:prstGeom prst="rect">
            <a:avLst/>
          </a:prstGeom>
        </p:spPr>
        <p:txBody>
          <a:bodyPr vert="horz" anchor="b"/>
          <a:lstStyle>
            <a:lvl1pPr algn="r" eaLnBrk="1" latinLnBrk="0" hangingPunct="1">
              <a:defRPr kumimoji="0" sz="1000">
                <a:solidFill>
                  <a:schemeClr val="tx1"/>
                </a:solidFill>
              </a:defRPr>
            </a:lvl1pPr>
            <a:extLst/>
          </a:lstStyle>
          <a:p>
            <a:endParaRPr lang="nl-BE"/>
          </a:p>
        </p:txBody>
      </p:sp>
      <p:sp>
        <p:nvSpPr>
          <p:cNvPr id="18" name="Espace réservé du numéro de diapositive 17"/>
          <p:cNvSpPr>
            <a:spLocks noGrp="1"/>
          </p:cNvSpPr>
          <p:nvPr>
            <p:ph type="sldNum" sz="quarter" idx="4"/>
          </p:nvPr>
        </p:nvSpPr>
        <p:spPr>
          <a:xfrm>
            <a:off x="11528195" y="6407945"/>
            <a:ext cx="487617" cy="365125"/>
          </a:xfrm>
          <a:prstGeom prst="rect">
            <a:avLst/>
          </a:prstGeom>
        </p:spPr>
        <p:txBody>
          <a:bodyPr vert="horz" anchor="b"/>
          <a:lstStyle>
            <a:lvl1pPr algn="r" eaLnBrk="1" latinLnBrk="0" hangingPunct="1">
              <a:defRPr kumimoji="0" sz="1000" b="0">
                <a:solidFill>
                  <a:schemeClr val="tx1"/>
                </a:solidFill>
              </a:defRPr>
            </a:lvl1pPr>
            <a:extLst/>
          </a:lstStyle>
          <a:p>
            <a:fld id="{EE336665-E7E9-4861-9ADF-F11A47CBAD79}" type="slidenum">
              <a:rPr lang="nl-BE" smtClean="0"/>
              <a:pPr/>
              <a:t>‹N°›</a:t>
            </a:fld>
            <a:endParaRPr lang="nl-BE"/>
          </a:p>
        </p:txBody>
      </p:sp>
    </p:spTree>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 id="2147484389" r:id="rId10"/>
    <p:sldLayoutId id="2147484390" r:id="rId11"/>
    <p:sldLayoutId id="2147484391" r:id="rId12"/>
    <p:sldLayoutId id="2147483968" r:id="rId13"/>
    <p:sldLayoutId id="2147483969" r:id="rId14"/>
  </p:sldLayoutIdLst>
  <p:transition spd="med">
    <p:pull dir="d"/>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d8a7d984d8b3d984d8a7d9851.gif"/>
          <p:cNvPicPr>
            <a:picLocks noChangeAspect="1"/>
          </p:cNvPicPr>
          <p:nvPr/>
        </p:nvPicPr>
        <p:blipFill>
          <a:blip r:embed="rId2"/>
          <a:stretch>
            <a:fillRect/>
          </a:stretch>
        </p:blipFill>
        <p:spPr>
          <a:xfrm>
            <a:off x="380166" y="571480"/>
            <a:ext cx="11501518" cy="5572164"/>
          </a:xfrm>
          <a:prstGeom prst="rect">
            <a:avLst/>
          </a:prstGeom>
        </p:spPr>
      </p:pic>
    </p:spTree>
  </p:cSld>
  <p:clrMapOvr>
    <a:masterClrMapping/>
  </p:clrMapOvr>
  <p:transition spd="med">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023636" y="500042"/>
            <a:ext cx="6609600"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r>
              <a:rPr lang="ar-DZ" sz="3600" dirty="0" smtClean="0">
                <a:latin typeface="Simplified Arabic" pitchFamily="18" charset="-78"/>
                <a:cs typeface="Simplified Arabic" pitchFamily="18" charset="-78"/>
              </a:rPr>
              <a:t>عموما نجد أن </a:t>
            </a:r>
            <a:r>
              <a:rPr lang="ar-DZ" sz="3600" dirty="0" err="1" smtClean="0">
                <a:latin typeface="Simplified Arabic" pitchFamily="18" charset="-78"/>
                <a:cs typeface="Simplified Arabic" pitchFamily="18" charset="-78"/>
              </a:rPr>
              <a:t>مانهايم</a:t>
            </a:r>
            <a:r>
              <a:rPr lang="ar-DZ" sz="3600" dirty="0" smtClean="0">
                <a:latin typeface="Simplified Arabic" pitchFamily="18" charset="-78"/>
                <a:cs typeface="Simplified Arabic" pitchFamily="18" charset="-78"/>
              </a:rPr>
              <a:t> ركز على عملية التربية باعتبارها الوسيلة الوحيدة لظهور المجتمع الديمقراطي، وباعتبارها المكون الرئيسي لخلق الوعي والشعور العام بأهمية البيئة الاجتماعية المناسبة لظهور هذا النوع من المجتمعات، والعمل على إعادة بناء المجتمع الغربي الحديث على أساس من التخطيط السليم الواعي، القائم على لاهتمام بالتربية وخلق نوع من الشخصية الفردية.</a:t>
            </a:r>
            <a:endParaRPr lang="fr-FR" sz="36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849570"/>
            <a:ext cx="4355689" cy="544461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37884" y="500042"/>
            <a:ext cx="6895352"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r>
              <a:rPr lang="ar-DZ" sz="3200" dirty="0" smtClean="0">
                <a:latin typeface="Simplified Arabic" pitchFamily="18" charset="-78"/>
                <a:cs typeface="Simplified Arabic" pitchFamily="18" charset="-78"/>
              </a:rPr>
              <a:t>كما دعت </a:t>
            </a:r>
            <a:r>
              <a:rPr lang="ar-DZ" sz="3200" dirty="0" err="1" smtClean="0">
                <a:latin typeface="Simplified Arabic" pitchFamily="18" charset="-78"/>
                <a:cs typeface="Simplified Arabic" pitchFamily="18" charset="-78"/>
              </a:rPr>
              <a:t>مانهايم</a:t>
            </a:r>
            <a:r>
              <a:rPr lang="ar-DZ" sz="3200" dirty="0" smtClean="0">
                <a:latin typeface="Simplified Arabic" pitchFamily="18" charset="-78"/>
                <a:cs typeface="Simplified Arabic" pitchFamily="18" charset="-78"/>
              </a:rPr>
              <a:t> إلى استخدام الوسائل التربوية المناسبة لتحقيق الغايات أو الأهداف التربوية ذاتها، كما اعتمد على المدخل السوسيولوجي للاهتمام أيضا بالقائمين على العملية التربوية، ودراسة من يقيمون بعملية التعليم أو التربية، متى وكيف يتم ذلك؟ وللإجابة على هذه القضايا أو التساؤلات أكد </a:t>
            </a:r>
            <a:r>
              <a:rPr lang="ar-DZ" sz="3200" dirty="0" err="1" smtClean="0">
                <a:latin typeface="Simplified Arabic" pitchFamily="18" charset="-78"/>
                <a:cs typeface="Simplified Arabic" pitchFamily="18" charset="-78"/>
              </a:rPr>
              <a:t>مانهايم</a:t>
            </a:r>
            <a:r>
              <a:rPr lang="ar-DZ" sz="3200" dirty="0" smtClean="0">
                <a:latin typeface="Simplified Arabic" pitchFamily="18" charset="-78"/>
                <a:cs typeface="Simplified Arabic" pitchFamily="18" charset="-78"/>
              </a:rPr>
              <a:t> على تبني المدخل السوسيولوجي لكل المشكلات الواقعية التي توجد في المجتمع وترتبط بقضية التربية أو التخطيط لها.</a:t>
            </a:r>
            <a:endParaRPr lang="fr-FR" sz="32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lum bright="10000"/>
          </a:blip>
          <a:stretch>
            <a:fillRect/>
          </a:stretch>
        </p:blipFill>
        <p:spPr>
          <a:xfrm>
            <a:off x="239319" y="785794"/>
            <a:ext cx="3641309" cy="564360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3200" dirty="0" smtClean="0">
                <a:latin typeface="Simplified Arabic" pitchFamily="18" charset="-78"/>
                <a:cs typeface="Simplified Arabic" pitchFamily="18" charset="-78"/>
              </a:rPr>
              <a:t>وهذا ما ظهر في كتباته التي أنجزت بعد الحرب العالمية الثانية، حيث شارك تأليفها مع مجموعة من المفكرين والعلماء؛ أمثال كلارك، وستيوارت، والتي حملت رؤيته وتصوره لعديد من المشكلات التي ظهرت في بريطانيا والعالم الغربي، إذ تميز بطرح عدت مشكلات وتخصصات فرعية علم التربية مثل: </a:t>
            </a:r>
            <a:r>
              <a:rPr lang="ar-DZ" sz="3200" dirty="0" err="1" smtClean="0">
                <a:latin typeface="Simplified Arabic" pitchFamily="18" charset="-78"/>
                <a:cs typeface="Simplified Arabic" pitchFamily="18" charset="-78"/>
              </a:rPr>
              <a:t>سوسيولوجيا</a:t>
            </a:r>
            <a:r>
              <a:rPr lang="ar-DZ" sz="3200" dirty="0" smtClean="0">
                <a:latin typeface="Simplified Arabic" pitchFamily="18" charset="-78"/>
                <a:cs typeface="Simplified Arabic" pitchFamily="18" charset="-78"/>
              </a:rPr>
              <a:t> المتعلم، وعلم اجتماع التربية، وعلم التدريس... والذي سعى فيها لعرض التخصصات الفرعية في إطار اهتمامات علم اجتماع التربية الحديث</a:t>
            </a:r>
            <a:r>
              <a:rPr lang="ar-SA" sz="3200" dirty="0" smtClean="0">
                <a:latin typeface="Simplified Arabic" pitchFamily="18" charset="-78"/>
                <a:cs typeface="Simplified Arabic" pitchFamily="18" charset="-78"/>
              </a:rPr>
              <a:t>.</a:t>
            </a:r>
            <a:endParaRPr lang="fr-FR" sz="32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flipH="1">
            <a:off x="239319" y="680157"/>
            <a:ext cx="3855624" cy="578343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a'\Downloads\filemanager.jpg"/>
          <p:cNvPicPr>
            <a:picLocks noGrp="1" noChangeAspect="1" noChangeArrowheads="1"/>
          </p:cNvPicPr>
          <p:nvPr>
            <p:ph idx="1"/>
          </p:nvPr>
        </p:nvPicPr>
        <p:blipFill>
          <a:blip r:embed="rId2"/>
          <a:stretch>
            <a:fillRect/>
          </a:stretch>
        </p:blipFill>
        <p:spPr bwMode="auto">
          <a:xfrm>
            <a:off x="1" y="0"/>
            <a:ext cx="12190412" cy="6858000"/>
          </a:xfrm>
          <a:prstGeom prst="rect">
            <a:avLst/>
          </a:prstGeom>
          <a:noFill/>
        </p:spPr>
      </p:pic>
    </p:spTree>
  </p:cSld>
  <p:clrMapOvr>
    <a:masterClrMapping/>
  </p:clrMapOvr>
  <p:transition spd="med" advTm="30000">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2" descr="C:\Users\a'\Downloads\images (2).jpg"/>
          <p:cNvPicPr>
            <a:picLocks noChangeAspect="1" noChangeArrowheads="1"/>
          </p:cNvPicPr>
          <p:nvPr/>
        </p:nvPicPr>
        <p:blipFill>
          <a:blip r:embed="rId2"/>
          <a:stretch>
            <a:fillRect/>
          </a:stretch>
        </p:blipFill>
        <p:spPr bwMode="auto">
          <a:xfrm>
            <a:off x="0" y="0"/>
            <a:ext cx="12190413" cy="6858000"/>
          </a:xfrm>
          <a:prstGeom prst="rect">
            <a:avLst/>
          </a:prstGeom>
          <a:noFill/>
        </p:spPr>
      </p:pic>
      <p:sp>
        <p:nvSpPr>
          <p:cNvPr id="4" name="Rectangle à coins arrondis 3"/>
          <p:cNvSpPr/>
          <p:nvPr/>
        </p:nvSpPr>
        <p:spPr>
          <a:xfrm>
            <a:off x="1808926" y="3071810"/>
            <a:ext cx="8643998" cy="1714512"/>
          </a:xfrm>
          <a:prstGeom prst="round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rtl="1"/>
            <a:endParaRPr lang="ar-DZ" dirty="0" smtClean="0">
              <a:solidFill>
                <a:schemeClr val="tx1"/>
              </a:solidFill>
              <a:latin typeface="Traditional Arabic" pitchFamily="18" charset="-78"/>
              <a:cs typeface="Traditional Arabic" pitchFamily="18" charset="-78"/>
            </a:endParaRPr>
          </a:p>
          <a:p>
            <a:pPr algn="ctr" rtl="1"/>
            <a:r>
              <a:rPr lang="ar-DZ" sz="5400" b="1" dirty="0" smtClean="0">
                <a:solidFill>
                  <a:schemeClr val="tx1"/>
                </a:solidFill>
                <a:latin typeface="Traditional Arabic" pitchFamily="18" charset="-78"/>
                <a:cs typeface="Traditional Arabic" pitchFamily="18" charset="-78"/>
              </a:rPr>
              <a:t>محاضرات النظريات </a:t>
            </a:r>
            <a:r>
              <a:rPr lang="ar-DZ" sz="5400" b="1" dirty="0" err="1" smtClean="0">
                <a:solidFill>
                  <a:schemeClr val="tx1"/>
                </a:solidFill>
                <a:latin typeface="Traditional Arabic" pitchFamily="18" charset="-78"/>
                <a:cs typeface="Traditional Arabic" pitchFamily="18" charset="-78"/>
              </a:rPr>
              <a:t>السوسيولوجية</a:t>
            </a:r>
            <a:r>
              <a:rPr lang="ar-DZ" sz="5400" b="1" dirty="0" smtClean="0">
                <a:solidFill>
                  <a:schemeClr val="tx1"/>
                </a:solidFill>
                <a:latin typeface="Traditional Arabic" pitchFamily="18" charset="-78"/>
                <a:cs typeface="Traditional Arabic" pitchFamily="18" charset="-78"/>
              </a:rPr>
              <a:t> للتربية </a:t>
            </a:r>
            <a:endParaRPr lang="ar-DZ" sz="5400" b="1" dirty="0">
              <a:solidFill>
                <a:schemeClr val="tx1"/>
              </a:solidFill>
              <a:latin typeface="Traditional Arabic" pitchFamily="18" charset="-78"/>
              <a:cs typeface="Traditional Arabic" pitchFamily="18" charset="-78"/>
            </a:endParaRPr>
          </a:p>
        </p:txBody>
      </p:sp>
      <p:sp>
        <p:nvSpPr>
          <p:cNvPr id="5" name="Rectangle 25"/>
          <p:cNvSpPr>
            <a:spLocks noChangeArrowheads="1"/>
          </p:cNvSpPr>
          <p:nvPr/>
        </p:nvSpPr>
        <p:spPr bwMode="auto">
          <a:xfrm>
            <a:off x="4666446" y="5072074"/>
            <a:ext cx="4357718" cy="892552"/>
          </a:xfrm>
          <a:prstGeom prst="rect">
            <a:avLst/>
          </a:prstGeom>
          <a:noFill/>
          <a:ln w="9525">
            <a:noFill/>
            <a:miter lim="800000"/>
            <a:headEnd/>
            <a:tailEnd/>
          </a:ln>
        </p:spPr>
        <p:txBody>
          <a:bodyPr wrap="square">
            <a:spAutoFit/>
          </a:bodyPr>
          <a:lstStyle/>
          <a:p>
            <a:pPr algn="ctr" rtl="1"/>
            <a:endParaRPr lang="ar-DZ" sz="2000" b="1" dirty="0">
              <a:effectLst>
                <a:outerShdw blurRad="38100" dist="38100" dir="2700000" algn="tl">
                  <a:srgbClr val="000000">
                    <a:alpha val="43137"/>
                  </a:srgbClr>
                </a:outerShdw>
              </a:effectLst>
            </a:endParaRPr>
          </a:p>
          <a:p>
            <a:pPr algn="ctr" rtl="1"/>
            <a:r>
              <a:rPr lang="ar-DZ" sz="2800" b="1" dirty="0" smtClean="0">
                <a:latin typeface="Traditional Arabic" pitchFamily="2" charset="-78"/>
                <a:cs typeface="Traditional Arabic" pitchFamily="2" charset="-78"/>
              </a:rPr>
              <a:t>من </a:t>
            </a:r>
            <a:r>
              <a:rPr lang="ar-DZ" sz="2800" b="1" dirty="0">
                <a:latin typeface="Traditional Arabic" pitchFamily="2" charset="-78"/>
                <a:cs typeface="Traditional Arabic" pitchFamily="2" charset="-78"/>
              </a:rPr>
              <a:t>إعداد الدكتورة: </a:t>
            </a:r>
            <a:r>
              <a:rPr lang="ar-DZ" sz="3200" b="1" dirty="0" err="1" smtClean="0">
                <a:effectLst>
                  <a:outerShdw blurRad="38100" dist="38100" dir="2700000" algn="tl">
                    <a:srgbClr val="000000">
                      <a:alpha val="43137"/>
                    </a:srgbClr>
                  </a:outerShdw>
                </a:effectLst>
                <a:latin typeface="Traditional Arabic" pitchFamily="2" charset="-78"/>
                <a:cs typeface="Traditional Arabic" pitchFamily="2" charset="-78"/>
              </a:rPr>
              <a:t>هنيّـــــــــــــــــة</a:t>
            </a:r>
            <a:r>
              <a:rPr lang="ar-DZ" sz="3200" b="1" dirty="0" smtClean="0">
                <a:effectLst>
                  <a:outerShdw blurRad="38100" dist="38100" dir="2700000" algn="tl">
                    <a:srgbClr val="000000">
                      <a:alpha val="43137"/>
                    </a:srgbClr>
                  </a:outerShdw>
                </a:effectLst>
                <a:latin typeface="Traditional Arabic" pitchFamily="2" charset="-78"/>
                <a:cs typeface="Traditional Arabic" pitchFamily="2" charset="-78"/>
              </a:rPr>
              <a:t> حسني</a:t>
            </a:r>
            <a:endParaRPr lang="ar-DZ" sz="3200" b="1" dirty="0">
              <a:effectLst>
                <a:outerShdw blurRad="38100" dist="38100" dir="2700000" algn="tl">
                  <a:srgbClr val="000000">
                    <a:alpha val="43137"/>
                  </a:srgbClr>
                </a:outerShdw>
              </a:effectLst>
              <a:latin typeface="Traditional Arabic" pitchFamily="2" charset="-78"/>
              <a:cs typeface="Traditional Arabic" pitchFamily="2" charset="-78"/>
            </a:endParaRPr>
          </a:p>
        </p:txBody>
      </p:sp>
      <p:pic>
        <p:nvPicPr>
          <p:cNvPr id="6" name="Picture 85" descr="Image1"/>
          <p:cNvPicPr>
            <a:picLocks noChangeAspect="1" noChangeArrowheads="1"/>
          </p:cNvPicPr>
          <p:nvPr/>
        </p:nvPicPr>
        <p:blipFill>
          <a:blip r:embed="rId3" cstate="print"/>
          <a:srcRect/>
          <a:stretch>
            <a:fillRect/>
          </a:stretch>
        </p:blipFill>
        <p:spPr bwMode="auto">
          <a:xfrm>
            <a:off x="9024164" y="954554"/>
            <a:ext cx="1129790" cy="1260000"/>
          </a:xfrm>
          <a:prstGeom prst="rect">
            <a:avLst/>
          </a:prstGeom>
          <a:noFill/>
          <a:ln w="9525">
            <a:noFill/>
            <a:miter lim="800000"/>
            <a:headEnd/>
            <a:tailEnd/>
          </a:ln>
        </p:spPr>
      </p:pic>
      <p:sp>
        <p:nvSpPr>
          <p:cNvPr id="7" name="Rectangle 6"/>
          <p:cNvSpPr/>
          <p:nvPr/>
        </p:nvSpPr>
        <p:spPr>
          <a:xfrm>
            <a:off x="1451736" y="714356"/>
            <a:ext cx="8501122" cy="1815882"/>
          </a:xfrm>
          <a:prstGeom prst="rect">
            <a:avLst/>
          </a:prstGeom>
        </p:spPr>
        <p:txBody>
          <a:bodyPr wrap="square">
            <a:spAutoFit/>
          </a:bodyPr>
          <a:lstStyle/>
          <a:p>
            <a:pPr algn="ctr" rtl="1"/>
            <a:r>
              <a:rPr lang="ar-DZ" sz="2800" b="1" dirty="0" smtClean="0">
                <a:latin typeface="Traditional Arabic" pitchFamily="18" charset="-78"/>
                <a:cs typeface="Traditional Arabic" pitchFamily="18" charset="-78"/>
              </a:rPr>
              <a:t>جامعة محمد </a:t>
            </a:r>
            <a:r>
              <a:rPr lang="ar-DZ" sz="2800" b="1" dirty="0" err="1" smtClean="0">
                <a:latin typeface="Traditional Arabic" pitchFamily="18" charset="-78"/>
                <a:cs typeface="Traditional Arabic" pitchFamily="18" charset="-78"/>
              </a:rPr>
              <a:t>خيضر</a:t>
            </a:r>
            <a:r>
              <a:rPr lang="ar-DZ" sz="2800" b="1" dirty="0" smtClean="0">
                <a:latin typeface="Traditional Arabic" pitchFamily="18" charset="-78"/>
                <a:cs typeface="Traditional Arabic" pitchFamily="18" charset="-78"/>
              </a:rPr>
              <a:t>- بسكرة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كلية العلوم الإنسانية والاجتماعية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قسم العلوم الاجتماعية</a:t>
            </a:r>
          </a:p>
          <a:p>
            <a:pPr algn="ctr" rtl="1"/>
            <a:r>
              <a:rPr lang="ar-DZ" sz="2800" b="1" dirty="0" smtClean="0">
                <a:latin typeface="Traditional Arabic" pitchFamily="18" charset="-78"/>
                <a:cs typeface="Traditional Arabic" pitchFamily="18" charset="-78"/>
              </a:rPr>
              <a:t>شعبة علم الاجتماع</a:t>
            </a:r>
          </a:p>
        </p:txBody>
      </p:sp>
      <p:pic>
        <p:nvPicPr>
          <p:cNvPr id="8" name="Picture 85" descr="Image1"/>
          <p:cNvPicPr>
            <a:picLocks noChangeAspect="1" noChangeArrowheads="1"/>
          </p:cNvPicPr>
          <p:nvPr/>
        </p:nvPicPr>
        <p:blipFill>
          <a:blip r:embed="rId3" cstate="print"/>
          <a:srcRect/>
          <a:stretch>
            <a:fillRect/>
          </a:stretch>
        </p:blipFill>
        <p:spPr bwMode="auto">
          <a:xfrm>
            <a:off x="2166116" y="954554"/>
            <a:ext cx="1129790" cy="1260000"/>
          </a:xfrm>
          <a:prstGeom prst="rect">
            <a:avLst/>
          </a:prstGeom>
          <a:noFill/>
          <a:ln w="9525">
            <a:noFill/>
            <a:miter lim="800000"/>
            <a:headEnd/>
            <a:tailEnd/>
          </a:ln>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par>
                                <p:cTn id="8" presetID="2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edge">
                                      <p:cBhvr>
                                        <p:cTn id="10" dur="2000"/>
                                        <p:tgtEl>
                                          <p:spTgt spid="8"/>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500"/>
                                        <p:tgtEl>
                                          <p:spTgt spid="7"/>
                                        </p:tgtEl>
                                      </p:cBhvr>
                                    </p:animEffect>
                                  </p:childTnLst>
                                </p:cTn>
                              </p:par>
                            </p:childTnLst>
                          </p:cTn>
                        </p:par>
                        <p:par>
                          <p:cTn id="15" fill="hold">
                            <p:stCondLst>
                              <p:cond delay="2500"/>
                            </p:stCondLst>
                            <p:childTnLst>
                              <p:par>
                                <p:cTn id="16" presetID="31" presetClass="entr" presetSubtype="0" fill="hold" nodeType="afterEffect">
                                  <p:stCondLst>
                                    <p:cond delay="0"/>
                                  </p:stCondLst>
                                  <p:iterate type="lt">
                                    <p:tmPct val="5000"/>
                                  </p:iterate>
                                  <p:childTnLst>
                                    <p:set>
                                      <p:cBhvr>
                                        <p:cTn id="17" dur="1" fill="hold">
                                          <p:stCondLst>
                                            <p:cond delay="0"/>
                                          </p:stCondLst>
                                        </p:cTn>
                                        <p:tgtEl>
                                          <p:spTgt spid="4"/>
                                        </p:tgtEl>
                                        <p:attrNameLst>
                                          <p:attrName>style.visibility</p:attrName>
                                        </p:attrNameLst>
                                      </p:cBhvr>
                                      <p:to>
                                        <p:strVal val="visible"/>
                                      </p:to>
                                    </p:set>
                                    <p:anim calcmode="lin" valueType="num">
                                      <p:cBhvr>
                                        <p:cTn id="18" dur="1000" fill="hold"/>
                                        <p:tgtEl>
                                          <p:spTgt spid="4"/>
                                        </p:tgtEl>
                                        <p:attrNameLst>
                                          <p:attrName>ppt_w</p:attrName>
                                        </p:attrNameLst>
                                      </p:cBhvr>
                                      <p:tavLst>
                                        <p:tav tm="0">
                                          <p:val>
                                            <p:fltVal val="0"/>
                                          </p:val>
                                        </p:tav>
                                        <p:tav tm="100000">
                                          <p:val>
                                            <p:strVal val="#ppt_w"/>
                                          </p:val>
                                        </p:tav>
                                      </p:tavLst>
                                    </p:anim>
                                    <p:anim calcmode="lin" valueType="num">
                                      <p:cBhvr>
                                        <p:cTn id="19" dur="1000" fill="hold"/>
                                        <p:tgtEl>
                                          <p:spTgt spid="4"/>
                                        </p:tgtEl>
                                        <p:attrNameLst>
                                          <p:attrName>ppt_h</p:attrName>
                                        </p:attrNameLst>
                                      </p:cBhvr>
                                      <p:tavLst>
                                        <p:tav tm="0">
                                          <p:val>
                                            <p:fltVal val="0"/>
                                          </p:val>
                                        </p:tav>
                                        <p:tav tm="100000">
                                          <p:val>
                                            <p:strVal val="#ppt_h"/>
                                          </p:val>
                                        </p:tav>
                                      </p:tavLst>
                                    </p:anim>
                                    <p:anim calcmode="lin" valueType="num">
                                      <p:cBhvr>
                                        <p:cTn id="20" dur="1000" fill="hold"/>
                                        <p:tgtEl>
                                          <p:spTgt spid="4"/>
                                        </p:tgtEl>
                                        <p:attrNameLst>
                                          <p:attrName>style.rotation</p:attrName>
                                        </p:attrNameLst>
                                      </p:cBhvr>
                                      <p:tavLst>
                                        <p:tav tm="0">
                                          <p:val>
                                            <p:fltVal val="90"/>
                                          </p:val>
                                        </p:tav>
                                        <p:tav tm="100000">
                                          <p:val>
                                            <p:fltVal val="0"/>
                                          </p:val>
                                        </p:tav>
                                      </p:tavLst>
                                    </p:anim>
                                    <p:animEffect transition="in" filter="fade">
                                      <p:cBhvr>
                                        <p:cTn id="21" dur="1000"/>
                                        <p:tgtEl>
                                          <p:spTgt spid="4"/>
                                        </p:tgtEl>
                                      </p:cBhvr>
                                    </p:animEffect>
                                  </p:childTnLst>
                                </p:cTn>
                              </p:par>
                            </p:childTnLst>
                          </p:cTn>
                        </p:par>
                        <p:par>
                          <p:cTn id="22" fill="hold">
                            <p:stCondLst>
                              <p:cond delay="5150"/>
                            </p:stCondLst>
                            <p:childTnLst>
                              <p:par>
                                <p:cTn id="23" presetID="30"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800" decel="100000"/>
                                        <p:tgtEl>
                                          <p:spTgt spid="5"/>
                                        </p:tgtEl>
                                      </p:cBhvr>
                                    </p:animEffect>
                                    <p:anim calcmode="lin" valueType="num">
                                      <p:cBhvr>
                                        <p:cTn id="26" dur="800" decel="100000" fill="hold"/>
                                        <p:tgtEl>
                                          <p:spTgt spid="5"/>
                                        </p:tgtEl>
                                        <p:attrNameLst>
                                          <p:attrName>style.rotation</p:attrName>
                                        </p:attrNameLst>
                                      </p:cBhvr>
                                      <p:tavLst>
                                        <p:tav tm="0">
                                          <p:val>
                                            <p:fltVal val="-90"/>
                                          </p:val>
                                        </p:tav>
                                        <p:tav tm="100000">
                                          <p:val>
                                            <p:fltVal val="0"/>
                                          </p:val>
                                        </p:tav>
                                      </p:tavLst>
                                    </p:anim>
                                    <p:anim calcmode="lin" valueType="num">
                                      <p:cBhvr>
                                        <p:cTn id="27" dur="800" decel="100000" fill="hold"/>
                                        <p:tgtEl>
                                          <p:spTgt spid="5"/>
                                        </p:tgtEl>
                                        <p:attrNameLst>
                                          <p:attrName>ppt_x</p:attrName>
                                        </p:attrNameLst>
                                      </p:cBhvr>
                                      <p:tavLst>
                                        <p:tav tm="0">
                                          <p:val>
                                            <p:strVal val="#ppt_x+0.4"/>
                                          </p:val>
                                        </p:tav>
                                        <p:tav tm="100000">
                                          <p:val>
                                            <p:strVal val="#ppt_x-0.05"/>
                                          </p:val>
                                        </p:tav>
                                      </p:tavLst>
                                    </p:anim>
                                    <p:anim calcmode="lin" valueType="num">
                                      <p:cBhvr>
                                        <p:cTn id="28" dur="800" decel="100000" fill="hold"/>
                                        <p:tgtEl>
                                          <p:spTgt spid="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pour une image  2" descr="last-300618-5.jpg"/>
          <p:cNvPicPr>
            <a:picLocks noGrp="1" noChangeAspect="1"/>
          </p:cNvPicPr>
          <p:nvPr>
            <p:ph type="pic" sz="quarter" idx="10"/>
          </p:nvPr>
        </p:nvPicPr>
        <p:blipFill>
          <a:blip r:embed="rId2"/>
          <a:srcRect l="62" r="62"/>
          <a:stretch>
            <a:fillRect/>
          </a:stretch>
        </p:blipFill>
        <p:spPr/>
      </p:pic>
    </p:spTree>
  </p:cSld>
  <p:clrMapOvr>
    <a:masterClrMapping/>
  </p:clrMapOvr>
  <p:transition spd="med" advTm="30000">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u même côté 3"/>
          <p:cNvSpPr/>
          <p:nvPr/>
        </p:nvSpPr>
        <p:spPr>
          <a:xfrm>
            <a:off x="737356" y="214290"/>
            <a:ext cx="10634690" cy="1071570"/>
          </a:xfrm>
          <a:prstGeom prst="round2Same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5400" b="1" dirty="0" smtClean="0">
                <a:latin typeface="Traditional Arabic" pitchFamily="18" charset="-78"/>
                <a:cs typeface="Traditional Arabic" pitchFamily="18" charset="-78"/>
              </a:rPr>
              <a:t>المحاضرة 04: رواد الاتجاه البنائي الوظيفي في التربية</a:t>
            </a:r>
            <a:endParaRPr lang="ar-SA" sz="5400" b="1" dirty="0">
              <a:solidFill>
                <a:schemeClr val="bg1"/>
              </a:solidFill>
              <a:latin typeface="Traditional Arabic" pitchFamily="18" charset="-78"/>
              <a:cs typeface="Traditional Arabic" pitchFamily="18" charset="-78"/>
            </a:endParaRPr>
          </a:p>
        </p:txBody>
      </p:sp>
      <p:pic>
        <p:nvPicPr>
          <p:cNvPr id="8" name="Image 7" descr="natrue_walk.jpg"/>
          <p:cNvPicPr>
            <a:picLocks noChangeAspect="1"/>
          </p:cNvPicPr>
          <p:nvPr/>
        </p:nvPicPr>
        <p:blipFill>
          <a:blip r:embed="rId2"/>
          <a:stretch>
            <a:fillRect/>
          </a:stretch>
        </p:blipFill>
        <p:spPr>
          <a:xfrm>
            <a:off x="380166" y="1643050"/>
            <a:ext cx="11287204" cy="50006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9" presetClass="entr" presetSubtype="0" fill="hold" nodeType="with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306764_513790645306139_80541800_n"/>
          <p:cNvPicPr>
            <a:picLocks noChangeAspect="1" noChangeArrowheads="1"/>
          </p:cNvPicPr>
          <p:nvPr/>
        </p:nvPicPr>
        <p:blipFill>
          <a:blip r:embed="rId2"/>
          <a:srcRect l="48534"/>
          <a:stretch>
            <a:fillRect/>
          </a:stretch>
        </p:blipFill>
        <p:spPr bwMode="auto">
          <a:xfrm>
            <a:off x="0" y="0"/>
            <a:ext cx="12190413" cy="6858000"/>
          </a:xfrm>
          <a:prstGeom prst="rect">
            <a:avLst/>
          </a:prstGeom>
          <a:ln>
            <a:noFill/>
          </a:ln>
          <a:effectLst>
            <a:outerShdw blurRad="292100" dist="139700" dir="2700000" algn="tl" rotWithShape="0">
              <a:srgbClr val="333333">
                <a:alpha val="65000"/>
              </a:srgbClr>
            </a:outerShdw>
          </a:effectLst>
        </p:spPr>
      </p:pic>
      <p:sp>
        <p:nvSpPr>
          <p:cNvPr id="4" name="Arrondir un rectangle à un seul coin 3"/>
          <p:cNvSpPr/>
          <p:nvPr/>
        </p:nvSpPr>
        <p:spPr>
          <a:xfrm>
            <a:off x="451604" y="5429264"/>
            <a:ext cx="4000528" cy="767578"/>
          </a:xfrm>
          <a:prstGeom prst="round1Rect">
            <a:avLst/>
          </a:prstGeom>
          <a:noFill/>
          <a:ln>
            <a:noFill/>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4800" b="1" dirty="0" smtClean="0"/>
              <a:t>كارل </a:t>
            </a:r>
            <a:r>
              <a:rPr lang="ar-DZ" sz="4800" b="1" dirty="0" err="1" smtClean="0"/>
              <a:t>مانهايم</a:t>
            </a:r>
            <a:endParaRPr lang="fr-FR" sz="4800" dirty="0">
              <a:latin typeface="Simplified Arabic" pitchFamily="18" charset="-78"/>
              <a:cs typeface="Simplified Arabic" pitchFamily="18" charset="-78"/>
            </a:endParaRPr>
          </a:p>
        </p:txBody>
      </p:sp>
    </p:spTree>
  </p:cSld>
  <p:clrMapOvr>
    <a:masterClrMapping/>
  </p:clrMapOvr>
  <p:transition spd="med" advTm="60000">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9" presetClass="exit" presetSubtype="10" fill="hold" nodeType="clickEffect">
                                  <p:stCondLst>
                                    <p:cond delay="0"/>
                                  </p:stCondLst>
                                  <p:childTnLst>
                                    <p:anim calcmode="lin" valueType="num">
                                      <p:cBhvr>
                                        <p:cTn id="13" dur="5000"/>
                                        <p:tgtEl>
                                          <p:spTgt spid="8"/>
                                        </p:tgtEl>
                                        <p:attrNameLst>
                                          <p:attrName>ppt_h</p:attrName>
                                        </p:attrNameLst>
                                      </p:cBhvr>
                                      <p:tavLst>
                                        <p:tav tm="0">
                                          <p:val>
                                            <p:strVal val="ppt_h"/>
                                          </p:val>
                                        </p:tav>
                                        <p:tav tm="100000">
                                          <p:val>
                                            <p:strVal val="ppt_h"/>
                                          </p:val>
                                        </p:tav>
                                      </p:tavLst>
                                    </p:anim>
                                    <p:anim calcmode="lin" valueType="num">
                                      <p:cBhvr>
                                        <p:cTn id="14" dur="500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15"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3119263" y="357166"/>
            <a:ext cx="8159844"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2- </a:t>
            </a:r>
            <a:r>
              <a:rPr lang="ar-DZ" sz="3600" b="1" dirty="0" smtClean="0"/>
              <a:t>كارل </a:t>
            </a:r>
            <a:r>
              <a:rPr lang="ar-DZ" sz="3600" b="1" dirty="0" err="1" smtClean="0"/>
              <a:t>مانهايم</a:t>
            </a:r>
            <a:r>
              <a:rPr lang="ar-DZ"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sp>
        <p:nvSpPr>
          <p:cNvPr id="6" name="Arrondir un rectangle avec un coin diagonal 5"/>
          <p:cNvSpPr/>
          <p:nvPr/>
        </p:nvSpPr>
        <p:spPr>
          <a:xfrm>
            <a:off x="665918" y="1571612"/>
            <a:ext cx="10215634" cy="485778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4000" dirty="0" smtClean="0">
                <a:latin typeface="Simplified Arabic" pitchFamily="18" charset="-78"/>
                <a:cs typeface="Simplified Arabic" pitchFamily="18" charset="-78"/>
              </a:rPr>
              <a:t>تلازمت ظهور أفكار </a:t>
            </a:r>
            <a:r>
              <a:rPr lang="ar-DZ" sz="4000" dirty="0" err="1" smtClean="0">
                <a:latin typeface="Simplified Arabic" pitchFamily="18" charset="-78"/>
                <a:cs typeface="Simplified Arabic" pitchFamily="18" charset="-78"/>
              </a:rPr>
              <a:t>مانهايم</a:t>
            </a:r>
            <a:r>
              <a:rPr lang="ar-DZ" sz="4000" dirty="0" smtClean="0">
                <a:latin typeface="Simplified Arabic" pitchFamily="18" charset="-78"/>
                <a:cs typeface="Simplified Arabic" pitchFamily="18" charset="-78"/>
              </a:rPr>
              <a:t> مع تطور النزعة البنائية الوظيفية في النصف الأول من القرن العشرين، كان مهتما بعلم الاجتماع، ثم علم التربية اعتبارها؛ إحدى الوسائل أو عناصر الضبط الاجتماعي التي قدمها في كتابه الإنسان والمجتمع والديمقراطية.</a:t>
            </a:r>
            <a:endParaRPr lang="fr-FR" sz="4000" dirty="0" smtClean="0">
              <a:latin typeface="Simplified Arabic" pitchFamily="18" charset="-78"/>
              <a:cs typeface="Simplified Arabic" pitchFamily="18" charset="-78"/>
            </a:endParaRPr>
          </a:p>
        </p:txBody>
      </p:sp>
      <p:cxnSp>
        <p:nvCxnSpPr>
          <p:cNvPr id="10" name="Connecteur en angle 9"/>
          <p:cNvCxnSpPr/>
          <p:nvPr/>
        </p:nvCxnSpPr>
        <p:spPr>
          <a:xfrm flipH="1">
            <a:off x="10810114" y="785794"/>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Organigramme : Connecteur 10"/>
          <p:cNvSpPr/>
          <p:nvPr/>
        </p:nvSpPr>
        <p:spPr>
          <a:xfrm>
            <a:off x="10452924" y="142873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2800" dirty="0" smtClean="0">
                <a:latin typeface="Simplified Arabic" pitchFamily="18" charset="-78"/>
                <a:cs typeface="Simplified Arabic" pitchFamily="18" charset="-78"/>
              </a:rPr>
              <a:t>جاءت آراء </a:t>
            </a:r>
            <a:r>
              <a:rPr lang="ar-DZ" sz="2800" dirty="0" err="1" smtClean="0">
                <a:latin typeface="Simplified Arabic" pitchFamily="18" charset="-78"/>
                <a:cs typeface="Simplified Arabic" pitchFamily="18" charset="-78"/>
              </a:rPr>
              <a:t>مانهايم</a:t>
            </a:r>
            <a:r>
              <a:rPr lang="ar-DZ" sz="2800" dirty="0" smtClean="0">
                <a:latin typeface="Simplified Arabic" pitchFamily="18" charset="-78"/>
                <a:cs typeface="Simplified Arabic" pitchFamily="18" charset="-78"/>
              </a:rPr>
              <a:t> لتعكس خبرته المهنية كأستاذ للتربية وعلم الاجتماع، وأيضا تصوراته كعالم وباحث له اهتماماته الاجتماعية واهم أفكاره وتصوراته في هذا المجال: رأي في التربية وسيلة لظهور المجتمع الديمقراطي السليم، وهي أيضا الحل للمشكلات المرضية التي لازمت المجتمع الرأسمالي الغربي، حيث تقوم وفق تصوره على تنمية القيم الأخلاقية واحترام الفرد للنظام، كما أنها ضرورة للتخلص من عناصر" الجهل السياسي " والفوضى الديمقراطية، بزيادة معدلات التعليم وخلق نوع من الالتزام والمسؤولية بقيم الحياة العامة والاجتماعية المشتركة، وضرورة الشعور </a:t>
            </a:r>
            <a:r>
              <a:rPr lang="ar-DZ" sz="2800" dirty="0" err="1" smtClean="0">
                <a:latin typeface="Simplified Arabic" pitchFamily="18" charset="-78"/>
                <a:cs typeface="Simplified Arabic" pitchFamily="18" charset="-78"/>
              </a:rPr>
              <a:t>بها</a:t>
            </a:r>
            <a:r>
              <a:rPr lang="ar-DZ" sz="2800" dirty="0" smtClean="0">
                <a:latin typeface="Simplified Arabic" pitchFamily="18" charset="-78"/>
                <a:cs typeface="Simplified Arabic" pitchFamily="18" charset="-78"/>
              </a:rPr>
              <a:t> من قبل الأفراد والجماعات والحكومات</a:t>
            </a:r>
            <a:r>
              <a:rPr lang="ar-SA" sz="2800" dirty="0" smtClean="0">
                <a:latin typeface="Simplified Arabic" pitchFamily="18" charset="-78"/>
                <a:cs typeface="Simplified Arabic" pitchFamily="18" charset="-78"/>
              </a:rPr>
              <a:t>.</a:t>
            </a:r>
            <a:endParaRPr lang="fr-FR" sz="28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500042"/>
            <a:ext cx="3855624" cy="5857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3500" dirty="0" smtClean="0">
                <a:latin typeface="Simplified Arabic" pitchFamily="18" charset="-78"/>
                <a:cs typeface="Simplified Arabic" pitchFamily="18" charset="-78"/>
              </a:rPr>
              <a:t>يتضح من أفكار </a:t>
            </a:r>
            <a:r>
              <a:rPr lang="ar-DZ" sz="3500" dirty="0" err="1" smtClean="0">
                <a:latin typeface="Simplified Arabic" pitchFamily="18" charset="-78"/>
                <a:cs typeface="Simplified Arabic" pitchFamily="18" charset="-78"/>
              </a:rPr>
              <a:t>مانهايم</a:t>
            </a:r>
            <a:r>
              <a:rPr lang="ar-DZ" sz="3500" dirty="0" smtClean="0">
                <a:latin typeface="Simplified Arabic" pitchFamily="18" charset="-78"/>
                <a:cs typeface="Simplified Arabic" pitchFamily="18" charset="-78"/>
              </a:rPr>
              <a:t> مدى تبنيه المدخل السوسيولوجي لمعالجة القضايا التربوية، خاصة وأنه يقدم الحلول لدراسة مشكلات التربية بصورة ايجابية وواقعية، حيث تصور أن فكرة التخطيط لظهور المجتمع الديمقراطي لا يتم إلا عن طريق حث الأفراد للعيش سويا على أسس </a:t>
            </a:r>
            <a:r>
              <a:rPr lang="ar-DZ" sz="3500" dirty="0" err="1" smtClean="0">
                <a:latin typeface="Simplified Arabic" pitchFamily="18" charset="-78"/>
                <a:cs typeface="Simplified Arabic" pitchFamily="18" charset="-78"/>
              </a:rPr>
              <a:t>سوسولوجية</a:t>
            </a:r>
            <a:r>
              <a:rPr lang="ar-DZ" sz="3500" dirty="0" smtClean="0">
                <a:latin typeface="Simplified Arabic" pitchFamily="18" charset="-78"/>
                <a:cs typeface="Simplified Arabic" pitchFamily="18" charset="-78"/>
              </a:rPr>
              <a:t> اجتماعية مشتركة، والذي لا يتم إلا عن طريق التعليم والتربية الاجتماعية كأساس لتنفيذ فكرة ديمقراطية المجتمع الحديث</a:t>
            </a:r>
            <a:r>
              <a:rPr lang="ar-SA" sz="3500" dirty="0" smtClean="0">
                <a:latin typeface="Simplified Arabic" pitchFamily="18" charset="-78"/>
                <a:cs typeface="Simplified Arabic" pitchFamily="18" charset="-78"/>
              </a:rPr>
              <a:t>.</a:t>
            </a:r>
            <a:endParaRPr lang="fr-FR" sz="35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flipH="1">
            <a:off x="239319" y="642919"/>
            <a:ext cx="3855624" cy="578647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me 8"/>
          <p:cNvGraphicFramePr/>
          <p:nvPr/>
        </p:nvGraphicFramePr>
        <p:xfrm>
          <a:off x="665918" y="857232"/>
          <a:ext cx="10858576" cy="528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advTm="60000">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9">
                                            <p:graphicEl>
                                              <a:dgm id="{F78994FC-B0C3-473E-98C4-E27B920F9713}"/>
                                            </p:graphicEl>
                                          </p:spTgt>
                                        </p:tgtEl>
                                        <p:attrNameLst>
                                          <p:attrName>style.visibility</p:attrName>
                                        </p:attrNameLst>
                                      </p:cBhvr>
                                      <p:to>
                                        <p:strVal val="visible"/>
                                      </p:to>
                                    </p:set>
                                    <p:animEffect transition="in" filter="wheel(4)">
                                      <p:cBhvr>
                                        <p:cTn id="7" dur="2000"/>
                                        <p:tgtEl>
                                          <p:spTgt spid="9">
                                            <p:graphicEl>
                                              <a:dgm id="{F78994FC-B0C3-473E-98C4-E27B920F9713}"/>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9">
                                            <p:graphicEl>
                                              <a:dgm id="{53E96192-A77C-4E37-AA42-BD293017A706}"/>
                                            </p:graphicEl>
                                          </p:spTgt>
                                        </p:tgtEl>
                                        <p:attrNameLst>
                                          <p:attrName>style.visibility</p:attrName>
                                        </p:attrNameLst>
                                      </p:cBhvr>
                                      <p:to>
                                        <p:strVal val="visible"/>
                                      </p:to>
                                    </p:set>
                                    <p:animEffect transition="in" filter="wheel(4)">
                                      <p:cBhvr>
                                        <p:cTn id="12" dur="2000"/>
                                        <p:tgtEl>
                                          <p:spTgt spid="9">
                                            <p:graphicEl>
                                              <a:dgm id="{53E96192-A77C-4E37-AA42-BD293017A706}"/>
                                            </p:graphicEl>
                                          </p:spTgt>
                                        </p:tgtEl>
                                      </p:cBhvr>
                                    </p:animEffect>
                                  </p:childTnLst>
                                </p:cTn>
                              </p:par>
                              <p:par>
                                <p:cTn id="13" presetID="21" presetClass="entr" presetSubtype="4" fill="hold" grpId="0" nodeType="withEffect">
                                  <p:stCondLst>
                                    <p:cond delay="0"/>
                                  </p:stCondLst>
                                  <p:childTnLst>
                                    <p:set>
                                      <p:cBhvr>
                                        <p:cTn id="14" dur="1" fill="hold">
                                          <p:stCondLst>
                                            <p:cond delay="0"/>
                                          </p:stCondLst>
                                        </p:cTn>
                                        <p:tgtEl>
                                          <p:spTgt spid="9">
                                            <p:graphicEl>
                                              <a:dgm id="{96255430-7550-4261-AAF2-D35726DF9542}"/>
                                            </p:graphicEl>
                                          </p:spTgt>
                                        </p:tgtEl>
                                        <p:attrNameLst>
                                          <p:attrName>style.visibility</p:attrName>
                                        </p:attrNameLst>
                                      </p:cBhvr>
                                      <p:to>
                                        <p:strVal val="visible"/>
                                      </p:to>
                                    </p:set>
                                    <p:animEffect transition="in" filter="wheel(4)">
                                      <p:cBhvr>
                                        <p:cTn id="15" dur="2000"/>
                                        <p:tgtEl>
                                          <p:spTgt spid="9">
                                            <p:graphicEl>
                                              <a:dgm id="{96255430-7550-4261-AAF2-D35726DF9542}"/>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grpId="0" nodeType="clickEffect">
                                  <p:stCondLst>
                                    <p:cond delay="0"/>
                                  </p:stCondLst>
                                  <p:childTnLst>
                                    <p:set>
                                      <p:cBhvr>
                                        <p:cTn id="19" dur="1" fill="hold">
                                          <p:stCondLst>
                                            <p:cond delay="0"/>
                                          </p:stCondLst>
                                        </p:cTn>
                                        <p:tgtEl>
                                          <p:spTgt spid="9">
                                            <p:graphicEl>
                                              <a:dgm id="{5BC9D9F5-F955-48ED-BFE7-2901C29EF350}"/>
                                            </p:graphicEl>
                                          </p:spTgt>
                                        </p:tgtEl>
                                        <p:attrNameLst>
                                          <p:attrName>style.visibility</p:attrName>
                                        </p:attrNameLst>
                                      </p:cBhvr>
                                      <p:to>
                                        <p:strVal val="visible"/>
                                      </p:to>
                                    </p:set>
                                    <p:animEffect transition="in" filter="wheel(4)">
                                      <p:cBhvr>
                                        <p:cTn id="20" dur="2000"/>
                                        <p:tgtEl>
                                          <p:spTgt spid="9">
                                            <p:graphicEl>
                                              <a:dgm id="{5BC9D9F5-F955-48ED-BFE7-2901C29EF350}"/>
                                            </p:graphicEl>
                                          </p:spTgt>
                                        </p:tgtEl>
                                      </p:cBhvr>
                                    </p:animEffect>
                                  </p:childTnLst>
                                </p:cTn>
                              </p:par>
                              <p:par>
                                <p:cTn id="21" presetID="21" presetClass="entr" presetSubtype="4" fill="hold" grpId="0" nodeType="withEffect">
                                  <p:stCondLst>
                                    <p:cond delay="0"/>
                                  </p:stCondLst>
                                  <p:childTnLst>
                                    <p:set>
                                      <p:cBhvr>
                                        <p:cTn id="22" dur="1" fill="hold">
                                          <p:stCondLst>
                                            <p:cond delay="0"/>
                                          </p:stCondLst>
                                        </p:cTn>
                                        <p:tgtEl>
                                          <p:spTgt spid="9">
                                            <p:graphicEl>
                                              <a:dgm id="{3931DB30-E6DE-4EC9-9B3F-B0047C440F54}"/>
                                            </p:graphicEl>
                                          </p:spTgt>
                                        </p:tgtEl>
                                        <p:attrNameLst>
                                          <p:attrName>style.visibility</p:attrName>
                                        </p:attrNameLst>
                                      </p:cBhvr>
                                      <p:to>
                                        <p:strVal val="visible"/>
                                      </p:to>
                                    </p:set>
                                    <p:animEffect transition="in" filter="wheel(4)">
                                      <p:cBhvr>
                                        <p:cTn id="23" dur="2000"/>
                                        <p:tgtEl>
                                          <p:spTgt spid="9">
                                            <p:graphicEl>
                                              <a:dgm id="{3931DB30-E6DE-4EC9-9B3F-B0047C440F54}"/>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9">
                                            <p:graphicEl>
                                              <a:dgm id="{162CC84D-84AB-4ED5-A0F8-261120F203E7}"/>
                                            </p:graphicEl>
                                          </p:spTgt>
                                        </p:tgtEl>
                                        <p:attrNameLst>
                                          <p:attrName>style.visibility</p:attrName>
                                        </p:attrNameLst>
                                      </p:cBhvr>
                                      <p:to>
                                        <p:strVal val="visible"/>
                                      </p:to>
                                    </p:set>
                                    <p:animEffect transition="in" filter="wheel(4)">
                                      <p:cBhvr>
                                        <p:cTn id="28" dur="2000"/>
                                        <p:tgtEl>
                                          <p:spTgt spid="9">
                                            <p:graphicEl>
                                              <a:dgm id="{162CC84D-84AB-4ED5-A0F8-261120F203E7}"/>
                                            </p:graphicEl>
                                          </p:spTgt>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9">
                                            <p:graphicEl>
                                              <a:dgm id="{5FF958B8-80F0-4C39-857C-1D619B3BC810}"/>
                                            </p:graphicEl>
                                          </p:spTgt>
                                        </p:tgtEl>
                                        <p:attrNameLst>
                                          <p:attrName>style.visibility</p:attrName>
                                        </p:attrNameLst>
                                      </p:cBhvr>
                                      <p:to>
                                        <p:strVal val="visible"/>
                                      </p:to>
                                    </p:set>
                                    <p:animEffect transition="in" filter="wheel(4)">
                                      <p:cBhvr>
                                        <p:cTn id="31" dur="2000"/>
                                        <p:tgtEl>
                                          <p:spTgt spid="9">
                                            <p:graphicEl>
                                              <a:dgm id="{5FF958B8-80F0-4C39-857C-1D619B3BC810}"/>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grpId="0" nodeType="clickEffect">
                                  <p:stCondLst>
                                    <p:cond delay="0"/>
                                  </p:stCondLst>
                                  <p:childTnLst>
                                    <p:set>
                                      <p:cBhvr>
                                        <p:cTn id="35" dur="1" fill="hold">
                                          <p:stCondLst>
                                            <p:cond delay="0"/>
                                          </p:stCondLst>
                                        </p:cTn>
                                        <p:tgtEl>
                                          <p:spTgt spid="9">
                                            <p:graphicEl>
                                              <a:dgm id="{D1C07147-8A92-4D7C-8BC7-76C4D02BE549}"/>
                                            </p:graphicEl>
                                          </p:spTgt>
                                        </p:tgtEl>
                                        <p:attrNameLst>
                                          <p:attrName>style.visibility</p:attrName>
                                        </p:attrNameLst>
                                      </p:cBhvr>
                                      <p:to>
                                        <p:strVal val="visible"/>
                                      </p:to>
                                    </p:set>
                                    <p:animEffect transition="in" filter="wheel(4)">
                                      <p:cBhvr>
                                        <p:cTn id="36" dur="2000"/>
                                        <p:tgtEl>
                                          <p:spTgt spid="9">
                                            <p:graphicEl>
                                              <a:dgm id="{D1C07147-8A92-4D7C-8BC7-76C4D02BE549}"/>
                                            </p:graphicEl>
                                          </p:spTgt>
                                        </p:tgtEl>
                                      </p:cBhvr>
                                    </p:animEffect>
                                  </p:childTnLst>
                                </p:cTn>
                              </p:par>
                              <p:par>
                                <p:cTn id="37" presetID="21" presetClass="entr" presetSubtype="4" fill="hold" grpId="0" nodeType="withEffect">
                                  <p:stCondLst>
                                    <p:cond delay="0"/>
                                  </p:stCondLst>
                                  <p:childTnLst>
                                    <p:set>
                                      <p:cBhvr>
                                        <p:cTn id="38" dur="1" fill="hold">
                                          <p:stCondLst>
                                            <p:cond delay="0"/>
                                          </p:stCondLst>
                                        </p:cTn>
                                        <p:tgtEl>
                                          <p:spTgt spid="9">
                                            <p:graphicEl>
                                              <a:dgm id="{CA8F8C56-66FD-4436-B53D-F477A2E89EB6}"/>
                                            </p:graphicEl>
                                          </p:spTgt>
                                        </p:tgtEl>
                                        <p:attrNameLst>
                                          <p:attrName>style.visibility</p:attrName>
                                        </p:attrNameLst>
                                      </p:cBhvr>
                                      <p:to>
                                        <p:strVal val="visible"/>
                                      </p:to>
                                    </p:set>
                                    <p:animEffect transition="in" filter="wheel(4)">
                                      <p:cBhvr>
                                        <p:cTn id="39" dur="2000"/>
                                        <p:tgtEl>
                                          <p:spTgt spid="9">
                                            <p:graphicEl>
                                              <a:dgm id="{CA8F8C56-66FD-4436-B53D-F477A2E89EB6}"/>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Dgm bld="one"/>
        </p:bldSub>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3332</TotalTime>
  <Words>450</Words>
  <Application>Microsoft Office PowerPoint</Application>
  <PresentationFormat>Personnalisé</PresentationFormat>
  <Paragraphs>22</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Rotonde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creator>Unknown Creator</dc:creator>
  <cp:lastModifiedBy>Raed-inf</cp:lastModifiedBy>
  <cp:revision>381</cp:revision>
  <dcterms:created xsi:type="dcterms:W3CDTF">2019-10-06T17:17:35Z</dcterms:created>
  <dcterms:modified xsi:type="dcterms:W3CDTF">2022-09-07T18:56:53Z</dcterms:modified>
</cp:coreProperties>
</file>