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للموظفين</a:t>
          </a:r>
          <a:endParaRPr lang="fr-FR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للمنظمة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للعملاء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تنمية شخصية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التوافق مع التغيرات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رضا العميل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</dgm:pt>
    <dgm:pt modelId="{005A1E97-A4CD-41D7-B18B-9F29BCA54F38}" type="sibTrans" cxnId="{AC7D808F-1C00-4483-B845-BAF1EBF955BD}">
      <dgm:prSet/>
      <dgm:spPr/>
    </dgm:pt>
    <dgm:pt modelId="{64940ADF-B085-46CD-906D-A2E0383AADE1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فرق عمل</a:t>
          </a:r>
          <a:endParaRPr lang="fr-FR" sz="2800" b="1" dirty="0">
            <a:solidFill>
              <a:schemeClr val="tx1"/>
            </a:solidFill>
          </a:endParaRPr>
        </a:p>
      </dgm:t>
    </dgm:pt>
    <dgm:pt modelId="{4A05F342-E03F-4736-82C3-028F8AEF25AF}" type="parTrans" cxnId="{8DEC7919-23C1-49CE-92B2-A3B4E5952D4F}">
      <dgm:prSet/>
      <dgm:spPr/>
    </dgm:pt>
    <dgm:pt modelId="{A2129A9B-C5F8-4D09-8846-B304C67DBF62}" type="sibTrans" cxnId="{8DEC7919-23C1-49CE-92B2-A3B4E5952D4F}">
      <dgm:prSet/>
      <dgm:spPr/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28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</dgm:pt>
    <dgm:pt modelId="{F4665701-FA9E-4DD6-A18F-3655FE4C3967}" type="sibTrans" cxnId="{69E7A6C2-343B-46B7-84D9-77C0A9C7219D}">
      <dgm:prSet/>
      <dgm:spPr/>
    </dgm:pt>
    <dgm:pt modelId="{5A4345F8-E9AB-4F2D-8B49-EBF681C69FF9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قدرة على الابتكار</a:t>
          </a:r>
          <a:endParaRPr lang="fr-FR" sz="2800" b="1" dirty="0">
            <a:solidFill>
              <a:schemeClr val="tx1"/>
            </a:solidFill>
          </a:endParaRPr>
        </a:p>
      </dgm:t>
    </dgm:pt>
    <dgm:pt modelId="{ACC344C0-2392-4B48-A764-ABB42EC69224}" type="parTrans" cxnId="{92FB4E69-8112-4C0E-B8E8-B2D75FE3765C}">
      <dgm:prSet/>
      <dgm:spPr/>
    </dgm:pt>
    <dgm:pt modelId="{DB8CBD81-5E4E-43E1-9B0B-49656102A940}" type="sibTrans" cxnId="{92FB4E69-8112-4C0E-B8E8-B2D75FE3765C}">
      <dgm:prSet/>
      <dgm:spPr/>
    </dgm:pt>
    <dgm:pt modelId="{16631DCF-60D2-4821-99B5-25FA3133D887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رغبة التطوير</a:t>
          </a:r>
          <a:endParaRPr lang="fr-FR" sz="2800" b="1" dirty="0">
            <a:solidFill>
              <a:schemeClr val="tx1"/>
            </a:solidFill>
          </a:endParaRPr>
        </a:p>
      </dgm:t>
    </dgm:pt>
    <dgm:pt modelId="{55381A7C-F30F-48E6-A80B-13315C4E3A10}" type="parTrans" cxnId="{955B1A6B-DFA0-4CBB-97BE-9736EB29AEF4}">
      <dgm:prSet/>
      <dgm:spPr/>
    </dgm:pt>
    <dgm:pt modelId="{51188CC5-725B-4E4C-9AF5-B93C3CDC9605}" type="sibTrans" cxnId="{955B1A6B-DFA0-4CBB-97BE-9736EB29AEF4}">
      <dgm:prSet/>
      <dgm:spPr/>
    </dgm:pt>
    <dgm:pt modelId="{F4FEEAB1-BEE4-485C-A4FD-98F374B5E8B6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لا رسمية ولا مركزية</a:t>
          </a:r>
          <a:endParaRPr lang="fr-FR" b="1" dirty="0">
            <a:solidFill>
              <a:schemeClr val="tx1"/>
            </a:solidFill>
          </a:endParaRPr>
        </a:p>
      </dgm:t>
    </dgm:pt>
    <dgm:pt modelId="{50325D11-AB9D-4511-BA1E-B564DD5B2194}" type="parTrans" cxnId="{F0DDD0FD-0BBE-4734-BC34-096CE3F2032B}">
      <dgm:prSet/>
      <dgm:spPr/>
    </dgm:pt>
    <dgm:pt modelId="{06E6DFA2-4CC5-493D-B88E-4BAF8D842527}" type="sibTrans" cxnId="{F0DDD0FD-0BBE-4734-BC34-096CE3F2032B}">
      <dgm:prSet/>
      <dgm:spPr/>
    </dgm:pt>
    <dgm:pt modelId="{CEEB9993-DF82-4228-9AD6-8826A8596325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الجودة</a:t>
          </a:r>
          <a:endParaRPr lang="fr-FR" b="1" dirty="0">
            <a:solidFill>
              <a:schemeClr val="tx1"/>
            </a:solidFill>
          </a:endParaRPr>
        </a:p>
      </dgm:t>
    </dgm:pt>
    <dgm:pt modelId="{AEDBBCCE-3613-49EB-A3B3-11BE1FE7386B}" type="parTrans" cxnId="{7F8A789E-2CDB-49A1-AB1D-1CD90D2B4B35}">
      <dgm:prSet/>
      <dgm:spPr/>
    </dgm:pt>
    <dgm:pt modelId="{950F4062-AB71-42CA-B63D-74F5E990DCB4}" type="sibTrans" cxnId="{7F8A789E-2CDB-49A1-AB1D-1CD90D2B4B35}">
      <dgm:prSet/>
      <dgm:spPr/>
    </dgm:pt>
    <dgm:pt modelId="{5443F92F-4B0A-4238-80FE-462B9929531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اتصال </a:t>
          </a:r>
          <a:r>
            <a:rPr lang="ar-DZ" b="1" dirty="0" err="1" smtClean="0">
              <a:solidFill>
                <a:schemeClr val="tx1"/>
              </a:solidFill>
            </a:rPr>
            <a:t>افقي</a:t>
          </a:r>
          <a:endParaRPr lang="fr-FR" b="1" dirty="0">
            <a:solidFill>
              <a:schemeClr val="tx1"/>
            </a:solidFill>
          </a:endParaRPr>
        </a:p>
      </dgm:t>
    </dgm:pt>
    <dgm:pt modelId="{3E148A88-7E85-47B9-9641-A9C6A2CD7614}" type="parTrans" cxnId="{767965BD-7D08-4D9B-BC63-1DAF5A163294}">
      <dgm:prSet/>
      <dgm:spPr/>
    </dgm:pt>
    <dgm:pt modelId="{C69F3E03-51FB-44EF-B5F7-C8C7906A4E0D}" type="sibTrans" cxnId="{767965BD-7D08-4D9B-BC63-1DAF5A163294}">
      <dgm:prSet/>
      <dgm:spPr/>
    </dgm:pt>
    <dgm:pt modelId="{17550BFB-4401-4F1B-B84B-AE29AC0E8A24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سمعة طيبة</a:t>
          </a:r>
          <a:endParaRPr lang="fr-FR" b="1" dirty="0">
            <a:solidFill>
              <a:schemeClr val="tx1"/>
            </a:solidFill>
          </a:endParaRPr>
        </a:p>
      </dgm:t>
    </dgm:pt>
    <dgm:pt modelId="{FB7CAF5B-9E6F-4A5A-A08B-00CA3A2CB1FA}" type="parTrans" cxnId="{58231259-8265-4701-8860-41320F6DB513}">
      <dgm:prSet/>
      <dgm:spPr/>
    </dgm:pt>
    <dgm:pt modelId="{64C11D17-90FF-4569-BDF6-620FDE500D93}" type="sibTrans" cxnId="{58231259-8265-4701-8860-41320F6DB513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DA0DD69-0720-4859-89A3-7BA97A2CCB55}" type="presOf" srcId="{275B34C2-4AE9-4A86-B658-BCD97209A207}" destId="{910B3EA5-6BE9-4F71-A27D-1518FD29E5A9}" srcOrd="0" destOrd="0" presId="urn:microsoft.com/office/officeart/2005/8/layout/hList1"/>
    <dgm:cxn modelId="{883CA910-1666-4EBB-A58D-0B63B34BB02E}" type="presOf" srcId="{F4FEEAB1-BEE4-485C-A4FD-98F374B5E8B6}" destId="{8F805E36-3355-409F-9EDA-DFF4286CC605}" srcOrd="0" destOrd="1" presId="urn:microsoft.com/office/officeart/2005/8/layout/hList1"/>
    <dgm:cxn modelId="{955B1A6B-DFA0-4CBB-97BE-9736EB29AEF4}" srcId="{1BED1B73-3DA8-45AE-B63E-3577EE219CB0}" destId="{16631DCF-60D2-4821-99B5-25FA3133D887}" srcOrd="3" destOrd="0" parTransId="{55381A7C-F30F-48E6-A80B-13315C4E3A10}" sibTransId="{51188CC5-725B-4E4C-9AF5-B93C3CDC9605}"/>
    <dgm:cxn modelId="{DEEC6D5C-9EB6-4802-BB3D-30891B5C776A}" type="presOf" srcId="{68071BB9-12BA-4975-BF48-75CCFAF4CE80}" destId="{73B11C5D-A606-45E5-A9C6-43A03406DC5C}" srcOrd="0" destOrd="0" presId="urn:microsoft.com/office/officeart/2005/8/layout/hList1"/>
    <dgm:cxn modelId="{76DCA9FF-1FD0-412F-8B3B-6D0241E3490E}" type="presOf" srcId="{5443F92F-4B0A-4238-80FE-462B99295318}" destId="{8F805E36-3355-409F-9EDA-DFF4286CC605}" srcOrd="0" destOrd="3" presId="urn:microsoft.com/office/officeart/2005/8/layout/hList1"/>
    <dgm:cxn modelId="{90BD62F7-7EE8-4228-9A6D-8477A5C8D43F}" type="presOf" srcId="{17550BFB-4401-4F1B-B84B-AE29AC0E8A24}" destId="{8F805E36-3355-409F-9EDA-DFF4286CC605}" srcOrd="0" destOrd="4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99C83C2B-F8F5-48D7-8D4F-8B80C4D86F99}" type="presOf" srcId="{8186C1FE-7A07-4D2D-8836-EBA0C66D19CD}" destId="{92A86431-68EB-4DDD-926D-6CECE8CE5E14}" srcOrd="0" destOrd="5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58231259-8265-4701-8860-41320F6DB513}" srcId="{6BE9BB7E-D5A6-4071-9866-B64B603FA94F}" destId="{17550BFB-4401-4F1B-B84B-AE29AC0E8A24}" srcOrd="4" destOrd="0" parTransId="{FB7CAF5B-9E6F-4A5A-A08B-00CA3A2CB1FA}" sibTransId="{64C11D17-90FF-4569-BDF6-620FDE500D93}"/>
    <dgm:cxn modelId="{7F8A789E-2CDB-49A1-AB1D-1CD90D2B4B35}" srcId="{6BE9BB7E-D5A6-4071-9866-B64B603FA94F}" destId="{CEEB9993-DF82-4228-9AD6-8826A8596325}" srcOrd="2" destOrd="0" parTransId="{AEDBBCCE-3613-49EB-A3B3-11BE1FE7386B}" sibTransId="{950F4062-AB71-42CA-B63D-74F5E990DCB4}"/>
    <dgm:cxn modelId="{63C5B247-8AE5-47A9-8682-8FC12D886469}" type="presOf" srcId="{05056B88-6DE7-49ED-AFDA-459C68AEF62B}" destId="{92A86431-68EB-4DDD-926D-6CECE8CE5E14}" srcOrd="0" destOrd="4" presId="urn:microsoft.com/office/officeart/2005/8/layout/hList1"/>
    <dgm:cxn modelId="{1CB44301-2FAE-496B-94B1-318B721F1D19}" type="presOf" srcId="{64940ADF-B085-46CD-906D-A2E0383AADE1}" destId="{92A86431-68EB-4DDD-926D-6CECE8CE5E14}" srcOrd="0" destOrd="1" presId="urn:microsoft.com/office/officeart/2005/8/layout/hList1"/>
    <dgm:cxn modelId="{AC725A5A-D0E0-4DFA-BEE5-6E2F18C8946D}" type="presOf" srcId="{16631DCF-60D2-4821-99B5-25FA3133D887}" destId="{92A86431-68EB-4DDD-926D-6CECE8CE5E14}" srcOrd="0" destOrd="3" presId="urn:microsoft.com/office/officeart/2005/8/layout/hList1"/>
    <dgm:cxn modelId="{D7332905-17AB-438F-B07F-42331861215D}" type="presOf" srcId="{54EEFB56-4864-409F-B086-D43F41A0A338}" destId="{8F805E36-3355-409F-9EDA-DFF4286CC605}" srcOrd="0" destOrd="0" presId="urn:microsoft.com/office/officeart/2005/8/layout/hList1"/>
    <dgm:cxn modelId="{767965BD-7D08-4D9B-BC63-1DAF5A163294}" srcId="{6BE9BB7E-D5A6-4071-9866-B64B603FA94F}" destId="{5443F92F-4B0A-4238-80FE-462B99295318}" srcOrd="3" destOrd="0" parTransId="{3E148A88-7E85-47B9-9641-A9C6A2CD7614}" sibTransId="{C69F3E03-51FB-44EF-B5F7-C8C7906A4E0D}"/>
    <dgm:cxn modelId="{B3BC6D65-0615-4524-A2E7-52381CBA4A30}" type="presOf" srcId="{5A4345F8-E9AB-4F2D-8B49-EBF681C69FF9}" destId="{92A86431-68EB-4DDD-926D-6CECE8CE5E14}" srcOrd="0" destOrd="2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E6C68F2A-E254-40CD-93AB-8418115F5402}" type="presOf" srcId="{D13C0C02-53FF-4F6F-82EA-9DEC839EAB06}" destId="{720E0189-AB8F-4B88-A249-FFEC80E01302}" srcOrd="0" destOrd="0" presId="urn:microsoft.com/office/officeart/2005/8/layout/hList1"/>
    <dgm:cxn modelId="{F0DDD0FD-0BBE-4734-BC34-096CE3F2032B}" srcId="{6BE9BB7E-D5A6-4071-9866-B64B603FA94F}" destId="{F4FEEAB1-BEE4-485C-A4FD-98F374B5E8B6}" srcOrd="1" destOrd="0" parTransId="{50325D11-AB9D-4511-BA1E-B564DD5B2194}" sibTransId="{06E6DFA2-4CC5-493D-B88E-4BAF8D842527}"/>
    <dgm:cxn modelId="{69E7A6C2-343B-46B7-84D9-77C0A9C7219D}" srcId="{1BED1B73-3DA8-45AE-B63E-3577EE219CB0}" destId="{05056B88-6DE7-49ED-AFDA-459C68AEF62B}" srcOrd="4" destOrd="0" parTransId="{0FD44669-3925-41A5-B44E-4C9616F2BC6A}" sibTransId="{F4665701-FA9E-4DD6-A18F-3655FE4C3967}"/>
    <dgm:cxn modelId="{287EA6D6-F156-4CA5-AB79-C1EEFFC04FF0}" type="presOf" srcId="{6BE9BB7E-D5A6-4071-9866-B64B603FA94F}" destId="{F092C1B9-5F75-48E5-B8EA-55D3AB5B7958}" srcOrd="0" destOrd="0" presId="urn:microsoft.com/office/officeart/2005/8/layout/hList1"/>
    <dgm:cxn modelId="{4858278C-9B1C-429B-8AF3-70E286DCA88F}" type="presOf" srcId="{1BED1B73-3DA8-45AE-B63E-3577EE219CB0}" destId="{E19B8C85-A487-44AA-8D9F-C2FAA77AAD4F}" srcOrd="0" destOrd="0" presId="urn:microsoft.com/office/officeart/2005/8/layout/hList1"/>
    <dgm:cxn modelId="{AC7D808F-1C00-4483-B845-BAF1EBF955BD}" srcId="{1BED1B73-3DA8-45AE-B63E-3577EE219CB0}" destId="{8186C1FE-7A07-4D2D-8836-EBA0C66D19CD}" srcOrd="5" destOrd="0" parTransId="{EFDF5BC3-561A-4AC1-BEA8-FA3670ED2859}" sibTransId="{005A1E97-A4CD-41D7-B18B-9F29BCA54F38}"/>
    <dgm:cxn modelId="{E00D1A0B-F963-4D3A-9220-7BA99F872DB8}" type="presOf" srcId="{ACFC70AF-CB52-480C-A5FD-AD47DE6826B4}" destId="{92A86431-68EB-4DDD-926D-6CECE8CE5E14}" srcOrd="0" destOrd="0" presId="urn:microsoft.com/office/officeart/2005/8/layout/hList1"/>
    <dgm:cxn modelId="{8DEC7919-23C1-49CE-92B2-A3B4E5952D4F}" srcId="{1BED1B73-3DA8-45AE-B63E-3577EE219CB0}" destId="{64940ADF-B085-46CD-906D-A2E0383AADE1}" srcOrd="1" destOrd="0" parTransId="{4A05F342-E03F-4736-82C3-028F8AEF25AF}" sibTransId="{A2129A9B-C5F8-4D09-8846-B304C67DBF62}"/>
    <dgm:cxn modelId="{27D0A409-7F51-4943-8CFC-6037AC35D53E}" type="presOf" srcId="{CEEB9993-DF82-4228-9AD6-8826A8596325}" destId="{8F805E36-3355-409F-9EDA-DFF4286CC605}" srcOrd="0" destOrd="2" presId="urn:microsoft.com/office/officeart/2005/8/layout/hList1"/>
    <dgm:cxn modelId="{92FB4E69-8112-4C0E-B8E8-B2D75FE3765C}" srcId="{1BED1B73-3DA8-45AE-B63E-3577EE219CB0}" destId="{5A4345F8-E9AB-4F2D-8B49-EBF681C69FF9}" srcOrd="2" destOrd="0" parTransId="{ACC344C0-2392-4B48-A764-ABB42EC69224}" sibTransId="{DB8CBD81-5E4E-43E1-9B0B-49656102A940}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86D1ED42-5805-4FCE-AD05-A44EA96E4CF0}" type="presParOf" srcId="{720E0189-AB8F-4B88-A249-FFEC80E01302}" destId="{8452DF00-0831-49E3-92F2-6C338DB862CC}" srcOrd="0" destOrd="0" presId="urn:microsoft.com/office/officeart/2005/8/layout/hList1"/>
    <dgm:cxn modelId="{912B0584-DB64-451B-97D7-5850C5BB9B22}" type="presParOf" srcId="{8452DF00-0831-49E3-92F2-6C338DB862CC}" destId="{73B11C5D-A606-45E5-A9C6-43A03406DC5C}" srcOrd="0" destOrd="0" presId="urn:microsoft.com/office/officeart/2005/8/layout/hList1"/>
    <dgm:cxn modelId="{2D254D87-6060-4E93-9F66-478506074345}" type="presParOf" srcId="{8452DF00-0831-49E3-92F2-6C338DB862CC}" destId="{910B3EA5-6BE9-4F71-A27D-1518FD29E5A9}" srcOrd="1" destOrd="0" presId="urn:microsoft.com/office/officeart/2005/8/layout/hList1"/>
    <dgm:cxn modelId="{57215B98-66D6-461B-B73A-6D69A096C4F8}" type="presParOf" srcId="{720E0189-AB8F-4B88-A249-FFEC80E01302}" destId="{8F326EE7-EC14-4341-82AC-60A74581FAE3}" srcOrd="1" destOrd="0" presId="urn:microsoft.com/office/officeart/2005/8/layout/hList1"/>
    <dgm:cxn modelId="{78080990-4645-48ED-B176-5B31947F6106}" type="presParOf" srcId="{720E0189-AB8F-4B88-A249-FFEC80E01302}" destId="{30E3C499-D215-4EAE-95C3-1C7ED8B3065B}" srcOrd="2" destOrd="0" presId="urn:microsoft.com/office/officeart/2005/8/layout/hList1"/>
    <dgm:cxn modelId="{36735BCF-07DD-4405-8B75-B7A354D84C73}" type="presParOf" srcId="{30E3C499-D215-4EAE-95C3-1C7ED8B3065B}" destId="{F092C1B9-5F75-48E5-B8EA-55D3AB5B7958}" srcOrd="0" destOrd="0" presId="urn:microsoft.com/office/officeart/2005/8/layout/hList1"/>
    <dgm:cxn modelId="{D81016B1-742C-4689-8372-79FC5DED46D7}" type="presParOf" srcId="{30E3C499-D215-4EAE-95C3-1C7ED8B3065B}" destId="{8F805E36-3355-409F-9EDA-DFF4286CC605}" srcOrd="1" destOrd="0" presId="urn:microsoft.com/office/officeart/2005/8/layout/hList1"/>
    <dgm:cxn modelId="{7FE1CC6C-3E5B-46F0-B806-1BCF403944E1}" type="presParOf" srcId="{720E0189-AB8F-4B88-A249-FFEC80E01302}" destId="{608A65A3-E750-49E6-83AB-6D0D48195DFE}" srcOrd="3" destOrd="0" presId="urn:microsoft.com/office/officeart/2005/8/layout/hList1"/>
    <dgm:cxn modelId="{212FD373-45BC-47C4-AF14-85A14C28D16D}" type="presParOf" srcId="{720E0189-AB8F-4B88-A249-FFEC80E01302}" destId="{A361F3A8-41F9-42F6-903A-178A46AE0CC6}" srcOrd="4" destOrd="0" presId="urn:microsoft.com/office/officeart/2005/8/layout/hList1"/>
    <dgm:cxn modelId="{593FFB39-069F-4A3F-AE35-E9EC0908FC8E}" type="presParOf" srcId="{A361F3A8-41F9-42F6-903A-178A46AE0CC6}" destId="{E19B8C85-A487-44AA-8D9F-C2FAA77AAD4F}" srcOrd="0" destOrd="0" presId="urn:microsoft.com/office/officeart/2005/8/layout/hList1"/>
    <dgm:cxn modelId="{CC449936-6496-4C85-BF5E-1C1C5A439EE5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/>
      <dgm:spPr/>
      <dgm:t>
        <a:bodyPr/>
        <a:lstStyle/>
        <a:p>
          <a:r>
            <a:rPr lang="ar-DZ" b="1" dirty="0" smtClean="0"/>
            <a:t>تغيير استجابة لضغوط خارجية</a:t>
          </a:r>
          <a:endParaRPr lang="fr-FR" dirty="0"/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/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/>
        </a:p>
      </dgm:t>
    </dgm:pt>
    <dgm:pt modelId="{DA1AFEF6-44DD-4AD4-A79A-083E16389BF5}">
      <dgm:prSet/>
      <dgm:spPr/>
      <dgm:t>
        <a:bodyPr/>
        <a:lstStyle/>
        <a:p>
          <a:r>
            <a:rPr lang="ar-DZ" b="1" dirty="0" smtClean="0"/>
            <a:t>تغيير لحل مشاكل داخلية</a:t>
          </a:r>
          <a:endParaRPr lang="fr-FR" dirty="0"/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/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/>
        </a:p>
      </dgm:t>
    </dgm:pt>
    <dgm:pt modelId="{1E76FB53-D950-4CD6-B51C-558E40CADF3C}">
      <dgm:prSet/>
      <dgm:spPr/>
      <dgm:t>
        <a:bodyPr/>
        <a:lstStyle/>
        <a:p>
          <a:r>
            <a:rPr lang="ar-DZ" b="1" dirty="0" smtClean="0"/>
            <a:t>تغيير للسيطرة على المحيط</a:t>
          </a:r>
          <a:endParaRPr lang="fr-FR" dirty="0"/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/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6A7771F3-8881-43CF-A8E5-DC16F0DF2B6C}" type="presOf" srcId="{DA1AFEF6-44DD-4AD4-A79A-083E16389BF5}" destId="{2D91EB7E-6445-441C-B54A-135D7524E9F1}" srcOrd="1" destOrd="0" presId="urn:microsoft.com/office/officeart/2005/8/layout/list1"/>
    <dgm:cxn modelId="{FB8391E6-345A-4DCD-8924-55AD2436E65F}" type="presOf" srcId="{C165DFE2-4B0A-45D3-B219-322D3C08C118}" destId="{18B97EB9-770F-4B57-9DC2-E0C338AE48A3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5AF83D49-B22C-4CB5-A853-72AFE48BAAAA}" type="presOf" srcId="{1E76FB53-D950-4CD6-B51C-558E40CADF3C}" destId="{E5AB0778-07D5-470C-BB6F-B857ECE051A8}" srcOrd="0" destOrd="0" presId="urn:microsoft.com/office/officeart/2005/8/layout/list1"/>
    <dgm:cxn modelId="{4E59F659-5125-4556-86DF-A11B698E33AD}" type="presOf" srcId="{1E76FB53-D950-4CD6-B51C-558E40CADF3C}" destId="{58FD1281-72DE-4685-B98C-ABAA6AEA3056}" srcOrd="1" destOrd="0" presId="urn:microsoft.com/office/officeart/2005/8/layout/list1"/>
    <dgm:cxn modelId="{03BC4A01-7182-47C9-994C-314AF178F7C0}" type="presOf" srcId="{7F106268-9A43-44F9-AA1B-1C50223ECFD8}" destId="{22E59FCB-4307-4D93-9E34-779CF85DD3A9}" srcOrd="1" destOrd="0" presId="urn:microsoft.com/office/officeart/2005/8/layout/list1"/>
    <dgm:cxn modelId="{9D6400C5-95C5-44A2-9D13-29550380B278}" type="presOf" srcId="{7F106268-9A43-44F9-AA1B-1C50223ECFD8}" destId="{7FF917E0-D5E6-4045-ABC9-B8ED166EE900}" srcOrd="0" destOrd="0" presId="urn:microsoft.com/office/officeart/2005/8/layout/list1"/>
    <dgm:cxn modelId="{6A99DF02-2939-4700-8975-6D682A025151}" type="presOf" srcId="{DA1AFEF6-44DD-4AD4-A79A-083E16389BF5}" destId="{B7652726-8538-40B7-AA39-3443718CD299}" srcOrd="0" destOrd="0" presId="urn:microsoft.com/office/officeart/2005/8/layout/list1"/>
    <dgm:cxn modelId="{925305BF-36E9-4E19-80D9-C3BB1D6DEFB7}" type="presParOf" srcId="{18B97EB9-770F-4B57-9DC2-E0C338AE48A3}" destId="{6814A0ED-5830-4EEF-A459-8DB9E1B32ACA}" srcOrd="0" destOrd="0" presId="urn:microsoft.com/office/officeart/2005/8/layout/list1"/>
    <dgm:cxn modelId="{50360FE5-7466-4FA4-8B1F-FC228CA2A9E5}" type="presParOf" srcId="{6814A0ED-5830-4EEF-A459-8DB9E1B32ACA}" destId="{7FF917E0-D5E6-4045-ABC9-B8ED166EE900}" srcOrd="0" destOrd="0" presId="urn:microsoft.com/office/officeart/2005/8/layout/list1"/>
    <dgm:cxn modelId="{89BBE73F-8A55-4BAD-9356-C85ACDE0D799}" type="presParOf" srcId="{6814A0ED-5830-4EEF-A459-8DB9E1B32ACA}" destId="{22E59FCB-4307-4D93-9E34-779CF85DD3A9}" srcOrd="1" destOrd="0" presId="urn:microsoft.com/office/officeart/2005/8/layout/list1"/>
    <dgm:cxn modelId="{E2FED456-A19C-4CC1-B495-7D0766E98C35}" type="presParOf" srcId="{18B97EB9-770F-4B57-9DC2-E0C338AE48A3}" destId="{39C245B1-E464-4A41-B184-AD2445DC5ED1}" srcOrd="1" destOrd="0" presId="urn:microsoft.com/office/officeart/2005/8/layout/list1"/>
    <dgm:cxn modelId="{8B6FD800-C0B9-4099-9445-559312FA8814}" type="presParOf" srcId="{18B97EB9-770F-4B57-9DC2-E0C338AE48A3}" destId="{8AD62031-F6FC-4686-806A-D4A5C00A04C9}" srcOrd="2" destOrd="0" presId="urn:microsoft.com/office/officeart/2005/8/layout/list1"/>
    <dgm:cxn modelId="{8362E282-BA1C-4666-9612-A345C871CB74}" type="presParOf" srcId="{18B97EB9-770F-4B57-9DC2-E0C338AE48A3}" destId="{8BBFED77-7CA5-4A9F-AA04-072BE9597616}" srcOrd="3" destOrd="0" presId="urn:microsoft.com/office/officeart/2005/8/layout/list1"/>
    <dgm:cxn modelId="{F084D4C1-C0A7-4191-8FB7-F694A59B2D2C}" type="presParOf" srcId="{18B97EB9-770F-4B57-9DC2-E0C338AE48A3}" destId="{2E2BBFC3-3885-42CC-8233-605E7645DC79}" srcOrd="4" destOrd="0" presId="urn:microsoft.com/office/officeart/2005/8/layout/list1"/>
    <dgm:cxn modelId="{B662D4F1-E574-4E1A-B1D3-20D8084B85C9}" type="presParOf" srcId="{2E2BBFC3-3885-42CC-8233-605E7645DC79}" destId="{B7652726-8538-40B7-AA39-3443718CD299}" srcOrd="0" destOrd="0" presId="urn:microsoft.com/office/officeart/2005/8/layout/list1"/>
    <dgm:cxn modelId="{0A7EAAEB-C0FA-4138-9221-24532EB2DFF3}" type="presParOf" srcId="{2E2BBFC3-3885-42CC-8233-605E7645DC79}" destId="{2D91EB7E-6445-441C-B54A-135D7524E9F1}" srcOrd="1" destOrd="0" presId="urn:microsoft.com/office/officeart/2005/8/layout/list1"/>
    <dgm:cxn modelId="{2DEE5261-0F58-40E0-AC9E-983AA38E155C}" type="presParOf" srcId="{18B97EB9-770F-4B57-9DC2-E0C338AE48A3}" destId="{3B6AEDC5-59B3-400E-9AD5-F204557B5684}" srcOrd="5" destOrd="0" presId="urn:microsoft.com/office/officeart/2005/8/layout/list1"/>
    <dgm:cxn modelId="{6A3CE366-2BA3-477E-8EF0-74EEB4A62F18}" type="presParOf" srcId="{18B97EB9-770F-4B57-9DC2-E0C338AE48A3}" destId="{EFEAD23B-AB6A-417C-AD5A-63CE38EEBA7F}" srcOrd="6" destOrd="0" presId="urn:microsoft.com/office/officeart/2005/8/layout/list1"/>
    <dgm:cxn modelId="{51189C95-3140-4B88-A9C5-ECFFD85D8948}" type="presParOf" srcId="{18B97EB9-770F-4B57-9DC2-E0C338AE48A3}" destId="{60DB30FE-F446-4D3E-B244-4C1A087862C1}" srcOrd="7" destOrd="0" presId="urn:microsoft.com/office/officeart/2005/8/layout/list1"/>
    <dgm:cxn modelId="{D3C94CE7-A68A-4A10-B77D-CD8C4B673A09}" type="presParOf" srcId="{18B97EB9-770F-4B57-9DC2-E0C338AE48A3}" destId="{25504408-5926-44C8-B86C-2FB2CA9AE687}" srcOrd="8" destOrd="0" presId="urn:microsoft.com/office/officeart/2005/8/layout/list1"/>
    <dgm:cxn modelId="{DA30405C-34E3-4D6E-B419-D75EAD69BC8C}" type="presParOf" srcId="{25504408-5926-44C8-B86C-2FB2CA9AE687}" destId="{E5AB0778-07D5-470C-BB6F-B857ECE051A8}" srcOrd="0" destOrd="0" presId="urn:microsoft.com/office/officeart/2005/8/layout/list1"/>
    <dgm:cxn modelId="{EDC126FE-DA65-4225-8060-11318F734A6C}" type="presParOf" srcId="{25504408-5926-44C8-B86C-2FB2CA9AE687}" destId="{58FD1281-72DE-4685-B98C-ABAA6AEA3056}" srcOrd="1" destOrd="0" presId="urn:microsoft.com/office/officeart/2005/8/layout/list1"/>
    <dgm:cxn modelId="{DCBA3374-CAD2-420D-A439-94DDE6F4975E}" type="presParOf" srcId="{18B97EB9-770F-4B57-9DC2-E0C338AE48A3}" destId="{99CF1700-7976-4F2C-9433-5A5BAD2B08A2}" srcOrd="9" destOrd="0" presId="urn:microsoft.com/office/officeart/2005/8/layout/list1"/>
    <dgm:cxn modelId="{BAE41CB0-2266-4425-BE3E-C09C77EE08B0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أسلوب مواجهة تغيرات المحيط</a:t>
          </a:r>
          <a:endParaRPr lang="fr-FR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مدة </a:t>
          </a:r>
          <a:r>
            <a:rPr lang="ar-DZ" dirty="0" err="1" smtClean="0">
              <a:solidFill>
                <a:schemeClr val="tx1"/>
              </a:solidFill>
            </a:rPr>
            <a:t>احداث</a:t>
          </a:r>
          <a:r>
            <a:rPr lang="ar-DZ" dirty="0" smtClean="0">
              <a:solidFill>
                <a:schemeClr val="tx1"/>
              </a:solidFill>
            </a:rPr>
            <a:t> التغيير</a:t>
          </a:r>
          <a:endParaRPr lang="fr-FR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موضوع التغيير</a:t>
          </a:r>
          <a:endParaRPr lang="fr-FR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دفاعي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التغيير التدريجي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التغيير المادي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7215E83-4537-4963-8C8D-4BE830A8E19F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هجومي</a:t>
          </a:r>
          <a:endParaRPr lang="fr-FR" sz="2800" b="1" dirty="0">
            <a:solidFill>
              <a:schemeClr val="tx1"/>
            </a:solidFill>
          </a:endParaRPr>
        </a:p>
      </dgm:t>
    </dgm:pt>
    <dgm:pt modelId="{B6BE9C73-66F5-4CEE-99BF-D5E42CC10A75}" type="parTrans" cxnId="{4E75243A-56CF-41DD-9E8F-442A0359DAB8}">
      <dgm:prSet/>
      <dgm:spPr/>
    </dgm:pt>
    <dgm:pt modelId="{67835CB7-E346-48E5-B90D-0FFCD94CBA82}" type="sibTrans" cxnId="{4E75243A-56CF-41DD-9E8F-442A0359DAB8}">
      <dgm:prSet/>
      <dgm:spPr/>
    </dgm:pt>
    <dgm:pt modelId="{101A5030-875A-4DC2-A9B8-5A40EEADE623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التغيير المفاجئ</a:t>
          </a:r>
          <a:endParaRPr lang="fr-FR" b="1" dirty="0">
            <a:solidFill>
              <a:schemeClr val="tx1"/>
            </a:solidFill>
          </a:endParaRPr>
        </a:p>
      </dgm:t>
    </dgm:pt>
    <dgm:pt modelId="{D5E82AE6-4546-4688-AFDD-50B2A8C938B9}" type="parTrans" cxnId="{1BEE50A8-FC30-4B89-8053-D0EB47DBE8C9}">
      <dgm:prSet/>
      <dgm:spPr/>
    </dgm:pt>
    <dgm:pt modelId="{C9DDA446-D60A-4C4E-B603-0AD605655CEB}" type="sibTrans" cxnId="{1BEE50A8-FC30-4B89-8053-D0EB47DBE8C9}">
      <dgm:prSet/>
      <dgm:spPr/>
    </dgm:pt>
    <dgm:pt modelId="{2391EC15-7C6A-4077-BD79-08C57FF38A0F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التغيير المعنوي</a:t>
          </a:r>
          <a:endParaRPr lang="fr-FR" sz="2800" b="1" dirty="0">
            <a:solidFill>
              <a:schemeClr val="tx1"/>
            </a:solidFill>
          </a:endParaRPr>
        </a:p>
      </dgm:t>
    </dgm:pt>
    <dgm:pt modelId="{A8C09402-67CE-4FB4-8E42-DE1A95FE9BC9}" type="parTrans" cxnId="{09288865-4883-49B9-95F4-002F6E57B765}">
      <dgm:prSet/>
      <dgm:spPr/>
    </dgm:pt>
    <dgm:pt modelId="{CDCEF853-516A-4DF1-88F7-03CF6AA09FF3}" type="sibTrans" cxnId="{09288865-4883-49B9-95F4-002F6E57B765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3C53AC35-BDC0-451F-BA7B-5BC45E40C622}" type="presOf" srcId="{D13C0C02-53FF-4F6F-82EA-9DEC839EAB06}" destId="{720E0189-AB8F-4B88-A249-FFEC80E01302}" srcOrd="0" destOrd="0" presId="urn:microsoft.com/office/officeart/2005/8/layout/hList1"/>
    <dgm:cxn modelId="{C0647052-AD96-4B09-A4EA-2996C1C479AC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7E16855F-8A78-4001-A4C7-CF555716C290}" type="presOf" srcId="{ACFC70AF-CB52-480C-A5FD-AD47DE6826B4}" destId="{92A86431-68EB-4DDD-926D-6CECE8CE5E14}" srcOrd="0" destOrd="0" presId="urn:microsoft.com/office/officeart/2005/8/layout/hList1"/>
    <dgm:cxn modelId="{4E75243A-56CF-41DD-9E8F-442A0359DAB8}" srcId="{1BED1B73-3DA8-45AE-B63E-3577EE219CB0}" destId="{07215E83-4537-4963-8C8D-4BE830A8E19F}" srcOrd="1" destOrd="0" parTransId="{B6BE9C73-66F5-4CEE-99BF-D5E42CC10A75}" sibTransId="{67835CB7-E346-48E5-B90D-0FFCD94CBA82}"/>
    <dgm:cxn modelId="{93025761-C9C0-4E40-8C60-48D4ABD40146}" type="presOf" srcId="{1BED1B73-3DA8-45AE-B63E-3577EE219CB0}" destId="{E19B8C85-A487-44AA-8D9F-C2FAA77AAD4F}" srcOrd="0" destOrd="0" presId="urn:microsoft.com/office/officeart/2005/8/layout/hList1"/>
    <dgm:cxn modelId="{BD6E6380-F1DD-4DBA-ADE2-C5C54BF27F64}" type="presOf" srcId="{68071BB9-12BA-4975-BF48-75CCFAF4CE80}" destId="{73B11C5D-A606-45E5-A9C6-43A03406DC5C}" srcOrd="0" destOrd="0" presId="urn:microsoft.com/office/officeart/2005/8/layout/hList1"/>
    <dgm:cxn modelId="{63E8699B-9B6F-4322-A354-0923E5E0ED0D}" type="presOf" srcId="{6BE9BB7E-D5A6-4071-9866-B64B603FA94F}" destId="{F092C1B9-5F75-48E5-B8EA-55D3AB5B7958}" srcOrd="0" destOrd="0" presId="urn:microsoft.com/office/officeart/2005/8/layout/hList1"/>
    <dgm:cxn modelId="{CA529B7E-33E9-4236-B8C4-AEEB3C3CF01A}" type="presOf" srcId="{07215E83-4537-4963-8C8D-4BE830A8E19F}" destId="{92A86431-68EB-4DDD-926D-6CECE8CE5E14}" srcOrd="0" destOrd="1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09288865-4883-49B9-95F4-002F6E57B765}" srcId="{68071BB9-12BA-4975-BF48-75CCFAF4CE80}" destId="{2391EC15-7C6A-4077-BD79-08C57FF38A0F}" srcOrd="1" destOrd="0" parTransId="{A8C09402-67CE-4FB4-8E42-DE1A95FE9BC9}" sibTransId="{CDCEF853-516A-4DF1-88F7-03CF6AA09FF3}"/>
    <dgm:cxn modelId="{D4D89E11-396C-4227-A2FC-8FCB551D03F4}" type="presOf" srcId="{275B34C2-4AE9-4A86-B658-BCD97209A207}" destId="{910B3EA5-6BE9-4F71-A27D-1518FD29E5A9}" srcOrd="0" destOrd="0" presId="urn:microsoft.com/office/officeart/2005/8/layout/hList1"/>
    <dgm:cxn modelId="{64EA635B-3A6C-4284-8A86-C365BEF3037A}" type="presOf" srcId="{2391EC15-7C6A-4077-BD79-08C57FF38A0F}" destId="{910B3EA5-6BE9-4F71-A27D-1518FD29E5A9}" srcOrd="0" destOrd="1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1BEE50A8-FC30-4B89-8053-D0EB47DBE8C9}" srcId="{6BE9BB7E-D5A6-4071-9866-B64B603FA94F}" destId="{101A5030-875A-4DC2-A9B8-5A40EEADE623}" srcOrd="1" destOrd="0" parTransId="{D5E82AE6-4546-4688-AFDD-50B2A8C938B9}" sibTransId="{C9DDA446-D60A-4C4E-B603-0AD605655CEB}"/>
    <dgm:cxn modelId="{FF086ABC-F753-4CD6-AE8B-5F813AD393BC}" type="presOf" srcId="{101A5030-875A-4DC2-A9B8-5A40EEADE623}" destId="{8F805E36-3355-409F-9EDA-DFF4286CC605}" srcOrd="0" destOrd="1" presId="urn:microsoft.com/office/officeart/2005/8/layout/hList1"/>
    <dgm:cxn modelId="{E88E4B15-0BD7-4FCC-9AB2-95896275791D}" type="presParOf" srcId="{720E0189-AB8F-4B88-A249-FFEC80E01302}" destId="{8452DF00-0831-49E3-92F2-6C338DB862CC}" srcOrd="0" destOrd="0" presId="urn:microsoft.com/office/officeart/2005/8/layout/hList1"/>
    <dgm:cxn modelId="{329BBD52-774D-4B29-BF56-52F56C96AE54}" type="presParOf" srcId="{8452DF00-0831-49E3-92F2-6C338DB862CC}" destId="{73B11C5D-A606-45E5-A9C6-43A03406DC5C}" srcOrd="0" destOrd="0" presId="urn:microsoft.com/office/officeart/2005/8/layout/hList1"/>
    <dgm:cxn modelId="{85D3DF6B-6424-4AA2-B990-82F397CDE2C8}" type="presParOf" srcId="{8452DF00-0831-49E3-92F2-6C338DB862CC}" destId="{910B3EA5-6BE9-4F71-A27D-1518FD29E5A9}" srcOrd="1" destOrd="0" presId="urn:microsoft.com/office/officeart/2005/8/layout/hList1"/>
    <dgm:cxn modelId="{0B68DE00-B981-42A0-B2AF-0D9408886DCF}" type="presParOf" srcId="{720E0189-AB8F-4B88-A249-FFEC80E01302}" destId="{8F326EE7-EC14-4341-82AC-60A74581FAE3}" srcOrd="1" destOrd="0" presId="urn:microsoft.com/office/officeart/2005/8/layout/hList1"/>
    <dgm:cxn modelId="{CAF057F6-9DC2-492B-90A4-E90866DCCC0A}" type="presParOf" srcId="{720E0189-AB8F-4B88-A249-FFEC80E01302}" destId="{30E3C499-D215-4EAE-95C3-1C7ED8B3065B}" srcOrd="2" destOrd="0" presId="urn:microsoft.com/office/officeart/2005/8/layout/hList1"/>
    <dgm:cxn modelId="{7AD33567-1C3B-422D-BE9D-E8CC7ECCFE12}" type="presParOf" srcId="{30E3C499-D215-4EAE-95C3-1C7ED8B3065B}" destId="{F092C1B9-5F75-48E5-B8EA-55D3AB5B7958}" srcOrd="0" destOrd="0" presId="urn:microsoft.com/office/officeart/2005/8/layout/hList1"/>
    <dgm:cxn modelId="{4698248E-8E24-48F5-8AA2-71BC3C95C21D}" type="presParOf" srcId="{30E3C499-D215-4EAE-95C3-1C7ED8B3065B}" destId="{8F805E36-3355-409F-9EDA-DFF4286CC605}" srcOrd="1" destOrd="0" presId="urn:microsoft.com/office/officeart/2005/8/layout/hList1"/>
    <dgm:cxn modelId="{C586E81B-7117-41D9-95C8-124E82EFF167}" type="presParOf" srcId="{720E0189-AB8F-4B88-A249-FFEC80E01302}" destId="{608A65A3-E750-49E6-83AB-6D0D48195DFE}" srcOrd="3" destOrd="0" presId="urn:microsoft.com/office/officeart/2005/8/layout/hList1"/>
    <dgm:cxn modelId="{0FE26688-E002-4D86-977D-72C222E708D0}" type="presParOf" srcId="{720E0189-AB8F-4B88-A249-FFEC80E01302}" destId="{A361F3A8-41F9-42F6-903A-178A46AE0CC6}" srcOrd="4" destOrd="0" presId="urn:microsoft.com/office/officeart/2005/8/layout/hList1"/>
    <dgm:cxn modelId="{6BBB1E79-590F-4D2F-B877-80CA0A81F2B2}" type="presParOf" srcId="{A361F3A8-41F9-42F6-903A-178A46AE0CC6}" destId="{E19B8C85-A487-44AA-8D9F-C2FAA77AAD4F}" srcOrd="0" destOrd="0" presId="urn:microsoft.com/office/officeart/2005/8/layout/hList1"/>
    <dgm:cxn modelId="{026E8C43-6A0C-4C02-BA61-1A2763569AC8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سرعة التغيير</a:t>
          </a:r>
          <a:endParaRPr lang="fr-FR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شمولية التغيير</a:t>
          </a:r>
          <a:endParaRPr lang="fr-FR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منهج التغيير</a:t>
          </a:r>
          <a:endParaRPr lang="fr-FR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سريع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شامل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مخطط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7215E83-4537-4963-8C8D-4BE830A8E19F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</a:t>
          </a:r>
          <a:r>
            <a:rPr lang="ar-DZ" sz="2800" b="1" dirty="0" err="1" smtClean="0">
              <a:solidFill>
                <a:schemeClr val="tx1"/>
              </a:solidFill>
            </a:rPr>
            <a:t>بطيئ</a:t>
          </a:r>
          <a:endParaRPr lang="fr-FR" sz="2800" b="1" dirty="0">
            <a:solidFill>
              <a:schemeClr val="tx1"/>
            </a:solidFill>
          </a:endParaRPr>
        </a:p>
      </dgm:t>
    </dgm:pt>
    <dgm:pt modelId="{B6BE9C73-66F5-4CEE-99BF-D5E42CC10A75}" type="parTrans" cxnId="{4E75243A-56CF-41DD-9E8F-442A0359DAB8}">
      <dgm:prSet/>
      <dgm:spPr/>
    </dgm:pt>
    <dgm:pt modelId="{67835CB7-E346-48E5-B90D-0FFCD94CBA82}" type="sibTrans" cxnId="{4E75243A-56CF-41DD-9E8F-442A0359DAB8}">
      <dgm:prSet/>
      <dgm:spPr/>
    </dgm:pt>
    <dgm:pt modelId="{2391EC15-7C6A-4077-BD79-08C57FF38A0F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تغيير غير مخطط</a:t>
          </a:r>
          <a:endParaRPr lang="fr-FR" sz="2800" b="1" dirty="0">
            <a:solidFill>
              <a:schemeClr val="tx1"/>
            </a:solidFill>
          </a:endParaRPr>
        </a:p>
      </dgm:t>
    </dgm:pt>
    <dgm:pt modelId="{A8C09402-67CE-4FB4-8E42-DE1A95FE9BC9}" type="parTrans" cxnId="{09288865-4883-49B9-95F4-002F6E57B765}">
      <dgm:prSet/>
      <dgm:spPr/>
    </dgm:pt>
    <dgm:pt modelId="{CDCEF853-516A-4DF1-88F7-03CF6AA09FF3}" type="sibTrans" cxnId="{09288865-4883-49B9-95F4-002F6E57B765}">
      <dgm:prSet/>
      <dgm:spPr/>
    </dgm:pt>
    <dgm:pt modelId="{07908D44-1A7F-4541-9184-6E748C654BCD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جزئي</a:t>
          </a:r>
          <a:endParaRPr lang="fr-FR" b="1" dirty="0">
            <a:solidFill>
              <a:schemeClr val="tx1"/>
            </a:solidFill>
          </a:endParaRPr>
        </a:p>
      </dgm:t>
    </dgm:pt>
    <dgm:pt modelId="{B736B18A-3BB5-4A32-916E-6B3C2962A4D4}" type="parTrans" cxnId="{20226084-60AC-4598-9C26-EEE08D314E44}">
      <dgm:prSet/>
      <dgm:spPr/>
    </dgm:pt>
    <dgm:pt modelId="{CE4BF3C2-B44D-438D-9AE7-9EC7AA750723}" type="sibTrans" cxnId="{20226084-60AC-4598-9C26-EEE08D314E44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75243A-56CF-41DD-9E8F-442A0359DAB8}" srcId="{1BED1B73-3DA8-45AE-B63E-3577EE219CB0}" destId="{07215E83-4537-4963-8C8D-4BE830A8E19F}" srcOrd="1" destOrd="0" parTransId="{B6BE9C73-66F5-4CEE-99BF-D5E42CC10A75}" sibTransId="{67835CB7-E346-48E5-B90D-0FFCD94CBA82}"/>
    <dgm:cxn modelId="{20226084-60AC-4598-9C26-EEE08D314E44}" srcId="{6BE9BB7E-D5A6-4071-9866-B64B603FA94F}" destId="{07908D44-1A7F-4541-9184-6E748C654BCD}" srcOrd="1" destOrd="0" parTransId="{B736B18A-3BB5-4A32-916E-6B3C2962A4D4}" sibTransId="{CE4BF3C2-B44D-438D-9AE7-9EC7AA750723}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A4573368-0311-428D-8452-A0D3EC5DCC5D}" type="presOf" srcId="{D13C0C02-53FF-4F6F-82EA-9DEC839EAB06}" destId="{720E0189-AB8F-4B88-A249-FFEC80E01302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B27BA4A4-8A1E-4E39-8FDD-0770FA9ED89C}" type="presOf" srcId="{68071BB9-12BA-4975-BF48-75CCFAF4CE80}" destId="{73B11C5D-A606-45E5-A9C6-43A03406DC5C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A4260261-9261-4914-8433-19211A018C1B}" type="presOf" srcId="{07215E83-4537-4963-8C8D-4BE830A8E19F}" destId="{92A86431-68EB-4DDD-926D-6CECE8CE5E14}" srcOrd="0" destOrd="1" presId="urn:microsoft.com/office/officeart/2005/8/layout/hList1"/>
    <dgm:cxn modelId="{816C0D43-CA28-409B-A4EF-1EDE204C50FB}" type="presOf" srcId="{54EEFB56-4864-409F-B086-D43F41A0A338}" destId="{8F805E36-3355-409F-9EDA-DFF4286CC605}" srcOrd="0" destOrd="0" presId="urn:microsoft.com/office/officeart/2005/8/layout/hList1"/>
    <dgm:cxn modelId="{25529F37-498A-41AD-A50F-10EC68826322}" type="presOf" srcId="{1BED1B73-3DA8-45AE-B63E-3577EE219CB0}" destId="{E19B8C85-A487-44AA-8D9F-C2FAA77AAD4F}" srcOrd="0" destOrd="0" presId="urn:microsoft.com/office/officeart/2005/8/layout/hList1"/>
    <dgm:cxn modelId="{09288865-4883-49B9-95F4-002F6E57B765}" srcId="{68071BB9-12BA-4975-BF48-75CCFAF4CE80}" destId="{2391EC15-7C6A-4077-BD79-08C57FF38A0F}" srcOrd="1" destOrd="0" parTransId="{A8C09402-67CE-4FB4-8E42-DE1A95FE9BC9}" sibTransId="{CDCEF853-516A-4DF1-88F7-03CF6AA09FF3}"/>
    <dgm:cxn modelId="{6DFC9C8F-E532-4543-85BA-7AF6B2BCB066}" type="presOf" srcId="{ACFC70AF-CB52-480C-A5FD-AD47DE6826B4}" destId="{92A86431-68EB-4DDD-926D-6CECE8CE5E14}" srcOrd="0" destOrd="0" presId="urn:microsoft.com/office/officeart/2005/8/layout/hList1"/>
    <dgm:cxn modelId="{76585417-C881-4646-A3BC-11C7EA33983A}" type="presOf" srcId="{2391EC15-7C6A-4077-BD79-08C57FF38A0F}" destId="{910B3EA5-6BE9-4F71-A27D-1518FD29E5A9}" srcOrd="0" destOrd="1" presId="urn:microsoft.com/office/officeart/2005/8/layout/hList1"/>
    <dgm:cxn modelId="{D3BFF3DC-CAD6-4FF6-8493-013B76E6F0D9}" type="presOf" srcId="{07908D44-1A7F-4541-9184-6E748C654BCD}" destId="{8F805E36-3355-409F-9EDA-DFF4286CC605}" srcOrd="0" destOrd="1" presId="urn:microsoft.com/office/officeart/2005/8/layout/hList1"/>
    <dgm:cxn modelId="{7154E649-21BC-471D-8761-78543B50A8B7}" type="presOf" srcId="{275B34C2-4AE9-4A86-B658-BCD97209A207}" destId="{910B3EA5-6BE9-4F71-A27D-1518FD29E5A9}" srcOrd="0" destOrd="0" presId="urn:microsoft.com/office/officeart/2005/8/layout/hList1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56E4AAC3-F11D-4505-85F3-B5F78CB293E3}" type="presOf" srcId="{6BE9BB7E-D5A6-4071-9866-B64B603FA94F}" destId="{F092C1B9-5F75-48E5-B8EA-55D3AB5B7958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B8A7B653-F856-40F3-8F96-E8555D53EBD1}" type="presParOf" srcId="{720E0189-AB8F-4B88-A249-FFEC80E01302}" destId="{8452DF00-0831-49E3-92F2-6C338DB862CC}" srcOrd="0" destOrd="0" presId="urn:microsoft.com/office/officeart/2005/8/layout/hList1"/>
    <dgm:cxn modelId="{BD4CD216-F2E9-4F13-9D36-871B76B22F7B}" type="presParOf" srcId="{8452DF00-0831-49E3-92F2-6C338DB862CC}" destId="{73B11C5D-A606-45E5-A9C6-43A03406DC5C}" srcOrd="0" destOrd="0" presId="urn:microsoft.com/office/officeart/2005/8/layout/hList1"/>
    <dgm:cxn modelId="{64984766-5905-415A-86D0-D2EB17F5F5CE}" type="presParOf" srcId="{8452DF00-0831-49E3-92F2-6C338DB862CC}" destId="{910B3EA5-6BE9-4F71-A27D-1518FD29E5A9}" srcOrd="1" destOrd="0" presId="urn:microsoft.com/office/officeart/2005/8/layout/hList1"/>
    <dgm:cxn modelId="{B4BD0701-B1E1-46CF-88C4-F0CE96E4C23D}" type="presParOf" srcId="{720E0189-AB8F-4B88-A249-FFEC80E01302}" destId="{8F326EE7-EC14-4341-82AC-60A74581FAE3}" srcOrd="1" destOrd="0" presId="urn:microsoft.com/office/officeart/2005/8/layout/hList1"/>
    <dgm:cxn modelId="{7365CE18-EFEB-4017-A4F6-60AE60E04EC3}" type="presParOf" srcId="{720E0189-AB8F-4B88-A249-FFEC80E01302}" destId="{30E3C499-D215-4EAE-95C3-1C7ED8B3065B}" srcOrd="2" destOrd="0" presId="urn:microsoft.com/office/officeart/2005/8/layout/hList1"/>
    <dgm:cxn modelId="{CD9C5D1F-047C-415F-B1F6-2F5F789C27DE}" type="presParOf" srcId="{30E3C499-D215-4EAE-95C3-1C7ED8B3065B}" destId="{F092C1B9-5F75-48E5-B8EA-55D3AB5B7958}" srcOrd="0" destOrd="0" presId="urn:microsoft.com/office/officeart/2005/8/layout/hList1"/>
    <dgm:cxn modelId="{7283EA20-A30E-49F6-866D-9486F03AA51B}" type="presParOf" srcId="{30E3C499-D215-4EAE-95C3-1C7ED8B3065B}" destId="{8F805E36-3355-409F-9EDA-DFF4286CC605}" srcOrd="1" destOrd="0" presId="urn:microsoft.com/office/officeart/2005/8/layout/hList1"/>
    <dgm:cxn modelId="{E8B4CF8A-D3BF-4E03-A253-D1E1E28769D6}" type="presParOf" srcId="{720E0189-AB8F-4B88-A249-FFEC80E01302}" destId="{608A65A3-E750-49E6-83AB-6D0D48195DFE}" srcOrd="3" destOrd="0" presId="urn:microsoft.com/office/officeart/2005/8/layout/hList1"/>
    <dgm:cxn modelId="{879763E3-03F6-4358-ABBF-F5AEFE1DE55D}" type="presParOf" srcId="{720E0189-AB8F-4B88-A249-FFEC80E01302}" destId="{A361F3A8-41F9-42F6-903A-178A46AE0CC6}" srcOrd="4" destOrd="0" presId="urn:microsoft.com/office/officeart/2005/8/layout/hList1"/>
    <dgm:cxn modelId="{6BD12A2A-213F-4C05-A5D3-C482025EB42B}" type="presParOf" srcId="{A361F3A8-41F9-42F6-903A-178A46AE0CC6}" destId="{E19B8C85-A487-44AA-8D9F-C2FAA77AAD4F}" srcOrd="0" destOrd="0" presId="urn:microsoft.com/office/officeart/2005/8/layout/hList1"/>
    <dgm:cxn modelId="{2157F0CC-C874-41EB-895A-05F63F5C0FF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التغيير الاستراتيجي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الأنشطة والأعمال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الموارد</a:t>
          </a:r>
          <a:r>
            <a:rPr lang="ar-DZ" sz="3600" b="1" baseline="0" dirty="0" smtClean="0">
              <a:solidFill>
                <a:schemeClr val="tx1"/>
              </a:solidFill>
            </a:rPr>
            <a:t> المادية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3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7126575F-6417-4342-ACA9-181F9F386A4C}" type="presOf" srcId="{1EF31CC5-5F1F-452B-AC78-78650110A0F1}" destId="{7CD2F460-82F1-4DB7-8B6B-06880062358F}" srcOrd="0" destOrd="0" presId="urn:microsoft.com/office/officeart/2005/8/layout/hProcess9"/>
    <dgm:cxn modelId="{CA7ACFDD-6082-45DD-9F27-8174C7BE6CDD}" type="presOf" srcId="{AB941B92-31E6-4B8B-B3B3-F288CB84C622}" destId="{8DBEB6B1-1B1D-4236-A6BE-FE943B416285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A8447E90-999E-46C0-9362-619F4FD100AB}" type="presOf" srcId="{AF58D158-B301-4C48-A91A-58060C08FBAF}" destId="{010E8580-4A4E-4F88-B4FE-ECE4E84CCD41}" srcOrd="0" destOrd="0" presId="urn:microsoft.com/office/officeart/2005/8/layout/hProcess9"/>
    <dgm:cxn modelId="{F01A5E65-F6BF-4B9A-9366-2CA1EB0ADC86}" type="presOf" srcId="{4CE616B8-5AFA-4B35-87AC-B2842CC9CF89}" destId="{BEAD22CE-B558-40CC-A101-D8E5FE7C7C4F}" srcOrd="0" destOrd="0" presId="urn:microsoft.com/office/officeart/2005/8/layout/hProcess9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74F81E5-A8CC-4EB1-9973-60D244BFD4A0}" type="presParOf" srcId="{010E8580-4A4E-4F88-B4FE-ECE4E84CCD41}" destId="{588DA2D5-159E-4520-B84C-9141EC194B1B}" srcOrd="0" destOrd="0" presId="urn:microsoft.com/office/officeart/2005/8/layout/hProcess9"/>
    <dgm:cxn modelId="{1CB4D25B-D595-42ED-8CAB-9E8E027CC162}" type="presParOf" srcId="{010E8580-4A4E-4F88-B4FE-ECE4E84CCD41}" destId="{EE3E2A80-4AF1-4C45-86EC-2496E0C5D270}" srcOrd="1" destOrd="0" presId="urn:microsoft.com/office/officeart/2005/8/layout/hProcess9"/>
    <dgm:cxn modelId="{573128F8-113A-4D05-9C1D-814DACE62162}" type="presParOf" srcId="{EE3E2A80-4AF1-4C45-86EC-2496E0C5D270}" destId="{8DBEB6B1-1B1D-4236-A6BE-FE943B416285}" srcOrd="0" destOrd="0" presId="urn:microsoft.com/office/officeart/2005/8/layout/hProcess9"/>
    <dgm:cxn modelId="{E85A91F9-DE10-4F36-BEAC-BFA2F2EACCB0}" type="presParOf" srcId="{EE3E2A80-4AF1-4C45-86EC-2496E0C5D270}" destId="{239FD53E-B548-4224-B715-6EDA4C0E163E}" srcOrd="1" destOrd="0" presId="urn:microsoft.com/office/officeart/2005/8/layout/hProcess9"/>
    <dgm:cxn modelId="{4A50EA36-DC7D-46DA-A2E7-EB0A2E35C0AF}" type="presParOf" srcId="{EE3E2A80-4AF1-4C45-86EC-2496E0C5D270}" destId="{7CD2F460-82F1-4DB7-8B6B-06880062358F}" srcOrd="2" destOrd="0" presId="urn:microsoft.com/office/officeart/2005/8/layout/hProcess9"/>
    <dgm:cxn modelId="{4F80D1BE-57F5-4DB1-B9FF-B30E90F76D22}" type="presParOf" srcId="{EE3E2A80-4AF1-4C45-86EC-2496E0C5D270}" destId="{1D14B2FE-0344-4FD3-866F-5B6766D51247}" srcOrd="3" destOrd="0" presId="urn:microsoft.com/office/officeart/2005/8/layout/hProcess9"/>
    <dgm:cxn modelId="{1F8677CB-689E-49A8-ACDE-4060E81E0442}" type="presParOf" srcId="{EE3E2A80-4AF1-4C45-86EC-2496E0C5D270}" destId="{BEAD22CE-B558-40CC-A101-D8E5FE7C7C4F}" srcOrd="4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السياسات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طرق وإجراءات العمل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الترتيبات المادية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3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569C9CB3-A2AC-4220-96CC-481488FBA318}" type="presOf" srcId="{4CE616B8-5AFA-4B35-87AC-B2842CC9CF89}" destId="{BEAD22CE-B558-40CC-A101-D8E5FE7C7C4F}" srcOrd="0" destOrd="0" presId="urn:microsoft.com/office/officeart/2005/8/layout/hProcess9"/>
    <dgm:cxn modelId="{BB2B7096-0C20-4B05-86E5-9FAE9EE3CA02}" type="presOf" srcId="{1EF31CC5-5F1F-452B-AC78-78650110A0F1}" destId="{7CD2F460-82F1-4DB7-8B6B-06880062358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B3FD58E-63D6-41BB-BBD4-5764B599D59B}" type="presOf" srcId="{AF58D158-B301-4C48-A91A-58060C08FBAF}" destId="{010E8580-4A4E-4F88-B4FE-ECE4E84CCD41}" srcOrd="0" destOrd="0" presId="urn:microsoft.com/office/officeart/2005/8/layout/hProcess9"/>
    <dgm:cxn modelId="{072458BB-244E-4F11-964D-84DE4BD8427E}" type="presOf" srcId="{AB941B92-31E6-4B8B-B3B3-F288CB84C622}" destId="{8DBEB6B1-1B1D-4236-A6BE-FE943B416285}" srcOrd="0" destOrd="0" presId="urn:microsoft.com/office/officeart/2005/8/layout/hProcess9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B029E02D-E3F6-4BC8-9778-19C46835F025}" type="presParOf" srcId="{010E8580-4A4E-4F88-B4FE-ECE4E84CCD41}" destId="{588DA2D5-159E-4520-B84C-9141EC194B1B}" srcOrd="0" destOrd="0" presId="urn:microsoft.com/office/officeart/2005/8/layout/hProcess9"/>
    <dgm:cxn modelId="{DF37D751-3534-4958-81C0-3DF3A8763EF9}" type="presParOf" srcId="{010E8580-4A4E-4F88-B4FE-ECE4E84CCD41}" destId="{EE3E2A80-4AF1-4C45-86EC-2496E0C5D270}" srcOrd="1" destOrd="0" presId="urn:microsoft.com/office/officeart/2005/8/layout/hProcess9"/>
    <dgm:cxn modelId="{0FD258D5-C8B6-413F-ADF8-0B40B112A258}" type="presParOf" srcId="{EE3E2A80-4AF1-4C45-86EC-2496E0C5D270}" destId="{8DBEB6B1-1B1D-4236-A6BE-FE943B416285}" srcOrd="0" destOrd="0" presId="urn:microsoft.com/office/officeart/2005/8/layout/hProcess9"/>
    <dgm:cxn modelId="{EE4D0F0C-79DD-486A-AF2C-4A2E912813C4}" type="presParOf" srcId="{EE3E2A80-4AF1-4C45-86EC-2496E0C5D270}" destId="{239FD53E-B548-4224-B715-6EDA4C0E163E}" srcOrd="1" destOrd="0" presId="urn:microsoft.com/office/officeart/2005/8/layout/hProcess9"/>
    <dgm:cxn modelId="{02426E1F-279A-41BF-845B-43BED5F229B0}" type="presParOf" srcId="{EE3E2A80-4AF1-4C45-86EC-2496E0C5D270}" destId="{7CD2F460-82F1-4DB7-8B6B-06880062358F}" srcOrd="2" destOrd="0" presId="urn:microsoft.com/office/officeart/2005/8/layout/hProcess9"/>
    <dgm:cxn modelId="{F7C9564E-0BB0-4F16-9D32-6A93D180EDB1}" type="presParOf" srcId="{EE3E2A80-4AF1-4C45-86EC-2496E0C5D270}" destId="{1D14B2FE-0344-4FD3-866F-5B6766D51247}" srcOrd="3" destOrd="0" presId="urn:microsoft.com/office/officeart/2005/8/layout/hProcess9"/>
    <dgm:cxn modelId="{21EFBF92-73ED-4F1B-8B40-DD5BBA041C42}" type="presParOf" srcId="{EE3E2A80-4AF1-4C45-86EC-2496E0C5D270}" destId="{BEAD22CE-B558-40CC-A101-D8E5FE7C7C4F}" srcOrd="4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</a:t>
            </a:r>
            <a:r>
              <a:rPr lang="ar-DZ" sz="4400" b="1" dirty="0" smtClean="0">
                <a:solidFill>
                  <a:schemeClr val="tx1"/>
                </a:solidFill>
              </a:rPr>
              <a:t>الثانية</a:t>
            </a:r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مجالات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5290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تغيير هيكلي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تغيير المهام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تغيير الهيكل التنظيمي للمنظمة، وأيضاً هياكل الإدارات الفرعية وتوزيع الوظائف. كما يشمل مصادر اتخاذ القرارات، درجة الرسمية والمركزية ، نطاق الإشراف والعلاقات ما بين العمال بالإضافة إلى الأنظمة المتبعة في المنظمة مثل: نظام المكافآت، تقييم الأداء ونظم الرقابة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حدوث تغيير في بعض الأعمال أو الأنشطة بهدف رفع مستوى نوعية العمل والإنتاجية، وبالتالي حدوث تغيير في المهام من الناحية الكمية أو النوعية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مجالات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4795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التغيير البشري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التغيير التكنولوجي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 fontAlgn="base"/>
                      <a:r>
                        <a:rPr lang="ar-DZ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ar-SA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التغيير المادي للأفراد بالاستغناء عن بعضهم وإحلال غيرهم في محلهم.</a:t>
                      </a:r>
                      <a:endParaRPr lang="fr-FR" sz="3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ar-DZ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ar-DZ" sz="3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التغيير النوعي للأفراد، وذلك برفع مهاراتهم وتنمية قدراتهم </a:t>
                      </a:r>
                      <a:endParaRPr lang="fr-FR" sz="3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إدخال وسائل إنتاج حديثة أو تغيير طرق وخطوط الإنتاج. كما أنه يتعدى وظيفة الإنتاج، حيث أن المنظمات حالياً تقوم بتطوير طرق ووسائل الاتصال باقتناء وسائل وتقنيات الاتصال الجديدة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rtl="1"/>
            <a:r>
              <a:rPr lang="ar-DZ" b="1" dirty="0" smtClean="0"/>
              <a:t>مجالات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rtl="1"/>
            <a:r>
              <a:rPr lang="ar-DZ" b="1" dirty="0" smtClean="0"/>
              <a:t>مجالات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أهداف </a:t>
            </a:r>
            <a:r>
              <a:rPr lang="ar-DZ" b="1" dirty="0" smtClean="0"/>
              <a:t>التغيير </a:t>
            </a:r>
            <a:r>
              <a:rPr lang="ar-DZ" b="1" dirty="0" smtClean="0"/>
              <a:t>التنظيمي</a:t>
            </a:r>
          </a:p>
          <a:p>
            <a:pPr lvl="0" algn="r" rtl="1"/>
            <a:r>
              <a:rPr lang="ar-DZ" b="1" dirty="0" smtClean="0"/>
              <a:t>أهمية </a:t>
            </a:r>
            <a:r>
              <a:rPr lang="ar-DZ" b="1" dirty="0" smtClean="0"/>
              <a:t>التغيير </a:t>
            </a:r>
            <a:r>
              <a:rPr lang="ar-DZ" b="1" dirty="0" smtClean="0"/>
              <a:t>التنظيمي</a:t>
            </a:r>
          </a:p>
          <a:p>
            <a:pPr lvl="0" algn="r" rtl="1"/>
            <a:r>
              <a:rPr lang="ar-DZ" b="1" dirty="0" smtClean="0"/>
              <a:t>أنواع </a:t>
            </a:r>
            <a:r>
              <a:rPr lang="ar-DZ" b="1" dirty="0" smtClean="0"/>
              <a:t>التغيير </a:t>
            </a:r>
            <a:r>
              <a:rPr lang="ar-DZ" b="1" dirty="0" smtClean="0"/>
              <a:t>التنظيمي</a:t>
            </a:r>
          </a:p>
          <a:p>
            <a:pPr lvl="0" algn="r" rtl="1"/>
            <a:r>
              <a:rPr lang="ar-DZ" b="1" dirty="0" smtClean="0"/>
              <a:t>مجالات </a:t>
            </a:r>
            <a:r>
              <a:rPr lang="ar-DZ" b="1" dirty="0" smtClean="0"/>
              <a:t>التغيير التنظيمي</a:t>
            </a:r>
            <a:endParaRPr lang="ar-DZ" b="1" dirty="0" smtClean="0"/>
          </a:p>
          <a:p>
            <a:pPr lvl="0"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أهداف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lvl="0" algn="r" rtl="1" fontAlgn="base"/>
            <a:r>
              <a:rPr lang="ar-SA" dirty="0" smtClean="0"/>
              <a:t>زيادة مقدرة المنظمة على التعامل والتكيف مع البيئة المحيطة </a:t>
            </a:r>
            <a:r>
              <a:rPr lang="ar-SA" dirty="0" err="1" smtClean="0"/>
              <a:t>بها</a:t>
            </a:r>
            <a:r>
              <a:rPr lang="ar-SA" dirty="0" smtClean="0"/>
              <a:t> وتحسين قدرتها على البقاء والنمو.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مساعدة الأفراد على تشخيص مشكلاتهم وحثهم </a:t>
            </a:r>
            <a:r>
              <a:rPr lang="ar-SA" dirty="0" err="1" smtClean="0"/>
              <a:t>لاحداث</a:t>
            </a:r>
            <a:r>
              <a:rPr lang="ar-SA" dirty="0" smtClean="0"/>
              <a:t> التغيير والتطوير المطلوب.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تشجيع الأفراد العاملين على تحقيق الأهداف التنظيمية وتحقيق الرضا الوظيفي لهم.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الكشف عن الصراع بهدف إدارته وتوجيهه بشكل يخدم المنظمة.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تمكين المديرين من </a:t>
            </a:r>
            <a:r>
              <a:rPr lang="ar-SA" dirty="0" err="1" smtClean="0"/>
              <a:t>اتباع</a:t>
            </a:r>
            <a:r>
              <a:rPr lang="ar-SA" dirty="0" smtClean="0"/>
              <a:t> أسلوب الإدارة بالأهداف بدلاً من أساليب الإدارة التقليدية.</a:t>
            </a:r>
            <a:endParaRPr lang="fr-FR" dirty="0" smtClean="0"/>
          </a:p>
          <a:p>
            <a:pPr algn="r" rtl="1"/>
            <a:r>
              <a:rPr lang="ar-SA" dirty="0" smtClean="0"/>
              <a:t>مساعدة المنظمة على حل المشاكل التي تواجهها من خلال تزويدها بالمعلومات عن عمليات المنظمة المختلفة ونتائجها</a:t>
            </a:r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أهداف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lvl="0" algn="r" rtl="1" fontAlgn="base"/>
            <a:r>
              <a:rPr lang="ar-SA" dirty="0" smtClean="0"/>
              <a:t>إرساء قواعد الثقة بين الأفراد المكونين للجماعات وبين الجماعات المتفرعة في جميع أرجاء المنظمة وعلى جميع مستوياتها التنظيمية.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تحديد مسؤولية اتخاذ القرارات وحل المشكلات.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زيادة درجة الانتماء للمنظمة ولأهدافها.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زيادة درجة التعاون بين الأفراد والجماعات.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زيادة درجة الإحساس بديناميكية (حركية) الجماعة ونتائجها المحتملة على الأداء.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زيادة إحساس العاملين بالملكية والأهداف التنظيمية.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زيادة قدرات الأفراد على الرقابة الذاتية والتوجيه الذاتي داخل إطار المنظمة.</a:t>
            </a:r>
            <a:endParaRPr lang="fr-FR" dirty="0" smtClean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أهداف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Y" dirty="0" smtClean="0"/>
              <a:t>تغيير سلوكيات الأفراد العاملين في المنظمة لتنسجم مع التغييرات التي حدثت في الظروف المحيطة بالمنظمة، مثل الانتقال من العمل الفردي إلى تشجيع العمل الجماعي في شكل فرق عمل.</a:t>
            </a:r>
            <a:endParaRPr lang="fr-FR" dirty="0" smtClean="0"/>
          </a:p>
          <a:p>
            <a:pPr lvl="0" algn="r" rtl="1"/>
            <a:r>
              <a:rPr lang="ar-SY" dirty="0" smtClean="0"/>
              <a:t>تقوية علاقات الترابط والتعاون بين أفراد المنظمة.</a:t>
            </a:r>
            <a:endParaRPr lang="fr-FR" dirty="0" smtClean="0"/>
          </a:p>
          <a:p>
            <a:pPr lvl="0" algn="r" rtl="1"/>
            <a:r>
              <a:rPr lang="ar-SY" dirty="0" smtClean="0"/>
              <a:t>زيادة دوافع الأفراد للعمل وذلك باستخدام نظام حوافز فعّال.</a:t>
            </a:r>
            <a:endParaRPr lang="fr-FR" dirty="0" smtClean="0"/>
          </a:p>
          <a:p>
            <a:pPr lvl="0" algn="r" rtl="1"/>
            <a:r>
              <a:rPr lang="ar-SY" dirty="0" smtClean="0"/>
              <a:t>تغيير الأنماط القيادية في المنظمات من أنماط بيروقراطية إلى أنماط مهتمة بالعاملين وبمشاركة العاملين في اتخاذ القرارات.</a:t>
            </a:r>
            <a:endParaRPr lang="fr-FR" dirty="0" smtClean="0"/>
          </a:p>
          <a:p>
            <a:pPr algn="r" rtl="1">
              <a:buNone/>
            </a:pPr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أهمية 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أنواع التغيير التنظيمي حسب الأسباب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أنواع 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أنواع 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483</Words>
  <Application>Microsoft Office PowerPoint</Application>
  <PresentationFormat>Affichage à l'écran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إدارة التغيير </vt:lpstr>
      <vt:lpstr>عناصر المحاضرة</vt:lpstr>
      <vt:lpstr>أهداف التغيير التنظيمي</vt:lpstr>
      <vt:lpstr>أهداف التغيير التنظيمي</vt:lpstr>
      <vt:lpstr>أهداف التغيير التنظيمي</vt:lpstr>
      <vt:lpstr>أهمية التغيير التنظيمي</vt:lpstr>
      <vt:lpstr> أنواع التغيير التنظيمي حسب الأسباب </vt:lpstr>
      <vt:lpstr>أنواع التغيير التنظيمي</vt:lpstr>
      <vt:lpstr>أنواع التغيير التنظيمي</vt:lpstr>
      <vt:lpstr>مجالات التغيير التنظيمي</vt:lpstr>
      <vt:lpstr>مجالات التغيير التنظيمي</vt:lpstr>
      <vt:lpstr>مجالات التغيير التنظيمي</vt:lpstr>
      <vt:lpstr>مجالات التغيير التنظيمي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24</cp:revision>
  <dcterms:created xsi:type="dcterms:W3CDTF">2020-12-23T00:04:27Z</dcterms:created>
  <dcterms:modified xsi:type="dcterms:W3CDTF">2021-04-05T00:40:22Z</dcterms:modified>
</cp:coreProperties>
</file>