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6" r:id="rId9"/>
    <p:sldId id="265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549E31-3EF7-4690-9240-711942A9A63C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DZ"/>
        </a:p>
      </dgm:t>
    </dgm:pt>
    <dgm:pt modelId="{E34220E8-E4EB-4DF6-A19F-BB6FA401A346}">
      <dgm:prSet phldrT="[Texte]" custT="1"/>
      <dgm:spPr/>
      <dgm:t>
        <a:bodyPr/>
        <a:lstStyle/>
        <a:p>
          <a:pPr rtl="1"/>
          <a:r>
            <a:rPr lang="ar-DZ" sz="24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المعلومات و المفاهيم المرتبطة بها </a:t>
          </a:r>
        </a:p>
      </dgm:t>
    </dgm:pt>
    <dgm:pt modelId="{5434E133-F92D-4930-A326-60A834EE9CD1}" type="parTrans" cxnId="{056D34FB-75F4-4B05-A3F9-7DBD987127C0}">
      <dgm:prSet/>
      <dgm:spPr/>
      <dgm:t>
        <a:bodyPr/>
        <a:lstStyle/>
        <a:p>
          <a:pPr rtl="1"/>
          <a:endParaRPr lang="ar-DZ"/>
        </a:p>
      </dgm:t>
    </dgm:pt>
    <dgm:pt modelId="{42DCBE26-E8BD-4EDA-83AC-0FA3744902CD}" type="sibTrans" cxnId="{056D34FB-75F4-4B05-A3F9-7DBD987127C0}">
      <dgm:prSet/>
      <dgm:spPr/>
      <dgm:t>
        <a:bodyPr/>
        <a:lstStyle/>
        <a:p>
          <a:pPr rtl="1"/>
          <a:endParaRPr lang="ar-DZ"/>
        </a:p>
      </dgm:t>
    </dgm:pt>
    <dgm:pt modelId="{87C6FB7D-03F3-4A74-949A-D6D397DC0DC9}">
      <dgm:prSet phldrT="[Texte]" custT="1"/>
      <dgm:spPr/>
      <dgm:t>
        <a:bodyPr/>
        <a:lstStyle/>
        <a:p>
          <a:pPr rtl="1"/>
          <a:r>
            <a:rPr lang="ar-DZ" sz="24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العلاقة بين المفاهيم </a:t>
          </a:r>
        </a:p>
      </dgm:t>
    </dgm:pt>
    <dgm:pt modelId="{5F531D8C-F709-48F0-89F3-FE4B71BBD4CE}" type="parTrans" cxnId="{FB9A0854-E6FF-4A1B-8127-37527A1A90EA}">
      <dgm:prSet/>
      <dgm:spPr/>
      <dgm:t>
        <a:bodyPr/>
        <a:lstStyle/>
        <a:p>
          <a:pPr rtl="1"/>
          <a:endParaRPr lang="ar-DZ"/>
        </a:p>
      </dgm:t>
    </dgm:pt>
    <dgm:pt modelId="{0CB6B2DE-2E5D-4284-A58F-192558932B23}" type="sibTrans" cxnId="{FB9A0854-E6FF-4A1B-8127-37527A1A90EA}">
      <dgm:prSet/>
      <dgm:spPr/>
      <dgm:t>
        <a:bodyPr/>
        <a:lstStyle/>
        <a:p>
          <a:pPr rtl="1"/>
          <a:endParaRPr lang="ar-DZ"/>
        </a:p>
      </dgm:t>
    </dgm:pt>
    <dgm:pt modelId="{7CCA3CCE-449F-4658-97B2-54DE5FC21117}">
      <dgm:prSet phldrT="[Texte]" custT="1"/>
      <dgm:spPr/>
      <dgm:t>
        <a:bodyPr/>
        <a:lstStyle/>
        <a:p>
          <a:pPr rtl="1"/>
          <a:r>
            <a:rPr lang="ar-DZ" sz="24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المعلومات: عامل حيوي</a:t>
          </a:r>
        </a:p>
      </dgm:t>
    </dgm:pt>
    <dgm:pt modelId="{7D87E089-BFE7-4A76-9F80-7F3D755B61E2}" type="parTrans" cxnId="{8999A579-67A1-40F6-8E4F-62AEF5F834E2}">
      <dgm:prSet/>
      <dgm:spPr/>
      <dgm:t>
        <a:bodyPr/>
        <a:lstStyle/>
        <a:p>
          <a:pPr rtl="1"/>
          <a:endParaRPr lang="ar-DZ"/>
        </a:p>
      </dgm:t>
    </dgm:pt>
    <dgm:pt modelId="{0745AD47-4300-4CC4-9EBE-5519682908D7}" type="sibTrans" cxnId="{8999A579-67A1-40F6-8E4F-62AEF5F834E2}">
      <dgm:prSet/>
      <dgm:spPr/>
      <dgm:t>
        <a:bodyPr/>
        <a:lstStyle/>
        <a:p>
          <a:pPr rtl="1"/>
          <a:endParaRPr lang="ar-DZ"/>
        </a:p>
      </dgm:t>
    </dgm:pt>
    <dgm:pt modelId="{8E05BA76-DBF1-4E58-A8B3-56CBF44E9BA1}">
      <dgm:prSet custT="1"/>
      <dgm:spPr/>
      <dgm:t>
        <a:bodyPr/>
        <a:lstStyle/>
        <a:p>
          <a:pPr rtl="1"/>
          <a:r>
            <a:rPr lang="ar-DZ" sz="24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جودة المعلومات</a:t>
          </a:r>
        </a:p>
      </dgm:t>
    </dgm:pt>
    <dgm:pt modelId="{9683D5BC-4C25-46AC-8355-A49945061128}" type="parTrans" cxnId="{3E2E8663-C79D-43E2-B129-267D02DA57FD}">
      <dgm:prSet/>
      <dgm:spPr/>
      <dgm:t>
        <a:bodyPr/>
        <a:lstStyle/>
        <a:p>
          <a:pPr rtl="1"/>
          <a:endParaRPr lang="ar-DZ"/>
        </a:p>
      </dgm:t>
    </dgm:pt>
    <dgm:pt modelId="{3E07FA83-5850-4D52-8574-B659FA3880C7}" type="sibTrans" cxnId="{3E2E8663-C79D-43E2-B129-267D02DA57FD}">
      <dgm:prSet/>
      <dgm:spPr/>
      <dgm:t>
        <a:bodyPr/>
        <a:lstStyle/>
        <a:p>
          <a:pPr rtl="1"/>
          <a:endParaRPr lang="ar-DZ"/>
        </a:p>
      </dgm:t>
    </dgm:pt>
    <dgm:pt modelId="{81E28AE7-48E2-49F5-B1B0-62FCE30A6C9A}" type="pres">
      <dgm:prSet presAssocID="{92549E31-3EF7-4690-9240-711942A9A63C}" presName="rootnode" presStyleCnt="0">
        <dgm:presLayoutVars>
          <dgm:chMax/>
          <dgm:chPref/>
          <dgm:dir/>
          <dgm:animLvl val="lvl"/>
        </dgm:presLayoutVars>
      </dgm:prSet>
      <dgm:spPr/>
    </dgm:pt>
    <dgm:pt modelId="{E117B8D6-1D9E-405A-8718-B3D9835224E3}" type="pres">
      <dgm:prSet presAssocID="{E34220E8-E4EB-4DF6-A19F-BB6FA401A346}" presName="composite" presStyleCnt="0"/>
      <dgm:spPr/>
    </dgm:pt>
    <dgm:pt modelId="{DEF9EF66-DDB7-425D-B233-125DA35911FA}" type="pres">
      <dgm:prSet presAssocID="{E34220E8-E4EB-4DF6-A19F-BB6FA401A346}" presName="bentUpArrow1" presStyleLbl="alignImgPlace1" presStyleIdx="0" presStyleCnt="3"/>
      <dgm:spPr/>
    </dgm:pt>
    <dgm:pt modelId="{D3FCFEBB-1B21-4445-8F2A-55BBAAEEB207}" type="pres">
      <dgm:prSet presAssocID="{E34220E8-E4EB-4DF6-A19F-BB6FA401A346}" presName="ParentText" presStyleLbl="node1" presStyleIdx="0" presStyleCnt="4" custScaleX="237608" custLinFactNeighborX="-3256" custLinFactNeighborY="-1551">
        <dgm:presLayoutVars>
          <dgm:chMax val="1"/>
          <dgm:chPref val="1"/>
          <dgm:bulletEnabled val="1"/>
        </dgm:presLayoutVars>
      </dgm:prSet>
      <dgm:spPr/>
    </dgm:pt>
    <dgm:pt modelId="{4C724C2B-C433-4686-8C2B-DAA8C44519B0}" type="pres">
      <dgm:prSet presAssocID="{E34220E8-E4EB-4DF6-A19F-BB6FA401A346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4547C7B7-3241-4EDF-9352-27267E282482}" type="pres">
      <dgm:prSet presAssocID="{42DCBE26-E8BD-4EDA-83AC-0FA3744902CD}" presName="sibTrans" presStyleCnt="0"/>
      <dgm:spPr/>
    </dgm:pt>
    <dgm:pt modelId="{FDBDC0A9-088D-479B-931D-692761D9102D}" type="pres">
      <dgm:prSet presAssocID="{87C6FB7D-03F3-4A74-949A-D6D397DC0DC9}" presName="composite" presStyleCnt="0"/>
      <dgm:spPr/>
    </dgm:pt>
    <dgm:pt modelId="{5AAA5A1A-88E2-43B5-B563-11CE3DE98739}" type="pres">
      <dgm:prSet presAssocID="{87C6FB7D-03F3-4A74-949A-D6D397DC0DC9}" presName="bentUpArrow1" presStyleLbl="alignImgPlace1" presStyleIdx="1" presStyleCnt="3"/>
      <dgm:spPr/>
    </dgm:pt>
    <dgm:pt modelId="{31BC3531-6186-4E99-9537-63301CAD5523}" type="pres">
      <dgm:prSet presAssocID="{87C6FB7D-03F3-4A74-949A-D6D397DC0DC9}" presName="ParentText" presStyleLbl="node1" presStyleIdx="1" presStyleCnt="4" custScaleX="224667">
        <dgm:presLayoutVars>
          <dgm:chMax val="1"/>
          <dgm:chPref val="1"/>
          <dgm:bulletEnabled val="1"/>
        </dgm:presLayoutVars>
      </dgm:prSet>
      <dgm:spPr/>
    </dgm:pt>
    <dgm:pt modelId="{66D88296-CA4E-4DEA-9EF5-F85F812B8CE4}" type="pres">
      <dgm:prSet presAssocID="{87C6FB7D-03F3-4A74-949A-D6D397DC0DC9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7C9C0E83-0872-4B16-A1EB-DB9DFAD74DC3}" type="pres">
      <dgm:prSet presAssocID="{0CB6B2DE-2E5D-4284-A58F-192558932B23}" presName="sibTrans" presStyleCnt="0"/>
      <dgm:spPr/>
    </dgm:pt>
    <dgm:pt modelId="{D614AA38-0344-40FB-A34D-7EDE4C1872AF}" type="pres">
      <dgm:prSet presAssocID="{7CCA3CCE-449F-4658-97B2-54DE5FC21117}" presName="composite" presStyleCnt="0"/>
      <dgm:spPr/>
    </dgm:pt>
    <dgm:pt modelId="{DCF201A0-E386-4B6A-B4A4-E135EF1EE724}" type="pres">
      <dgm:prSet presAssocID="{7CCA3CCE-449F-4658-97B2-54DE5FC21117}" presName="bentUpArrow1" presStyleLbl="alignImgPlace1" presStyleIdx="2" presStyleCnt="3"/>
      <dgm:spPr/>
    </dgm:pt>
    <dgm:pt modelId="{7AF0A1BB-49DA-4A04-ACD7-D26D5A39FA03}" type="pres">
      <dgm:prSet presAssocID="{7CCA3CCE-449F-4658-97B2-54DE5FC21117}" presName="ParentText" presStyleLbl="node1" presStyleIdx="2" presStyleCnt="4" custScaleX="232821">
        <dgm:presLayoutVars>
          <dgm:chMax val="1"/>
          <dgm:chPref val="1"/>
          <dgm:bulletEnabled val="1"/>
        </dgm:presLayoutVars>
      </dgm:prSet>
      <dgm:spPr/>
    </dgm:pt>
    <dgm:pt modelId="{DEF32BCC-DEF3-4E1B-A3C9-7634F6806193}" type="pres">
      <dgm:prSet presAssocID="{7CCA3CCE-449F-4658-97B2-54DE5FC21117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04614163-E334-4491-A55A-91A626A7EB38}" type="pres">
      <dgm:prSet presAssocID="{0745AD47-4300-4CC4-9EBE-5519682908D7}" presName="sibTrans" presStyleCnt="0"/>
      <dgm:spPr/>
    </dgm:pt>
    <dgm:pt modelId="{D3974B09-73F4-4238-9C16-92F1D4AC16E8}" type="pres">
      <dgm:prSet presAssocID="{8E05BA76-DBF1-4E58-A8B3-56CBF44E9BA1}" presName="composite" presStyleCnt="0"/>
      <dgm:spPr/>
    </dgm:pt>
    <dgm:pt modelId="{33D32088-B4EE-42E5-AD8D-FE6E8ED4186A}" type="pres">
      <dgm:prSet presAssocID="{8E05BA76-DBF1-4E58-A8B3-56CBF44E9BA1}" presName="ParentText" presStyleLbl="node1" presStyleIdx="3" presStyleCnt="4" custScaleX="199115">
        <dgm:presLayoutVars>
          <dgm:chMax val="1"/>
          <dgm:chPref val="1"/>
          <dgm:bulletEnabled val="1"/>
        </dgm:presLayoutVars>
      </dgm:prSet>
      <dgm:spPr/>
    </dgm:pt>
  </dgm:ptLst>
  <dgm:cxnLst>
    <dgm:cxn modelId="{1F98F533-91A4-4497-B0C6-0207AFE3F801}" type="presOf" srcId="{7CCA3CCE-449F-4658-97B2-54DE5FC21117}" destId="{7AF0A1BB-49DA-4A04-ACD7-D26D5A39FA03}" srcOrd="0" destOrd="0" presId="urn:microsoft.com/office/officeart/2005/8/layout/StepDownProcess"/>
    <dgm:cxn modelId="{3E2E8663-C79D-43E2-B129-267D02DA57FD}" srcId="{92549E31-3EF7-4690-9240-711942A9A63C}" destId="{8E05BA76-DBF1-4E58-A8B3-56CBF44E9BA1}" srcOrd="3" destOrd="0" parTransId="{9683D5BC-4C25-46AC-8355-A49945061128}" sibTransId="{3E07FA83-5850-4D52-8574-B659FA3880C7}"/>
    <dgm:cxn modelId="{FB9A0854-E6FF-4A1B-8127-37527A1A90EA}" srcId="{92549E31-3EF7-4690-9240-711942A9A63C}" destId="{87C6FB7D-03F3-4A74-949A-D6D397DC0DC9}" srcOrd="1" destOrd="0" parTransId="{5F531D8C-F709-48F0-89F3-FE4B71BBD4CE}" sibTransId="{0CB6B2DE-2E5D-4284-A58F-192558932B23}"/>
    <dgm:cxn modelId="{8999A579-67A1-40F6-8E4F-62AEF5F834E2}" srcId="{92549E31-3EF7-4690-9240-711942A9A63C}" destId="{7CCA3CCE-449F-4658-97B2-54DE5FC21117}" srcOrd="2" destOrd="0" parTransId="{7D87E089-BFE7-4A76-9F80-7F3D755B61E2}" sibTransId="{0745AD47-4300-4CC4-9EBE-5519682908D7}"/>
    <dgm:cxn modelId="{75D4077D-4BA6-4364-99CE-3220A5F33863}" type="presOf" srcId="{92549E31-3EF7-4690-9240-711942A9A63C}" destId="{81E28AE7-48E2-49F5-B1B0-62FCE30A6C9A}" srcOrd="0" destOrd="0" presId="urn:microsoft.com/office/officeart/2005/8/layout/StepDownProcess"/>
    <dgm:cxn modelId="{86932680-812C-4AF2-B88D-8FDE3DD2BB1B}" type="presOf" srcId="{E34220E8-E4EB-4DF6-A19F-BB6FA401A346}" destId="{D3FCFEBB-1B21-4445-8F2A-55BBAAEEB207}" srcOrd="0" destOrd="0" presId="urn:microsoft.com/office/officeart/2005/8/layout/StepDownProcess"/>
    <dgm:cxn modelId="{69767C83-80B8-42D4-B300-3379391177BF}" type="presOf" srcId="{87C6FB7D-03F3-4A74-949A-D6D397DC0DC9}" destId="{31BC3531-6186-4E99-9537-63301CAD5523}" srcOrd="0" destOrd="0" presId="urn:microsoft.com/office/officeart/2005/8/layout/StepDownProcess"/>
    <dgm:cxn modelId="{99DE90F7-8D0F-4384-8A1C-E9D98BA987F3}" type="presOf" srcId="{8E05BA76-DBF1-4E58-A8B3-56CBF44E9BA1}" destId="{33D32088-B4EE-42E5-AD8D-FE6E8ED4186A}" srcOrd="0" destOrd="0" presId="urn:microsoft.com/office/officeart/2005/8/layout/StepDownProcess"/>
    <dgm:cxn modelId="{056D34FB-75F4-4B05-A3F9-7DBD987127C0}" srcId="{92549E31-3EF7-4690-9240-711942A9A63C}" destId="{E34220E8-E4EB-4DF6-A19F-BB6FA401A346}" srcOrd="0" destOrd="0" parTransId="{5434E133-F92D-4930-A326-60A834EE9CD1}" sibTransId="{42DCBE26-E8BD-4EDA-83AC-0FA3744902CD}"/>
    <dgm:cxn modelId="{FF09B365-B879-4CBA-9292-48F9E6D041A9}" type="presParOf" srcId="{81E28AE7-48E2-49F5-B1B0-62FCE30A6C9A}" destId="{E117B8D6-1D9E-405A-8718-B3D9835224E3}" srcOrd="0" destOrd="0" presId="urn:microsoft.com/office/officeart/2005/8/layout/StepDownProcess"/>
    <dgm:cxn modelId="{22586EB2-E252-4829-950D-DA3116C0FE47}" type="presParOf" srcId="{E117B8D6-1D9E-405A-8718-B3D9835224E3}" destId="{DEF9EF66-DDB7-425D-B233-125DA35911FA}" srcOrd="0" destOrd="0" presId="urn:microsoft.com/office/officeart/2005/8/layout/StepDownProcess"/>
    <dgm:cxn modelId="{FCF2BF85-6B69-4034-AC0B-F9C04937A8BC}" type="presParOf" srcId="{E117B8D6-1D9E-405A-8718-B3D9835224E3}" destId="{D3FCFEBB-1B21-4445-8F2A-55BBAAEEB207}" srcOrd="1" destOrd="0" presId="urn:microsoft.com/office/officeart/2005/8/layout/StepDownProcess"/>
    <dgm:cxn modelId="{7FF9690B-E46C-4B01-B6EA-9BC9C4B96EF3}" type="presParOf" srcId="{E117B8D6-1D9E-405A-8718-B3D9835224E3}" destId="{4C724C2B-C433-4686-8C2B-DAA8C44519B0}" srcOrd="2" destOrd="0" presId="urn:microsoft.com/office/officeart/2005/8/layout/StepDownProcess"/>
    <dgm:cxn modelId="{568E009D-E3CB-46C3-866C-35E66A27593B}" type="presParOf" srcId="{81E28AE7-48E2-49F5-B1B0-62FCE30A6C9A}" destId="{4547C7B7-3241-4EDF-9352-27267E282482}" srcOrd="1" destOrd="0" presId="urn:microsoft.com/office/officeart/2005/8/layout/StepDownProcess"/>
    <dgm:cxn modelId="{1C3F27F3-A459-4D88-A3EC-E8AD0A7D1B66}" type="presParOf" srcId="{81E28AE7-48E2-49F5-B1B0-62FCE30A6C9A}" destId="{FDBDC0A9-088D-479B-931D-692761D9102D}" srcOrd="2" destOrd="0" presId="urn:microsoft.com/office/officeart/2005/8/layout/StepDownProcess"/>
    <dgm:cxn modelId="{D3608977-6588-42E7-B533-2F0754E80A89}" type="presParOf" srcId="{FDBDC0A9-088D-479B-931D-692761D9102D}" destId="{5AAA5A1A-88E2-43B5-B563-11CE3DE98739}" srcOrd="0" destOrd="0" presId="urn:microsoft.com/office/officeart/2005/8/layout/StepDownProcess"/>
    <dgm:cxn modelId="{669212F0-6571-4700-AC73-632F670AE4CA}" type="presParOf" srcId="{FDBDC0A9-088D-479B-931D-692761D9102D}" destId="{31BC3531-6186-4E99-9537-63301CAD5523}" srcOrd="1" destOrd="0" presId="urn:microsoft.com/office/officeart/2005/8/layout/StepDownProcess"/>
    <dgm:cxn modelId="{7D6C6469-519E-49D8-BE0E-03E895CA7BDE}" type="presParOf" srcId="{FDBDC0A9-088D-479B-931D-692761D9102D}" destId="{66D88296-CA4E-4DEA-9EF5-F85F812B8CE4}" srcOrd="2" destOrd="0" presId="urn:microsoft.com/office/officeart/2005/8/layout/StepDownProcess"/>
    <dgm:cxn modelId="{32FF50C6-891F-4A33-9F30-406604DEDAB9}" type="presParOf" srcId="{81E28AE7-48E2-49F5-B1B0-62FCE30A6C9A}" destId="{7C9C0E83-0872-4B16-A1EB-DB9DFAD74DC3}" srcOrd="3" destOrd="0" presId="urn:microsoft.com/office/officeart/2005/8/layout/StepDownProcess"/>
    <dgm:cxn modelId="{62F8B2F7-7DED-4567-BA1D-2A1F54954085}" type="presParOf" srcId="{81E28AE7-48E2-49F5-B1B0-62FCE30A6C9A}" destId="{D614AA38-0344-40FB-A34D-7EDE4C1872AF}" srcOrd="4" destOrd="0" presId="urn:microsoft.com/office/officeart/2005/8/layout/StepDownProcess"/>
    <dgm:cxn modelId="{A4228524-2D7A-4CA6-85CE-8193E80F2294}" type="presParOf" srcId="{D614AA38-0344-40FB-A34D-7EDE4C1872AF}" destId="{DCF201A0-E386-4B6A-B4A4-E135EF1EE724}" srcOrd="0" destOrd="0" presId="urn:microsoft.com/office/officeart/2005/8/layout/StepDownProcess"/>
    <dgm:cxn modelId="{FD0650F2-27BD-4907-BAED-951EE77CA44C}" type="presParOf" srcId="{D614AA38-0344-40FB-A34D-7EDE4C1872AF}" destId="{7AF0A1BB-49DA-4A04-ACD7-D26D5A39FA03}" srcOrd="1" destOrd="0" presId="urn:microsoft.com/office/officeart/2005/8/layout/StepDownProcess"/>
    <dgm:cxn modelId="{E81614FE-4F19-4771-9B99-F4E9B217B4EB}" type="presParOf" srcId="{D614AA38-0344-40FB-A34D-7EDE4C1872AF}" destId="{DEF32BCC-DEF3-4E1B-A3C9-7634F6806193}" srcOrd="2" destOrd="0" presId="urn:microsoft.com/office/officeart/2005/8/layout/StepDownProcess"/>
    <dgm:cxn modelId="{22061D19-8737-40A3-A41D-4A6C618469C2}" type="presParOf" srcId="{81E28AE7-48E2-49F5-B1B0-62FCE30A6C9A}" destId="{04614163-E334-4491-A55A-91A626A7EB38}" srcOrd="5" destOrd="0" presId="urn:microsoft.com/office/officeart/2005/8/layout/StepDownProcess"/>
    <dgm:cxn modelId="{A6EAC4CC-DE9E-4C4A-8457-3A9C2A5972B6}" type="presParOf" srcId="{81E28AE7-48E2-49F5-B1B0-62FCE30A6C9A}" destId="{D3974B09-73F4-4238-9C16-92F1D4AC16E8}" srcOrd="6" destOrd="0" presId="urn:microsoft.com/office/officeart/2005/8/layout/StepDownProcess"/>
    <dgm:cxn modelId="{7B7A0BF3-5E3D-4144-A738-44EDC4BAF40E}" type="presParOf" srcId="{D3974B09-73F4-4238-9C16-92F1D4AC16E8}" destId="{33D32088-B4EE-42E5-AD8D-FE6E8ED4186A}" srcOrd="0" destOrd="0" presId="urn:microsoft.com/office/officeart/2005/8/layout/StepDownProcess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8EC9A5-6327-4532-B97C-F53A48AA3F8C}" type="doc">
      <dgm:prSet loTypeId="urn:microsoft.com/office/officeart/2005/8/layout/vList6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pPr rtl="1"/>
          <a:endParaRPr lang="ar-DZ"/>
        </a:p>
      </dgm:t>
    </dgm:pt>
    <dgm:pt modelId="{1D65F05C-B18A-4BB7-9100-F195CBB6ABC1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ar-DZ" sz="2800" b="1" dirty="0">
              <a:solidFill>
                <a:schemeClr val="tx1"/>
              </a:solidFill>
              <a:effectLst/>
              <a:ea typeface="Calibri" panose="020F0502020204030204" pitchFamily="34" charset="0"/>
              <a:cs typeface="Traditional Arabic" panose="02020603050405020304" pitchFamily="18" charset="-78"/>
            </a:rPr>
            <a:t>المنظور التركيبي</a:t>
          </a:r>
          <a:r>
            <a:rPr lang="fr-FR" sz="2400" b="1" dirty="0">
              <a:solidFill>
                <a:schemeClr val="tx1"/>
              </a:solidFill>
              <a:effectLst/>
              <a:latin typeface="Times-Roman"/>
              <a:ea typeface="Calibri" panose="020F0502020204030204" pitchFamily="34" charset="0"/>
              <a:cs typeface="Times-Roman"/>
            </a:rPr>
            <a:t>perspective syntaxique</a:t>
          </a:r>
          <a:r>
            <a:rPr lang="fr-FR" sz="3500" dirty="0">
              <a:effectLst/>
              <a:latin typeface="Arial" panose="020B0604020202020204" pitchFamily="34" charset="0"/>
              <a:ea typeface="Calibri" panose="020F0502020204030204" pitchFamily="34" charset="0"/>
            </a:rPr>
            <a:t> </a:t>
          </a:r>
          <a:endParaRPr lang="ar-DZ" sz="3500" dirty="0"/>
        </a:p>
      </dgm:t>
    </dgm:pt>
    <dgm:pt modelId="{9DFCE591-39F3-492E-A235-4EA03BD47270}" type="parTrans" cxnId="{9381A9C4-F314-4022-8644-37CA98D52DAD}">
      <dgm:prSet/>
      <dgm:spPr/>
      <dgm:t>
        <a:bodyPr/>
        <a:lstStyle/>
        <a:p>
          <a:pPr rtl="1"/>
          <a:endParaRPr lang="ar-DZ"/>
        </a:p>
      </dgm:t>
    </dgm:pt>
    <dgm:pt modelId="{7366613B-BFCC-4075-B82D-5BCE5AA82257}" type="sibTrans" cxnId="{9381A9C4-F314-4022-8644-37CA98D52DAD}">
      <dgm:prSet/>
      <dgm:spPr/>
      <dgm:t>
        <a:bodyPr/>
        <a:lstStyle/>
        <a:p>
          <a:pPr rtl="1"/>
          <a:endParaRPr lang="ar-DZ"/>
        </a:p>
      </dgm:t>
    </dgm:pt>
    <dgm:pt modelId="{BA79FF6E-BC79-478F-8B39-A5E801D75389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DZ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raditional Arabic" panose="02020603050405020304" pitchFamily="18" charset="-78"/>
            </a:rPr>
            <a:t>تمثل المعلومة قياس كمي لعدم اليقين في رسالة ما وفق درجة احتمال كل اشارة مكونة لهذه الرسالة .</a:t>
          </a:r>
          <a:endParaRPr lang="ar-DZ" sz="2400" b="1" dirty="0"/>
        </a:p>
      </dgm:t>
    </dgm:pt>
    <dgm:pt modelId="{6B3E257F-DB9F-4060-84CB-A640DBCC0DCD}" type="parTrans" cxnId="{B4859C0A-1B64-4FDD-B74D-C5EC984C939F}">
      <dgm:prSet/>
      <dgm:spPr/>
      <dgm:t>
        <a:bodyPr/>
        <a:lstStyle/>
        <a:p>
          <a:pPr rtl="1"/>
          <a:endParaRPr lang="ar-DZ"/>
        </a:p>
      </dgm:t>
    </dgm:pt>
    <dgm:pt modelId="{9638AD21-D21D-4F4D-8AF9-9610FD9827E2}" type="sibTrans" cxnId="{B4859C0A-1B64-4FDD-B74D-C5EC984C939F}">
      <dgm:prSet/>
      <dgm:spPr/>
      <dgm:t>
        <a:bodyPr/>
        <a:lstStyle/>
        <a:p>
          <a:pPr rtl="1"/>
          <a:endParaRPr lang="ar-DZ"/>
        </a:p>
      </dgm:t>
    </dgm:pt>
    <dgm:pt modelId="{B3E2F704-F0C1-4F20-A804-294505A7C322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ar-DZ" sz="2800" b="1" dirty="0">
              <a:solidFill>
                <a:schemeClr val="tx1"/>
              </a:solidFill>
              <a:effectLst/>
              <a:ea typeface="Calibri" panose="020F0502020204030204" pitchFamily="34" charset="0"/>
              <a:cs typeface="Traditional Arabic" panose="02020603050405020304" pitchFamily="18" charset="-78"/>
            </a:rPr>
            <a:t>لمنظور الدلالي  </a:t>
          </a:r>
          <a:r>
            <a:rPr lang="fr-FR" sz="2400" b="1" dirty="0">
              <a:solidFill>
                <a:schemeClr val="tx1"/>
              </a:solidFill>
              <a:effectLst/>
              <a:latin typeface="Traditional Arabic" panose="02020603050405020304" pitchFamily="18" charset="-78"/>
              <a:ea typeface="Calibri" panose="020F0502020204030204" pitchFamily="34" charset="0"/>
            </a:rPr>
            <a:t>perspective sémantique</a:t>
          </a:r>
          <a:r>
            <a:rPr lang="fr-FR" sz="2400" dirty="0">
              <a:solidFill>
                <a:schemeClr val="tx1"/>
              </a:solidFill>
              <a:effectLst/>
              <a:latin typeface="Traditional Arabic" panose="02020603050405020304" pitchFamily="18" charset="-78"/>
              <a:ea typeface="Calibri" panose="020F0502020204030204" pitchFamily="34" charset="0"/>
            </a:rPr>
            <a:t> </a:t>
          </a:r>
          <a:r>
            <a:rPr lang="fr-FR" sz="2800" dirty="0">
              <a:effectLst/>
              <a:latin typeface="Traditional Arabic" panose="02020603050405020304" pitchFamily="18" charset="-78"/>
              <a:ea typeface="Calibri" panose="020F0502020204030204" pitchFamily="34" charset="0"/>
            </a:rPr>
            <a:t>  </a:t>
          </a:r>
          <a:endParaRPr lang="ar-DZ" sz="2800" dirty="0"/>
        </a:p>
      </dgm:t>
    </dgm:pt>
    <dgm:pt modelId="{EA868F81-C9A4-4793-B800-3A7FE7867DDA}" type="parTrans" cxnId="{BAB6CCCD-BB68-4B83-94B4-0A601B08D6D3}">
      <dgm:prSet/>
      <dgm:spPr/>
      <dgm:t>
        <a:bodyPr/>
        <a:lstStyle/>
        <a:p>
          <a:pPr rtl="1"/>
          <a:endParaRPr lang="ar-DZ"/>
        </a:p>
      </dgm:t>
    </dgm:pt>
    <dgm:pt modelId="{D3EB2B98-8B49-4DF6-BF89-F7DFC8C73806}" type="sibTrans" cxnId="{BAB6CCCD-BB68-4B83-94B4-0A601B08D6D3}">
      <dgm:prSet/>
      <dgm:spPr/>
      <dgm:t>
        <a:bodyPr/>
        <a:lstStyle/>
        <a:p>
          <a:pPr rtl="1"/>
          <a:endParaRPr lang="ar-DZ"/>
        </a:p>
      </dgm:t>
    </dgm:pt>
    <dgm:pt modelId="{1E0930B6-EB9D-4417-828C-2FD454881E79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DZ" sz="2400" b="1" dirty="0">
              <a:effectLst/>
              <a:ea typeface="Calibri" panose="020F0502020204030204" pitchFamily="34" charset="0"/>
              <a:cs typeface="Traditional Arabic" panose="02020603050405020304" pitchFamily="18" charset="-78"/>
            </a:rPr>
            <a:t>المعلومة تشير الى </a:t>
          </a:r>
          <a:r>
            <a:rPr lang="ar-DZ" sz="2400" b="1" dirty="0">
              <a:solidFill>
                <a:srgbClr val="C00000"/>
              </a:solidFill>
              <a:effectLst/>
              <a:ea typeface="Calibri" panose="020F0502020204030204" pitchFamily="34" charset="0"/>
              <a:cs typeface="Traditional Arabic" panose="02020603050405020304" pitchFamily="18" charset="-78"/>
            </a:rPr>
            <a:t>التفسير او المعنى </a:t>
          </a:r>
          <a:r>
            <a:rPr lang="ar-DZ" sz="2400" b="1" dirty="0">
              <a:effectLst/>
              <a:ea typeface="Calibri" panose="020F0502020204030204" pitchFamily="34" charset="0"/>
              <a:cs typeface="Traditional Arabic" panose="02020603050405020304" pitchFamily="18" charset="-78"/>
            </a:rPr>
            <a:t>الذي يخص به الانسان البيانات باستعمال قواعد معروفة لتمثيلها ، مما يجعلها ترتقي الى مرتبة أرقى من </a:t>
          </a:r>
          <a:r>
            <a:rPr lang="ar-DZ" sz="2400" b="1" dirty="0">
              <a:solidFill>
                <a:srgbClr val="FF0000"/>
              </a:solidFill>
              <a:effectLst/>
              <a:ea typeface="Calibri" panose="020F0502020204030204" pitchFamily="34" charset="0"/>
              <a:cs typeface="Traditional Arabic" panose="02020603050405020304" pitchFamily="18" charset="-78"/>
            </a:rPr>
            <a:t>البيانات</a:t>
          </a:r>
          <a:r>
            <a:rPr lang="ar-DZ" sz="2400" b="1" dirty="0">
              <a:effectLst/>
              <a:ea typeface="Calibri" panose="020F0502020204030204" pitchFamily="34" charset="0"/>
              <a:cs typeface="Traditional Arabic" panose="02020603050405020304" pitchFamily="18" charset="-78"/>
            </a:rPr>
            <a:t> </a:t>
          </a:r>
          <a:r>
            <a:rPr lang="ar-DZ" sz="2400" b="1" dirty="0">
              <a:solidFill>
                <a:srgbClr val="FF0000"/>
              </a:solidFill>
              <a:effectLst/>
              <a:highlight>
                <a:srgbClr val="FFFF00"/>
              </a:highlight>
              <a:ea typeface="Calibri" panose="020F0502020204030204" pitchFamily="34" charset="0"/>
              <a:cs typeface="Traditional Arabic" panose="02020603050405020304" pitchFamily="18" charset="-78"/>
            </a:rPr>
            <a:t>من خلال نموذج التفسير الذي أكسبها معنى </a:t>
          </a:r>
          <a:endParaRPr lang="ar-DZ" sz="2400" b="1" dirty="0">
            <a:solidFill>
              <a:srgbClr val="FF0000"/>
            </a:solidFill>
            <a:highlight>
              <a:srgbClr val="FFFF00"/>
            </a:highlight>
          </a:endParaRPr>
        </a:p>
      </dgm:t>
    </dgm:pt>
    <dgm:pt modelId="{875226B5-2D53-4449-974B-8BB9B23D4F5E}" type="parTrans" cxnId="{B2B3995C-3D71-4B10-8FE7-1E46A3C1073C}">
      <dgm:prSet/>
      <dgm:spPr/>
      <dgm:t>
        <a:bodyPr/>
        <a:lstStyle/>
        <a:p>
          <a:pPr rtl="1"/>
          <a:endParaRPr lang="ar-DZ"/>
        </a:p>
      </dgm:t>
    </dgm:pt>
    <dgm:pt modelId="{EBA32854-64BA-49DD-88AD-D1A0F2D95E9E}" type="sibTrans" cxnId="{B2B3995C-3D71-4B10-8FE7-1E46A3C1073C}">
      <dgm:prSet/>
      <dgm:spPr/>
      <dgm:t>
        <a:bodyPr/>
        <a:lstStyle/>
        <a:p>
          <a:pPr rtl="1"/>
          <a:endParaRPr lang="ar-DZ"/>
        </a:p>
      </dgm:t>
    </dgm:pt>
    <dgm:pt modelId="{ABF9C9F9-074F-464C-8937-EDE545B02855}" type="pres">
      <dgm:prSet presAssocID="{428EC9A5-6327-4532-B97C-F53A48AA3F8C}" presName="Name0" presStyleCnt="0">
        <dgm:presLayoutVars>
          <dgm:dir/>
          <dgm:animLvl val="lvl"/>
          <dgm:resizeHandles/>
        </dgm:presLayoutVars>
      </dgm:prSet>
      <dgm:spPr/>
    </dgm:pt>
    <dgm:pt modelId="{22F674AF-FB19-4388-BC25-262221774CBC}" type="pres">
      <dgm:prSet presAssocID="{1D65F05C-B18A-4BB7-9100-F195CBB6ABC1}" presName="linNode" presStyleCnt="0"/>
      <dgm:spPr/>
    </dgm:pt>
    <dgm:pt modelId="{EC633558-52B6-49E1-ACB8-A909E51A2C3A}" type="pres">
      <dgm:prSet presAssocID="{1D65F05C-B18A-4BB7-9100-F195CBB6ABC1}" presName="parentShp" presStyleLbl="node1" presStyleIdx="0" presStyleCnt="2">
        <dgm:presLayoutVars>
          <dgm:bulletEnabled val="1"/>
        </dgm:presLayoutVars>
      </dgm:prSet>
      <dgm:spPr/>
    </dgm:pt>
    <dgm:pt modelId="{16B1CC8B-8A07-4059-A786-B2EB9FFEA61D}" type="pres">
      <dgm:prSet presAssocID="{1D65F05C-B18A-4BB7-9100-F195CBB6ABC1}" presName="childShp" presStyleLbl="bgAccFollowNode1" presStyleIdx="0" presStyleCnt="2">
        <dgm:presLayoutVars>
          <dgm:bulletEnabled val="1"/>
        </dgm:presLayoutVars>
      </dgm:prSet>
      <dgm:spPr/>
    </dgm:pt>
    <dgm:pt modelId="{76FF7CDD-025F-4C21-A71E-AB46AB6F331A}" type="pres">
      <dgm:prSet presAssocID="{7366613B-BFCC-4075-B82D-5BCE5AA82257}" presName="spacing" presStyleCnt="0"/>
      <dgm:spPr/>
    </dgm:pt>
    <dgm:pt modelId="{1A2BA61E-D289-42D6-8CFF-D746B25B567E}" type="pres">
      <dgm:prSet presAssocID="{B3E2F704-F0C1-4F20-A804-294505A7C322}" presName="linNode" presStyleCnt="0"/>
      <dgm:spPr/>
    </dgm:pt>
    <dgm:pt modelId="{71DC4447-CAAA-4348-819B-845DBE895B85}" type="pres">
      <dgm:prSet presAssocID="{B3E2F704-F0C1-4F20-A804-294505A7C322}" presName="parentShp" presStyleLbl="node1" presStyleIdx="1" presStyleCnt="2" custLinFactNeighborX="375" custLinFactNeighborY="-7428">
        <dgm:presLayoutVars>
          <dgm:bulletEnabled val="1"/>
        </dgm:presLayoutVars>
      </dgm:prSet>
      <dgm:spPr/>
    </dgm:pt>
    <dgm:pt modelId="{3FC0CB70-B9E6-4347-BAC3-21E4B0AA1731}" type="pres">
      <dgm:prSet presAssocID="{B3E2F704-F0C1-4F20-A804-294505A7C322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B8FF8701-AFEB-49E1-BAAA-FF680BBDDBD2}" type="presOf" srcId="{BA79FF6E-BC79-478F-8B39-A5E801D75389}" destId="{16B1CC8B-8A07-4059-A786-B2EB9FFEA61D}" srcOrd="0" destOrd="0" presId="urn:microsoft.com/office/officeart/2005/8/layout/vList6"/>
    <dgm:cxn modelId="{B4859C0A-1B64-4FDD-B74D-C5EC984C939F}" srcId="{1D65F05C-B18A-4BB7-9100-F195CBB6ABC1}" destId="{BA79FF6E-BC79-478F-8B39-A5E801D75389}" srcOrd="0" destOrd="0" parTransId="{6B3E257F-DB9F-4060-84CB-A640DBCC0DCD}" sibTransId="{9638AD21-D21D-4F4D-8AF9-9610FD9827E2}"/>
    <dgm:cxn modelId="{18223A1F-B77D-4C14-9548-FE9873953A8D}" type="presOf" srcId="{1D65F05C-B18A-4BB7-9100-F195CBB6ABC1}" destId="{EC633558-52B6-49E1-ACB8-A909E51A2C3A}" srcOrd="0" destOrd="0" presId="urn:microsoft.com/office/officeart/2005/8/layout/vList6"/>
    <dgm:cxn modelId="{B2B3995C-3D71-4B10-8FE7-1E46A3C1073C}" srcId="{B3E2F704-F0C1-4F20-A804-294505A7C322}" destId="{1E0930B6-EB9D-4417-828C-2FD454881E79}" srcOrd="0" destOrd="0" parTransId="{875226B5-2D53-4449-974B-8BB9B23D4F5E}" sibTransId="{EBA32854-64BA-49DD-88AD-D1A0F2D95E9E}"/>
    <dgm:cxn modelId="{DBA82244-0E16-4294-A3B9-B9071810F9CF}" type="presOf" srcId="{428EC9A5-6327-4532-B97C-F53A48AA3F8C}" destId="{ABF9C9F9-074F-464C-8937-EDE545B02855}" srcOrd="0" destOrd="0" presId="urn:microsoft.com/office/officeart/2005/8/layout/vList6"/>
    <dgm:cxn modelId="{75B68E81-D86D-48AA-A047-354704CFB9E3}" type="presOf" srcId="{B3E2F704-F0C1-4F20-A804-294505A7C322}" destId="{71DC4447-CAAA-4348-819B-845DBE895B85}" srcOrd="0" destOrd="0" presId="urn:microsoft.com/office/officeart/2005/8/layout/vList6"/>
    <dgm:cxn modelId="{42CF70B9-B7F1-4C3B-87A2-8BA1B38A6CC8}" type="presOf" srcId="{1E0930B6-EB9D-4417-828C-2FD454881E79}" destId="{3FC0CB70-B9E6-4347-BAC3-21E4B0AA1731}" srcOrd="0" destOrd="0" presId="urn:microsoft.com/office/officeart/2005/8/layout/vList6"/>
    <dgm:cxn modelId="{9381A9C4-F314-4022-8644-37CA98D52DAD}" srcId="{428EC9A5-6327-4532-B97C-F53A48AA3F8C}" destId="{1D65F05C-B18A-4BB7-9100-F195CBB6ABC1}" srcOrd="0" destOrd="0" parTransId="{9DFCE591-39F3-492E-A235-4EA03BD47270}" sibTransId="{7366613B-BFCC-4075-B82D-5BCE5AA82257}"/>
    <dgm:cxn modelId="{BAB6CCCD-BB68-4B83-94B4-0A601B08D6D3}" srcId="{428EC9A5-6327-4532-B97C-F53A48AA3F8C}" destId="{B3E2F704-F0C1-4F20-A804-294505A7C322}" srcOrd="1" destOrd="0" parTransId="{EA868F81-C9A4-4793-B800-3A7FE7867DDA}" sibTransId="{D3EB2B98-8B49-4DF6-BF89-F7DFC8C73806}"/>
    <dgm:cxn modelId="{6284F622-0C3B-4CA2-B6C4-3DD256625947}" type="presParOf" srcId="{ABF9C9F9-074F-464C-8937-EDE545B02855}" destId="{22F674AF-FB19-4388-BC25-262221774CBC}" srcOrd="0" destOrd="0" presId="urn:microsoft.com/office/officeart/2005/8/layout/vList6"/>
    <dgm:cxn modelId="{44A96910-3005-4F77-8C3E-48EB3E0F47FD}" type="presParOf" srcId="{22F674AF-FB19-4388-BC25-262221774CBC}" destId="{EC633558-52B6-49E1-ACB8-A909E51A2C3A}" srcOrd="0" destOrd="0" presId="urn:microsoft.com/office/officeart/2005/8/layout/vList6"/>
    <dgm:cxn modelId="{9E923279-08C5-4F81-8A11-93A4AFE2F858}" type="presParOf" srcId="{22F674AF-FB19-4388-BC25-262221774CBC}" destId="{16B1CC8B-8A07-4059-A786-B2EB9FFEA61D}" srcOrd="1" destOrd="0" presId="urn:microsoft.com/office/officeart/2005/8/layout/vList6"/>
    <dgm:cxn modelId="{E3142BFC-9610-4E60-9B72-B90B4FB5C3BD}" type="presParOf" srcId="{ABF9C9F9-074F-464C-8937-EDE545B02855}" destId="{76FF7CDD-025F-4C21-A71E-AB46AB6F331A}" srcOrd="1" destOrd="0" presId="urn:microsoft.com/office/officeart/2005/8/layout/vList6"/>
    <dgm:cxn modelId="{F7140435-B43B-49ED-B5FA-AB678EFFF63E}" type="presParOf" srcId="{ABF9C9F9-074F-464C-8937-EDE545B02855}" destId="{1A2BA61E-D289-42D6-8CFF-D746B25B567E}" srcOrd="2" destOrd="0" presId="urn:microsoft.com/office/officeart/2005/8/layout/vList6"/>
    <dgm:cxn modelId="{02C270FF-0039-4E17-A76B-DC07800FA47B}" type="presParOf" srcId="{1A2BA61E-D289-42D6-8CFF-D746B25B567E}" destId="{71DC4447-CAAA-4348-819B-845DBE895B85}" srcOrd="0" destOrd="0" presId="urn:microsoft.com/office/officeart/2005/8/layout/vList6"/>
    <dgm:cxn modelId="{BB7B68E9-A21C-42F9-A0D7-1943F0FA0A29}" type="presParOf" srcId="{1A2BA61E-D289-42D6-8CFF-D746B25B567E}" destId="{3FC0CB70-B9E6-4347-BAC3-21E4B0AA1731}" srcOrd="1" destOrd="0" presId="urn:microsoft.com/office/officeart/2005/8/layout/vList6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DB1D2F-F7C2-43E2-8081-31250B8391E7}" type="doc">
      <dgm:prSet loTypeId="urn:microsoft.com/office/officeart/2005/8/layout/equation1" loCatId="process" qsTypeId="urn:microsoft.com/office/officeart/2005/8/quickstyle/simple1" qsCatId="simple" csTypeId="urn:microsoft.com/office/officeart/2005/8/colors/accent2_1" csCatId="accent2" phldr="1"/>
      <dgm:spPr/>
    </dgm:pt>
    <dgm:pt modelId="{7BC4B2CE-6943-472D-A600-787D89E0DDA8}">
      <dgm:prSet phldrT="[Texte]" custT="1"/>
      <dgm:spPr>
        <a:solidFill>
          <a:srgbClr val="FFC000"/>
        </a:solidFill>
      </dgm:spPr>
      <dgm:t>
        <a:bodyPr/>
        <a:lstStyle/>
        <a:p>
          <a:pPr rtl="1"/>
          <a:r>
            <a:rPr lang="ar-DZ" sz="2400" b="1" dirty="0">
              <a:latin typeface="Traditional Arabic" panose="02020603050405020304" pitchFamily="18" charset="-78"/>
              <a:cs typeface="Traditional Arabic" panose="02020603050405020304" pitchFamily="18" charset="-78"/>
            </a:rPr>
            <a:t>بيانات</a:t>
          </a:r>
        </a:p>
      </dgm:t>
    </dgm:pt>
    <dgm:pt modelId="{CF3CC77F-6432-47D4-B322-499756CD2A33}" type="parTrans" cxnId="{F969B8F8-90A1-4A74-8C53-D01277D3AC66}">
      <dgm:prSet/>
      <dgm:spPr/>
      <dgm:t>
        <a:bodyPr/>
        <a:lstStyle/>
        <a:p>
          <a:pPr rtl="1"/>
          <a:endParaRPr lang="ar-DZ"/>
        </a:p>
      </dgm:t>
    </dgm:pt>
    <dgm:pt modelId="{6BF6D520-3CA2-4342-9B5A-5CE0FE48C523}" type="sibTrans" cxnId="{F969B8F8-90A1-4A74-8C53-D01277D3AC66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endParaRPr lang="ar-DZ"/>
        </a:p>
      </dgm:t>
    </dgm:pt>
    <dgm:pt modelId="{6A032F8C-FB79-41E8-8963-BF173DD89B93}">
      <dgm:prSet phldrT="[Texte]" custT="1"/>
      <dgm:spPr>
        <a:solidFill>
          <a:srgbClr val="FFC000"/>
        </a:solidFill>
      </dgm:spPr>
      <dgm:t>
        <a:bodyPr/>
        <a:lstStyle/>
        <a:p>
          <a:pPr rtl="1"/>
          <a:r>
            <a:rPr lang="ar-DZ" sz="2400" b="1" dirty="0">
              <a:latin typeface="Traditional Arabic" panose="02020603050405020304" pitchFamily="18" charset="-78"/>
              <a:cs typeface="Traditional Arabic" panose="02020603050405020304" pitchFamily="18" charset="-78"/>
            </a:rPr>
            <a:t>نموذج التفسير</a:t>
          </a:r>
        </a:p>
      </dgm:t>
    </dgm:pt>
    <dgm:pt modelId="{2D554C6D-A424-4EF0-A162-5283B94F283C}" type="parTrans" cxnId="{A2C141EF-DEC2-4A88-8416-58E4B132F98C}">
      <dgm:prSet/>
      <dgm:spPr/>
      <dgm:t>
        <a:bodyPr/>
        <a:lstStyle/>
        <a:p>
          <a:pPr rtl="1"/>
          <a:endParaRPr lang="ar-DZ"/>
        </a:p>
      </dgm:t>
    </dgm:pt>
    <dgm:pt modelId="{57BB0076-CCA0-45E2-B004-CE03D05C49CF}" type="sibTrans" cxnId="{A2C141EF-DEC2-4A88-8416-58E4B132F98C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endParaRPr lang="ar-DZ"/>
        </a:p>
      </dgm:t>
    </dgm:pt>
    <dgm:pt modelId="{3103F315-9D85-4486-B2BB-41A032454F72}">
      <dgm:prSet phldrT="[Texte]" custT="1"/>
      <dgm:spPr>
        <a:solidFill>
          <a:srgbClr val="FFC000"/>
        </a:solidFill>
      </dgm:spPr>
      <dgm:t>
        <a:bodyPr/>
        <a:lstStyle/>
        <a:p>
          <a:pPr rtl="1"/>
          <a:r>
            <a:rPr lang="ar-DZ" sz="2400" b="1" dirty="0">
              <a:solidFill>
                <a:srgbClr val="C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المعلومات</a:t>
          </a:r>
          <a:r>
            <a:rPr lang="ar-DZ" sz="4300" dirty="0"/>
            <a:t> </a:t>
          </a:r>
        </a:p>
      </dgm:t>
    </dgm:pt>
    <dgm:pt modelId="{B5785872-3A3A-4665-9D29-65983404748E}" type="parTrans" cxnId="{C636A5DD-88AF-4CC4-8AB8-B59E1D326FB9}">
      <dgm:prSet/>
      <dgm:spPr/>
      <dgm:t>
        <a:bodyPr/>
        <a:lstStyle/>
        <a:p>
          <a:pPr rtl="1"/>
          <a:endParaRPr lang="ar-DZ"/>
        </a:p>
      </dgm:t>
    </dgm:pt>
    <dgm:pt modelId="{914BA46F-9A3A-4DEF-94FF-8DF9F11D55C8}" type="sibTrans" cxnId="{C636A5DD-88AF-4CC4-8AB8-B59E1D326FB9}">
      <dgm:prSet/>
      <dgm:spPr/>
      <dgm:t>
        <a:bodyPr/>
        <a:lstStyle/>
        <a:p>
          <a:pPr rtl="1"/>
          <a:endParaRPr lang="ar-DZ"/>
        </a:p>
      </dgm:t>
    </dgm:pt>
    <dgm:pt modelId="{E6AA44EE-D142-47A4-9DE8-477DA8A78049}" type="pres">
      <dgm:prSet presAssocID="{93DB1D2F-F7C2-43E2-8081-31250B8391E7}" presName="linearFlow" presStyleCnt="0">
        <dgm:presLayoutVars>
          <dgm:dir/>
          <dgm:resizeHandles val="exact"/>
        </dgm:presLayoutVars>
      </dgm:prSet>
      <dgm:spPr/>
    </dgm:pt>
    <dgm:pt modelId="{D5FB1ED2-2877-4D1A-824B-87EB3496122A}" type="pres">
      <dgm:prSet presAssocID="{7BC4B2CE-6943-472D-A600-787D89E0DDA8}" presName="node" presStyleLbl="node1" presStyleIdx="0" presStyleCnt="3" custScaleY="83216">
        <dgm:presLayoutVars>
          <dgm:bulletEnabled val="1"/>
        </dgm:presLayoutVars>
      </dgm:prSet>
      <dgm:spPr/>
    </dgm:pt>
    <dgm:pt modelId="{457A2663-CDC4-4737-B9D8-BDCAB69BBB43}" type="pres">
      <dgm:prSet presAssocID="{6BF6D520-3CA2-4342-9B5A-5CE0FE48C523}" presName="spacerL" presStyleCnt="0"/>
      <dgm:spPr/>
    </dgm:pt>
    <dgm:pt modelId="{8BF14CFD-22B3-44C8-AEDF-9126D29BC6C1}" type="pres">
      <dgm:prSet presAssocID="{6BF6D520-3CA2-4342-9B5A-5CE0FE48C523}" presName="sibTrans" presStyleLbl="sibTrans2D1" presStyleIdx="0" presStyleCnt="2"/>
      <dgm:spPr/>
    </dgm:pt>
    <dgm:pt modelId="{781D9C63-C602-4DB4-BBB9-23A29D9B16B7}" type="pres">
      <dgm:prSet presAssocID="{6BF6D520-3CA2-4342-9B5A-5CE0FE48C523}" presName="spacerR" presStyleCnt="0"/>
      <dgm:spPr/>
    </dgm:pt>
    <dgm:pt modelId="{958754D1-5CF0-4457-AC1D-AA5D794298FE}" type="pres">
      <dgm:prSet presAssocID="{6A032F8C-FB79-41E8-8963-BF173DD89B93}" presName="node" presStyleLbl="node1" presStyleIdx="1" presStyleCnt="3" custScaleY="81843" custLinFactNeighborX="1" custLinFactNeighborY="-687">
        <dgm:presLayoutVars>
          <dgm:bulletEnabled val="1"/>
        </dgm:presLayoutVars>
      </dgm:prSet>
      <dgm:spPr/>
    </dgm:pt>
    <dgm:pt modelId="{CF43A639-08C8-4D84-9A8D-BB9CB16AB81F}" type="pres">
      <dgm:prSet presAssocID="{57BB0076-CCA0-45E2-B004-CE03D05C49CF}" presName="spacerL" presStyleCnt="0"/>
      <dgm:spPr/>
    </dgm:pt>
    <dgm:pt modelId="{4B243A3B-6503-45C0-B422-359ADE65CB41}" type="pres">
      <dgm:prSet presAssocID="{57BB0076-CCA0-45E2-B004-CE03D05C49CF}" presName="sibTrans" presStyleLbl="sibTrans2D1" presStyleIdx="1" presStyleCnt="2"/>
      <dgm:spPr/>
    </dgm:pt>
    <dgm:pt modelId="{7B501116-4177-4123-B235-DDE76E5C34A1}" type="pres">
      <dgm:prSet presAssocID="{57BB0076-CCA0-45E2-B004-CE03D05C49CF}" presName="spacerR" presStyleCnt="0"/>
      <dgm:spPr/>
    </dgm:pt>
    <dgm:pt modelId="{A404D136-D998-4E0B-84EE-0BC8AF94F89A}" type="pres">
      <dgm:prSet presAssocID="{3103F315-9D85-4486-B2BB-41A032454F72}" presName="node" presStyleLbl="node1" presStyleIdx="2" presStyleCnt="3" custScaleY="84589">
        <dgm:presLayoutVars>
          <dgm:bulletEnabled val="1"/>
        </dgm:presLayoutVars>
      </dgm:prSet>
      <dgm:spPr/>
    </dgm:pt>
  </dgm:ptLst>
  <dgm:cxnLst>
    <dgm:cxn modelId="{5A63F41B-A360-43F1-85CE-A55B7A2FCA48}" type="presOf" srcId="{57BB0076-CCA0-45E2-B004-CE03D05C49CF}" destId="{4B243A3B-6503-45C0-B422-359ADE65CB41}" srcOrd="0" destOrd="0" presId="urn:microsoft.com/office/officeart/2005/8/layout/equation1"/>
    <dgm:cxn modelId="{7563F330-A671-420C-AC85-4A82A7B4F23A}" type="presOf" srcId="{7BC4B2CE-6943-472D-A600-787D89E0DDA8}" destId="{D5FB1ED2-2877-4D1A-824B-87EB3496122A}" srcOrd="0" destOrd="0" presId="urn:microsoft.com/office/officeart/2005/8/layout/equation1"/>
    <dgm:cxn modelId="{EFEE5D7A-D20C-400F-9FD8-ACC22DB3C978}" type="presOf" srcId="{6A032F8C-FB79-41E8-8963-BF173DD89B93}" destId="{958754D1-5CF0-4457-AC1D-AA5D794298FE}" srcOrd="0" destOrd="0" presId="urn:microsoft.com/office/officeart/2005/8/layout/equation1"/>
    <dgm:cxn modelId="{E495E882-324A-4C51-BF87-A6A9F68BCB3D}" type="presOf" srcId="{6BF6D520-3CA2-4342-9B5A-5CE0FE48C523}" destId="{8BF14CFD-22B3-44C8-AEDF-9126D29BC6C1}" srcOrd="0" destOrd="0" presId="urn:microsoft.com/office/officeart/2005/8/layout/equation1"/>
    <dgm:cxn modelId="{C0035F9F-42BD-4C2D-B649-9BB9114F4DED}" type="presOf" srcId="{93DB1D2F-F7C2-43E2-8081-31250B8391E7}" destId="{E6AA44EE-D142-47A4-9DE8-477DA8A78049}" srcOrd="0" destOrd="0" presId="urn:microsoft.com/office/officeart/2005/8/layout/equation1"/>
    <dgm:cxn modelId="{781027D0-B9DF-40A0-BA08-F2436AB4CA61}" type="presOf" srcId="{3103F315-9D85-4486-B2BB-41A032454F72}" destId="{A404D136-D998-4E0B-84EE-0BC8AF94F89A}" srcOrd="0" destOrd="0" presId="urn:microsoft.com/office/officeart/2005/8/layout/equation1"/>
    <dgm:cxn modelId="{C636A5DD-88AF-4CC4-8AB8-B59E1D326FB9}" srcId="{93DB1D2F-F7C2-43E2-8081-31250B8391E7}" destId="{3103F315-9D85-4486-B2BB-41A032454F72}" srcOrd="2" destOrd="0" parTransId="{B5785872-3A3A-4665-9D29-65983404748E}" sibTransId="{914BA46F-9A3A-4DEF-94FF-8DF9F11D55C8}"/>
    <dgm:cxn modelId="{A2C141EF-DEC2-4A88-8416-58E4B132F98C}" srcId="{93DB1D2F-F7C2-43E2-8081-31250B8391E7}" destId="{6A032F8C-FB79-41E8-8963-BF173DD89B93}" srcOrd="1" destOrd="0" parTransId="{2D554C6D-A424-4EF0-A162-5283B94F283C}" sibTransId="{57BB0076-CCA0-45E2-B004-CE03D05C49CF}"/>
    <dgm:cxn modelId="{F969B8F8-90A1-4A74-8C53-D01277D3AC66}" srcId="{93DB1D2F-F7C2-43E2-8081-31250B8391E7}" destId="{7BC4B2CE-6943-472D-A600-787D89E0DDA8}" srcOrd="0" destOrd="0" parTransId="{CF3CC77F-6432-47D4-B322-499756CD2A33}" sibTransId="{6BF6D520-3CA2-4342-9B5A-5CE0FE48C523}"/>
    <dgm:cxn modelId="{0C5EC0D4-76AA-4D57-AA26-8904BB2850EF}" type="presParOf" srcId="{E6AA44EE-D142-47A4-9DE8-477DA8A78049}" destId="{D5FB1ED2-2877-4D1A-824B-87EB3496122A}" srcOrd="0" destOrd="0" presId="urn:microsoft.com/office/officeart/2005/8/layout/equation1"/>
    <dgm:cxn modelId="{B2586D7B-B476-489E-A8E9-C3B33AA6C893}" type="presParOf" srcId="{E6AA44EE-D142-47A4-9DE8-477DA8A78049}" destId="{457A2663-CDC4-4737-B9D8-BDCAB69BBB43}" srcOrd="1" destOrd="0" presId="urn:microsoft.com/office/officeart/2005/8/layout/equation1"/>
    <dgm:cxn modelId="{42742CDD-83CE-4D94-BBED-D49E0F3DCF5C}" type="presParOf" srcId="{E6AA44EE-D142-47A4-9DE8-477DA8A78049}" destId="{8BF14CFD-22B3-44C8-AEDF-9126D29BC6C1}" srcOrd="2" destOrd="0" presId="urn:microsoft.com/office/officeart/2005/8/layout/equation1"/>
    <dgm:cxn modelId="{FC3B95D4-C64E-48CA-840E-F433A6747D36}" type="presParOf" srcId="{E6AA44EE-D142-47A4-9DE8-477DA8A78049}" destId="{781D9C63-C602-4DB4-BBB9-23A29D9B16B7}" srcOrd="3" destOrd="0" presId="urn:microsoft.com/office/officeart/2005/8/layout/equation1"/>
    <dgm:cxn modelId="{59C003E3-4BF8-41B8-914A-3AF20413D8CA}" type="presParOf" srcId="{E6AA44EE-D142-47A4-9DE8-477DA8A78049}" destId="{958754D1-5CF0-4457-AC1D-AA5D794298FE}" srcOrd="4" destOrd="0" presId="urn:microsoft.com/office/officeart/2005/8/layout/equation1"/>
    <dgm:cxn modelId="{532DC456-F08D-4D4F-9225-36210D707F3E}" type="presParOf" srcId="{E6AA44EE-D142-47A4-9DE8-477DA8A78049}" destId="{CF43A639-08C8-4D84-9A8D-BB9CB16AB81F}" srcOrd="5" destOrd="0" presId="urn:microsoft.com/office/officeart/2005/8/layout/equation1"/>
    <dgm:cxn modelId="{F70FA06B-1091-45B3-AE0A-AFC83DBB6ED6}" type="presParOf" srcId="{E6AA44EE-D142-47A4-9DE8-477DA8A78049}" destId="{4B243A3B-6503-45C0-B422-359ADE65CB41}" srcOrd="6" destOrd="0" presId="urn:microsoft.com/office/officeart/2005/8/layout/equation1"/>
    <dgm:cxn modelId="{AA6E358C-A02F-4D92-8027-FF957022F8C0}" type="presParOf" srcId="{E6AA44EE-D142-47A4-9DE8-477DA8A78049}" destId="{7B501116-4177-4123-B235-DDE76E5C34A1}" srcOrd="7" destOrd="0" presId="urn:microsoft.com/office/officeart/2005/8/layout/equation1"/>
    <dgm:cxn modelId="{CC4A66DB-5C02-4BC8-BDC2-2C5514A6DC66}" type="presParOf" srcId="{E6AA44EE-D142-47A4-9DE8-477DA8A78049}" destId="{A404D136-D998-4E0B-84EE-0BC8AF94F89A}" srcOrd="8" destOrd="0" presId="urn:microsoft.com/office/officeart/2005/8/layout/equation1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95464F5-229D-4EFD-869C-4445B0531000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2A2696AC-809F-4634-8C6F-3A7697115490}">
      <dgm:prSet phldrT="[Texte]" custT="1"/>
      <dgm:spPr>
        <a:solidFill>
          <a:srgbClr val="FFC000"/>
        </a:solidFill>
      </dgm:spPr>
      <dgm:t>
        <a:bodyPr/>
        <a:lstStyle/>
        <a:p>
          <a:pPr rtl="1"/>
          <a:r>
            <a:rPr lang="ar-DZ" sz="24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المعلومات</a:t>
          </a:r>
        </a:p>
      </dgm:t>
    </dgm:pt>
    <dgm:pt modelId="{326E4CE1-EDD4-4771-B65E-8A5921BCE676}" type="parTrans" cxnId="{6A8FF1B0-A300-42B5-9C41-9925745CC721}">
      <dgm:prSet/>
      <dgm:spPr/>
      <dgm:t>
        <a:bodyPr/>
        <a:lstStyle/>
        <a:p>
          <a:pPr rtl="1"/>
          <a:endParaRPr lang="ar-DZ"/>
        </a:p>
      </dgm:t>
    </dgm:pt>
    <dgm:pt modelId="{492AFC06-B627-46EA-B52A-18EE9394DA61}" type="sibTrans" cxnId="{6A8FF1B0-A300-42B5-9C41-9925745CC721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endParaRPr lang="ar-DZ"/>
        </a:p>
      </dgm:t>
    </dgm:pt>
    <dgm:pt modelId="{298572A1-46FD-45DB-AAAF-6DB601FABDF8}">
      <dgm:prSet phldrT="[Texte]" custT="1"/>
      <dgm:spPr>
        <a:solidFill>
          <a:srgbClr val="FFC000"/>
        </a:solidFill>
      </dgm:spPr>
      <dgm:t>
        <a:bodyPr/>
        <a:lstStyle/>
        <a:p>
          <a:pPr rtl="1"/>
          <a:r>
            <a:rPr lang="ar-DZ" sz="24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التفسير البشري</a:t>
          </a:r>
        </a:p>
      </dgm:t>
    </dgm:pt>
    <dgm:pt modelId="{9B749757-BD8E-4343-B9AC-B9684611B63A}" type="parTrans" cxnId="{FE2910D0-8CC3-433D-99CB-E00A5FE91696}">
      <dgm:prSet/>
      <dgm:spPr/>
      <dgm:t>
        <a:bodyPr/>
        <a:lstStyle/>
        <a:p>
          <a:pPr rtl="1"/>
          <a:endParaRPr lang="ar-DZ"/>
        </a:p>
      </dgm:t>
    </dgm:pt>
    <dgm:pt modelId="{779AE7A6-6EE2-4B1B-8529-9D41B499DEE3}" type="sibTrans" cxnId="{FE2910D0-8CC3-433D-99CB-E00A5FE91696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endParaRPr lang="ar-DZ"/>
        </a:p>
      </dgm:t>
    </dgm:pt>
    <dgm:pt modelId="{A247E811-611E-4AE4-B208-3C9DFB7D1C16}">
      <dgm:prSet phldrT="[Texte]" custT="1"/>
      <dgm:spPr>
        <a:solidFill>
          <a:srgbClr val="FFC000"/>
        </a:solidFill>
      </dgm:spPr>
      <dgm:t>
        <a:bodyPr/>
        <a:lstStyle/>
        <a:p>
          <a:pPr rtl="1"/>
          <a:r>
            <a:rPr lang="ar-DZ" sz="2800" dirty="0">
              <a:solidFill>
                <a:srgbClr val="C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المعرفـــــــة</a:t>
          </a:r>
        </a:p>
      </dgm:t>
    </dgm:pt>
    <dgm:pt modelId="{CA3C1FC5-956B-49E8-A229-A476AB8EE93E}" type="parTrans" cxnId="{D6AFFC8F-BD86-46FC-B6B1-5FDDE0859691}">
      <dgm:prSet/>
      <dgm:spPr/>
      <dgm:t>
        <a:bodyPr/>
        <a:lstStyle/>
        <a:p>
          <a:pPr rtl="1"/>
          <a:endParaRPr lang="ar-DZ"/>
        </a:p>
      </dgm:t>
    </dgm:pt>
    <dgm:pt modelId="{C3F01C1D-198B-4E7A-8E34-33BCF73D52D9}" type="sibTrans" cxnId="{D6AFFC8F-BD86-46FC-B6B1-5FDDE0859691}">
      <dgm:prSet/>
      <dgm:spPr/>
      <dgm:t>
        <a:bodyPr/>
        <a:lstStyle/>
        <a:p>
          <a:pPr rtl="1"/>
          <a:endParaRPr lang="ar-DZ"/>
        </a:p>
      </dgm:t>
    </dgm:pt>
    <dgm:pt modelId="{F005C0E9-FE82-407E-9FB4-AEF51B98BEB5}" type="pres">
      <dgm:prSet presAssocID="{495464F5-229D-4EFD-869C-4445B0531000}" presName="linearFlow" presStyleCnt="0">
        <dgm:presLayoutVars>
          <dgm:dir/>
          <dgm:resizeHandles val="exact"/>
        </dgm:presLayoutVars>
      </dgm:prSet>
      <dgm:spPr/>
    </dgm:pt>
    <dgm:pt modelId="{C60620C8-EC47-4BD3-BFCB-9EDEF6571C92}" type="pres">
      <dgm:prSet presAssocID="{2A2696AC-809F-4634-8C6F-3A7697115490}" presName="node" presStyleLbl="node1" presStyleIdx="0" presStyleCnt="3" custScaleY="72883" custLinFactNeighborX="-55560" custLinFactNeighborY="2064">
        <dgm:presLayoutVars>
          <dgm:bulletEnabled val="1"/>
        </dgm:presLayoutVars>
      </dgm:prSet>
      <dgm:spPr/>
    </dgm:pt>
    <dgm:pt modelId="{E7C84D79-188A-444D-AE71-06032CE2928D}" type="pres">
      <dgm:prSet presAssocID="{492AFC06-B627-46EA-B52A-18EE9394DA61}" presName="spacerL" presStyleCnt="0"/>
      <dgm:spPr/>
    </dgm:pt>
    <dgm:pt modelId="{E0BEA5FE-A780-436E-BED2-093D574E2556}" type="pres">
      <dgm:prSet presAssocID="{492AFC06-B627-46EA-B52A-18EE9394DA61}" presName="sibTrans" presStyleLbl="sibTrans2D1" presStyleIdx="0" presStyleCnt="2"/>
      <dgm:spPr/>
    </dgm:pt>
    <dgm:pt modelId="{CB827AE0-40A0-4584-BBC0-FC931132C8B4}" type="pres">
      <dgm:prSet presAssocID="{492AFC06-B627-46EA-B52A-18EE9394DA61}" presName="spacerR" presStyleCnt="0"/>
      <dgm:spPr/>
    </dgm:pt>
    <dgm:pt modelId="{8C388D34-9CE0-4BB2-A3C2-DAF2C661E122}" type="pres">
      <dgm:prSet presAssocID="{298572A1-46FD-45DB-AAAF-6DB601FABDF8}" presName="node" presStyleLbl="node1" presStyleIdx="1" presStyleCnt="3" custScaleY="72491">
        <dgm:presLayoutVars>
          <dgm:bulletEnabled val="1"/>
        </dgm:presLayoutVars>
      </dgm:prSet>
      <dgm:spPr/>
    </dgm:pt>
    <dgm:pt modelId="{FED8DDBC-1069-4F1E-99FF-B985032E678E}" type="pres">
      <dgm:prSet presAssocID="{779AE7A6-6EE2-4B1B-8529-9D41B499DEE3}" presName="spacerL" presStyleCnt="0"/>
      <dgm:spPr/>
    </dgm:pt>
    <dgm:pt modelId="{459C76A9-EF65-4811-B2BC-4D343AE52B48}" type="pres">
      <dgm:prSet presAssocID="{779AE7A6-6EE2-4B1B-8529-9D41B499DEE3}" presName="sibTrans" presStyleLbl="sibTrans2D1" presStyleIdx="1" presStyleCnt="2"/>
      <dgm:spPr/>
    </dgm:pt>
    <dgm:pt modelId="{1B982F53-9A2B-474E-87CC-A80588D71429}" type="pres">
      <dgm:prSet presAssocID="{779AE7A6-6EE2-4B1B-8529-9D41B499DEE3}" presName="spacerR" presStyleCnt="0"/>
      <dgm:spPr/>
    </dgm:pt>
    <dgm:pt modelId="{3C447788-926E-49C2-9392-1D24798F2DED}" type="pres">
      <dgm:prSet presAssocID="{A247E811-611E-4AE4-B208-3C9DFB7D1C16}" presName="node" presStyleLbl="node1" presStyleIdx="2" presStyleCnt="3" custScaleY="67971" custLinFactX="-166" custLinFactNeighborX="-100000" custLinFactNeighborY="-6316">
        <dgm:presLayoutVars>
          <dgm:bulletEnabled val="1"/>
        </dgm:presLayoutVars>
      </dgm:prSet>
      <dgm:spPr/>
    </dgm:pt>
  </dgm:ptLst>
  <dgm:cxnLst>
    <dgm:cxn modelId="{1EDEFC01-00E5-4E39-AB6C-A80C3237CB30}" type="presOf" srcId="{A247E811-611E-4AE4-B208-3C9DFB7D1C16}" destId="{3C447788-926E-49C2-9392-1D24798F2DED}" srcOrd="0" destOrd="0" presId="urn:microsoft.com/office/officeart/2005/8/layout/equation1"/>
    <dgm:cxn modelId="{179B890F-149F-4D2B-BBAD-E709255B248E}" type="presOf" srcId="{495464F5-229D-4EFD-869C-4445B0531000}" destId="{F005C0E9-FE82-407E-9FB4-AEF51B98BEB5}" srcOrd="0" destOrd="0" presId="urn:microsoft.com/office/officeart/2005/8/layout/equation1"/>
    <dgm:cxn modelId="{1D76F111-D03C-4163-ADE3-E4656B9AC041}" type="presOf" srcId="{779AE7A6-6EE2-4B1B-8529-9D41B499DEE3}" destId="{459C76A9-EF65-4811-B2BC-4D343AE52B48}" srcOrd="0" destOrd="0" presId="urn:microsoft.com/office/officeart/2005/8/layout/equation1"/>
    <dgm:cxn modelId="{4A644B78-158E-4494-93DE-FAF25353211B}" type="presOf" srcId="{298572A1-46FD-45DB-AAAF-6DB601FABDF8}" destId="{8C388D34-9CE0-4BB2-A3C2-DAF2C661E122}" srcOrd="0" destOrd="0" presId="urn:microsoft.com/office/officeart/2005/8/layout/equation1"/>
    <dgm:cxn modelId="{D6AFFC8F-BD86-46FC-B6B1-5FDDE0859691}" srcId="{495464F5-229D-4EFD-869C-4445B0531000}" destId="{A247E811-611E-4AE4-B208-3C9DFB7D1C16}" srcOrd="2" destOrd="0" parTransId="{CA3C1FC5-956B-49E8-A229-A476AB8EE93E}" sibTransId="{C3F01C1D-198B-4E7A-8E34-33BCF73D52D9}"/>
    <dgm:cxn modelId="{6A8FF1B0-A300-42B5-9C41-9925745CC721}" srcId="{495464F5-229D-4EFD-869C-4445B0531000}" destId="{2A2696AC-809F-4634-8C6F-3A7697115490}" srcOrd="0" destOrd="0" parTransId="{326E4CE1-EDD4-4771-B65E-8A5921BCE676}" sibTransId="{492AFC06-B627-46EA-B52A-18EE9394DA61}"/>
    <dgm:cxn modelId="{FE2910D0-8CC3-433D-99CB-E00A5FE91696}" srcId="{495464F5-229D-4EFD-869C-4445B0531000}" destId="{298572A1-46FD-45DB-AAAF-6DB601FABDF8}" srcOrd="1" destOrd="0" parTransId="{9B749757-BD8E-4343-B9AC-B9684611B63A}" sibTransId="{779AE7A6-6EE2-4B1B-8529-9D41B499DEE3}"/>
    <dgm:cxn modelId="{7AAC06D7-C041-4CC4-8897-5E3C9667594F}" type="presOf" srcId="{2A2696AC-809F-4634-8C6F-3A7697115490}" destId="{C60620C8-EC47-4BD3-BFCB-9EDEF6571C92}" srcOrd="0" destOrd="0" presId="urn:microsoft.com/office/officeart/2005/8/layout/equation1"/>
    <dgm:cxn modelId="{78BE69F9-4C42-40B9-91CD-7614E0B3FEA6}" type="presOf" srcId="{492AFC06-B627-46EA-B52A-18EE9394DA61}" destId="{E0BEA5FE-A780-436E-BED2-093D574E2556}" srcOrd="0" destOrd="0" presId="urn:microsoft.com/office/officeart/2005/8/layout/equation1"/>
    <dgm:cxn modelId="{BDBBED47-FF0F-42D6-877D-00E6CB620898}" type="presParOf" srcId="{F005C0E9-FE82-407E-9FB4-AEF51B98BEB5}" destId="{C60620C8-EC47-4BD3-BFCB-9EDEF6571C92}" srcOrd="0" destOrd="0" presId="urn:microsoft.com/office/officeart/2005/8/layout/equation1"/>
    <dgm:cxn modelId="{9CFBC793-D949-4AC7-92A4-30CEBC09A1EB}" type="presParOf" srcId="{F005C0E9-FE82-407E-9FB4-AEF51B98BEB5}" destId="{E7C84D79-188A-444D-AE71-06032CE2928D}" srcOrd="1" destOrd="0" presId="urn:microsoft.com/office/officeart/2005/8/layout/equation1"/>
    <dgm:cxn modelId="{BFD8575C-BD68-4DAB-8695-33D197A3ADFF}" type="presParOf" srcId="{F005C0E9-FE82-407E-9FB4-AEF51B98BEB5}" destId="{E0BEA5FE-A780-436E-BED2-093D574E2556}" srcOrd="2" destOrd="0" presId="urn:microsoft.com/office/officeart/2005/8/layout/equation1"/>
    <dgm:cxn modelId="{765FE20A-6CF3-4FA3-9774-13FEBABB39A5}" type="presParOf" srcId="{F005C0E9-FE82-407E-9FB4-AEF51B98BEB5}" destId="{CB827AE0-40A0-4584-BBC0-FC931132C8B4}" srcOrd="3" destOrd="0" presId="urn:microsoft.com/office/officeart/2005/8/layout/equation1"/>
    <dgm:cxn modelId="{B6A412C1-2686-4F40-B4BB-EDD27E47BE55}" type="presParOf" srcId="{F005C0E9-FE82-407E-9FB4-AEF51B98BEB5}" destId="{8C388D34-9CE0-4BB2-A3C2-DAF2C661E122}" srcOrd="4" destOrd="0" presId="urn:microsoft.com/office/officeart/2005/8/layout/equation1"/>
    <dgm:cxn modelId="{19D71245-AF8D-4813-8271-EE224B01C203}" type="presParOf" srcId="{F005C0E9-FE82-407E-9FB4-AEF51B98BEB5}" destId="{FED8DDBC-1069-4F1E-99FF-B985032E678E}" srcOrd="5" destOrd="0" presId="urn:microsoft.com/office/officeart/2005/8/layout/equation1"/>
    <dgm:cxn modelId="{840F80D0-C4AF-4021-9275-E81166C4F951}" type="presParOf" srcId="{F005C0E9-FE82-407E-9FB4-AEF51B98BEB5}" destId="{459C76A9-EF65-4811-B2BC-4D343AE52B48}" srcOrd="6" destOrd="0" presId="urn:microsoft.com/office/officeart/2005/8/layout/equation1"/>
    <dgm:cxn modelId="{4A4B4B9B-2C52-4C32-8C30-0C778BE4F692}" type="presParOf" srcId="{F005C0E9-FE82-407E-9FB4-AEF51B98BEB5}" destId="{1B982F53-9A2B-474E-87CC-A80588D71429}" srcOrd="7" destOrd="0" presId="urn:microsoft.com/office/officeart/2005/8/layout/equation1"/>
    <dgm:cxn modelId="{FFA665F2-865D-4883-98BD-928BBC161320}" type="presParOf" srcId="{F005C0E9-FE82-407E-9FB4-AEF51B98BEB5}" destId="{3C447788-926E-49C2-9392-1D24798F2DED}" srcOrd="8" destOrd="0" presId="urn:microsoft.com/office/officeart/2005/8/layout/equation1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F9EF66-DDB7-425D-B233-125DA35911FA}">
      <dsp:nvSpPr>
        <dsp:cNvPr id="0" name=""/>
        <dsp:cNvSpPr/>
      </dsp:nvSpPr>
      <dsp:spPr>
        <a:xfrm rot="5400000">
          <a:off x="2151195" y="825817"/>
          <a:ext cx="725246" cy="82566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FCFEBB-1B21-4445-8F2A-55BBAAEEB207}">
      <dsp:nvSpPr>
        <dsp:cNvPr id="0" name=""/>
        <dsp:cNvSpPr/>
      </dsp:nvSpPr>
      <dsp:spPr>
        <a:xfrm>
          <a:off x="1079276" y="8611"/>
          <a:ext cx="2900929" cy="85458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2400" b="1" kern="12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المعلومات و المفاهيم المرتبطة بها </a:t>
          </a:r>
        </a:p>
      </dsp:txBody>
      <dsp:txXfrm>
        <a:off x="1121001" y="50336"/>
        <a:ext cx="2817479" cy="771132"/>
      </dsp:txXfrm>
    </dsp:sp>
    <dsp:sp modelId="{4C724C2B-C433-4686-8C2B-DAA8C44519B0}">
      <dsp:nvSpPr>
        <dsp:cNvPr id="0" name=""/>
        <dsp:cNvSpPr/>
      </dsp:nvSpPr>
      <dsp:spPr>
        <a:xfrm>
          <a:off x="3179938" y="103370"/>
          <a:ext cx="887958" cy="690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AA5A1A-88E2-43B5-B563-11CE3DE98739}">
      <dsp:nvSpPr>
        <dsp:cNvPr id="0" name=""/>
        <dsp:cNvSpPr/>
      </dsp:nvSpPr>
      <dsp:spPr>
        <a:xfrm rot="5400000">
          <a:off x="3487654" y="1785795"/>
          <a:ext cx="725246" cy="82566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BC3531-6186-4E99-9537-63301CAD5523}">
      <dsp:nvSpPr>
        <dsp:cNvPr id="0" name=""/>
        <dsp:cNvSpPr/>
      </dsp:nvSpPr>
      <dsp:spPr>
        <a:xfrm>
          <a:off x="2534485" y="981844"/>
          <a:ext cx="2742934" cy="85458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2400" b="1" kern="12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العلاقة بين المفاهيم </a:t>
          </a:r>
        </a:p>
      </dsp:txBody>
      <dsp:txXfrm>
        <a:off x="2576210" y="1023569"/>
        <a:ext cx="2659484" cy="771132"/>
      </dsp:txXfrm>
    </dsp:sp>
    <dsp:sp modelId="{66D88296-CA4E-4DEA-9EF5-F85F812B8CE4}">
      <dsp:nvSpPr>
        <dsp:cNvPr id="0" name=""/>
        <dsp:cNvSpPr/>
      </dsp:nvSpPr>
      <dsp:spPr>
        <a:xfrm>
          <a:off x="4516397" y="1063348"/>
          <a:ext cx="887958" cy="690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F201A0-E386-4B6A-B4A4-E135EF1EE724}">
      <dsp:nvSpPr>
        <dsp:cNvPr id="0" name=""/>
        <dsp:cNvSpPr/>
      </dsp:nvSpPr>
      <dsp:spPr>
        <a:xfrm rot="5400000">
          <a:off x="4952886" y="2745773"/>
          <a:ext cx="725246" cy="82566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F0A1BB-49DA-4A04-ACD7-D26D5A39FA03}">
      <dsp:nvSpPr>
        <dsp:cNvPr id="0" name=""/>
        <dsp:cNvSpPr/>
      </dsp:nvSpPr>
      <dsp:spPr>
        <a:xfrm>
          <a:off x="3949941" y="1941822"/>
          <a:ext cx="2842485" cy="85458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2400" b="1" kern="12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المعلومات: عامل حيوي</a:t>
          </a:r>
        </a:p>
      </dsp:txBody>
      <dsp:txXfrm>
        <a:off x="3991666" y="1983547"/>
        <a:ext cx="2759035" cy="771132"/>
      </dsp:txXfrm>
    </dsp:sp>
    <dsp:sp modelId="{DEF32BCC-DEF3-4E1B-A3C9-7634F6806193}">
      <dsp:nvSpPr>
        <dsp:cNvPr id="0" name=""/>
        <dsp:cNvSpPr/>
      </dsp:nvSpPr>
      <dsp:spPr>
        <a:xfrm>
          <a:off x="5981628" y="2023326"/>
          <a:ext cx="887958" cy="690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D32088-B4EE-42E5-AD8D-FE6E8ED4186A}">
      <dsp:nvSpPr>
        <dsp:cNvPr id="0" name=""/>
        <dsp:cNvSpPr/>
      </dsp:nvSpPr>
      <dsp:spPr>
        <a:xfrm>
          <a:off x="5365398" y="2901801"/>
          <a:ext cx="2430972" cy="85458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2400" b="1" kern="12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جودة المعلومات</a:t>
          </a:r>
        </a:p>
      </dsp:txBody>
      <dsp:txXfrm>
        <a:off x="5407123" y="2943526"/>
        <a:ext cx="2347522" cy="7711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B1CC8B-8A07-4059-A786-B2EB9FFEA61D}">
      <dsp:nvSpPr>
        <dsp:cNvPr id="0" name=""/>
        <dsp:cNvSpPr/>
      </dsp:nvSpPr>
      <dsp:spPr>
        <a:xfrm>
          <a:off x="3789044" y="574"/>
          <a:ext cx="5683567" cy="2239186"/>
        </a:xfrm>
        <a:prstGeom prst="rightArrow">
          <a:avLst>
            <a:gd name="adj1" fmla="val 75000"/>
            <a:gd name="adj2" fmla="val 50000"/>
          </a:avLst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DZ" sz="2400" b="1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raditional Arabic" panose="02020603050405020304" pitchFamily="18" charset="-78"/>
            </a:rPr>
            <a:t>تمثل المعلومة قياس كمي لعدم اليقين في رسالة ما وفق درجة احتمال كل اشارة مكونة لهذه الرسالة .</a:t>
          </a:r>
          <a:endParaRPr lang="ar-DZ" sz="2400" b="1" kern="1200" dirty="0"/>
        </a:p>
      </dsp:txBody>
      <dsp:txXfrm>
        <a:off x="3789044" y="280472"/>
        <a:ext cx="4843872" cy="1679390"/>
      </dsp:txXfrm>
    </dsp:sp>
    <dsp:sp modelId="{EC633558-52B6-49E1-ACB8-A909E51A2C3A}">
      <dsp:nvSpPr>
        <dsp:cNvPr id="0" name=""/>
        <dsp:cNvSpPr/>
      </dsp:nvSpPr>
      <dsp:spPr>
        <a:xfrm>
          <a:off x="0" y="574"/>
          <a:ext cx="3789044" cy="2239186"/>
        </a:xfrm>
        <a:prstGeom prst="roundRect">
          <a:avLst/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2800" b="1" kern="1200" dirty="0">
              <a:solidFill>
                <a:schemeClr val="tx1"/>
              </a:solidFill>
              <a:effectLst/>
              <a:ea typeface="Calibri" panose="020F0502020204030204" pitchFamily="34" charset="0"/>
              <a:cs typeface="Traditional Arabic" panose="02020603050405020304" pitchFamily="18" charset="-78"/>
            </a:rPr>
            <a:t>المنظور التركيبي</a:t>
          </a:r>
          <a:r>
            <a:rPr lang="fr-FR" sz="2400" b="1" kern="1200" dirty="0">
              <a:solidFill>
                <a:schemeClr val="tx1"/>
              </a:solidFill>
              <a:effectLst/>
              <a:latin typeface="Times-Roman"/>
              <a:ea typeface="Calibri" panose="020F0502020204030204" pitchFamily="34" charset="0"/>
              <a:cs typeface="Times-Roman"/>
            </a:rPr>
            <a:t>perspective syntaxique</a:t>
          </a:r>
          <a:r>
            <a:rPr lang="fr-FR" sz="3500" kern="1200" dirty="0">
              <a:effectLst/>
              <a:latin typeface="Arial" panose="020B0604020202020204" pitchFamily="34" charset="0"/>
              <a:ea typeface="Calibri" panose="020F0502020204030204" pitchFamily="34" charset="0"/>
            </a:rPr>
            <a:t> </a:t>
          </a:r>
          <a:endParaRPr lang="ar-DZ" sz="3500" kern="1200" dirty="0"/>
        </a:p>
      </dsp:txBody>
      <dsp:txXfrm>
        <a:off x="109308" y="109882"/>
        <a:ext cx="3570428" cy="2020570"/>
      </dsp:txXfrm>
    </dsp:sp>
    <dsp:sp modelId="{3FC0CB70-B9E6-4347-BAC3-21E4B0AA1731}">
      <dsp:nvSpPr>
        <dsp:cNvPr id="0" name=""/>
        <dsp:cNvSpPr/>
      </dsp:nvSpPr>
      <dsp:spPr>
        <a:xfrm>
          <a:off x="3789044" y="2463679"/>
          <a:ext cx="5683567" cy="2239186"/>
        </a:xfrm>
        <a:prstGeom prst="rightArrow">
          <a:avLst>
            <a:gd name="adj1" fmla="val 75000"/>
            <a:gd name="adj2" fmla="val 50000"/>
          </a:avLst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DZ" sz="2400" b="1" kern="1200" dirty="0">
              <a:effectLst/>
              <a:ea typeface="Calibri" panose="020F0502020204030204" pitchFamily="34" charset="0"/>
              <a:cs typeface="Traditional Arabic" panose="02020603050405020304" pitchFamily="18" charset="-78"/>
            </a:rPr>
            <a:t>المعلومة تشير الى </a:t>
          </a:r>
          <a:r>
            <a:rPr lang="ar-DZ" sz="2400" b="1" kern="1200" dirty="0">
              <a:solidFill>
                <a:srgbClr val="C00000"/>
              </a:solidFill>
              <a:effectLst/>
              <a:ea typeface="Calibri" panose="020F0502020204030204" pitchFamily="34" charset="0"/>
              <a:cs typeface="Traditional Arabic" panose="02020603050405020304" pitchFamily="18" charset="-78"/>
            </a:rPr>
            <a:t>التفسير او المعنى </a:t>
          </a:r>
          <a:r>
            <a:rPr lang="ar-DZ" sz="2400" b="1" kern="1200" dirty="0">
              <a:effectLst/>
              <a:ea typeface="Calibri" panose="020F0502020204030204" pitchFamily="34" charset="0"/>
              <a:cs typeface="Traditional Arabic" panose="02020603050405020304" pitchFamily="18" charset="-78"/>
            </a:rPr>
            <a:t>الذي يخص به الانسان البيانات باستعمال قواعد معروفة لتمثيلها ، مما يجعلها ترتقي الى مرتبة أرقى من </a:t>
          </a:r>
          <a:r>
            <a:rPr lang="ar-DZ" sz="2400" b="1" kern="1200" dirty="0">
              <a:solidFill>
                <a:srgbClr val="FF0000"/>
              </a:solidFill>
              <a:effectLst/>
              <a:ea typeface="Calibri" panose="020F0502020204030204" pitchFamily="34" charset="0"/>
              <a:cs typeface="Traditional Arabic" panose="02020603050405020304" pitchFamily="18" charset="-78"/>
            </a:rPr>
            <a:t>البيانات</a:t>
          </a:r>
          <a:r>
            <a:rPr lang="ar-DZ" sz="2400" b="1" kern="1200" dirty="0">
              <a:effectLst/>
              <a:ea typeface="Calibri" panose="020F0502020204030204" pitchFamily="34" charset="0"/>
              <a:cs typeface="Traditional Arabic" panose="02020603050405020304" pitchFamily="18" charset="-78"/>
            </a:rPr>
            <a:t> </a:t>
          </a:r>
          <a:r>
            <a:rPr lang="ar-DZ" sz="2400" b="1" kern="1200" dirty="0">
              <a:solidFill>
                <a:srgbClr val="FF0000"/>
              </a:solidFill>
              <a:effectLst/>
              <a:highlight>
                <a:srgbClr val="FFFF00"/>
              </a:highlight>
              <a:ea typeface="Calibri" panose="020F0502020204030204" pitchFamily="34" charset="0"/>
              <a:cs typeface="Traditional Arabic" panose="02020603050405020304" pitchFamily="18" charset="-78"/>
            </a:rPr>
            <a:t>من خلال نموذج التفسير الذي أكسبها معنى </a:t>
          </a:r>
          <a:endParaRPr lang="ar-DZ" sz="2400" b="1" kern="1200" dirty="0">
            <a:solidFill>
              <a:srgbClr val="FF0000"/>
            </a:solidFill>
            <a:highlight>
              <a:srgbClr val="FFFF00"/>
            </a:highlight>
          </a:endParaRPr>
        </a:p>
      </dsp:txBody>
      <dsp:txXfrm>
        <a:off x="3789044" y="2743577"/>
        <a:ext cx="4843872" cy="1679390"/>
      </dsp:txXfrm>
    </dsp:sp>
    <dsp:sp modelId="{71DC4447-CAAA-4348-819B-845DBE895B85}">
      <dsp:nvSpPr>
        <dsp:cNvPr id="0" name=""/>
        <dsp:cNvSpPr/>
      </dsp:nvSpPr>
      <dsp:spPr>
        <a:xfrm>
          <a:off x="21313" y="2297352"/>
          <a:ext cx="3789044" cy="2239186"/>
        </a:xfrm>
        <a:prstGeom prst="roundRect">
          <a:avLst/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2800" b="1" kern="1200" dirty="0">
              <a:solidFill>
                <a:schemeClr val="tx1"/>
              </a:solidFill>
              <a:effectLst/>
              <a:ea typeface="Calibri" panose="020F0502020204030204" pitchFamily="34" charset="0"/>
              <a:cs typeface="Traditional Arabic" panose="02020603050405020304" pitchFamily="18" charset="-78"/>
            </a:rPr>
            <a:t>لمنظور الدلالي  </a:t>
          </a:r>
          <a:r>
            <a:rPr lang="fr-FR" sz="2400" b="1" kern="1200" dirty="0">
              <a:solidFill>
                <a:schemeClr val="tx1"/>
              </a:solidFill>
              <a:effectLst/>
              <a:latin typeface="Traditional Arabic" panose="02020603050405020304" pitchFamily="18" charset="-78"/>
              <a:ea typeface="Calibri" panose="020F0502020204030204" pitchFamily="34" charset="0"/>
            </a:rPr>
            <a:t>perspective sémantique</a:t>
          </a:r>
          <a:r>
            <a:rPr lang="fr-FR" sz="2400" kern="1200" dirty="0">
              <a:solidFill>
                <a:schemeClr val="tx1"/>
              </a:solidFill>
              <a:effectLst/>
              <a:latin typeface="Traditional Arabic" panose="02020603050405020304" pitchFamily="18" charset="-78"/>
              <a:ea typeface="Calibri" panose="020F0502020204030204" pitchFamily="34" charset="0"/>
            </a:rPr>
            <a:t> </a:t>
          </a:r>
          <a:r>
            <a:rPr lang="fr-FR" sz="2800" kern="1200" dirty="0">
              <a:effectLst/>
              <a:latin typeface="Traditional Arabic" panose="02020603050405020304" pitchFamily="18" charset="-78"/>
              <a:ea typeface="Calibri" panose="020F0502020204030204" pitchFamily="34" charset="0"/>
            </a:rPr>
            <a:t>  </a:t>
          </a:r>
          <a:endParaRPr lang="ar-DZ" sz="2800" kern="1200" dirty="0"/>
        </a:p>
      </dsp:txBody>
      <dsp:txXfrm>
        <a:off x="130621" y="2406660"/>
        <a:ext cx="3570428" cy="20205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B1ED2-2877-4D1A-824B-87EB3496122A}">
      <dsp:nvSpPr>
        <dsp:cNvPr id="0" name=""/>
        <dsp:cNvSpPr/>
      </dsp:nvSpPr>
      <dsp:spPr>
        <a:xfrm>
          <a:off x="1499" y="368486"/>
          <a:ext cx="1987246" cy="1653706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2400" b="1" kern="1200" dirty="0">
              <a:latin typeface="Traditional Arabic" panose="02020603050405020304" pitchFamily="18" charset="-78"/>
              <a:cs typeface="Traditional Arabic" panose="02020603050405020304" pitchFamily="18" charset="-78"/>
            </a:rPr>
            <a:t>بيانات</a:t>
          </a:r>
        </a:p>
      </dsp:txBody>
      <dsp:txXfrm>
        <a:off x="292524" y="610666"/>
        <a:ext cx="1405196" cy="1169346"/>
      </dsp:txXfrm>
    </dsp:sp>
    <dsp:sp modelId="{8BF14CFD-22B3-44C8-AEDF-9126D29BC6C1}">
      <dsp:nvSpPr>
        <dsp:cNvPr id="0" name=""/>
        <dsp:cNvSpPr/>
      </dsp:nvSpPr>
      <dsp:spPr>
        <a:xfrm>
          <a:off x="2150109" y="619038"/>
          <a:ext cx="1152602" cy="1152602"/>
        </a:xfrm>
        <a:prstGeom prst="mathPlus">
          <a:avLst/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DZ" sz="1900" kern="1200"/>
        </a:p>
      </dsp:txBody>
      <dsp:txXfrm>
        <a:off x="2302886" y="1059793"/>
        <a:ext cx="847048" cy="271092"/>
      </dsp:txXfrm>
    </dsp:sp>
    <dsp:sp modelId="{958754D1-5CF0-4457-AC1D-AA5D794298FE}">
      <dsp:nvSpPr>
        <dsp:cNvPr id="0" name=""/>
        <dsp:cNvSpPr/>
      </dsp:nvSpPr>
      <dsp:spPr>
        <a:xfrm>
          <a:off x="3464078" y="368476"/>
          <a:ext cx="1987246" cy="1626421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2400" b="1" kern="1200" dirty="0">
              <a:latin typeface="Traditional Arabic" panose="02020603050405020304" pitchFamily="18" charset="-78"/>
              <a:cs typeface="Traditional Arabic" panose="02020603050405020304" pitchFamily="18" charset="-78"/>
            </a:rPr>
            <a:t>نموذج التفسير</a:t>
          </a:r>
        </a:p>
      </dsp:txBody>
      <dsp:txXfrm>
        <a:off x="3755103" y="606660"/>
        <a:ext cx="1405196" cy="1150053"/>
      </dsp:txXfrm>
    </dsp:sp>
    <dsp:sp modelId="{4B243A3B-6503-45C0-B422-359ADE65CB41}">
      <dsp:nvSpPr>
        <dsp:cNvPr id="0" name=""/>
        <dsp:cNvSpPr/>
      </dsp:nvSpPr>
      <dsp:spPr>
        <a:xfrm>
          <a:off x="5612687" y="619038"/>
          <a:ext cx="1152602" cy="1152602"/>
        </a:xfrm>
        <a:prstGeom prst="mathEqual">
          <a:avLst/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DZ" sz="4900" kern="1200"/>
        </a:p>
      </dsp:txBody>
      <dsp:txXfrm>
        <a:off x="5765464" y="856474"/>
        <a:ext cx="847048" cy="677730"/>
      </dsp:txXfrm>
    </dsp:sp>
    <dsp:sp modelId="{A404D136-D998-4E0B-84EE-0BC8AF94F89A}">
      <dsp:nvSpPr>
        <dsp:cNvPr id="0" name=""/>
        <dsp:cNvSpPr/>
      </dsp:nvSpPr>
      <dsp:spPr>
        <a:xfrm>
          <a:off x="6926654" y="354844"/>
          <a:ext cx="1987246" cy="1680991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2400" b="1" kern="1200" dirty="0">
              <a:solidFill>
                <a:srgbClr val="C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المعلومات</a:t>
          </a:r>
          <a:r>
            <a:rPr lang="ar-DZ" sz="4300" kern="1200" dirty="0"/>
            <a:t> </a:t>
          </a:r>
        </a:p>
      </dsp:txBody>
      <dsp:txXfrm>
        <a:off x="7217679" y="601019"/>
        <a:ext cx="1405196" cy="11886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0620C8-EC47-4BD3-BFCB-9EDEF6571C92}">
      <dsp:nvSpPr>
        <dsp:cNvPr id="0" name=""/>
        <dsp:cNvSpPr/>
      </dsp:nvSpPr>
      <dsp:spPr>
        <a:xfrm>
          <a:off x="0" y="683798"/>
          <a:ext cx="1811734" cy="1320446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2400" b="1" kern="12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المعلومات</a:t>
          </a:r>
        </a:p>
      </dsp:txBody>
      <dsp:txXfrm>
        <a:off x="265322" y="877173"/>
        <a:ext cx="1281090" cy="933696"/>
      </dsp:txXfrm>
    </dsp:sp>
    <dsp:sp modelId="{E0BEA5FE-A780-436E-BED2-093D574E2556}">
      <dsp:nvSpPr>
        <dsp:cNvPr id="0" name=""/>
        <dsp:cNvSpPr/>
      </dsp:nvSpPr>
      <dsp:spPr>
        <a:xfrm>
          <a:off x="1960214" y="781224"/>
          <a:ext cx="1050805" cy="1050805"/>
        </a:xfrm>
        <a:prstGeom prst="mathPlus">
          <a:avLst/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DZ" sz="1700" kern="1200"/>
        </a:p>
      </dsp:txBody>
      <dsp:txXfrm>
        <a:off x="2099498" y="1183052"/>
        <a:ext cx="772237" cy="247149"/>
      </dsp:txXfrm>
    </dsp:sp>
    <dsp:sp modelId="{8C388D34-9CE0-4BB2-A3C2-DAF2C661E122}">
      <dsp:nvSpPr>
        <dsp:cNvPr id="0" name=""/>
        <dsp:cNvSpPr/>
      </dsp:nvSpPr>
      <dsp:spPr>
        <a:xfrm>
          <a:off x="3158132" y="649955"/>
          <a:ext cx="1811734" cy="1313344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2400" b="1" kern="12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التفسير البشري</a:t>
          </a:r>
        </a:p>
      </dsp:txBody>
      <dsp:txXfrm>
        <a:off x="3423454" y="842290"/>
        <a:ext cx="1281090" cy="928674"/>
      </dsp:txXfrm>
    </dsp:sp>
    <dsp:sp modelId="{459C76A9-EF65-4811-B2BC-4D343AE52B48}">
      <dsp:nvSpPr>
        <dsp:cNvPr id="0" name=""/>
        <dsp:cNvSpPr/>
      </dsp:nvSpPr>
      <dsp:spPr>
        <a:xfrm>
          <a:off x="5116980" y="781224"/>
          <a:ext cx="1050805" cy="1050805"/>
        </a:xfrm>
        <a:prstGeom prst="mathEqual">
          <a:avLst/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DZ" sz="4400" kern="1200"/>
        </a:p>
      </dsp:txBody>
      <dsp:txXfrm>
        <a:off x="5256264" y="997690"/>
        <a:ext cx="772237" cy="617873"/>
      </dsp:txXfrm>
    </dsp:sp>
    <dsp:sp modelId="{3C447788-926E-49C2-9392-1D24798F2DED}">
      <dsp:nvSpPr>
        <dsp:cNvPr id="0" name=""/>
        <dsp:cNvSpPr/>
      </dsp:nvSpPr>
      <dsp:spPr>
        <a:xfrm>
          <a:off x="6164778" y="576471"/>
          <a:ext cx="1811734" cy="1231453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2800" kern="1200" dirty="0">
              <a:solidFill>
                <a:srgbClr val="C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المعرفـــــــة</a:t>
          </a:r>
        </a:p>
      </dsp:txBody>
      <dsp:txXfrm>
        <a:off x="6430100" y="756813"/>
        <a:ext cx="1281090" cy="8707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5AC-6E7C-4B02-A10F-4AF6BF07EA07}" type="datetimeFigureOut">
              <a:rPr lang="ar-DZ" smtClean="0"/>
              <a:t>22-05-1442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425C21F-2768-4483-BF7A-8FB920DF0F11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456097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5AC-6E7C-4B02-A10F-4AF6BF07EA07}" type="datetimeFigureOut">
              <a:rPr lang="ar-DZ" smtClean="0"/>
              <a:t>22-05-1442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425C21F-2768-4483-BF7A-8FB920DF0F11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2400493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5AC-6E7C-4B02-A10F-4AF6BF07EA07}" type="datetimeFigureOut">
              <a:rPr lang="ar-DZ" smtClean="0"/>
              <a:t>22-05-1442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425C21F-2768-4483-BF7A-8FB920DF0F11}" type="slidenum">
              <a:rPr lang="ar-DZ" smtClean="0"/>
              <a:t>‹N°›</a:t>
            </a:fld>
            <a:endParaRPr lang="ar-D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5914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5AC-6E7C-4B02-A10F-4AF6BF07EA07}" type="datetimeFigureOut">
              <a:rPr lang="ar-DZ" smtClean="0"/>
              <a:t>22-05-1442</a:t>
            </a:fld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425C21F-2768-4483-BF7A-8FB920DF0F11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257522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5AC-6E7C-4B02-A10F-4AF6BF07EA07}" type="datetimeFigureOut">
              <a:rPr lang="ar-DZ" smtClean="0"/>
              <a:t>22-05-1442</a:t>
            </a:fld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425C21F-2768-4483-BF7A-8FB920DF0F11}" type="slidenum">
              <a:rPr lang="ar-DZ" smtClean="0"/>
              <a:t>‹N°›</a:t>
            </a:fld>
            <a:endParaRPr lang="ar-D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5787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5AC-6E7C-4B02-A10F-4AF6BF07EA07}" type="datetimeFigureOut">
              <a:rPr lang="ar-DZ" smtClean="0"/>
              <a:t>22-05-1442</a:t>
            </a:fld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425C21F-2768-4483-BF7A-8FB920DF0F11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722596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5AC-6E7C-4B02-A10F-4AF6BF07EA07}" type="datetimeFigureOut">
              <a:rPr lang="ar-DZ" smtClean="0"/>
              <a:t>22-05-1442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C21F-2768-4483-BF7A-8FB920DF0F11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952891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5AC-6E7C-4B02-A10F-4AF6BF07EA07}" type="datetimeFigureOut">
              <a:rPr lang="ar-DZ" smtClean="0"/>
              <a:t>22-05-1442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C21F-2768-4483-BF7A-8FB920DF0F11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1343393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5AC-6E7C-4B02-A10F-4AF6BF07EA07}" type="datetimeFigureOut">
              <a:rPr lang="ar-DZ" smtClean="0"/>
              <a:t>22-05-1442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C21F-2768-4483-BF7A-8FB920DF0F11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2300387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5AC-6E7C-4B02-A10F-4AF6BF07EA07}" type="datetimeFigureOut">
              <a:rPr lang="ar-DZ" smtClean="0"/>
              <a:t>22-05-1442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425C21F-2768-4483-BF7A-8FB920DF0F11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537590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5AC-6E7C-4B02-A10F-4AF6BF07EA07}" type="datetimeFigureOut">
              <a:rPr lang="ar-DZ" smtClean="0"/>
              <a:t>22-05-1442</a:t>
            </a:fld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425C21F-2768-4483-BF7A-8FB920DF0F11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1379209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5AC-6E7C-4B02-A10F-4AF6BF07EA07}" type="datetimeFigureOut">
              <a:rPr lang="ar-DZ" smtClean="0"/>
              <a:t>22-05-1442</a:t>
            </a:fld>
            <a:endParaRPr lang="ar-D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425C21F-2768-4483-BF7A-8FB920DF0F11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235491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5AC-6E7C-4B02-A10F-4AF6BF07EA07}" type="datetimeFigureOut">
              <a:rPr lang="ar-DZ" smtClean="0"/>
              <a:t>22-05-1442</a:t>
            </a:fld>
            <a:endParaRPr lang="ar-D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C21F-2768-4483-BF7A-8FB920DF0F11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2928529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5AC-6E7C-4B02-A10F-4AF6BF07EA07}" type="datetimeFigureOut">
              <a:rPr lang="ar-DZ" smtClean="0"/>
              <a:t>22-05-1442</a:t>
            </a:fld>
            <a:endParaRPr lang="ar-D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C21F-2768-4483-BF7A-8FB920DF0F11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272460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5AC-6E7C-4B02-A10F-4AF6BF07EA07}" type="datetimeFigureOut">
              <a:rPr lang="ar-DZ" smtClean="0"/>
              <a:t>22-05-1442</a:t>
            </a:fld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C21F-2768-4483-BF7A-8FB920DF0F11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4115630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5AC-6E7C-4B02-A10F-4AF6BF07EA07}" type="datetimeFigureOut">
              <a:rPr lang="ar-DZ" smtClean="0"/>
              <a:t>22-05-1442</a:t>
            </a:fld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425C21F-2768-4483-BF7A-8FB920DF0F11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2109928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7C5AC-6E7C-4B02-A10F-4AF6BF07EA07}" type="datetimeFigureOut">
              <a:rPr lang="ar-DZ" smtClean="0"/>
              <a:t>22-05-1442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425C21F-2768-4483-BF7A-8FB920DF0F11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2162733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w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457A44ED-D014-473F-B63D-337E9FD7F9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DZ" dirty="0"/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B8D5BE60-BD88-4220-BCD3-F97B8604525D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5765" y="50793"/>
            <a:ext cx="8686800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17">
            <a:extLst>
              <a:ext uri="{FF2B5EF4-FFF2-40B4-BE49-F238E27FC236}">
                <a16:creationId xmlns:a16="http://schemas.microsoft.com/office/drawing/2014/main" id="{462DAB5E-95CE-4FA6-9886-79D28A12D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4477" y="1131543"/>
            <a:ext cx="642937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DZ" sz="1200" i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abic Transparent" pitchFamily="2" charset="0"/>
              </a:rPr>
              <a:t>الجمهــورية الجزائــرية الديمقــراطية الشعبيـــة</a:t>
            </a:r>
            <a:endParaRPr lang="en-US" sz="11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abic Transparent" pitchFamily="2" charset="0"/>
            </a:endParaRP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b="1" i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abic Transparent" pitchFamily="2" charset="0"/>
              </a:rPr>
              <a:t>République Algérienne Démocratique et Populaire</a:t>
            </a:r>
            <a:endParaRPr lang="en-US" sz="11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abic Transparent" pitchFamily="2" charset="0"/>
            </a:endParaRP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DZ" sz="12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abic Transparent" pitchFamily="2" charset="0"/>
              </a:rPr>
              <a:t>و</a:t>
            </a:r>
            <a:r>
              <a:rPr lang="ar-DZ" sz="12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abic Transparent" pitchFamily="2" charset="0"/>
              </a:rPr>
              <a:t>زارة التعليــم العــالي </a:t>
            </a:r>
            <a:r>
              <a:rPr lang="ar-DZ" sz="1200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abic Transparent" pitchFamily="2" charset="0"/>
              </a:rPr>
              <a:t>و</a:t>
            </a:r>
            <a:r>
              <a:rPr lang="ar-DZ" sz="12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abic Transparent" pitchFamily="2" charset="0"/>
              </a:rPr>
              <a:t> البحــث العلمـي</a:t>
            </a:r>
            <a:endParaRPr lang="en-US" sz="11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b="1" i="1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Ministère de l’Enseignement Supérieur et de la Recherche Scientifique  </a:t>
            </a:r>
            <a:endParaRPr lang="en-US" sz="11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DZ" sz="1200" i="1" dirty="0">
                <a:solidFill>
                  <a:srgbClr val="000000"/>
                </a:solidFill>
                <a:latin typeface="Arial" pitchFamily="34" charset="0"/>
                <a:cs typeface="Arabic Transparent" pitchFamily="2" charset="0"/>
              </a:rPr>
              <a:t>جــامعة محــمد </a:t>
            </a:r>
            <a:r>
              <a:rPr lang="ar-DZ" sz="1200" i="1" dirty="0" err="1">
                <a:solidFill>
                  <a:srgbClr val="000000"/>
                </a:solidFill>
                <a:latin typeface="Arial" pitchFamily="34" charset="0"/>
                <a:cs typeface="Arabic Transparent" pitchFamily="2" charset="0"/>
              </a:rPr>
              <a:t>خيضــر</a:t>
            </a:r>
            <a:r>
              <a:rPr lang="ar-DZ" sz="1200" i="1" dirty="0">
                <a:solidFill>
                  <a:srgbClr val="000000"/>
                </a:solidFill>
                <a:latin typeface="Arial" pitchFamily="34" charset="0"/>
                <a:cs typeface="Arabic Transparent" pitchFamily="2" charset="0"/>
              </a:rPr>
              <a:t> – بسكرة –</a:t>
            </a:r>
            <a:endParaRPr lang="en-US" sz="11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DZ" sz="1200" b="1" i="1" dirty="0">
                <a:solidFill>
                  <a:srgbClr val="00B050"/>
                </a:solidFill>
                <a:latin typeface="Arial" pitchFamily="34" charset="0"/>
                <a:cs typeface="Arabic Transparent" pitchFamily="2" charset="0"/>
              </a:rPr>
              <a:t>كــلية العلــوم الاقتصــادية </a:t>
            </a:r>
            <a:r>
              <a:rPr lang="ar-DZ" sz="1200" b="1" i="1" dirty="0" err="1">
                <a:solidFill>
                  <a:srgbClr val="00B050"/>
                </a:solidFill>
                <a:latin typeface="Arial" pitchFamily="34" charset="0"/>
                <a:cs typeface="Arabic Transparent" pitchFamily="2" charset="0"/>
              </a:rPr>
              <a:t>و</a:t>
            </a:r>
            <a:r>
              <a:rPr lang="ar-DZ" sz="1200" b="1" i="1" dirty="0">
                <a:solidFill>
                  <a:srgbClr val="00B050"/>
                </a:solidFill>
                <a:latin typeface="Arial" pitchFamily="34" charset="0"/>
                <a:cs typeface="Arabic Transparent" pitchFamily="2" charset="0"/>
              </a:rPr>
              <a:t> التجــارية </a:t>
            </a:r>
            <a:r>
              <a:rPr lang="ar-DZ" sz="1200" b="1" i="1" dirty="0" err="1">
                <a:solidFill>
                  <a:srgbClr val="00B050"/>
                </a:solidFill>
                <a:latin typeface="Arial" pitchFamily="34" charset="0"/>
                <a:cs typeface="Arabic Transparent" pitchFamily="2" charset="0"/>
              </a:rPr>
              <a:t>و</a:t>
            </a:r>
            <a:r>
              <a:rPr lang="ar-DZ" sz="1200" b="1" i="1" dirty="0">
                <a:solidFill>
                  <a:srgbClr val="00B050"/>
                </a:solidFill>
                <a:latin typeface="Arial" pitchFamily="34" charset="0"/>
                <a:cs typeface="Arabic Transparent" pitchFamily="2" charset="0"/>
              </a:rPr>
              <a:t> علــوم التسييــر</a:t>
            </a:r>
            <a:endParaRPr lang="en-US" sz="11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DZ" sz="1200" b="1" i="1" dirty="0">
                <a:solidFill>
                  <a:srgbClr val="00B050"/>
                </a:solidFill>
                <a:latin typeface="Arial" pitchFamily="34" charset="0"/>
                <a:cs typeface="Arabic Transparent" pitchFamily="2" charset="0"/>
              </a:rPr>
              <a:t>قســـم علـــوم التسييــر</a:t>
            </a:r>
            <a:r>
              <a:rPr lang="ar-DZ" sz="1200" b="1" i="1" dirty="0">
                <a:solidFill>
                  <a:srgbClr val="000000"/>
                </a:solidFill>
                <a:latin typeface="Arial" pitchFamily="34" charset="0"/>
                <a:cs typeface="Arabic Transparent" pitchFamily="2" charset="0"/>
              </a:rPr>
              <a:t> </a:t>
            </a:r>
            <a:endParaRPr lang="en-US" sz="11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VAIO\Desktop\sirh\وظيفة-خالية-موارد-بشرية.png">
            <a:extLst>
              <a:ext uri="{FF2B5EF4-FFF2-40B4-BE49-F238E27FC236}">
                <a16:creationId xmlns:a16="http://schemas.microsoft.com/office/drawing/2014/main" id="{E673CFD2-8F3C-45CE-BAC2-9F56EFD66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15" y="2737180"/>
            <a:ext cx="11536711" cy="412082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15">
            <a:extLst>
              <a:ext uri="{FF2B5EF4-FFF2-40B4-BE49-F238E27FC236}">
                <a16:creationId xmlns:a16="http://schemas.microsoft.com/office/drawing/2014/main" id="{7B3CCE59-3BA3-4F56-87EF-F271FAF72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8584" y="5830270"/>
            <a:ext cx="27479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DZ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Simplified Arabic" pitchFamily="18" charset="-78"/>
              </a:rPr>
              <a:t>اعداد الدكتورة </a:t>
            </a:r>
            <a:r>
              <a:rPr lang="ar-DZ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Simplified Arabic" pitchFamily="18" charset="-78"/>
              </a:rPr>
              <a:t>:</a:t>
            </a:r>
            <a:endParaRPr lang="fr-FR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Simplified Arabic" pitchFamily="18" charset="-78"/>
            </a:endParaRPr>
          </a:p>
        </p:txBody>
      </p:sp>
      <p:sp>
        <p:nvSpPr>
          <p:cNvPr id="8" name="ZoneTexte 17">
            <a:extLst>
              <a:ext uri="{FF2B5EF4-FFF2-40B4-BE49-F238E27FC236}">
                <a16:creationId xmlns:a16="http://schemas.microsoft.com/office/drawing/2014/main" id="{7778D8A2-FA54-48EC-A15D-706FBA1AB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061" y="5673179"/>
            <a:ext cx="31552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DZ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Simplified Arabic" pitchFamily="18" charset="-78"/>
              </a:rPr>
              <a:t> </a:t>
            </a:r>
            <a:r>
              <a:rPr lang="ar-DZ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Simplified Arabic" pitchFamily="18" charset="-78"/>
              </a:rPr>
              <a:t>جبيرات</a:t>
            </a:r>
            <a:r>
              <a:rPr lang="ar-DZ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Simplified Arabic" pitchFamily="18" charset="-78"/>
              </a:rPr>
              <a:t> سناء</a:t>
            </a:r>
            <a:endParaRPr lang="fr-F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5479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36A348-6657-4952-93D7-BFDB87A8B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624110"/>
            <a:ext cx="7876292" cy="927652"/>
          </a:xfrm>
        </p:spPr>
        <p:txBody>
          <a:bodyPr>
            <a:normAutofit fontScale="90000"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السؤال  الأول الذي يطرح هنا :     لماذا الجودة في المعلومات ؟</a:t>
            </a:r>
            <a:b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ar-DZ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826E84-E895-410C-894D-37945666A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6852" y="2133600"/>
            <a:ext cx="9357760" cy="927652"/>
          </a:xfrm>
        </p:spPr>
        <p:txBody>
          <a:bodyPr/>
          <a:lstStyle/>
          <a:p>
            <a:pPr marL="342900" lvl="0" indent="-342900" algn="just" rtl="1">
              <a:buFont typeface="Times New Roman" panose="02020603050405020304" pitchFamily="18" charset="0"/>
              <a:buChar char="-"/>
            </a:pPr>
            <a:r>
              <a:rPr lang="ar-DZ" sz="2400" b="1" dirty="0">
                <a:solidFill>
                  <a:srgbClr val="C0000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الخطر المادي</a:t>
            </a:r>
            <a:r>
              <a:rPr lang="ar-DZ" sz="2400" b="1" dirty="0"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: حيث أن المعلومة التي تخطئ في تنفيذ الاجراءات يمكن أن تؤدي إلى نتائج بشرية و مادية مؤسفة</a:t>
            </a:r>
            <a:r>
              <a:rPr lang="ar-D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implified Arabic" panose="02020603050405020304" pitchFamily="18" charset="-78"/>
            </a:endParaRPr>
          </a:p>
          <a:p>
            <a:endParaRPr lang="ar-DZ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21DF2DA-28EF-40F1-9BEF-ACE582737DB6}"/>
              </a:ext>
            </a:extLst>
          </p:cNvPr>
          <p:cNvSpPr txBox="1"/>
          <p:nvPr/>
        </p:nvSpPr>
        <p:spPr>
          <a:xfrm>
            <a:off x="2338315" y="3181425"/>
            <a:ext cx="88039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lvl="0" indent="-342900" algn="just" rtl="1">
              <a:buFont typeface="Times New Roman" panose="02020603050405020304" pitchFamily="18" charset="0"/>
              <a:buChar char="-"/>
            </a:pPr>
            <a:r>
              <a:rPr lang="ar-DZ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الخطر المالي: </a:t>
            </a:r>
            <a:r>
              <a:rPr lang="ar-D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حيث أن المعلومة غير الدقيقة يمكن أن ينجم عنها توقف للمبيعات.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implified Arabic" panose="02020603050405020304" pitchFamily="18" charset="-78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23424D6-05E5-4106-B07E-CD6EF2D3FD36}"/>
              </a:ext>
            </a:extLst>
          </p:cNvPr>
          <p:cNvSpPr txBox="1"/>
          <p:nvPr/>
        </p:nvSpPr>
        <p:spPr>
          <a:xfrm>
            <a:off x="2252870" y="4253948"/>
            <a:ext cx="897483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DZ" sz="2400" b="1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raditional Arabic" panose="02020603050405020304" pitchFamily="18" charset="-78"/>
              </a:rPr>
              <a:t>-الخطر القانوني: </a:t>
            </a:r>
            <a:r>
              <a:rPr lang="ar-DZ" sz="2400" b="1" dirty="0">
                <a:effectLst/>
                <a:ea typeface="Times New Roman" panose="02020603050405020304" pitchFamily="18" charset="0"/>
                <a:cs typeface="Traditional Arabic" panose="02020603050405020304" pitchFamily="18" charset="-78"/>
              </a:rPr>
              <a:t>إذ أن المؤسسة التي تغير من شروط البيع أو خصائص المنتجات دون التبليغ عن هذه التغيرات يمكن ان تتعرض إلى ملاحقات-</a:t>
            </a:r>
            <a:endParaRPr lang="ar-DZ" sz="2400" b="1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87A6BE9-EB76-495E-BD39-8E93A66B9AA4}"/>
              </a:ext>
            </a:extLst>
          </p:cNvPr>
          <p:cNvSpPr txBox="1"/>
          <p:nvPr/>
        </p:nvSpPr>
        <p:spPr>
          <a:xfrm>
            <a:off x="2423760" y="5565913"/>
            <a:ext cx="892010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lvl="0" indent="-342900" algn="just" rtl="1">
              <a:buFont typeface="Times New Roman" panose="02020603050405020304" pitchFamily="18" charset="0"/>
              <a:buChar char="-"/>
            </a:pPr>
            <a:r>
              <a:rPr lang="ar-DZ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خطر السمعة</a:t>
            </a:r>
            <a:r>
              <a:rPr lang="ar-D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: إذ أن المعلومات ذات الجودة الضعيفة يمكن أن تسيء إلى مصداقية المؤسسة و صورتها الجادة</a:t>
            </a:r>
            <a:r>
              <a:rPr lang="ar-D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.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7182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B6488D-751A-4C9F-8B61-0836B8FC9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6335" y="624110"/>
            <a:ext cx="8446136" cy="1032412"/>
          </a:xfrm>
        </p:spPr>
        <p:txBody>
          <a:bodyPr/>
          <a:lstStyle/>
          <a:p>
            <a:pPr algn="ctr"/>
            <a:r>
              <a:rPr lang="ar-SA" sz="36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raditional Arabic" panose="02020603050405020304" pitchFamily="18" charset="-78"/>
              </a:rPr>
              <a:t>أما السؤال الثاني فهو : كيف نقيس جودة المعلومات ؟ </a:t>
            </a:r>
            <a:endParaRPr lang="ar-DZ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1FC6A63D-4184-41F7-929D-89C11505258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461" y="2133600"/>
            <a:ext cx="9200207" cy="3778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749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3AF718-A02D-4B70-91B9-B57192D6A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D8F78D-65E7-4CA2-859C-E35EF2675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63103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86D29F06-AE6D-495C-8B4A-DD24B77ED55E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DZ" sz="40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عناصر المحاضرة الثانية</a:t>
            </a:r>
            <a:r>
              <a:rPr lang="ar-DZ" dirty="0">
                <a:solidFill>
                  <a:srgbClr val="C00000"/>
                </a:solidFill>
              </a:rPr>
              <a:t>:</a:t>
            </a:r>
            <a:endParaRPr lang="fr-FR" dirty="0">
              <a:solidFill>
                <a:srgbClr val="C00000"/>
              </a:solidFill>
            </a:endParaRPr>
          </a:p>
        </p:txBody>
      </p:sp>
      <p:graphicFrame>
        <p:nvGraphicFramePr>
          <p:cNvPr id="13" name="Espace réservé du contenu 12">
            <a:extLst>
              <a:ext uri="{FF2B5EF4-FFF2-40B4-BE49-F238E27FC236}">
                <a16:creationId xmlns:a16="http://schemas.microsoft.com/office/drawing/2014/main" id="{9A48EE9D-9B64-4F31-AC82-4A0E58873F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856944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386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8">
            <a:extLst>
              <a:ext uri="{FF2B5EF4-FFF2-40B4-BE49-F238E27FC236}">
                <a16:creationId xmlns:a16="http://schemas.microsoft.com/office/drawing/2014/main" id="{0A71B48C-8B7D-4ECD-9FC8-B2EF489A5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290" y="550835"/>
            <a:ext cx="8911687" cy="89989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DZ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المعلومات و المفاهيم المرتبطة بها </a:t>
            </a:r>
            <a:endParaRPr lang="ar-DZ" sz="2400" dirty="0">
              <a:solidFill>
                <a:schemeClr val="bg1"/>
              </a:solidFill>
              <a:latin typeface="Arabic Transparent" panose="020B0604020202020204" pitchFamily="34" charset="0"/>
              <a:cs typeface="Arabic Transparent" panose="020B0604020202020204" pitchFamily="34" charset="0"/>
            </a:endParaRP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A792C0CD-4642-4AD4-B16D-B5A97D3DC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5704" y="2690192"/>
            <a:ext cx="10099883" cy="3181902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br>
              <a:rPr lang="ar-DZ" dirty="0"/>
            </a:br>
            <a:r>
              <a:rPr lang="ar-DZ" sz="2400" b="1" dirty="0">
                <a:solidFill>
                  <a:srgbClr val="262626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تشير الى الوصف الاولي لمجموعة من الوقائع و الاحداث  </a:t>
            </a:r>
            <a:r>
              <a:rPr lang="ar-DZ" sz="2400" b="1" dirty="0">
                <a:solidFill>
                  <a:srgbClr val="FF0000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دون أي سياق أو تنظيم</a:t>
            </a:r>
            <a:r>
              <a:rPr lang="ar-DZ" sz="2400" b="1" dirty="0">
                <a:solidFill>
                  <a:srgbClr val="262626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.، وتكون اما نوعية ( كأن نقول اللون الازرق) أو كمية ( كأن نقول 20درجة مئوية)</a:t>
            </a:r>
            <a:endParaRPr lang="en-US" sz="2400" b="1" dirty="0">
              <a:latin typeface="Traditional Arabic" panose="02020603050405020304" pitchFamily="18" charset="-78"/>
              <a:ea typeface="Calibri" panose="020F0502020204030204" pitchFamily="34" charset="0"/>
              <a:cs typeface="Traditional Arabic" panose="02020603050405020304" pitchFamily="18" charset="-78"/>
            </a:endParaRPr>
          </a:p>
          <a:p>
            <a:pPr lvl="0" algn="just">
              <a:lnSpc>
                <a:spcPct val="115000"/>
              </a:lnSpc>
              <a:buBlip>
                <a:blip r:embed="rId3"/>
              </a:buBlip>
            </a:pPr>
            <a:endParaRPr lang="ar-DZ" dirty="0"/>
          </a:p>
          <a:p>
            <a:pPr lvl="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ar-DZ" sz="2400" b="1" dirty="0">
                <a:solidFill>
                  <a:srgbClr val="262626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يحصل عليها بأدوات قياس طبيعية ( الحواس) أو مصنوعة من قبل الانسان( الآلات) </a:t>
            </a:r>
            <a:endParaRPr lang="en-US" sz="2400" b="1" dirty="0">
              <a:latin typeface="Traditional Arabic" panose="02020603050405020304" pitchFamily="18" charset="-78"/>
              <a:ea typeface="Calibri" panose="020F0502020204030204" pitchFamily="34" charset="0"/>
              <a:cs typeface="Traditional Arabic" panose="02020603050405020304" pitchFamily="18" charset="-78"/>
            </a:endParaRPr>
          </a:p>
          <a:p>
            <a:pPr lvl="0" algn="just">
              <a:lnSpc>
                <a:spcPct val="115000"/>
              </a:lnSpc>
              <a:buBlip>
                <a:blip r:embed="rId3"/>
              </a:buBlip>
            </a:pP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C5D6911-31F7-44EC-AF07-613CBC17C561}"/>
              </a:ext>
            </a:extLst>
          </p:cNvPr>
          <p:cNvSpPr txBox="1"/>
          <p:nvPr/>
        </p:nvSpPr>
        <p:spPr>
          <a:xfrm>
            <a:off x="8759687" y="1808848"/>
            <a:ext cx="315401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DZ" sz="28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البيانـــــــــات</a:t>
            </a:r>
            <a:r>
              <a:rPr lang="ar-DZ" sz="2800" dirty="0"/>
              <a:t> </a:t>
            </a:r>
            <a:r>
              <a:rPr lang="ar-DZ" sz="2800" dirty="0">
                <a:solidFill>
                  <a:srgbClr val="C00000"/>
                </a:solidFill>
              </a:rPr>
              <a:t>( </a:t>
            </a:r>
            <a:r>
              <a:rPr lang="fr-FR" sz="2800" dirty="0">
                <a:solidFill>
                  <a:srgbClr val="C00000"/>
                </a:solidFill>
              </a:rPr>
              <a:t>Donnée</a:t>
            </a:r>
            <a:r>
              <a:rPr lang="ar-DZ" sz="2800" dirty="0">
                <a:solidFill>
                  <a:srgbClr val="C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7972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662982-8422-46BC-9B56-E9D301756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DZ" dirty="0"/>
              <a:t>              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410B071F-DE5F-430F-943D-30ECF442B911}"/>
              </a:ext>
            </a:extLst>
          </p:cNvPr>
          <p:cNvSpPr txBox="1">
            <a:spLocks/>
          </p:cNvSpPr>
          <p:nvPr/>
        </p:nvSpPr>
        <p:spPr>
          <a:xfrm>
            <a:off x="1652961" y="457199"/>
            <a:ext cx="4189414" cy="8656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DZ" sz="2800" b="1" dirty="0">
                <a:solidFill>
                  <a:srgbClr val="C00000"/>
                </a:solidFill>
                <a:latin typeface="Traditional Arabic" panose="02020803070505020304" pitchFamily="18" charset="-78"/>
                <a:cs typeface="Traditional Arabic" panose="02020803070505020304" pitchFamily="18" charset="-78"/>
              </a:rPr>
              <a:t>المعلومات ( </a:t>
            </a:r>
            <a:r>
              <a:rPr lang="fr-FR" sz="2800" b="1" dirty="0">
                <a:solidFill>
                  <a:srgbClr val="C00000"/>
                </a:solidFill>
                <a:latin typeface="Traditional Arabic" panose="02020803070505020304" pitchFamily="18" charset="-78"/>
                <a:cs typeface="Traditional Arabic" panose="02020803070505020304" pitchFamily="18" charset="-78"/>
              </a:rPr>
              <a:t>information</a:t>
            </a:r>
            <a:r>
              <a:rPr lang="ar-DZ" sz="2800" b="1" dirty="0">
                <a:solidFill>
                  <a:srgbClr val="C00000"/>
                </a:solidFill>
                <a:latin typeface="Traditional Arabic" panose="02020803070505020304" pitchFamily="18" charset="-78"/>
                <a:cs typeface="Traditional Arabic" panose="02020803070505020304" pitchFamily="18" charset="-78"/>
              </a:rPr>
              <a:t>): </a:t>
            </a:r>
            <a:endParaRPr lang="en-US" sz="2800" b="1" dirty="0">
              <a:solidFill>
                <a:srgbClr val="C00000"/>
              </a:solidFill>
              <a:latin typeface="Traditional Arabic" panose="02020803070505020304" pitchFamily="18" charset="-78"/>
              <a:cs typeface="Traditional Arabic" panose="02020803070505020304" pitchFamily="18" charset="-78"/>
            </a:endParaRP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E685EF37-4282-420E-94D0-7DBC6C1113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5190512"/>
              </p:ext>
            </p:extLst>
          </p:nvPr>
        </p:nvGraphicFramePr>
        <p:xfrm>
          <a:off x="2032000" y="1697361"/>
          <a:ext cx="9472612" cy="4703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933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Espace réservé du contenu 9">
            <a:extLst>
              <a:ext uri="{FF2B5EF4-FFF2-40B4-BE49-F238E27FC236}">
                <a16:creationId xmlns:a16="http://schemas.microsoft.com/office/drawing/2014/main" id="{ED981B18-D266-4FB5-B46D-AE99D53D74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419168"/>
              </p:ext>
            </p:extLst>
          </p:nvPr>
        </p:nvGraphicFramePr>
        <p:xfrm>
          <a:off x="1761130" y="1038320"/>
          <a:ext cx="8915400" cy="239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ZoneTexte 10">
            <a:extLst>
              <a:ext uri="{FF2B5EF4-FFF2-40B4-BE49-F238E27FC236}">
                <a16:creationId xmlns:a16="http://schemas.microsoft.com/office/drawing/2014/main" id="{A16266E2-8328-406A-9DEE-33C00BEA4CE7}"/>
              </a:ext>
            </a:extLst>
          </p:cNvPr>
          <p:cNvSpPr txBox="1"/>
          <p:nvPr/>
        </p:nvSpPr>
        <p:spPr>
          <a:xfrm>
            <a:off x="1433015" y="3875964"/>
            <a:ext cx="9990161" cy="23442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rtl="1">
              <a:lnSpc>
                <a:spcPct val="115000"/>
              </a:lnSpc>
              <a:spcAft>
                <a:spcPts val="1000"/>
              </a:spcAft>
            </a:pPr>
            <a:r>
              <a:rPr lang="ar-DZ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ملاحظة هامة: نفس المعلومة يمكن أن تكون لها أكثر من معنى حسب نموذج التفسير المرتبط بها </a:t>
            </a:r>
            <a:endParaRPr lang="ar-DZ" sz="24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raditional Arabic" panose="02020603050405020304" pitchFamily="18" charset="-78"/>
            </a:endParaRPr>
          </a:p>
          <a:p>
            <a:pPr marL="342900" lvl="0" indent="-342900" algn="r" rtl="1">
              <a:lnSpc>
                <a:spcPct val="115000"/>
              </a:lnSpc>
              <a:buFont typeface="Symbol" panose="05050102010706020507" pitchFamily="18" charset="2"/>
              <a:buBlip>
                <a:blip r:embed="rId7"/>
              </a:buBlip>
            </a:pPr>
            <a:r>
              <a:rPr lang="ar-DZ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عندما نقول 20درجة مئوية: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r" rtl="1">
              <a:lnSpc>
                <a:spcPct val="115000"/>
              </a:lnSpc>
            </a:pPr>
            <a:r>
              <a:rPr lang="ar-DZ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-البيان: اسم حدث يأخذ قيمة مشفرة ، فدرجة الحرارة هو الاسم و 20 هي القيمة المشفرة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r" rtl="1">
              <a:lnSpc>
                <a:spcPct val="115000"/>
              </a:lnSpc>
              <a:spcAft>
                <a:spcPts val="1000"/>
              </a:spcAft>
            </a:pPr>
            <a:r>
              <a:rPr lang="ar-DZ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- المعلومات : تفسير لبيان أو لبيانات في سياق محدد: فحسب المثال 20درجة مئوية يكون الجو باردا لأصحاب الجنوب ، ونفس هذه الدرجة يكون الجو ساخنا لأصحاب الشمال 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74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4D7F24FC-17B4-4C95-A7D1-0DF49D773A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51630" y="586855"/>
            <a:ext cx="4329057" cy="70788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DZ" sz="28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المعرفة </a:t>
            </a:r>
            <a:r>
              <a:rPr lang="ar-DZ" sz="40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(</a:t>
            </a:r>
            <a:r>
              <a:rPr lang="fr-FR" sz="2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connaissance</a:t>
            </a:r>
            <a:r>
              <a:rPr lang="ar-DZ" sz="40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68D1B2-F69B-4B5F-B660-DAE54CB42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6522" y="1509453"/>
            <a:ext cx="9383671" cy="1823470"/>
          </a:xfrm>
        </p:spPr>
        <p:txBody>
          <a:bodyPr>
            <a:normAutofit fontScale="25000" lnSpcReduction="20000"/>
          </a:bodyPr>
          <a:lstStyle/>
          <a:p>
            <a:pPr marL="342900" lvl="0" indent="-342900" algn="just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endParaRPr lang="ar-DZ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raditional Arabic" panose="02020603050405020304" pitchFamily="18" charset="-78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ar-SA" sz="9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المعرفة </a:t>
            </a:r>
            <a:r>
              <a:rPr lang="ar-SA" sz="9600" b="1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أكثر من مجرد تراكم بعض المعلومات، إنها تكمن </a:t>
            </a:r>
            <a:r>
              <a:rPr lang="ar-SA" sz="9600" b="1" dirty="0" err="1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فیما</a:t>
            </a:r>
            <a:r>
              <a:rPr lang="ar-SA" sz="9600" b="1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9600" b="1" dirty="0" err="1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یفهمه</a:t>
            </a:r>
            <a:r>
              <a:rPr lang="ar-SA" sz="9600" b="1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الأفراد من تلك المعلومات،، وترجمة كل ذلك إلى فعل أو اتخاذ قرار </a:t>
            </a:r>
            <a:r>
              <a:rPr lang="ar-SA" sz="9600" b="1" dirty="0" err="1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معین</a:t>
            </a:r>
            <a:r>
              <a:rPr lang="ar-SA" sz="9600" b="1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.</a:t>
            </a:r>
            <a:endParaRPr lang="en-US" sz="96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ar-DZ" sz="9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9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هي معلومات ذات  قيمة ، تنشأ من العقل البشري الذي تشمل التفكير والتوليف وسياق معين</a:t>
            </a:r>
            <a:endParaRPr lang="ar-DZ" sz="9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raditional Arabic" panose="02020603050405020304" pitchFamily="18" charset="-78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ar-S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.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ar-DZ" dirty="0"/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2E4872CB-F417-4854-82EC-7A134515F2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5693062"/>
              </p:ext>
            </p:extLst>
          </p:nvPr>
        </p:nvGraphicFramePr>
        <p:xfrm>
          <a:off x="2032000" y="3525077"/>
          <a:ext cx="8128000" cy="261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36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/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3C61FDF4-F554-43E2-91C9-F1A00B33B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6854" y="642038"/>
            <a:ext cx="7673975" cy="913807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DZ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العلاقة بين المفاهيم المرتبطة بالمعلومات </a:t>
            </a:r>
          </a:p>
        </p:txBody>
      </p:sp>
      <p:pic>
        <p:nvPicPr>
          <p:cNvPr id="154" name="Image 153">
            <a:extLst>
              <a:ext uri="{FF2B5EF4-FFF2-40B4-BE49-F238E27FC236}">
                <a16:creationId xmlns:a16="http://schemas.microsoft.com/office/drawing/2014/main" id="{C8A631D0-001B-4BD0-93BB-509DC2E3FECE}"/>
              </a:ext>
            </a:extLst>
          </p:cNvPr>
          <p:cNvPicPr/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25" y="3415364"/>
            <a:ext cx="8408290" cy="3278878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ZoneTexte 107">
            <a:extLst>
              <a:ext uri="{FF2B5EF4-FFF2-40B4-BE49-F238E27FC236}">
                <a16:creationId xmlns:a16="http://schemas.microsoft.com/office/drawing/2014/main" id="{C2E2C70B-6196-43AD-A8A0-0626806ECA60}"/>
              </a:ext>
            </a:extLst>
          </p:cNvPr>
          <p:cNvSpPr txBox="1"/>
          <p:nvPr/>
        </p:nvSpPr>
        <p:spPr>
          <a:xfrm>
            <a:off x="3861828" y="1701800"/>
            <a:ext cx="7803291" cy="15676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indent="269875" algn="just" rtl="1">
              <a:lnSpc>
                <a:spcPct val="115000"/>
              </a:lnSpc>
              <a:spcAft>
                <a:spcPts val="1000"/>
              </a:spcAft>
            </a:pPr>
            <a:r>
              <a:rPr lang="ar-DZ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تستمد فكرة نموذج </a:t>
            </a:r>
            <a:r>
              <a:rPr lang="fr-FR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Neil Fleming</a:t>
            </a:r>
            <a:r>
              <a:rPr lang="ar-DZ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DZ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على أن :</a:t>
            </a:r>
            <a:r>
              <a:rPr lang="ar-D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DZ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 </a:t>
            </a:r>
            <a:r>
              <a:rPr lang="ar-DZ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مجموعة البيانات لا تشكل معلومات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269875" algn="ctr" rtl="1">
              <a:lnSpc>
                <a:spcPct val="115000"/>
              </a:lnSpc>
              <a:spcAft>
                <a:spcPts val="1000"/>
              </a:spcAft>
            </a:pPr>
            <a:r>
              <a:rPr lang="ar-DZ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                                                   مجموعة المعلومات لا تشكل معرفة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/>
            <a:r>
              <a:rPr lang="ar-DZ" sz="24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raditional Arabic" panose="02020603050405020304" pitchFamily="18" charset="-78"/>
              </a:rPr>
              <a:t>                                                              مجموعة المعارف ليست الحكمة</a:t>
            </a:r>
            <a:endParaRPr lang="ar-DZ" sz="2400" dirty="0"/>
          </a:p>
        </p:txBody>
      </p:sp>
    </p:spTree>
    <p:extLst>
      <p:ext uri="{BB962C8B-B14F-4D97-AF65-F5344CB8AC3E}">
        <p14:creationId xmlns:p14="http://schemas.microsoft.com/office/powerpoint/2010/main" val="383589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A4428745-B8E0-4ABA-B03C-36325C050F6C}"/>
              </a:ext>
            </a:extLst>
          </p:cNvPr>
          <p:cNvSpPr txBox="1"/>
          <p:nvPr/>
        </p:nvSpPr>
        <p:spPr>
          <a:xfrm>
            <a:off x="1828801" y="2462495"/>
            <a:ext cx="95980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DZ" sz="24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أداة لتدعيم عمليات التسيير</a:t>
            </a:r>
            <a:r>
              <a:rPr lang="ar-DZ" sz="2400" b="1" dirty="0">
                <a:solidFill>
                  <a:srgbClr val="C00000"/>
                </a:solidFill>
              </a:rPr>
              <a:t>:</a:t>
            </a:r>
            <a:r>
              <a:rPr lang="ar-DZ" sz="2400" b="1" dirty="0"/>
              <a:t>  </a:t>
            </a:r>
            <a:r>
              <a:rPr lang="ar-DZ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كل عملية تسيير هي مزيج من الأنشطة و القرارات ـ حيث كل عملية تحتاج الى موارد معلوماتية لتنفيذها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42620BC-256F-4AC0-8647-5C8CA99E5819}"/>
              </a:ext>
            </a:extLst>
          </p:cNvPr>
          <p:cNvSpPr txBox="1"/>
          <p:nvPr/>
        </p:nvSpPr>
        <p:spPr>
          <a:xfrm>
            <a:off x="2102699" y="3530541"/>
            <a:ext cx="93241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DZ" sz="24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أداة للاتصال: </a:t>
            </a:r>
            <a:r>
              <a:rPr lang="ar-DZ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يتجسد ذلك من خلال الدور الذي تلعبه في التنسيق بين مختلف الأنشطة للمنظمة. 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314767FB-F8B2-45F1-AB5A-0681A8AFD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6854" y="642038"/>
            <a:ext cx="7673975" cy="913807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DZ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المعلومـــــة: عامــــل حيــــــــــــــوي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5E3B702-5ADD-4537-8F18-2A95C90404E4}"/>
              </a:ext>
            </a:extLst>
          </p:cNvPr>
          <p:cNvSpPr txBox="1"/>
          <p:nvPr/>
        </p:nvSpPr>
        <p:spPr>
          <a:xfrm>
            <a:off x="1391478" y="4930607"/>
            <a:ext cx="1003541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DZ" sz="24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أداة لتشكيل روابط مع المحيط </a:t>
            </a:r>
            <a:r>
              <a:rPr lang="ar-DZ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: تمكن المعلومات من التعرف على الاحداث و التطورات الاي تطرأ على بيئة عمل المنظمة و التي من الممكن أن تؤثر عليها , و بالتالي فإنها تحاول من خلالها الحصول على المعلومات للتكيف مع الأوضاع الجديدة</a:t>
            </a:r>
            <a:r>
              <a:rPr lang="ar-DZ" dirty="0"/>
              <a:t>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5F01B29-6939-45D1-BA05-1BAEA17B4EDA}"/>
              </a:ext>
            </a:extLst>
          </p:cNvPr>
          <p:cNvSpPr txBox="1"/>
          <p:nvPr/>
        </p:nvSpPr>
        <p:spPr>
          <a:xfrm>
            <a:off x="1968990" y="4229256"/>
            <a:ext cx="94578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DZ" sz="24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أداة لتدعيم معارف الأفراد</a:t>
            </a:r>
            <a:r>
              <a:rPr lang="ar-DZ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: تتحول المعلومات النافعة الى معارف فردية تمكن من تطوير ذكاء المنظمة </a:t>
            </a:r>
          </a:p>
        </p:txBody>
      </p:sp>
    </p:spTree>
    <p:extLst>
      <p:ext uri="{BB962C8B-B14F-4D97-AF65-F5344CB8AC3E}">
        <p14:creationId xmlns:p14="http://schemas.microsoft.com/office/powerpoint/2010/main" val="130961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8" grpId="0" animBg="1"/>
      <p:bldP spid="3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9B944E70-07FB-4D38-B663-6907995C4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388" y="623888"/>
            <a:ext cx="7823821" cy="94560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DZ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جودة المعلومات ( </a:t>
            </a:r>
            <a:r>
              <a:rPr lang="fr-FR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Qualité de l’information</a:t>
            </a:r>
            <a:r>
              <a:rPr lang="ar-DZ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):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B462EF-DD7B-4384-A90D-68D5F1377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2345635"/>
          </a:xfrm>
        </p:spPr>
        <p:txBody>
          <a:bodyPr/>
          <a:lstStyle/>
          <a:p>
            <a:pPr marL="342900" lvl="0" indent="-342900" algn="r" rtl="1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ar-SA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هي مفهوم يرتبط على نحو وثيق باحتياجات المستخدم 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ar-SA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هي مقياس يستخدم لمعرفة مدى مناسبة المعلومات للجهات الطالبة لها .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ar-SA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هي مفهوم متعدد الابعاد 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ar-DZ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F806E6D-F9B9-4950-A551-B2B983267914}"/>
              </a:ext>
            </a:extLst>
          </p:cNvPr>
          <p:cNvSpPr txBox="1"/>
          <p:nvPr/>
        </p:nvSpPr>
        <p:spPr>
          <a:xfrm>
            <a:off x="2721735" y="4412400"/>
            <a:ext cx="7826996" cy="12618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DZ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كمفهوم عام : </a:t>
            </a:r>
          </a:p>
          <a:p>
            <a:pPr algn="r"/>
            <a:r>
              <a:rPr lang="ar-SA" sz="24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raditional Arabic" panose="02020603050405020304" pitchFamily="18" charset="-78"/>
              </a:rPr>
              <a:t>جودة المعلومات تعد مؤشر على نجاحها في نقل المعاني المقصودة ،  وتعني معلومات مطابقة </a:t>
            </a:r>
            <a:r>
              <a:rPr lang="ar-DZ" sz="24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raditional Arabic" panose="02020603050405020304" pitchFamily="18" charset="-78"/>
              </a:rPr>
              <a:t>   </a:t>
            </a:r>
            <a:r>
              <a:rPr lang="ar-SA" sz="24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raditional Arabic" panose="02020603050405020304" pitchFamily="18" charset="-78"/>
              </a:rPr>
              <a:t>للاستعمال  من قبل المستخدمين </a:t>
            </a:r>
            <a:endParaRPr lang="ar-DZ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51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/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n">
  <a:themeElements>
    <a:clrScheme name="Violet 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exture grung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507</TotalTime>
  <Words>595</Words>
  <Application>Microsoft Office PowerPoint</Application>
  <PresentationFormat>Grand écran</PresentationFormat>
  <Paragraphs>61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3" baseType="lpstr">
      <vt:lpstr>Arabic Transparent</vt:lpstr>
      <vt:lpstr>Arial</vt:lpstr>
      <vt:lpstr>Calibri</vt:lpstr>
      <vt:lpstr>Century Gothic</vt:lpstr>
      <vt:lpstr>Symbol</vt:lpstr>
      <vt:lpstr>Times New Roman</vt:lpstr>
      <vt:lpstr>Times-Roman</vt:lpstr>
      <vt:lpstr>Traditional Arabic</vt:lpstr>
      <vt:lpstr>Wingdings</vt:lpstr>
      <vt:lpstr>Wingdings 3</vt:lpstr>
      <vt:lpstr>Brin</vt:lpstr>
      <vt:lpstr>Présentation PowerPoint</vt:lpstr>
      <vt:lpstr>عناصر المحاضرة الثانية:</vt:lpstr>
      <vt:lpstr>  المعلومات و المفاهيم المرتبطة بها </vt:lpstr>
      <vt:lpstr>              </vt:lpstr>
      <vt:lpstr>Présentation PowerPoint</vt:lpstr>
      <vt:lpstr>المعرفة (connaissance)</vt:lpstr>
      <vt:lpstr>العلاقة بين المفاهيم المرتبطة بالمعلومات </vt:lpstr>
      <vt:lpstr>المعلومـــــة: عامــــل حيــــــــــــــوي</vt:lpstr>
      <vt:lpstr>جودة المعلومات ( Qualité de l’information): </vt:lpstr>
      <vt:lpstr>السؤال  الأول الذي يطرح هنا :     لماذا الجودة في المعلومات ؟ </vt:lpstr>
      <vt:lpstr>أما السؤال الثاني فهو : كيف نقيس جودة المعلومات ؟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</dc:creator>
  <cp:lastModifiedBy>Admin</cp:lastModifiedBy>
  <cp:revision>37</cp:revision>
  <dcterms:created xsi:type="dcterms:W3CDTF">2020-12-20T20:34:24Z</dcterms:created>
  <dcterms:modified xsi:type="dcterms:W3CDTF">2021-01-05T19:55:36Z</dcterms:modified>
</cp:coreProperties>
</file>