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7" r:id="rId4"/>
    <p:sldId id="300" r:id="rId5"/>
    <p:sldId id="316" r:id="rId6"/>
    <p:sldId id="315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من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متى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كيف</a:t>
          </a:r>
          <a:endParaRPr lang="fr-FR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2800" b="1" dirty="0" smtClean="0"/>
            <a:t>المستويات التنظيمية أو الإدارية</a:t>
          </a:r>
          <a:r>
            <a:rPr lang="ar-DZ" sz="2800" b="1" dirty="0" smtClean="0"/>
            <a:t> أو </a:t>
          </a:r>
          <a:r>
            <a:rPr lang="ar-DZ" sz="2800" b="1" dirty="0" err="1" smtClean="0"/>
            <a:t>الافراد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200" b="1" dirty="0" smtClean="0"/>
            <a:t>الخطة الزمنية لتنفيذ عملية التغيير 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2800" b="1" dirty="0" smtClean="0"/>
            <a:t>تحديد الأدوات والآليات التي ستستخدم لإجراء عملية التغيير 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186C1FE-7A07-4D2D-8836-EBA0C66D19CD}">
      <dgm:prSet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45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endParaRPr lang="fr-FR"/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endParaRPr lang="fr-FR"/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4B4A32-FAAA-4F18-BC21-FFBD16034026}" type="presOf" srcId="{54EEFB56-4864-409F-B086-D43F41A0A338}" destId="{8F805E36-3355-409F-9EDA-DFF4286CC605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5C9373C8-8245-4DE4-93B7-252105EC7AA8}" type="presOf" srcId="{68071BB9-12BA-4975-BF48-75CCFAF4CE80}" destId="{73B11C5D-A606-45E5-A9C6-43A03406DC5C}" srcOrd="0" destOrd="0" presId="urn:microsoft.com/office/officeart/2005/8/layout/hList1"/>
    <dgm:cxn modelId="{15EF691F-CC45-4985-9D25-6E2F2C1EFAA9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120B5729-A2D9-482B-9A19-3DF0418EDF8D}" type="presOf" srcId="{275B34C2-4AE9-4A86-B658-BCD97209A207}" destId="{910B3EA5-6BE9-4F71-A27D-1518FD29E5A9}" srcOrd="0" destOrd="0" presId="urn:microsoft.com/office/officeart/2005/8/layout/hList1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44E376F3-1411-4C94-AC7D-0A033810A80E}" type="presOf" srcId="{6BE9BB7E-D5A6-4071-9866-B64B603FA94F}" destId="{F092C1B9-5F75-48E5-B8EA-55D3AB5B7958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E40732B3-64C2-4571-B296-6AED2DF1D8F8}" type="presOf" srcId="{8186C1FE-7A07-4D2D-8836-EBA0C66D19CD}" destId="{92A86431-68EB-4DDD-926D-6CECE8CE5E14}" srcOrd="0" destOrd="1" presId="urn:microsoft.com/office/officeart/2005/8/layout/hList1"/>
    <dgm:cxn modelId="{AC7D808F-1C00-4483-B845-BAF1EBF955BD}" srcId="{1BED1B73-3DA8-45AE-B63E-3577EE219CB0}" destId="{8186C1FE-7A07-4D2D-8836-EBA0C66D19CD}" srcOrd="1" destOrd="0" parTransId="{EFDF5BC3-561A-4AC1-BEA8-FA3670ED2859}" sibTransId="{005A1E97-A4CD-41D7-B18B-9F29BCA54F38}"/>
    <dgm:cxn modelId="{D3ED31FD-0961-4905-8469-3AFB8B99846B}" type="presOf" srcId="{ACFC70AF-CB52-480C-A5FD-AD47DE6826B4}" destId="{92A86431-68EB-4DDD-926D-6CECE8CE5E14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B132E344-014C-4E68-8D80-44E0EBC4F275}" type="presOf" srcId="{1BED1B73-3DA8-45AE-B63E-3577EE219CB0}" destId="{E19B8C85-A487-44AA-8D9F-C2FAA77AAD4F}" srcOrd="0" destOrd="0" presId="urn:microsoft.com/office/officeart/2005/8/layout/hList1"/>
    <dgm:cxn modelId="{4073FF62-DC7B-4C4D-9BD6-C86266ACE63A}" type="presParOf" srcId="{720E0189-AB8F-4B88-A249-FFEC80E01302}" destId="{8452DF00-0831-49E3-92F2-6C338DB862CC}" srcOrd="0" destOrd="0" presId="urn:microsoft.com/office/officeart/2005/8/layout/hList1"/>
    <dgm:cxn modelId="{4FA97B7D-C1BD-4C35-9C6F-D0BAC9BE4F10}" type="presParOf" srcId="{8452DF00-0831-49E3-92F2-6C338DB862CC}" destId="{73B11C5D-A606-45E5-A9C6-43A03406DC5C}" srcOrd="0" destOrd="0" presId="urn:microsoft.com/office/officeart/2005/8/layout/hList1"/>
    <dgm:cxn modelId="{A7F59AF8-7D9D-4714-B69A-394E2CBC6F4F}" type="presParOf" srcId="{8452DF00-0831-49E3-92F2-6C338DB862CC}" destId="{910B3EA5-6BE9-4F71-A27D-1518FD29E5A9}" srcOrd="1" destOrd="0" presId="urn:microsoft.com/office/officeart/2005/8/layout/hList1"/>
    <dgm:cxn modelId="{FC32E576-EC48-44DD-8909-00D3D5CB7793}" type="presParOf" srcId="{720E0189-AB8F-4B88-A249-FFEC80E01302}" destId="{8F326EE7-EC14-4341-82AC-60A74581FAE3}" srcOrd="1" destOrd="0" presId="urn:microsoft.com/office/officeart/2005/8/layout/hList1"/>
    <dgm:cxn modelId="{2C58936C-9EE7-4840-9DF9-2C6FA2B8AC65}" type="presParOf" srcId="{720E0189-AB8F-4B88-A249-FFEC80E01302}" destId="{30E3C499-D215-4EAE-95C3-1C7ED8B3065B}" srcOrd="2" destOrd="0" presId="urn:microsoft.com/office/officeart/2005/8/layout/hList1"/>
    <dgm:cxn modelId="{D034F09A-09E3-47B6-B4BE-65D079FFCDAA}" type="presParOf" srcId="{30E3C499-D215-4EAE-95C3-1C7ED8B3065B}" destId="{F092C1B9-5F75-48E5-B8EA-55D3AB5B7958}" srcOrd="0" destOrd="0" presId="urn:microsoft.com/office/officeart/2005/8/layout/hList1"/>
    <dgm:cxn modelId="{4EE15535-9F41-4C1F-881C-4CBE717CC1AF}" type="presParOf" srcId="{30E3C499-D215-4EAE-95C3-1C7ED8B3065B}" destId="{8F805E36-3355-409F-9EDA-DFF4286CC605}" srcOrd="1" destOrd="0" presId="urn:microsoft.com/office/officeart/2005/8/layout/hList1"/>
    <dgm:cxn modelId="{40538A41-AF98-4114-9712-AD2D40EC143E}" type="presParOf" srcId="{720E0189-AB8F-4B88-A249-FFEC80E01302}" destId="{608A65A3-E750-49E6-83AB-6D0D48195DFE}" srcOrd="3" destOrd="0" presId="urn:microsoft.com/office/officeart/2005/8/layout/hList1"/>
    <dgm:cxn modelId="{4CCBEF7B-1784-4C41-8494-BE84D99F1B00}" type="presParOf" srcId="{720E0189-AB8F-4B88-A249-FFEC80E01302}" destId="{A361F3A8-41F9-42F6-903A-178A46AE0CC6}" srcOrd="4" destOrd="0" presId="urn:microsoft.com/office/officeart/2005/8/layout/hList1"/>
    <dgm:cxn modelId="{83F13CEC-1B64-474C-8951-E0C4B19626AF}" type="presParOf" srcId="{A361F3A8-41F9-42F6-903A-178A46AE0CC6}" destId="{E19B8C85-A487-44AA-8D9F-C2FAA77AAD4F}" srcOrd="0" destOrd="0" presId="urn:microsoft.com/office/officeart/2005/8/layout/hList1"/>
    <dgm:cxn modelId="{DEA5AEFD-8E13-472E-AE7D-AEC553CDCFAE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قياس الإنجاز الفعلي للتغيير والتطوير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مقارنة الانجاز الفعلي للتغيير والتطوير مع المعايير والمؤشرات الخاصة بالتغيير والتطوير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اتخاذ القرار التصحيحي اللازم لإزالة أسباب الانحرافات بعد اكتشافها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1F927ED-75BC-4CA8-AFEB-8744AA691C53}" type="presOf" srcId="{C165DFE2-4B0A-45D3-B219-322D3C08C118}" destId="{18B97EB9-770F-4B57-9DC2-E0C338AE48A3}" srcOrd="0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D1B5D34F-47EA-4885-AFF4-3C91EDE0A2AC}" type="presOf" srcId="{DA1AFEF6-44DD-4AD4-A79A-083E16389BF5}" destId="{B7652726-8538-40B7-AA39-3443718CD299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E7EFD2A4-0C26-484F-BB16-7FC9BC363204}" type="presOf" srcId="{DA1AFEF6-44DD-4AD4-A79A-083E16389BF5}" destId="{2D91EB7E-6445-441C-B54A-135D7524E9F1}" srcOrd="1" destOrd="0" presId="urn:microsoft.com/office/officeart/2005/8/layout/list1"/>
    <dgm:cxn modelId="{DF035180-6DD1-487B-872B-A7B64DF41E58}" type="presOf" srcId="{866CF202-522E-422C-9529-64BAF144F58D}" destId="{25740B28-5CA0-4C00-A8B3-902FE8F1546A}" srcOrd="0" destOrd="0" presId="urn:microsoft.com/office/officeart/2005/8/layout/list1"/>
    <dgm:cxn modelId="{ED03E62A-AF1B-43B9-991E-6281F658E655}" type="presOf" srcId="{7F106268-9A43-44F9-AA1B-1C50223ECFD8}" destId="{22E59FCB-4307-4D93-9E34-779CF85DD3A9}" srcOrd="1" destOrd="0" presId="urn:microsoft.com/office/officeart/2005/8/layout/list1"/>
    <dgm:cxn modelId="{864E6174-6763-424D-BDCE-8D35252D81EF}" type="presOf" srcId="{7F106268-9A43-44F9-AA1B-1C50223ECFD8}" destId="{7FF917E0-D5E6-4045-ABC9-B8ED166EE900}" srcOrd="0" destOrd="0" presId="urn:microsoft.com/office/officeart/2005/8/layout/list1"/>
    <dgm:cxn modelId="{C9E2598D-2C6E-45E8-A4A6-8EA47EA73A0F}" type="presOf" srcId="{866CF202-522E-422C-9529-64BAF144F58D}" destId="{3B60C2EF-3A6F-46DA-92B9-BECDD6EB2837}" srcOrd="1" destOrd="0" presId="urn:microsoft.com/office/officeart/2005/8/layout/list1"/>
    <dgm:cxn modelId="{8BAB9836-3662-4F1F-84CE-0DAC1E4043DC}" type="presParOf" srcId="{18B97EB9-770F-4B57-9DC2-E0C338AE48A3}" destId="{6814A0ED-5830-4EEF-A459-8DB9E1B32ACA}" srcOrd="0" destOrd="0" presId="urn:microsoft.com/office/officeart/2005/8/layout/list1"/>
    <dgm:cxn modelId="{006836CB-EFD6-4718-A349-95B7E4A6D75D}" type="presParOf" srcId="{6814A0ED-5830-4EEF-A459-8DB9E1B32ACA}" destId="{7FF917E0-D5E6-4045-ABC9-B8ED166EE900}" srcOrd="0" destOrd="0" presId="urn:microsoft.com/office/officeart/2005/8/layout/list1"/>
    <dgm:cxn modelId="{330FB0D8-2989-4527-9CB7-3D9CDFF49697}" type="presParOf" srcId="{6814A0ED-5830-4EEF-A459-8DB9E1B32ACA}" destId="{22E59FCB-4307-4D93-9E34-779CF85DD3A9}" srcOrd="1" destOrd="0" presId="urn:microsoft.com/office/officeart/2005/8/layout/list1"/>
    <dgm:cxn modelId="{DFB1FFA2-ACF3-45C4-B269-0A38872DCBD6}" type="presParOf" srcId="{18B97EB9-770F-4B57-9DC2-E0C338AE48A3}" destId="{39C245B1-E464-4A41-B184-AD2445DC5ED1}" srcOrd="1" destOrd="0" presId="urn:microsoft.com/office/officeart/2005/8/layout/list1"/>
    <dgm:cxn modelId="{F724FA3E-7593-4E7A-BE5B-13F93C9112CB}" type="presParOf" srcId="{18B97EB9-770F-4B57-9DC2-E0C338AE48A3}" destId="{8AD62031-F6FC-4686-806A-D4A5C00A04C9}" srcOrd="2" destOrd="0" presId="urn:microsoft.com/office/officeart/2005/8/layout/list1"/>
    <dgm:cxn modelId="{0DBC8957-2504-41F1-9563-3C6E9F279C66}" type="presParOf" srcId="{18B97EB9-770F-4B57-9DC2-E0C338AE48A3}" destId="{8BBFED77-7CA5-4A9F-AA04-072BE9597616}" srcOrd="3" destOrd="0" presId="urn:microsoft.com/office/officeart/2005/8/layout/list1"/>
    <dgm:cxn modelId="{7E30B3D1-F67B-4E32-8C51-59E6BC7A23FD}" type="presParOf" srcId="{18B97EB9-770F-4B57-9DC2-E0C338AE48A3}" destId="{2E2BBFC3-3885-42CC-8233-605E7645DC79}" srcOrd="4" destOrd="0" presId="urn:microsoft.com/office/officeart/2005/8/layout/list1"/>
    <dgm:cxn modelId="{6D51B597-A9F4-4AA6-A2BF-FAC680045E9F}" type="presParOf" srcId="{2E2BBFC3-3885-42CC-8233-605E7645DC79}" destId="{B7652726-8538-40B7-AA39-3443718CD299}" srcOrd="0" destOrd="0" presId="urn:microsoft.com/office/officeart/2005/8/layout/list1"/>
    <dgm:cxn modelId="{34D91861-08F5-4426-BA15-496D84A96934}" type="presParOf" srcId="{2E2BBFC3-3885-42CC-8233-605E7645DC79}" destId="{2D91EB7E-6445-441C-B54A-135D7524E9F1}" srcOrd="1" destOrd="0" presId="urn:microsoft.com/office/officeart/2005/8/layout/list1"/>
    <dgm:cxn modelId="{AE630DB5-C4AF-4EFD-94B1-F1D660E0B337}" type="presParOf" srcId="{18B97EB9-770F-4B57-9DC2-E0C338AE48A3}" destId="{3B6AEDC5-59B3-400E-9AD5-F204557B5684}" srcOrd="5" destOrd="0" presId="urn:microsoft.com/office/officeart/2005/8/layout/list1"/>
    <dgm:cxn modelId="{A81222F3-DD77-4155-9980-725E2A54E796}" type="presParOf" srcId="{18B97EB9-770F-4B57-9DC2-E0C338AE48A3}" destId="{EFEAD23B-AB6A-417C-AD5A-63CE38EEBA7F}" srcOrd="6" destOrd="0" presId="urn:microsoft.com/office/officeart/2005/8/layout/list1"/>
    <dgm:cxn modelId="{CC83235A-454E-4CE4-B8E9-20F82581A7A7}" type="presParOf" srcId="{18B97EB9-770F-4B57-9DC2-E0C338AE48A3}" destId="{60DB30FE-F446-4D3E-B244-4C1A087862C1}" srcOrd="7" destOrd="0" presId="urn:microsoft.com/office/officeart/2005/8/layout/list1"/>
    <dgm:cxn modelId="{814182A1-57A3-4688-A407-EA3A6DABF2B9}" type="presParOf" srcId="{18B97EB9-770F-4B57-9DC2-E0C338AE48A3}" destId="{3B7AF88A-5DA0-4043-98F2-FAED1B8AA972}" srcOrd="8" destOrd="0" presId="urn:microsoft.com/office/officeart/2005/8/layout/list1"/>
    <dgm:cxn modelId="{55B87A84-2717-4DA7-B0A8-1201F6D48BE2}" type="presParOf" srcId="{3B7AF88A-5DA0-4043-98F2-FAED1B8AA972}" destId="{25740B28-5CA0-4C00-A8B3-902FE8F1546A}" srcOrd="0" destOrd="0" presId="urn:microsoft.com/office/officeart/2005/8/layout/list1"/>
    <dgm:cxn modelId="{568AD54A-5471-45D6-8700-97379CAD9D29}" type="presParOf" srcId="{3B7AF88A-5DA0-4043-98F2-FAED1B8AA972}" destId="{3B60C2EF-3A6F-46DA-92B9-BECDD6EB2837}" srcOrd="1" destOrd="0" presId="urn:microsoft.com/office/officeart/2005/8/layout/list1"/>
    <dgm:cxn modelId="{ADB20B52-2DE0-482D-81E0-6FF961210824}" type="presParOf" srcId="{18B97EB9-770F-4B57-9DC2-E0C338AE48A3}" destId="{CA28A5D5-1D2F-4363-89A3-FD5011BB87F2}" srcOrd="9" destOrd="0" presId="urn:microsoft.com/office/officeart/2005/8/layout/list1"/>
    <dgm:cxn modelId="{290C1E1D-CDF6-45CE-ADCF-FD92136C0E2F}" type="presParOf" srcId="{18B97EB9-770F-4B57-9DC2-E0C338AE48A3}" destId="{936FC6D7-4CEA-4CBE-8863-8D4065FDD811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2400" b="1" dirty="0" smtClean="0">
              <a:solidFill>
                <a:schemeClr val="tx1"/>
              </a:solidFill>
            </a:rPr>
            <a:t>اكتشاف الانحراف عن المعيار ثم تصحيحه بعد تحديد </a:t>
          </a:r>
          <a:r>
            <a:rPr lang="ar-SA" sz="2400" b="1" dirty="0" err="1" smtClean="0">
              <a:solidFill>
                <a:schemeClr val="tx1"/>
              </a:solidFill>
            </a:rPr>
            <a:t>اسبابه</a:t>
          </a:r>
          <a:r>
            <a:rPr lang="ar-SA" sz="2400" b="1" dirty="0" smtClean="0">
              <a:solidFill>
                <a:schemeClr val="tx1"/>
              </a:solidFill>
            </a:rPr>
            <a:t> الفعلية</a:t>
          </a:r>
          <a:endParaRPr lang="fr-FR" sz="24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تغذية عكسية لتعديل الخطط وتطويرها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منح </a:t>
          </a:r>
          <a:r>
            <a:rPr lang="ar-SA" sz="3200" b="1" dirty="0" smtClean="0">
              <a:solidFill>
                <a:schemeClr val="tx1"/>
              </a:solidFill>
            </a:rPr>
            <a:t>المكافآت ووضع الحوافز لتشجيع الأفراد 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121C3FB-C032-4D0C-81B7-80426F809D47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تقييم كفاءة المنظمة بشكل عام </a:t>
          </a:r>
          <a:endParaRPr lang="fr-FR" sz="3200" b="1" dirty="0">
            <a:solidFill>
              <a:schemeClr val="tx1"/>
            </a:solidFill>
          </a:endParaRPr>
        </a:p>
      </dgm:t>
    </dgm:pt>
    <dgm:pt modelId="{604DFFA0-F67B-4C89-A521-28C90674FDC2}" type="parTrans" cxnId="{A38812B0-88E9-48B1-9834-6AC6D047E122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7F8F68D-D60D-456E-9301-01D3A7B5527A}" type="sibTrans" cxnId="{A38812B0-88E9-48B1-9834-6AC6D047E122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344EF4E-2A00-4438-9475-F6DA3D3C4706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معرفة الخطأ قبل وقوعه والعمل على تحاشيه </a:t>
          </a:r>
          <a:endParaRPr lang="fr-FR" sz="3200" b="1" dirty="0">
            <a:solidFill>
              <a:schemeClr val="tx1"/>
            </a:solidFill>
          </a:endParaRPr>
        </a:p>
      </dgm:t>
    </dgm:pt>
    <dgm:pt modelId="{485B5DBF-57C1-4891-B505-E790CA83AF2F}" type="parTrans" cxnId="{01B4F626-19BB-48D9-8E6F-2F8534867B9E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34F6C02-290F-47FF-A121-F3BEC0DD5F17}" type="sibTrans" cxnId="{01B4F626-19BB-48D9-8E6F-2F8534867B9E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5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F285270B-F34B-45A5-AAAA-89A5575722F4}" type="pres">
      <dgm:prSet presAssocID="{E121C3FB-C032-4D0C-81B7-80426F809D47}" presName="parentLin" presStyleCnt="0"/>
      <dgm:spPr/>
    </dgm:pt>
    <dgm:pt modelId="{4A700EF6-17B4-420A-865F-3EA1BA312FCA}" type="pres">
      <dgm:prSet presAssocID="{E121C3FB-C032-4D0C-81B7-80426F809D47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13B1EE2A-3659-4FB7-A0A0-47D9D21125DB}" type="pres">
      <dgm:prSet presAssocID="{E121C3FB-C032-4D0C-81B7-80426F809D47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614196-277D-4572-B54F-8D6E0078189E}" type="pres">
      <dgm:prSet presAssocID="{E121C3FB-C032-4D0C-81B7-80426F809D47}" presName="negativeSpace" presStyleCnt="0"/>
      <dgm:spPr/>
    </dgm:pt>
    <dgm:pt modelId="{89E34CCF-9E30-409C-BCA4-718AEF535829}" type="pres">
      <dgm:prSet presAssocID="{E121C3FB-C032-4D0C-81B7-80426F809D47}" presName="childText" presStyleLbl="conFgAcc1" presStyleIdx="3" presStyleCnt="5">
        <dgm:presLayoutVars>
          <dgm:bulletEnabled val="1"/>
        </dgm:presLayoutVars>
      </dgm:prSet>
      <dgm:spPr/>
    </dgm:pt>
    <dgm:pt modelId="{50FBF6D6-6CA0-4685-87FA-8D427FA2E00A}" type="pres">
      <dgm:prSet presAssocID="{17F8F68D-D60D-456E-9301-01D3A7B5527A}" presName="spaceBetweenRectangles" presStyleCnt="0"/>
      <dgm:spPr/>
    </dgm:pt>
    <dgm:pt modelId="{5A82C86F-3890-46C4-AC7E-F4646F0134E4}" type="pres">
      <dgm:prSet presAssocID="{3344EF4E-2A00-4438-9475-F6DA3D3C4706}" presName="parentLin" presStyleCnt="0"/>
      <dgm:spPr/>
    </dgm:pt>
    <dgm:pt modelId="{B8745944-6378-4D54-B7A7-7CEABF1958A1}" type="pres">
      <dgm:prSet presAssocID="{3344EF4E-2A00-4438-9475-F6DA3D3C4706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B9CCE3E8-93D7-43BB-BFC3-8D900C1AECAB}" type="pres">
      <dgm:prSet presAssocID="{3344EF4E-2A00-4438-9475-F6DA3D3C4706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B189C7-86F4-45A1-A5D9-2A49036EEFD0}" type="pres">
      <dgm:prSet presAssocID="{3344EF4E-2A00-4438-9475-F6DA3D3C4706}" presName="negativeSpace" presStyleCnt="0"/>
      <dgm:spPr/>
    </dgm:pt>
    <dgm:pt modelId="{85708E47-2EBA-4D6E-90BB-36E2B6CB727B}" type="pres">
      <dgm:prSet presAssocID="{3344EF4E-2A00-4438-9475-F6DA3D3C470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5ECF584-A20E-4152-A51E-9633F09C9305}" type="presOf" srcId="{866CF202-522E-422C-9529-64BAF144F58D}" destId="{25740B28-5CA0-4C00-A8B3-902FE8F1546A}" srcOrd="0" destOrd="0" presId="urn:microsoft.com/office/officeart/2005/8/layout/list1"/>
    <dgm:cxn modelId="{728A4A29-D12C-4349-A4B0-FE8CD3846A40}" type="presOf" srcId="{E121C3FB-C032-4D0C-81B7-80426F809D47}" destId="{4A700EF6-17B4-420A-865F-3EA1BA312FCA}" srcOrd="0" destOrd="0" presId="urn:microsoft.com/office/officeart/2005/8/layout/list1"/>
    <dgm:cxn modelId="{A38812B0-88E9-48B1-9834-6AC6D047E122}" srcId="{C165DFE2-4B0A-45D3-B219-322D3C08C118}" destId="{E121C3FB-C032-4D0C-81B7-80426F809D47}" srcOrd="3" destOrd="0" parTransId="{604DFFA0-F67B-4C89-A521-28C90674FDC2}" sibTransId="{17F8F68D-D60D-456E-9301-01D3A7B5527A}"/>
    <dgm:cxn modelId="{C2AC1E91-0578-4EBE-8CD1-CC6A850A3717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31835159-5537-4530-9592-DB6B3DC05EE5}" type="presOf" srcId="{3344EF4E-2A00-4438-9475-F6DA3D3C4706}" destId="{B9CCE3E8-93D7-43BB-BFC3-8D900C1AECAB}" srcOrd="1" destOrd="0" presId="urn:microsoft.com/office/officeart/2005/8/layout/list1"/>
    <dgm:cxn modelId="{93D17340-46C3-4884-A4FD-5303F97954D0}" type="presOf" srcId="{7F106268-9A43-44F9-AA1B-1C50223ECFD8}" destId="{7FF917E0-D5E6-4045-ABC9-B8ED166EE900}" srcOrd="0" destOrd="0" presId="urn:microsoft.com/office/officeart/2005/8/layout/list1"/>
    <dgm:cxn modelId="{01B4F626-19BB-48D9-8E6F-2F8534867B9E}" srcId="{C165DFE2-4B0A-45D3-B219-322D3C08C118}" destId="{3344EF4E-2A00-4438-9475-F6DA3D3C4706}" srcOrd="4" destOrd="0" parTransId="{485B5DBF-57C1-4891-B505-E790CA83AF2F}" sibTransId="{A34F6C02-290F-47FF-A121-F3BEC0DD5F17}"/>
    <dgm:cxn modelId="{9D567A72-BBED-4894-A5B1-31185B97EF3A}" type="presOf" srcId="{DA1AFEF6-44DD-4AD4-A79A-083E16389BF5}" destId="{B7652726-8538-40B7-AA39-3443718CD299}" srcOrd="0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0AB4B665-7BCE-4635-92A5-214489803EEF}" type="presOf" srcId="{866CF202-522E-422C-9529-64BAF144F58D}" destId="{3B60C2EF-3A6F-46DA-92B9-BECDD6EB2837}" srcOrd="1" destOrd="0" presId="urn:microsoft.com/office/officeart/2005/8/layout/list1"/>
    <dgm:cxn modelId="{B3522CD0-E089-4D9B-9CFF-9D65E4716563}" type="presOf" srcId="{E121C3FB-C032-4D0C-81B7-80426F809D47}" destId="{13B1EE2A-3659-4FB7-A0A0-47D9D21125DB}" srcOrd="1" destOrd="0" presId="urn:microsoft.com/office/officeart/2005/8/layout/list1"/>
    <dgm:cxn modelId="{55CD7D5D-AD30-4508-A5F4-776704C2F117}" type="presOf" srcId="{7F106268-9A43-44F9-AA1B-1C50223ECFD8}" destId="{22E59FCB-4307-4D93-9E34-779CF85DD3A9}" srcOrd="1" destOrd="0" presId="urn:microsoft.com/office/officeart/2005/8/layout/list1"/>
    <dgm:cxn modelId="{C548CE80-BAD6-4D21-A4E6-B9862F997873}" type="presOf" srcId="{3344EF4E-2A00-4438-9475-F6DA3D3C4706}" destId="{B8745944-6378-4D54-B7A7-7CEABF1958A1}" srcOrd="0" destOrd="0" presId="urn:microsoft.com/office/officeart/2005/8/layout/list1"/>
    <dgm:cxn modelId="{C3F5FFCC-7989-4927-BC3E-C02FD5839689}" type="presOf" srcId="{C165DFE2-4B0A-45D3-B219-322D3C08C118}" destId="{18B97EB9-770F-4B57-9DC2-E0C338AE48A3}" srcOrd="0" destOrd="0" presId="urn:microsoft.com/office/officeart/2005/8/layout/list1"/>
    <dgm:cxn modelId="{A7A14007-6A75-4AA1-8767-92DEB4CB6784}" type="presParOf" srcId="{18B97EB9-770F-4B57-9DC2-E0C338AE48A3}" destId="{6814A0ED-5830-4EEF-A459-8DB9E1B32ACA}" srcOrd="0" destOrd="0" presId="urn:microsoft.com/office/officeart/2005/8/layout/list1"/>
    <dgm:cxn modelId="{9D21995D-C43C-482B-9D07-83270FAAD635}" type="presParOf" srcId="{6814A0ED-5830-4EEF-A459-8DB9E1B32ACA}" destId="{7FF917E0-D5E6-4045-ABC9-B8ED166EE900}" srcOrd="0" destOrd="0" presId="urn:microsoft.com/office/officeart/2005/8/layout/list1"/>
    <dgm:cxn modelId="{1016BFAC-0CDB-483C-B615-31966A3CF51B}" type="presParOf" srcId="{6814A0ED-5830-4EEF-A459-8DB9E1B32ACA}" destId="{22E59FCB-4307-4D93-9E34-779CF85DD3A9}" srcOrd="1" destOrd="0" presId="urn:microsoft.com/office/officeart/2005/8/layout/list1"/>
    <dgm:cxn modelId="{66CFB87C-F05A-45D5-8E19-4069D7FBBFD7}" type="presParOf" srcId="{18B97EB9-770F-4B57-9DC2-E0C338AE48A3}" destId="{39C245B1-E464-4A41-B184-AD2445DC5ED1}" srcOrd="1" destOrd="0" presId="urn:microsoft.com/office/officeart/2005/8/layout/list1"/>
    <dgm:cxn modelId="{13E309AE-3F87-4121-B064-46683E6A18AE}" type="presParOf" srcId="{18B97EB9-770F-4B57-9DC2-E0C338AE48A3}" destId="{8AD62031-F6FC-4686-806A-D4A5C00A04C9}" srcOrd="2" destOrd="0" presId="urn:microsoft.com/office/officeart/2005/8/layout/list1"/>
    <dgm:cxn modelId="{703AFFC4-8945-4843-9D49-C142D3B39B4C}" type="presParOf" srcId="{18B97EB9-770F-4B57-9DC2-E0C338AE48A3}" destId="{8BBFED77-7CA5-4A9F-AA04-072BE9597616}" srcOrd="3" destOrd="0" presId="urn:microsoft.com/office/officeart/2005/8/layout/list1"/>
    <dgm:cxn modelId="{56371A67-E542-49A4-A831-5388B35CAA60}" type="presParOf" srcId="{18B97EB9-770F-4B57-9DC2-E0C338AE48A3}" destId="{2E2BBFC3-3885-42CC-8233-605E7645DC79}" srcOrd="4" destOrd="0" presId="urn:microsoft.com/office/officeart/2005/8/layout/list1"/>
    <dgm:cxn modelId="{52117035-05F5-4120-8BDF-4777F9A8E776}" type="presParOf" srcId="{2E2BBFC3-3885-42CC-8233-605E7645DC79}" destId="{B7652726-8538-40B7-AA39-3443718CD299}" srcOrd="0" destOrd="0" presId="urn:microsoft.com/office/officeart/2005/8/layout/list1"/>
    <dgm:cxn modelId="{66447A05-2BFD-4A7B-AF8D-5413B3C7E532}" type="presParOf" srcId="{2E2BBFC3-3885-42CC-8233-605E7645DC79}" destId="{2D91EB7E-6445-441C-B54A-135D7524E9F1}" srcOrd="1" destOrd="0" presId="urn:microsoft.com/office/officeart/2005/8/layout/list1"/>
    <dgm:cxn modelId="{058F67EE-E570-4FCC-95DC-55A1974545B4}" type="presParOf" srcId="{18B97EB9-770F-4B57-9DC2-E0C338AE48A3}" destId="{3B6AEDC5-59B3-400E-9AD5-F204557B5684}" srcOrd="5" destOrd="0" presId="urn:microsoft.com/office/officeart/2005/8/layout/list1"/>
    <dgm:cxn modelId="{42C5705C-5E2F-42B3-AB17-3422931FDAB6}" type="presParOf" srcId="{18B97EB9-770F-4B57-9DC2-E0C338AE48A3}" destId="{EFEAD23B-AB6A-417C-AD5A-63CE38EEBA7F}" srcOrd="6" destOrd="0" presId="urn:microsoft.com/office/officeart/2005/8/layout/list1"/>
    <dgm:cxn modelId="{421E4916-5059-40E7-B356-8A97EF762F47}" type="presParOf" srcId="{18B97EB9-770F-4B57-9DC2-E0C338AE48A3}" destId="{60DB30FE-F446-4D3E-B244-4C1A087862C1}" srcOrd="7" destOrd="0" presId="urn:microsoft.com/office/officeart/2005/8/layout/list1"/>
    <dgm:cxn modelId="{C831D882-D699-440E-BC3C-6F65F8B2AD02}" type="presParOf" srcId="{18B97EB9-770F-4B57-9DC2-E0C338AE48A3}" destId="{3B7AF88A-5DA0-4043-98F2-FAED1B8AA972}" srcOrd="8" destOrd="0" presId="urn:microsoft.com/office/officeart/2005/8/layout/list1"/>
    <dgm:cxn modelId="{A0356A17-209B-4661-8341-585D7588264B}" type="presParOf" srcId="{3B7AF88A-5DA0-4043-98F2-FAED1B8AA972}" destId="{25740B28-5CA0-4C00-A8B3-902FE8F1546A}" srcOrd="0" destOrd="0" presId="urn:microsoft.com/office/officeart/2005/8/layout/list1"/>
    <dgm:cxn modelId="{03252BAC-EAC2-44F3-9E02-36059E62008A}" type="presParOf" srcId="{3B7AF88A-5DA0-4043-98F2-FAED1B8AA972}" destId="{3B60C2EF-3A6F-46DA-92B9-BECDD6EB2837}" srcOrd="1" destOrd="0" presId="urn:microsoft.com/office/officeart/2005/8/layout/list1"/>
    <dgm:cxn modelId="{46117815-14B8-4CE3-ABF0-2D87CF3413B0}" type="presParOf" srcId="{18B97EB9-770F-4B57-9DC2-E0C338AE48A3}" destId="{CA28A5D5-1D2F-4363-89A3-FD5011BB87F2}" srcOrd="9" destOrd="0" presId="urn:microsoft.com/office/officeart/2005/8/layout/list1"/>
    <dgm:cxn modelId="{8A3BC894-E061-4186-AFB8-0C7530966DD0}" type="presParOf" srcId="{18B97EB9-770F-4B57-9DC2-E0C338AE48A3}" destId="{936FC6D7-4CEA-4CBE-8863-8D4065FDD811}" srcOrd="10" destOrd="0" presId="urn:microsoft.com/office/officeart/2005/8/layout/list1"/>
    <dgm:cxn modelId="{CC5F09FB-F42A-4054-94B8-A2BC7979DC10}" type="presParOf" srcId="{18B97EB9-770F-4B57-9DC2-E0C338AE48A3}" destId="{CB8040F6-4103-4170-9992-76A08073BC11}" srcOrd="11" destOrd="0" presId="urn:microsoft.com/office/officeart/2005/8/layout/list1"/>
    <dgm:cxn modelId="{3B1C084B-765F-49BD-8EE7-55CC6222CCA5}" type="presParOf" srcId="{18B97EB9-770F-4B57-9DC2-E0C338AE48A3}" destId="{F285270B-F34B-45A5-AAAA-89A5575722F4}" srcOrd="12" destOrd="0" presId="urn:microsoft.com/office/officeart/2005/8/layout/list1"/>
    <dgm:cxn modelId="{08D888EE-AFD9-4A7A-B6A5-6A1D6BC91A01}" type="presParOf" srcId="{F285270B-F34B-45A5-AAAA-89A5575722F4}" destId="{4A700EF6-17B4-420A-865F-3EA1BA312FCA}" srcOrd="0" destOrd="0" presId="urn:microsoft.com/office/officeart/2005/8/layout/list1"/>
    <dgm:cxn modelId="{B66E6F92-B5AF-4A9A-B497-ED590401C843}" type="presParOf" srcId="{F285270B-F34B-45A5-AAAA-89A5575722F4}" destId="{13B1EE2A-3659-4FB7-A0A0-47D9D21125DB}" srcOrd="1" destOrd="0" presId="urn:microsoft.com/office/officeart/2005/8/layout/list1"/>
    <dgm:cxn modelId="{49521416-449E-438F-A66B-54B1C65A1852}" type="presParOf" srcId="{18B97EB9-770F-4B57-9DC2-E0C338AE48A3}" destId="{1A614196-277D-4572-B54F-8D6E0078189E}" srcOrd="13" destOrd="0" presId="urn:microsoft.com/office/officeart/2005/8/layout/list1"/>
    <dgm:cxn modelId="{A15620B4-1C32-4140-A7D3-53EE010B3A2E}" type="presParOf" srcId="{18B97EB9-770F-4B57-9DC2-E0C338AE48A3}" destId="{89E34CCF-9E30-409C-BCA4-718AEF535829}" srcOrd="14" destOrd="0" presId="urn:microsoft.com/office/officeart/2005/8/layout/list1"/>
    <dgm:cxn modelId="{E195E4F0-E4D8-4156-95AD-E4DC98CB2921}" type="presParOf" srcId="{18B97EB9-770F-4B57-9DC2-E0C338AE48A3}" destId="{50FBF6D6-6CA0-4685-87FA-8D427FA2E00A}" srcOrd="15" destOrd="0" presId="urn:microsoft.com/office/officeart/2005/8/layout/list1"/>
    <dgm:cxn modelId="{A5AB17D8-C4DA-4DAD-A096-FC5BA5EE2C30}" type="presParOf" srcId="{18B97EB9-770F-4B57-9DC2-E0C338AE48A3}" destId="{5A82C86F-3890-46C4-AC7E-F4646F0134E4}" srcOrd="16" destOrd="0" presId="urn:microsoft.com/office/officeart/2005/8/layout/list1"/>
    <dgm:cxn modelId="{FEF14217-77F4-4CC4-A9DD-4DF8F5E0EFFC}" type="presParOf" srcId="{5A82C86F-3890-46C4-AC7E-F4646F0134E4}" destId="{B8745944-6378-4D54-B7A7-7CEABF1958A1}" srcOrd="0" destOrd="0" presId="urn:microsoft.com/office/officeart/2005/8/layout/list1"/>
    <dgm:cxn modelId="{2499FE7E-0505-4947-A5F5-16884B74609B}" type="presParOf" srcId="{5A82C86F-3890-46C4-AC7E-F4646F0134E4}" destId="{B9CCE3E8-93D7-43BB-BFC3-8D900C1AECAB}" srcOrd="1" destOrd="0" presId="urn:microsoft.com/office/officeart/2005/8/layout/list1"/>
    <dgm:cxn modelId="{C3E44597-F4FA-407B-A267-3E342DEB8E27}" type="presParOf" srcId="{18B97EB9-770F-4B57-9DC2-E0C338AE48A3}" destId="{E6B189C7-86F4-45A1-A5D9-2A49036EEFD0}" srcOrd="17" destOrd="0" presId="urn:microsoft.com/office/officeart/2005/8/layout/list1"/>
    <dgm:cxn modelId="{484B2C9F-7436-47F3-A824-2B53B7BB586A}" type="presParOf" srcId="{18B97EB9-770F-4B57-9DC2-E0C338AE48A3}" destId="{85708E47-2EBA-4D6E-90BB-36E2B6CB727B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20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endParaRPr lang="fr-FR" sz="20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186C1FE-7A07-4D2D-8836-EBA0C66D19CD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8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5056B88-6DE7-49ED-AFDA-459C68AEF62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800" b="1" dirty="0">
            <a:solidFill>
              <a:schemeClr val="tx1"/>
            </a:solidFill>
          </a:endParaRPr>
        </a:p>
      </dgm:t>
    </dgm:pt>
    <dgm:pt modelId="{0FD44669-3925-41A5-B44E-4C9616F2BC6A}" type="par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F4665701-FA9E-4DD6-A18F-3655FE4C3967}" type="sib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337132E-928B-4EF2-89AA-BED91F5DA28D}">
      <dgm:prSet custT="1"/>
      <dgm:spPr/>
      <dgm:t>
        <a:bodyPr/>
        <a:lstStyle/>
        <a:p>
          <a:pPr algn="just" rtl="1"/>
          <a:r>
            <a:rPr lang="ar-DZ" sz="4800" b="1" dirty="0" smtClean="0">
              <a:solidFill>
                <a:schemeClr val="tx1"/>
              </a:solidFill>
            </a:rPr>
            <a:t>الإدارة العليا</a:t>
          </a:r>
          <a:endParaRPr lang="fr-FR" sz="4800" b="1" dirty="0">
            <a:solidFill>
              <a:schemeClr val="tx1"/>
            </a:solidFill>
          </a:endParaRPr>
        </a:p>
      </dgm:t>
    </dgm:pt>
    <dgm:pt modelId="{69079A8A-D722-4F77-B473-CF6CEC7957DD}" type="par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7D54CFE-2830-458F-B90D-F752E6CECD18}" type="sib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EC7FF39B-FCE4-440B-81C6-407402AD80AB}">
      <dgm:prSet custT="1"/>
      <dgm:spPr/>
      <dgm:t>
        <a:bodyPr/>
        <a:lstStyle/>
        <a:p>
          <a:pPr rtl="1"/>
          <a:r>
            <a:rPr lang="ar-DZ" sz="4800" b="1" dirty="0" smtClean="0">
              <a:solidFill>
                <a:schemeClr val="tx1"/>
              </a:solidFill>
            </a:rPr>
            <a:t>مستشار خارجي</a:t>
          </a:r>
          <a:endParaRPr lang="fr-FR" sz="4800" b="1" dirty="0">
            <a:solidFill>
              <a:schemeClr val="tx1"/>
            </a:solidFill>
          </a:endParaRPr>
        </a:p>
      </dgm:t>
    </dgm:pt>
    <dgm:pt modelId="{098ED2D2-4508-4DA3-A731-9A33E99B5C78}" type="par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A6E2A7B7-5367-40D8-9DFE-B9D0EDB3B09E}" type="sib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B3B2E1CB-A9E2-46F1-AF0E-57FB89EB49FA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endParaRPr lang="fr-FR" sz="2000" b="1" dirty="0">
            <a:solidFill>
              <a:schemeClr val="tx1"/>
            </a:solidFill>
          </a:endParaRPr>
        </a:p>
      </dgm:t>
    </dgm:pt>
    <dgm:pt modelId="{17DD21E0-D315-4313-86C5-12FBC02C60F1}" type="parTrans" cxnId="{9C84A708-0A45-494A-99DC-CD9685BACAE1}">
      <dgm:prSet/>
      <dgm:spPr/>
    </dgm:pt>
    <dgm:pt modelId="{35D67249-A891-411D-9C60-956A85E810D7}" type="sibTrans" cxnId="{9C84A708-0A45-494A-99DC-CD9685BACAE1}">
      <dgm:prSet/>
      <dgm:spPr/>
    </dgm:pt>
    <dgm:pt modelId="{526F35AA-9163-4746-91DA-1891BFD89597}">
      <dgm:prSet custT="1"/>
      <dgm:spPr/>
      <dgm:t>
        <a:bodyPr/>
        <a:lstStyle/>
        <a:p>
          <a:pPr rtl="1"/>
          <a:r>
            <a:rPr lang="ar-DZ" sz="4800" dirty="0" smtClean="0"/>
            <a:t>البديلين معا</a:t>
          </a:r>
          <a:endParaRPr lang="fr-FR" sz="4800" dirty="0"/>
        </a:p>
      </dgm:t>
    </dgm:pt>
    <dgm:pt modelId="{FB0C54DB-21C7-43EB-9799-57C137F4DE7B}" type="parTrans" cxnId="{B78C8BFB-4096-42D6-990F-21951022B216}">
      <dgm:prSet/>
      <dgm:spPr/>
    </dgm:pt>
    <dgm:pt modelId="{A45B6445-3C14-41F2-9742-3641348C6FEA}" type="sibTrans" cxnId="{B78C8BFB-4096-42D6-990F-21951022B216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8BA5B60-AFB2-41E3-A912-FD46EAA54FA9}" type="pres">
      <dgm:prSet presAssocID="{B3B2E1CB-A9E2-46F1-AF0E-57FB89EB49FA}" presName="composite" presStyleCnt="0"/>
      <dgm:spPr/>
    </dgm:pt>
    <dgm:pt modelId="{D7196742-FBCB-4BA3-BD9E-B18EE06E3DE4}" type="pres">
      <dgm:prSet presAssocID="{B3B2E1CB-A9E2-46F1-AF0E-57FB89EB49F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B1DF51-3E93-40D7-994C-B537082201F1}" type="pres">
      <dgm:prSet presAssocID="{B3B2E1CB-A9E2-46F1-AF0E-57FB89EB49F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98AC1C-C80F-4C1E-BC52-D7BBB0B892C9}" type="pres">
      <dgm:prSet presAssocID="{35D67249-A891-411D-9C60-956A85E810D7}" presName="space" presStyleCnt="0"/>
      <dgm:spPr/>
    </dgm:pt>
    <dgm:pt modelId="{4AB8988C-1726-4DF5-BE5E-B838BA0B96DC}" type="pres">
      <dgm:prSet presAssocID="{54EEFB56-4864-409F-B086-D43F41A0A338}" presName="composite" presStyleCnt="0"/>
      <dgm:spPr/>
    </dgm:pt>
    <dgm:pt modelId="{EFB2608E-E83A-47C9-9341-1A1CD82D974B}" type="pres">
      <dgm:prSet presAssocID="{54EEFB56-4864-409F-B086-D43F41A0A33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173809-0035-4050-8383-D531C6E92049}" type="pres">
      <dgm:prSet presAssocID="{54EEFB56-4864-409F-B086-D43F41A0A33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AB0F09-C933-40A6-B5A9-5BE79AAF0C7D}" type="pres">
      <dgm:prSet presAssocID="{16F41EE8-21DA-4BA3-AB21-56889E7B6AC5}" presName="space" presStyleCnt="0"/>
      <dgm:spPr/>
    </dgm:pt>
    <dgm:pt modelId="{80B8E91A-DBBB-4740-8F91-382CFEC37853}" type="pres">
      <dgm:prSet presAssocID="{ACFC70AF-CB52-480C-A5FD-AD47DE6826B4}" presName="composite" presStyleCnt="0"/>
      <dgm:spPr/>
    </dgm:pt>
    <dgm:pt modelId="{3B7B800A-E02E-4643-8B54-06B7DB6057BE}" type="pres">
      <dgm:prSet presAssocID="{ACFC70AF-CB52-480C-A5FD-AD47DE6826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A11E53-CBD2-426F-A4B5-E07285931C7B}" type="pres">
      <dgm:prSet presAssocID="{ACFC70AF-CB52-480C-A5FD-AD47DE6826B4}" presName="desTx" presStyleLbl="alignAccFollowNode1" presStyleIdx="2" presStyleCnt="3" custLinFactNeighborX="1528" custLinFactNeighborY="22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A7890A-8E42-4B50-859A-38BC9C4981C1}" type="presOf" srcId="{8186C1FE-7A07-4D2D-8836-EBA0C66D19CD}" destId="{24A11E53-CBD2-426F-A4B5-E07285931C7B}" srcOrd="0" destOrd="2" presId="urn:microsoft.com/office/officeart/2005/8/layout/hList1"/>
    <dgm:cxn modelId="{733BF924-1922-4F99-8231-11E2168A6F8D}" srcId="{ACFC70AF-CB52-480C-A5FD-AD47DE6826B4}" destId="{8337132E-928B-4EF2-89AA-BED91F5DA28D}" srcOrd="0" destOrd="0" parTransId="{69079A8A-D722-4F77-B473-CF6CEC7957DD}" sibTransId="{17D54CFE-2830-458F-B90D-F752E6CECD18}"/>
    <dgm:cxn modelId="{97582E7F-2EB5-4A0F-B26D-878BE301B6EC}" type="presOf" srcId="{B3B2E1CB-A9E2-46F1-AF0E-57FB89EB49FA}" destId="{D7196742-FBCB-4BA3-BD9E-B18EE06E3DE4}" srcOrd="0" destOrd="0" presId="urn:microsoft.com/office/officeart/2005/8/layout/hList1"/>
    <dgm:cxn modelId="{D8F71141-21EB-4277-AA09-10DA4C958AB0}" type="presOf" srcId="{EC7FF39B-FCE4-440B-81C6-407402AD80AB}" destId="{5F173809-0035-4050-8383-D531C6E92049}" srcOrd="0" destOrd="0" presId="urn:microsoft.com/office/officeart/2005/8/layout/hList1"/>
    <dgm:cxn modelId="{31627646-5065-4547-9D78-B51C4E88C959}" type="presOf" srcId="{8337132E-928B-4EF2-89AA-BED91F5DA28D}" destId="{24A11E53-CBD2-426F-A4B5-E07285931C7B}" srcOrd="0" destOrd="0" presId="urn:microsoft.com/office/officeart/2005/8/layout/hList1"/>
    <dgm:cxn modelId="{876923BD-B77E-4ED6-A3B9-E70A3BE7E174}" type="presOf" srcId="{D13C0C02-53FF-4F6F-82EA-9DEC839EAB06}" destId="{720E0189-AB8F-4B88-A249-FFEC80E01302}" srcOrd="0" destOrd="0" presId="urn:microsoft.com/office/officeart/2005/8/layout/hList1"/>
    <dgm:cxn modelId="{E27799AD-11AB-475F-A47C-EF624AC5B166}" srcId="{D13C0C02-53FF-4F6F-82EA-9DEC839EAB06}" destId="{54EEFB56-4864-409F-B086-D43F41A0A338}" srcOrd="1" destOrd="0" parTransId="{3A8AABA1-F150-4C40-8D1B-FDAE131253DD}" sibTransId="{16F41EE8-21DA-4BA3-AB21-56889E7B6AC5}"/>
    <dgm:cxn modelId="{C6842BE1-0154-4187-91F8-5DA783B0BC43}" type="presOf" srcId="{05056B88-6DE7-49ED-AFDA-459C68AEF62B}" destId="{24A11E53-CBD2-426F-A4B5-E07285931C7B}" srcOrd="0" destOrd="1" presId="urn:microsoft.com/office/officeart/2005/8/layout/hList1"/>
    <dgm:cxn modelId="{339FF048-7F07-4ABA-A505-3FE713C7272A}" type="presOf" srcId="{ACFC70AF-CB52-480C-A5FD-AD47DE6826B4}" destId="{3B7B800A-E02E-4643-8B54-06B7DB6057BE}" srcOrd="0" destOrd="0" presId="urn:microsoft.com/office/officeart/2005/8/layout/hList1"/>
    <dgm:cxn modelId="{3E22C586-FE33-4FDA-BF83-F30E81BA6477}" srcId="{54EEFB56-4864-409F-B086-D43F41A0A338}" destId="{EC7FF39B-FCE4-440B-81C6-407402AD80AB}" srcOrd="0" destOrd="0" parTransId="{098ED2D2-4508-4DA3-A731-9A33E99B5C78}" sibTransId="{A6E2A7B7-5367-40D8-9DFE-B9D0EDB3B09E}"/>
    <dgm:cxn modelId="{D8544B7C-2827-475F-846A-8427A16E1D15}" srcId="{D13C0C02-53FF-4F6F-82EA-9DEC839EAB06}" destId="{ACFC70AF-CB52-480C-A5FD-AD47DE6826B4}" srcOrd="2" destOrd="0" parTransId="{17B53511-052D-4F1A-972F-402493075181}" sibTransId="{630F263F-5FF4-4A79-8EC5-5368430CC0E7}"/>
    <dgm:cxn modelId="{B78C8BFB-4096-42D6-990F-21951022B216}" srcId="{B3B2E1CB-A9E2-46F1-AF0E-57FB89EB49FA}" destId="{526F35AA-9163-4746-91DA-1891BFD89597}" srcOrd="0" destOrd="0" parTransId="{FB0C54DB-21C7-43EB-9799-57C137F4DE7B}" sibTransId="{A45B6445-3C14-41F2-9742-3641348C6FEA}"/>
    <dgm:cxn modelId="{D19D8F07-F83C-4649-83D0-F25B802C8AAC}" type="presOf" srcId="{54EEFB56-4864-409F-B086-D43F41A0A338}" destId="{EFB2608E-E83A-47C9-9341-1A1CD82D974B}" srcOrd="0" destOrd="0" presId="urn:microsoft.com/office/officeart/2005/8/layout/hList1"/>
    <dgm:cxn modelId="{69E7A6C2-343B-46B7-84D9-77C0A9C7219D}" srcId="{ACFC70AF-CB52-480C-A5FD-AD47DE6826B4}" destId="{05056B88-6DE7-49ED-AFDA-459C68AEF62B}" srcOrd="1" destOrd="0" parTransId="{0FD44669-3925-41A5-B44E-4C9616F2BC6A}" sibTransId="{F4665701-FA9E-4DD6-A18F-3655FE4C3967}"/>
    <dgm:cxn modelId="{AC7D808F-1C00-4483-B845-BAF1EBF955BD}" srcId="{ACFC70AF-CB52-480C-A5FD-AD47DE6826B4}" destId="{8186C1FE-7A07-4D2D-8836-EBA0C66D19CD}" srcOrd="2" destOrd="0" parTransId="{EFDF5BC3-561A-4AC1-BEA8-FA3670ED2859}" sibTransId="{005A1E97-A4CD-41D7-B18B-9F29BCA54F38}"/>
    <dgm:cxn modelId="{FF9CC07B-E1C2-49CC-88B2-AF0231614AC6}" type="presOf" srcId="{526F35AA-9163-4746-91DA-1891BFD89597}" destId="{ECB1DF51-3E93-40D7-994C-B537082201F1}" srcOrd="0" destOrd="0" presId="urn:microsoft.com/office/officeart/2005/8/layout/hList1"/>
    <dgm:cxn modelId="{9C84A708-0A45-494A-99DC-CD9685BACAE1}" srcId="{D13C0C02-53FF-4F6F-82EA-9DEC839EAB06}" destId="{B3B2E1CB-A9E2-46F1-AF0E-57FB89EB49FA}" srcOrd="0" destOrd="0" parTransId="{17DD21E0-D315-4313-86C5-12FBC02C60F1}" sibTransId="{35D67249-A891-411D-9C60-956A85E810D7}"/>
    <dgm:cxn modelId="{F519EE23-A231-4D4A-BD71-5DB21358A32C}" type="presParOf" srcId="{720E0189-AB8F-4B88-A249-FFEC80E01302}" destId="{38BA5B60-AFB2-41E3-A912-FD46EAA54FA9}" srcOrd="0" destOrd="0" presId="urn:microsoft.com/office/officeart/2005/8/layout/hList1"/>
    <dgm:cxn modelId="{203B4C81-8055-43F2-B61A-A4BCE422EB57}" type="presParOf" srcId="{38BA5B60-AFB2-41E3-A912-FD46EAA54FA9}" destId="{D7196742-FBCB-4BA3-BD9E-B18EE06E3DE4}" srcOrd="0" destOrd="0" presId="urn:microsoft.com/office/officeart/2005/8/layout/hList1"/>
    <dgm:cxn modelId="{185FDC79-A984-4837-942E-A0DC004BC148}" type="presParOf" srcId="{38BA5B60-AFB2-41E3-A912-FD46EAA54FA9}" destId="{ECB1DF51-3E93-40D7-994C-B537082201F1}" srcOrd="1" destOrd="0" presId="urn:microsoft.com/office/officeart/2005/8/layout/hList1"/>
    <dgm:cxn modelId="{B9A3CF22-9115-4411-9E26-5054FF148318}" type="presParOf" srcId="{720E0189-AB8F-4B88-A249-FFEC80E01302}" destId="{7498AC1C-C80F-4C1E-BC52-D7BBB0B892C9}" srcOrd="1" destOrd="0" presId="urn:microsoft.com/office/officeart/2005/8/layout/hList1"/>
    <dgm:cxn modelId="{3F71F1D0-A3CC-40D6-B859-F2400A715491}" type="presParOf" srcId="{720E0189-AB8F-4B88-A249-FFEC80E01302}" destId="{4AB8988C-1726-4DF5-BE5E-B838BA0B96DC}" srcOrd="2" destOrd="0" presId="urn:microsoft.com/office/officeart/2005/8/layout/hList1"/>
    <dgm:cxn modelId="{9A81F598-AD97-47F8-930C-BC4990C927AD}" type="presParOf" srcId="{4AB8988C-1726-4DF5-BE5E-B838BA0B96DC}" destId="{EFB2608E-E83A-47C9-9341-1A1CD82D974B}" srcOrd="0" destOrd="0" presId="urn:microsoft.com/office/officeart/2005/8/layout/hList1"/>
    <dgm:cxn modelId="{20EC1A03-0881-4A03-AAB9-59E035239369}" type="presParOf" srcId="{4AB8988C-1726-4DF5-BE5E-B838BA0B96DC}" destId="{5F173809-0035-4050-8383-D531C6E92049}" srcOrd="1" destOrd="0" presId="urn:microsoft.com/office/officeart/2005/8/layout/hList1"/>
    <dgm:cxn modelId="{490D6EFE-5879-470E-9374-9A90E0006F3C}" type="presParOf" srcId="{720E0189-AB8F-4B88-A249-FFEC80E01302}" destId="{B9AB0F09-C933-40A6-B5A9-5BE79AAF0C7D}" srcOrd="3" destOrd="0" presId="urn:microsoft.com/office/officeart/2005/8/layout/hList1"/>
    <dgm:cxn modelId="{CD7AEF08-5671-4AAD-B869-A2CCA38EBC65}" type="presParOf" srcId="{720E0189-AB8F-4B88-A249-FFEC80E01302}" destId="{80B8E91A-DBBB-4740-8F91-382CFEC37853}" srcOrd="4" destOrd="0" presId="urn:microsoft.com/office/officeart/2005/8/layout/hList1"/>
    <dgm:cxn modelId="{03034BB6-3B42-48E8-AB63-644A807E9CBA}" type="presParOf" srcId="{80B8E91A-DBBB-4740-8F91-382CFEC37853}" destId="{3B7B800A-E02E-4643-8B54-06B7DB6057BE}" srcOrd="0" destOrd="0" presId="urn:microsoft.com/office/officeart/2005/8/layout/hList1"/>
    <dgm:cxn modelId="{F1766DB4-32C2-471A-813D-B2D84C5BEFED}" type="presParOf" srcId="{80B8E91A-DBBB-4740-8F91-382CFEC37853}" destId="{24A11E53-CBD2-426F-A4B5-E07285931C7B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20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endParaRPr lang="fr-FR" sz="20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186C1FE-7A07-4D2D-8836-EBA0C66D19CD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4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5056B88-6DE7-49ED-AFDA-459C68AEF62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400" b="1" dirty="0">
            <a:solidFill>
              <a:schemeClr val="tx1"/>
            </a:solidFill>
          </a:endParaRPr>
        </a:p>
      </dgm:t>
    </dgm:pt>
    <dgm:pt modelId="{0FD44669-3925-41A5-B44E-4C9616F2BC6A}" type="par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F4665701-FA9E-4DD6-A18F-3655FE4C3967}" type="sib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337132E-928B-4EF2-89AA-BED91F5DA28D}">
      <dgm:prSet custT="1"/>
      <dgm:spPr/>
      <dgm:t>
        <a:bodyPr/>
        <a:lstStyle/>
        <a:p>
          <a:pPr algn="just" rtl="1"/>
          <a:r>
            <a:rPr lang="ar-DZ" sz="4400" b="1" dirty="0" smtClean="0">
              <a:solidFill>
                <a:schemeClr val="tx1"/>
              </a:solidFill>
            </a:rPr>
            <a:t>المركزية</a:t>
          </a:r>
          <a:endParaRPr lang="fr-FR" sz="4400" b="1" dirty="0">
            <a:solidFill>
              <a:schemeClr val="tx1"/>
            </a:solidFill>
          </a:endParaRPr>
        </a:p>
      </dgm:t>
    </dgm:pt>
    <dgm:pt modelId="{69079A8A-D722-4F77-B473-CF6CEC7957DD}" type="par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7D54CFE-2830-458F-B90D-F752E6CECD18}" type="sib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EC7FF39B-FCE4-440B-81C6-407402AD80AB}">
      <dgm:prSet custT="1"/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المشاركة</a:t>
          </a:r>
          <a:endParaRPr lang="fr-FR" sz="4000" b="1" dirty="0">
            <a:solidFill>
              <a:schemeClr val="tx1"/>
            </a:solidFill>
          </a:endParaRPr>
        </a:p>
      </dgm:t>
    </dgm:pt>
    <dgm:pt modelId="{098ED2D2-4508-4DA3-A731-9A33E99B5C78}" type="par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A6E2A7B7-5367-40D8-9DFE-B9D0EDB3B09E}" type="sib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B3B2E1CB-A9E2-46F1-AF0E-57FB89EB49FA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endParaRPr lang="fr-FR" sz="2000" b="1" dirty="0">
            <a:solidFill>
              <a:schemeClr val="tx1"/>
            </a:solidFill>
          </a:endParaRPr>
        </a:p>
      </dgm:t>
    </dgm:pt>
    <dgm:pt modelId="{17DD21E0-D315-4313-86C5-12FBC02C60F1}" type="parTrans" cxnId="{9C84A708-0A45-494A-99DC-CD9685BACAE1}">
      <dgm:prSet/>
      <dgm:spPr/>
    </dgm:pt>
    <dgm:pt modelId="{35D67249-A891-411D-9C60-956A85E810D7}" type="sibTrans" cxnId="{9C84A708-0A45-494A-99DC-CD9685BACAE1}">
      <dgm:prSet/>
      <dgm:spPr/>
    </dgm:pt>
    <dgm:pt modelId="{526F35AA-9163-4746-91DA-1891BFD89597}">
      <dgm:prSet custT="1"/>
      <dgm:spPr/>
      <dgm:t>
        <a:bodyPr/>
        <a:lstStyle/>
        <a:p>
          <a:pPr rtl="1"/>
          <a:r>
            <a:rPr lang="ar-DZ" sz="4000" b="1" dirty="0" smtClean="0"/>
            <a:t>التفويض</a:t>
          </a:r>
          <a:endParaRPr lang="fr-FR" sz="4000" b="1" dirty="0"/>
        </a:p>
      </dgm:t>
    </dgm:pt>
    <dgm:pt modelId="{FB0C54DB-21C7-43EB-9799-57C137F4DE7B}" type="parTrans" cxnId="{B78C8BFB-4096-42D6-990F-21951022B216}">
      <dgm:prSet/>
      <dgm:spPr/>
    </dgm:pt>
    <dgm:pt modelId="{A45B6445-3C14-41F2-9742-3641348C6FEA}" type="sibTrans" cxnId="{B78C8BFB-4096-42D6-990F-21951022B216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8BA5B60-AFB2-41E3-A912-FD46EAA54FA9}" type="pres">
      <dgm:prSet presAssocID="{B3B2E1CB-A9E2-46F1-AF0E-57FB89EB49FA}" presName="composite" presStyleCnt="0"/>
      <dgm:spPr/>
    </dgm:pt>
    <dgm:pt modelId="{D7196742-FBCB-4BA3-BD9E-B18EE06E3DE4}" type="pres">
      <dgm:prSet presAssocID="{B3B2E1CB-A9E2-46F1-AF0E-57FB89EB49F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B1DF51-3E93-40D7-994C-B537082201F1}" type="pres">
      <dgm:prSet presAssocID="{B3B2E1CB-A9E2-46F1-AF0E-57FB89EB49F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98AC1C-C80F-4C1E-BC52-D7BBB0B892C9}" type="pres">
      <dgm:prSet presAssocID="{35D67249-A891-411D-9C60-956A85E810D7}" presName="space" presStyleCnt="0"/>
      <dgm:spPr/>
    </dgm:pt>
    <dgm:pt modelId="{4AB8988C-1726-4DF5-BE5E-B838BA0B96DC}" type="pres">
      <dgm:prSet presAssocID="{54EEFB56-4864-409F-B086-D43F41A0A338}" presName="composite" presStyleCnt="0"/>
      <dgm:spPr/>
    </dgm:pt>
    <dgm:pt modelId="{EFB2608E-E83A-47C9-9341-1A1CD82D974B}" type="pres">
      <dgm:prSet presAssocID="{54EEFB56-4864-409F-B086-D43F41A0A33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173809-0035-4050-8383-D531C6E92049}" type="pres">
      <dgm:prSet presAssocID="{54EEFB56-4864-409F-B086-D43F41A0A33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AB0F09-C933-40A6-B5A9-5BE79AAF0C7D}" type="pres">
      <dgm:prSet presAssocID="{16F41EE8-21DA-4BA3-AB21-56889E7B6AC5}" presName="space" presStyleCnt="0"/>
      <dgm:spPr/>
    </dgm:pt>
    <dgm:pt modelId="{80B8E91A-DBBB-4740-8F91-382CFEC37853}" type="pres">
      <dgm:prSet presAssocID="{ACFC70AF-CB52-480C-A5FD-AD47DE6826B4}" presName="composite" presStyleCnt="0"/>
      <dgm:spPr/>
    </dgm:pt>
    <dgm:pt modelId="{3B7B800A-E02E-4643-8B54-06B7DB6057BE}" type="pres">
      <dgm:prSet presAssocID="{ACFC70AF-CB52-480C-A5FD-AD47DE6826B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A11E53-CBD2-426F-A4B5-E07285931C7B}" type="pres">
      <dgm:prSet presAssocID="{ACFC70AF-CB52-480C-A5FD-AD47DE6826B4}" presName="desTx" presStyleLbl="alignAccFollowNode1" presStyleIdx="2" presStyleCnt="3" custLinFactNeighborX="1528" custLinFactNeighborY="22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BF3BE15-616B-4468-B3A5-020F568B859A}" type="presOf" srcId="{D13C0C02-53FF-4F6F-82EA-9DEC839EAB06}" destId="{720E0189-AB8F-4B88-A249-FFEC80E01302}" srcOrd="0" destOrd="0" presId="urn:microsoft.com/office/officeart/2005/8/layout/hList1"/>
    <dgm:cxn modelId="{7F76C733-F661-428E-BA1A-C9487671A01E}" type="presOf" srcId="{8186C1FE-7A07-4D2D-8836-EBA0C66D19CD}" destId="{24A11E53-CBD2-426F-A4B5-E07285931C7B}" srcOrd="0" destOrd="2" presId="urn:microsoft.com/office/officeart/2005/8/layout/hList1"/>
    <dgm:cxn modelId="{D22EBCFD-6866-42B5-8C17-9E2EED75EE92}" type="presOf" srcId="{05056B88-6DE7-49ED-AFDA-459C68AEF62B}" destId="{24A11E53-CBD2-426F-A4B5-E07285931C7B}" srcOrd="0" destOrd="1" presId="urn:microsoft.com/office/officeart/2005/8/layout/hList1"/>
    <dgm:cxn modelId="{9676CA71-6F9D-4CEE-BE81-C122C3201C39}" type="presOf" srcId="{54EEFB56-4864-409F-B086-D43F41A0A338}" destId="{EFB2608E-E83A-47C9-9341-1A1CD82D974B}" srcOrd="0" destOrd="0" presId="urn:microsoft.com/office/officeart/2005/8/layout/hList1"/>
    <dgm:cxn modelId="{733BF924-1922-4F99-8231-11E2168A6F8D}" srcId="{ACFC70AF-CB52-480C-A5FD-AD47DE6826B4}" destId="{8337132E-928B-4EF2-89AA-BED91F5DA28D}" srcOrd="0" destOrd="0" parTransId="{69079A8A-D722-4F77-B473-CF6CEC7957DD}" sibTransId="{17D54CFE-2830-458F-B90D-F752E6CECD18}"/>
    <dgm:cxn modelId="{3E22C586-FE33-4FDA-BF83-F30E81BA6477}" srcId="{54EEFB56-4864-409F-B086-D43F41A0A338}" destId="{EC7FF39B-FCE4-440B-81C6-407402AD80AB}" srcOrd="0" destOrd="0" parTransId="{098ED2D2-4508-4DA3-A731-9A33E99B5C78}" sibTransId="{A6E2A7B7-5367-40D8-9DFE-B9D0EDB3B09E}"/>
    <dgm:cxn modelId="{D8544B7C-2827-475F-846A-8427A16E1D15}" srcId="{D13C0C02-53FF-4F6F-82EA-9DEC839EAB06}" destId="{ACFC70AF-CB52-480C-A5FD-AD47DE6826B4}" srcOrd="2" destOrd="0" parTransId="{17B53511-052D-4F1A-972F-402493075181}" sibTransId="{630F263F-5FF4-4A79-8EC5-5368430CC0E7}"/>
    <dgm:cxn modelId="{EEA9B10B-0631-49EA-8A7F-7BC8CA25EF0D}" type="presOf" srcId="{526F35AA-9163-4746-91DA-1891BFD89597}" destId="{ECB1DF51-3E93-40D7-994C-B537082201F1}" srcOrd="0" destOrd="0" presId="urn:microsoft.com/office/officeart/2005/8/layout/hList1"/>
    <dgm:cxn modelId="{69E7A6C2-343B-46B7-84D9-77C0A9C7219D}" srcId="{ACFC70AF-CB52-480C-A5FD-AD47DE6826B4}" destId="{05056B88-6DE7-49ED-AFDA-459C68AEF62B}" srcOrd="1" destOrd="0" parTransId="{0FD44669-3925-41A5-B44E-4C9616F2BC6A}" sibTransId="{F4665701-FA9E-4DD6-A18F-3655FE4C3967}"/>
    <dgm:cxn modelId="{76A0DAD4-AE83-443B-A9D3-A04AEAD0E14E}" type="presOf" srcId="{EC7FF39B-FCE4-440B-81C6-407402AD80AB}" destId="{5F173809-0035-4050-8383-D531C6E92049}" srcOrd="0" destOrd="0" presId="urn:microsoft.com/office/officeart/2005/8/layout/hList1"/>
    <dgm:cxn modelId="{C4F13A0B-2D82-4075-8AA4-8918B9C53ED4}" type="presOf" srcId="{ACFC70AF-CB52-480C-A5FD-AD47DE6826B4}" destId="{3B7B800A-E02E-4643-8B54-06B7DB6057BE}" srcOrd="0" destOrd="0" presId="urn:microsoft.com/office/officeart/2005/8/layout/hList1"/>
    <dgm:cxn modelId="{AC7D808F-1C00-4483-B845-BAF1EBF955BD}" srcId="{ACFC70AF-CB52-480C-A5FD-AD47DE6826B4}" destId="{8186C1FE-7A07-4D2D-8836-EBA0C66D19CD}" srcOrd="2" destOrd="0" parTransId="{EFDF5BC3-561A-4AC1-BEA8-FA3670ED2859}" sibTransId="{005A1E97-A4CD-41D7-B18B-9F29BCA54F38}"/>
    <dgm:cxn modelId="{9C84A708-0A45-494A-99DC-CD9685BACAE1}" srcId="{D13C0C02-53FF-4F6F-82EA-9DEC839EAB06}" destId="{B3B2E1CB-A9E2-46F1-AF0E-57FB89EB49FA}" srcOrd="0" destOrd="0" parTransId="{17DD21E0-D315-4313-86C5-12FBC02C60F1}" sibTransId="{35D67249-A891-411D-9C60-956A85E810D7}"/>
    <dgm:cxn modelId="{B78C8BFB-4096-42D6-990F-21951022B216}" srcId="{B3B2E1CB-A9E2-46F1-AF0E-57FB89EB49FA}" destId="{526F35AA-9163-4746-91DA-1891BFD89597}" srcOrd="0" destOrd="0" parTransId="{FB0C54DB-21C7-43EB-9799-57C137F4DE7B}" sibTransId="{A45B6445-3C14-41F2-9742-3641348C6FEA}"/>
    <dgm:cxn modelId="{386A2C20-3424-4567-A121-A0FF9F1A974B}" type="presOf" srcId="{B3B2E1CB-A9E2-46F1-AF0E-57FB89EB49FA}" destId="{D7196742-FBCB-4BA3-BD9E-B18EE06E3DE4}" srcOrd="0" destOrd="0" presId="urn:microsoft.com/office/officeart/2005/8/layout/hList1"/>
    <dgm:cxn modelId="{36AD9A88-BCF9-496C-BA19-B218BB540CBA}" type="presOf" srcId="{8337132E-928B-4EF2-89AA-BED91F5DA28D}" destId="{24A11E53-CBD2-426F-A4B5-E07285931C7B}" srcOrd="0" destOrd="0" presId="urn:microsoft.com/office/officeart/2005/8/layout/hList1"/>
    <dgm:cxn modelId="{E27799AD-11AB-475F-A47C-EF624AC5B166}" srcId="{D13C0C02-53FF-4F6F-82EA-9DEC839EAB06}" destId="{54EEFB56-4864-409F-B086-D43F41A0A338}" srcOrd="1" destOrd="0" parTransId="{3A8AABA1-F150-4C40-8D1B-FDAE131253DD}" sibTransId="{16F41EE8-21DA-4BA3-AB21-56889E7B6AC5}"/>
    <dgm:cxn modelId="{26BBAFD9-E8FA-42FC-A9F5-581AAA30CCEB}" type="presParOf" srcId="{720E0189-AB8F-4B88-A249-FFEC80E01302}" destId="{38BA5B60-AFB2-41E3-A912-FD46EAA54FA9}" srcOrd="0" destOrd="0" presId="urn:microsoft.com/office/officeart/2005/8/layout/hList1"/>
    <dgm:cxn modelId="{7C4C2774-EACD-4D14-88A0-4F726C78239C}" type="presParOf" srcId="{38BA5B60-AFB2-41E3-A912-FD46EAA54FA9}" destId="{D7196742-FBCB-4BA3-BD9E-B18EE06E3DE4}" srcOrd="0" destOrd="0" presId="urn:microsoft.com/office/officeart/2005/8/layout/hList1"/>
    <dgm:cxn modelId="{F714094F-F4BC-4280-B6BD-D92F33026BE4}" type="presParOf" srcId="{38BA5B60-AFB2-41E3-A912-FD46EAA54FA9}" destId="{ECB1DF51-3E93-40D7-994C-B537082201F1}" srcOrd="1" destOrd="0" presId="urn:microsoft.com/office/officeart/2005/8/layout/hList1"/>
    <dgm:cxn modelId="{676BA6A2-5790-4095-BE89-F93265F7728D}" type="presParOf" srcId="{720E0189-AB8F-4B88-A249-FFEC80E01302}" destId="{7498AC1C-C80F-4C1E-BC52-D7BBB0B892C9}" srcOrd="1" destOrd="0" presId="urn:microsoft.com/office/officeart/2005/8/layout/hList1"/>
    <dgm:cxn modelId="{4399B83F-DFBF-4EE4-8C35-E237542DFE5A}" type="presParOf" srcId="{720E0189-AB8F-4B88-A249-FFEC80E01302}" destId="{4AB8988C-1726-4DF5-BE5E-B838BA0B96DC}" srcOrd="2" destOrd="0" presId="urn:microsoft.com/office/officeart/2005/8/layout/hList1"/>
    <dgm:cxn modelId="{829BDC2F-6C64-4EB4-96B5-B451F8BEB847}" type="presParOf" srcId="{4AB8988C-1726-4DF5-BE5E-B838BA0B96DC}" destId="{EFB2608E-E83A-47C9-9341-1A1CD82D974B}" srcOrd="0" destOrd="0" presId="urn:microsoft.com/office/officeart/2005/8/layout/hList1"/>
    <dgm:cxn modelId="{01DF33C7-C7E8-4910-82A9-5CA8B770A579}" type="presParOf" srcId="{4AB8988C-1726-4DF5-BE5E-B838BA0B96DC}" destId="{5F173809-0035-4050-8383-D531C6E92049}" srcOrd="1" destOrd="0" presId="urn:microsoft.com/office/officeart/2005/8/layout/hList1"/>
    <dgm:cxn modelId="{D32F000A-3F6F-47A1-8B95-BD67E95BACB2}" type="presParOf" srcId="{720E0189-AB8F-4B88-A249-FFEC80E01302}" destId="{B9AB0F09-C933-40A6-B5A9-5BE79AAF0C7D}" srcOrd="3" destOrd="0" presId="urn:microsoft.com/office/officeart/2005/8/layout/hList1"/>
    <dgm:cxn modelId="{69B55D80-2369-4358-808D-5574A27B8B35}" type="presParOf" srcId="{720E0189-AB8F-4B88-A249-FFEC80E01302}" destId="{80B8E91A-DBBB-4740-8F91-382CFEC37853}" srcOrd="4" destOrd="0" presId="urn:microsoft.com/office/officeart/2005/8/layout/hList1"/>
    <dgm:cxn modelId="{9ADF23C9-62FF-44CE-8888-A9863A1589A1}" type="presParOf" srcId="{80B8E91A-DBBB-4740-8F91-382CFEC37853}" destId="{3B7B800A-E02E-4643-8B54-06B7DB6057BE}" srcOrd="0" destOrd="0" presId="urn:microsoft.com/office/officeart/2005/8/layout/hList1"/>
    <dgm:cxn modelId="{5868DAA4-B1CD-467D-AD60-05E093AF18AB}" type="presParOf" srcId="{80B8E91A-DBBB-4740-8F91-382CFEC37853}" destId="{24A11E53-CBD2-426F-A4B5-E07285931C7B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يخططون وينظمون عمليات التغيير والتطوير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يصدرون كل القرارات المتعلقة بالتغيير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التعرف على المشاكل اليومية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المزايا أو الحوافز التي تلحق بمرؤوسيهم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A8B03EB-5773-458C-9A37-661E8C8AF971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2C5B4107-E0FB-4037-B1AB-A9043BCF999B}" type="presOf" srcId="{7F106268-9A43-44F9-AA1B-1C50223ECFD8}" destId="{22E59FCB-4307-4D93-9E34-779CF85DD3A9}" srcOrd="1" destOrd="0" presId="urn:microsoft.com/office/officeart/2005/8/layout/list1"/>
    <dgm:cxn modelId="{D5BDD9FC-D8A1-410F-B013-F8681B703D09}" type="presOf" srcId="{8275C733-F30D-4655-874F-9F6FED3EF96D}" destId="{5BB4C293-CC85-4300-8091-AE0B642E4DD6}" srcOrd="1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40A2777-2B6F-4FCD-AC9D-FCB803627EFD}" type="presOf" srcId="{8275C733-F30D-4655-874F-9F6FED3EF96D}" destId="{933B7202-80FD-4D87-B3FE-C49525BEBDF8}" srcOrd="0" destOrd="0" presId="urn:microsoft.com/office/officeart/2005/8/layout/list1"/>
    <dgm:cxn modelId="{7065BD89-2E1B-4FA0-8D85-9975AB0D2E87}" type="presOf" srcId="{C165DFE2-4B0A-45D3-B219-322D3C08C118}" destId="{18B97EB9-770F-4B57-9DC2-E0C338AE48A3}" srcOrd="0" destOrd="0" presId="urn:microsoft.com/office/officeart/2005/8/layout/list1"/>
    <dgm:cxn modelId="{DE4B8BF8-EDCB-4046-B858-81985F4C5181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D62301E1-2094-4EF1-8854-DC1EA4045690}" type="presOf" srcId="{7F106268-9A43-44F9-AA1B-1C50223ECFD8}" destId="{7FF917E0-D5E6-4045-ABC9-B8ED166EE900}" srcOrd="0" destOrd="0" presId="urn:microsoft.com/office/officeart/2005/8/layout/list1"/>
    <dgm:cxn modelId="{18938FF8-5B3A-4FC4-9013-61873D4D3336}" type="presOf" srcId="{866CF202-522E-422C-9529-64BAF144F58D}" destId="{3B60C2EF-3A6F-46DA-92B9-BECDD6EB2837}" srcOrd="1" destOrd="0" presId="urn:microsoft.com/office/officeart/2005/8/layout/list1"/>
    <dgm:cxn modelId="{63D6FCF1-F719-4C62-845E-632928B7F57E}" type="presOf" srcId="{866CF202-522E-422C-9529-64BAF144F58D}" destId="{25740B28-5CA0-4C00-A8B3-902FE8F1546A}" srcOrd="0" destOrd="0" presId="urn:microsoft.com/office/officeart/2005/8/layout/list1"/>
    <dgm:cxn modelId="{E29440B6-C7F3-40D6-A82B-EFD34959D370}" type="presParOf" srcId="{18B97EB9-770F-4B57-9DC2-E0C338AE48A3}" destId="{6814A0ED-5830-4EEF-A459-8DB9E1B32ACA}" srcOrd="0" destOrd="0" presId="urn:microsoft.com/office/officeart/2005/8/layout/list1"/>
    <dgm:cxn modelId="{4A522A5D-7843-4D50-B698-9BA7F70BCE76}" type="presParOf" srcId="{6814A0ED-5830-4EEF-A459-8DB9E1B32ACA}" destId="{7FF917E0-D5E6-4045-ABC9-B8ED166EE900}" srcOrd="0" destOrd="0" presId="urn:microsoft.com/office/officeart/2005/8/layout/list1"/>
    <dgm:cxn modelId="{CA1C88CB-4015-4A31-8EEA-20C5AEE942FD}" type="presParOf" srcId="{6814A0ED-5830-4EEF-A459-8DB9E1B32ACA}" destId="{22E59FCB-4307-4D93-9E34-779CF85DD3A9}" srcOrd="1" destOrd="0" presId="urn:microsoft.com/office/officeart/2005/8/layout/list1"/>
    <dgm:cxn modelId="{F6787A1D-08C9-4E6A-A676-313E6D7587D6}" type="presParOf" srcId="{18B97EB9-770F-4B57-9DC2-E0C338AE48A3}" destId="{39C245B1-E464-4A41-B184-AD2445DC5ED1}" srcOrd="1" destOrd="0" presId="urn:microsoft.com/office/officeart/2005/8/layout/list1"/>
    <dgm:cxn modelId="{DA086D22-5952-4FC3-9281-ACA7B7A2990A}" type="presParOf" srcId="{18B97EB9-770F-4B57-9DC2-E0C338AE48A3}" destId="{8AD62031-F6FC-4686-806A-D4A5C00A04C9}" srcOrd="2" destOrd="0" presId="urn:microsoft.com/office/officeart/2005/8/layout/list1"/>
    <dgm:cxn modelId="{B7147849-1A5D-4A9A-9BE7-26EBD49A6E0F}" type="presParOf" srcId="{18B97EB9-770F-4B57-9DC2-E0C338AE48A3}" destId="{8BBFED77-7CA5-4A9F-AA04-072BE9597616}" srcOrd="3" destOrd="0" presId="urn:microsoft.com/office/officeart/2005/8/layout/list1"/>
    <dgm:cxn modelId="{49905530-0425-4C79-9641-3B3F9AD7E135}" type="presParOf" srcId="{18B97EB9-770F-4B57-9DC2-E0C338AE48A3}" destId="{2E2BBFC3-3885-42CC-8233-605E7645DC79}" srcOrd="4" destOrd="0" presId="urn:microsoft.com/office/officeart/2005/8/layout/list1"/>
    <dgm:cxn modelId="{80B8DAA5-8F83-4F37-BBEE-0AB8C16B7F31}" type="presParOf" srcId="{2E2BBFC3-3885-42CC-8233-605E7645DC79}" destId="{B7652726-8538-40B7-AA39-3443718CD299}" srcOrd="0" destOrd="0" presId="urn:microsoft.com/office/officeart/2005/8/layout/list1"/>
    <dgm:cxn modelId="{BA144B2C-5088-4922-BAB6-EB9EBEA06FA9}" type="presParOf" srcId="{2E2BBFC3-3885-42CC-8233-605E7645DC79}" destId="{2D91EB7E-6445-441C-B54A-135D7524E9F1}" srcOrd="1" destOrd="0" presId="urn:microsoft.com/office/officeart/2005/8/layout/list1"/>
    <dgm:cxn modelId="{09EB5F90-C1A5-4FDF-ABC2-FAA080A6FBCF}" type="presParOf" srcId="{18B97EB9-770F-4B57-9DC2-E0C338AE48A3}" destId="{3B6AEDC5-59B3-400E-9AD5-F204557B5684}" srcOrd="5" destOrd="0" presId="urn:microsoft.com/office/officeart/2005/8/layout/list1"/>
    <dgm:cxn modelId="{614A79CD-7D30-4B7D-86FD-E5D897E875A0}" type="presParOf" srcId="{18B97EB9-770F-4B57-9DC2-E0C338AE48A3}" destId="{EFEAD23B-AB6A-417C-AD5A-63CE38EEBA7F}" srcOrd="6" destOrd="0" presId="urn:microsoft.com/office/officeart/2005/8/layout/list1"/>
    <dgm:cxn modelId="{84D012F2-D6C5-4A7A-9484-B53A34E03F33}" type="presParOf" srcId="{18B97EB9-770F-4B57-9DC2-E0C338AE48A3}" destId="{60DB30FE-F446-4D3E-B244-4C1A087862C1}" srcOrd="7" destOrd="0" presId="urn:microsoft.com/office/officeart/2005/8/layout/list1"/>
    <dgm:cxn modelId="{5EE33461-A1FA-4884-9B98-1102456C9676}" type="presParOf" srcId="{18B97EB9-770F-4B57-9DC2-E0C338AE48A3}" destId="{3B7AF88A-5DA0-4043-98F2-FAED1B8AA972}" srcOrd="8" destOrd="0" presId="urn:microsoft.com/office/officeart/2005/8/layout/list1"/>
    <dgm:cxn modelId="{D43DD682-0DBB-401B-8415-0F6100B073F6}" type="presParOf" srcId="{3B7AF88A-5DA0-4043-98F2-FAED1B8AA972}" destId="{25740B28-5CA0-4C00-A8B3-902FE8F1546A}" srcOrd="0" destOrd="0" presId="urn:microsoft.com/office/officeart/2005/8/layout/list1"/>
    <dgm:cxn modelId="{57500101-F372-44F7-BBC3-E910CF030131}" type="presParOf" srcId="{3B7AF88A-5DA0-4043-98F2-FAED1B8AA972}" destId="{3B60C2EF-3A6F-46DA-92B9-BECDD6EB2837}" srcOrd="1" destOrd="0" presId="urn:microsoft.com/office/officeart/2005/8/layout/list1"/>
    <dgm:cxn modelId="{9D818332-E788-474E-A150-DDBE98FF5006}" type="presParOf" srcId="{18B97EB9-770F-4B57-9DC2-E0C338AE48A3}" destId="{CA28A5D5-1D2F-4363-89A3-FD5011BB87F2}" srcOrd="9" destOrd="0" presId="urn:microsoft.com/office/officeart/2005/8/layout/list1"/>
    <dgm:cxn modelId="{0629C35A-641A-4520-9DCD-9F721968AD9C}" type="presParOf" srcId="{18B97EB9-770F-4B57-9DC2-E0C338AE48A3}" destId="{936FC6D7-4CEA-4CBE-8863-8D4065FDD811}" srcOrd="10" destOrd="0" presId="urn:microsoft.com/office/officeart/2005/8/layout/list1"/>
    <dgm:cxn modelId="{6AEB0762-E0C7-491D-8BB7-A7FB72C47437}" type="presParOf" srcId="{18B97EB9-770F-4B57-9DC2-E0C338AE48A3}" destId="{CB8040F6-4103-4170-9992-76A08073BC11}" srcOrd="11" destOrd="0" presId="urn:microsoft.com/office/officeart/2005/8/layout/list1"/>
    <dgm:cxn modelId="{79BA9EEE-5CB8-499E-B660-4FFD41CFD2A1}" type="presParOf" srcId="{18B97EB9-770F-4B57-9DC2-E0C338AE48A3}" destId="{25A9AC4E-D405-4178-878F-EC492E2E984D}" srcOrd="12" destOrd="0" presId="urn:microsoft.com/office/officeart/2005/8/layout/list1"/>
    <dgm:cxn modelId="{4CEAFB3B-CCC0-4B7B-B329-22E08F8C3031}" type="presParOf" srcId="{25A9AC4E-D405-4178-878F-EC492E2E984D}" destId="{933B7202-80FD-4D87-B3FE-C49525BEBDF8}" srcOrd="0" destOrd="0" presId="urn:microsoft.com/office/officeart/2005/8/layout/list1"/>
    <dgm:cxn modelId="{4B526EF9-5418-4DA3-8D10-8393C22E19E7}" type="presParOf" srcId="{25A9AC4E-D405-4178-878F-EC492E2E984D}" destId="{5BB4C293-CC85-4300-8091-AE0B642E4DD6}" srcOrd="1" destOrd="0" presId="urn:microsoft.com/office/officeart/2005/8/layout/list1"/>
    <dgm:cxn modelId="{BE5344D5-DD34-4947-911E-96F1F83A5534}" type="presParOf" srcId="{18B97EB9-770F-4B57-9DC2-E0C338AE48A3}" destId="{2153A63D-49C6-445C-B748-6941F311E638}" srcOrd="13" destOrd="0" presId="urn:microsoft.com/office/officeart/2005/8/layout/list1"/>
    <dgm:cxn modelId="{F00B6E60-DEE1-450A-9849-652FF9BD9576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ctr" rtl="1"/>
          <a:r>
            <a:rPr lang="ar-DZ" sz="2800" b="1" dirty="0" smtClean="0">
              <a:solidFill>
                <a:schemeClr val="tx1"/>
              </a:solidFill>
            </a:rPr>
            <a:t>اتخاذ القرار الجماعي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حل المشاكل الجماعية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186C1FE-7A07-4D2D-8836-EBA0C66D19CD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4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5056B88-6DE7-49ED-AFDA-459C68AEF62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400" b="1" dirty="0">
            <a:solidFill>
              <a:schemeClr val="tx1"/>
            </a:solidFill>
          </a:endParaRPr>
        </a:p>
      </dgm:t>
    </dgm:pt>
    <dgm:pt modelId="{0FD44669-3925-41A5-B44E-4C9616F2BC6A}" type="par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F4665701-FA9E-4DD6-A18F-3655FE4C3967}" type="sib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337132E-928B-4EF2-89AA-BED91F5DA28D}">
      <dgm:prSet custT="1"/>
      <dgm:spPr/>
      <dgm:t>
        <a:bodyPr/>
        <a:lstStyle/>
        <a:p>
          <a:pPr algn="just" rtl="1"/>
          <a:r>
            <a:rPr lang="ar-DZ" sz="2800" b="1" dirty="0" smtClean="0"/>
            <a:t>ي</a:t>
          </a:r>
          <a:r>
            <a:rPr lang="ar-SA" sz="2800" b="1" dirty="0" smtClean="0"/>
            <a:t>قوم العاملون ببذل أقصى جهدهم في دراسة البديل واختيار البديل الذي يناسبهم ويحل مشاكلهم</a:t>
          </a:r>
          <a:endParaRPr lang="fr-FR" sz="2800" b="1" dirty="0">
            <a:solidFill>
              <a:schemeClr val="tx1"/>
            </a:solidFill>
          </a:endParaRPr>
        </a:p>
      </dgm:t>
    </dgm:pt>
    <dgm:pt modelId="{69079A8A-D722-4F77-B473-CF6CEC7957DD}" type="par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7D54CFE-2830-458F-B90D-F752E6CECD18}" type="sib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EC7FF39B-FCE4-440B-81C6-407402AD80AB}">
      <dgm:prSet custT="1"/>
      <dgm:spPr/>
      <dgm:t>
        <a:bodyPr/>
        <a:lstStyle/>
        <a:p>
          <a:pPr rtl="1"/>
          <a:r>
            <a:rPr lang="ar-SA" sz="2800" b="1" dirty="0" smtClean="0"/>
            <a:t>دراسة المشكلة، وجمع المعلومات عنها، وتعريف المشكلة بدقة ، والتوصل إلى بدائل الحل والتصرف</a:t>
          </a:r>
          <a:endParaRPr lang="fr-FR" sz="4000" b="1" dirty="0">
            <a:solidFill>
              <a:schemeClr val="tx1"/>
            </a:solidFill>
          </a:endParaRPr>
        </a:p>
      </dgm:t>
    </dgm:pt>
    <dgm:pt modelId="{098ED2D2-4508-4DA3-A731-9A33E99B5C78}" type="par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A6E2A7B7-5367-40D8-9DFE-B9D0EDB3B09E}" type="sib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AB8988C-1726-4DF5-BE5E-B838BA0B96DC}" type="pres">
      <dgm:prSet presAssocID="{54EEFB56-4864-409F-B086-D43F41A0A338}" presName="composite" presStyleCnt="0"/>
      <dgm:spPr/>
    </dgm:pt>
    <dgm:pt modelId="{EFB2608E-E83A-47C9-9341-1A1CD82D974B}" type="pres">
      <dgm:prSet presAssocID="{54EEFB56-4864-409F-B086-D43F41A0A33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173809-0035-4050-8383-D531C6E92049}" type="pres">
      <dgm:prSet presAssocID="{54EEFB56-4864-409F-B086-D43F41A0A33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AB0F09-C933-40A6-B5A9-5BE79AAF0C7D}" type="pres">
      <dgm:prSet presAssocID="{16F41EE8-21DA-4BA3-AB21-56889E7B6AC5}" presName="space" presStyleCnt="0"/>
      <dgm:spPr/>
    </dgm:pt>
    <dgm:pt modelId="{80B8E91A-DBBB-4740-8F91-382CFEC37853}" type="pres">
      <dgm:prSet presAssocID="{ACFC70AF-CB52-480C-A5FD-AD47DE6826B4}" presName="composite" presStyleCnt="0"/>
      <dgm:spPr/>
    </dgm:pt>
    <dgm:pt modelId="{3B7B800A-E02E-4643-8B54-06B7DB6057BE}" type="pres">
      <dgm:prSet presAssocID="{ACFC70AF-CB52-480C-A5FD-AD47DE6826B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A11E53-CBD2-426F-A4B5-E07285931C7B}" type="pres">
      <dgm:prSet presAssocID="{ACFC70AF-CB52-480C-A5FD-AD47DE6826B4}" presName="desTx" presStyleLbl="alignAccFollowNode1" presStyleIdx="1" presStyleCnt="2" custLinFactNeighborX="1528" custLinFactNeighborY="22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CC4D6F-59E8-4A98-8B43-C8C2BBC3B175}" type="presOf" srcId="{8337132E-928B-4EF2-89AA-BED91F5DA28D}" destId="{24A11E53-CBD2-426F-A4B5-E07285931C7B}" srcOrd="0" destOrd="0" presId="urn:microsoft.com/office/officeart/2005/8/layout/hList1"/>
    <dgm:cxn modelId="{733BF924-1922-4F99-8231-11E2168A6F8D}" srcId="{ACFC70AF-CB52-480C-A5FD-AD47DE6826B4}" destId="{8337132E-928B-4EF2-89AA-BED91F5DA28D}" srcOrd="0" destOrd="0" parTransId="{69079A8A-D722-4F77-B473-CF6CEC7957DD}" sibTransId="{17D54CFE-2830-458F-B90D-F752E6CECD18}"/>
    <dgm:cxn modelId="{E27799AD-11AB-475F-A47C-EF624AC5B166}" srcId="{D13C0C02-53FF-4F6F-82EA-9DEC839EAB06}" destId="{54EEFB56-4864-409F-B086-D43F41A0A338}" srcOrd="0" destOrd="0" parTransId="{3A8AABA1-F150-4C40-8D1B-FDAE131253DD}" sibTransId="{16F41EE8-21DA-4BA3-AB21-56889E7B6AC5}"/>
    <dgm:cxn modelId="{E425A316-334C-44C2-9480-8AB9A611C01F}" type="presOf" srcId="{ACFC70AF-CB52-480C-A5FD-AD47DE6826B4}" destId="{3B7B800A-E02E-4643-8B54-06B7DB6057BE}" srcOrd="0" destOrd="0" presId="urn:microsoft.com/office/officeart/2005/8/layout/hList1"/>
    <dgm:cxn modelId="{B11D9769-B463-459B-8120-83872D0BC8E1}" type="presOf" srcId="{8186C1FE-7A07-4D2D-8836-EBA0C66D19CD}" destId="{24A11E53-CBD2-426F-A4B5-E07285931C7B}" srcOrd="0" destOrd="2" presId="urn:microsoft.com/office/officeart/2005/8/layout/hList1"/>
    <dgm:cxn modelId="{09F49CBD-325E-44F5-A6E9-6DC7AC8A3C79}" type="presOf" srcId="{EC7FF39B-FCE4-440B-81C6-407402AD80AB}" destId="{5F173809-0035-4050-8383-D531C6E92049}" srcOrd="0" destOrd="0" presId="urn:microsoft.com/office/officeart/2005/8/layout/hList1"/>
    <dgm:cxn modelId="{D8544B7C-2827-475F-846A-8427A16E1D15}" srcId="{D13C0C02-53FF-4F6F-82EA-9DEC839EAB06}" destId="{ACFC70AF-CB52-480C-A5FD-AD47DE6826B4}" srcOrd="1" destOrd="0" parTransId="{17B53511-052D-4F1A-972F-402493075181}" sibTransId="{630F263F-5FF4-4A79-8EC5-5368430CC0E7}"/>
    <dgm:cxn modelId="{3E22C586-FE33-4FDA-BF83-F30E81BA6477}" srcId="{54EEFB56-4864-409F-B086-D43F41A0A338}" destId="{EC7FF39B-FCE4-440B-81C6-407402AD80AB}" srcOrd="0" destOrd="0" parTransId="{098ED2D2-4508-4DA3-A731-9A33E99B5C78}" sibTransId="{A6E2A7B7-5367-40D8-9DFE-B9D0EDB3B09E}"/>
    <dgm:cxn modelId="{88925FC4-42CA-452A-B32D-2811E231DFBB}" type="presOf" srcId="{D13C0C02-53FF-4F6F-82EA-9DEC839EAB06}" destId="{720E0189-AB8F-4B88-A249-FFEC80E01302}" srcOrd="0" destOrd="0" presId="urn:microsoft.com/office/officeart/2005/8/layout/hList1"/>
    <dgm:cxn modelId="{69E7A6C2-343B-46B7-84D9-77C0A9C7219D}" srcId="{ACFC70AF-CB52-480C-A5FD-AD47DE6826B4}" destId="{05056B88-6DE7-49ED-AFDA-459C68AEF62B}" srcOrd="1" destOrd="0" parTransId="{0FD44669-3925-41A5-B44E-4C9616F2BC6A}" sibTransId="{F4665701-FA9E-4DD6-A18F-3655FE4C3967}"/>
    <dgm:cxn modelId="{AC7D808F-1C00-4483-B845-BAF1EBF955BD}" srcId="{ACFC70AF-CB52-480C-A5FD-AD47DE6826B4}" destId="{8186C1FE-7A07-4D2D-8836-EBA0C66D19CD}" srcOrd="2" destOrd="0" parTransId="{EFDF5BC3-561A-4AC1-BEA8-FA3670ED2859}" sibTransId="{005A1E97-A4CD-41D7-B18B-9F29BCA54F38}"/>
    <dgm:cxn modelId="{E8CE2F83-A43A-4B4B-9D61-D5B3CF853CBA}" type="presOf" srcId="{54EEFB56-4864-409F-B086-D43F41A0A338}" destId="{EFB2608E-E83A-47C9-9341-1A1CD82D974B}" srcOrd="0" destOrd="0" presId="urn:microsoft.com/office/officeart/2005/8/layout/hList1"/>
    <dgm:cxn modelId="{A648CBED-75B8-445E-A507-4DAE9149ACEF}" type="presOf" srcId="{05056B88-6DE7-49ED-AFDA-459C68AEF62B}" destId="{24A11E53-CBD2-426F-A4B5-E07285931C7B}" srcOrd="0" destOrd="1" presId="urn:microsoft.com/office/officeart/2005/8/layout/hList1"/>
    <dgm:cxn modelId="{F08209DB-F5D6-47AF-87F0-F905210FD129}" type="presParOf" srcId="{720E0189-AB8F-4B88-A249-FFEC80E01302}" destId="{4AB8988C-1726-4DF5-BE5E-B838BA0B96DC}" srcOrd="0" destOrd="0" presId="urn:microsoft.com/office/officeart/2005/8/layout/hList1"/>
    <dgm:cxn modelId="{6CD2B75B-2B08-4ABB-B1BC-EA042B110597}" type="presParOf" srcId="{4AB8988C-1726-4DF5-BE5E-B838BA0B96DC}" destId="{EFB2608E-E83A-47C9-9341-1A1CD82D974B}" srcOrd="0" destOrd="0" presId="urn:microsoft.com/office/officeart/2005/8/layout/hList1"/>
    <dgm:cxn modelId="{4BB35C52-2C6D-47A6-9F0D-C106DDD50F6A}" type="presParOf" srcId="{4AB8988C-1726-4DF5-BE5E-B838BA0B96DC}" destId="{5F173809-0035-4050-8383-D531C6E92049}" srcOrd="1" destOrd="0" presId="urn:microsoft.com/office/officeart/2005/8/layout/hList1"/>
    <dgm:cxn modelId="{2D57924E-D21D-4358-B33E-56AF21392145}" type="presParOf" srcId="{720E0189-AB8F-4B88-A249-FFEC80E01302}" destId="{B9AB0F09-C933-40A6-B5A9-5BE79AAF0C7D}" srcOrd="1" destOrd="0" presId="urn:microsoft.com/office/officeart/2005/8/layout/hList1"/>
    <dgm:cxn modelId="{A086B9F3-EEE3-4F6A-9CE3-C7473B73F7E9}" type="presParOf" srcId="{720E0189-AB8F-4B88-A249-FFEC80E01302}" destId="{80B8E91A-DBBB-4740-8F91-382CFEC37853}" srcOrd="2" destOrd="0" presId="urn:microsoft.com/office/officeart/2005/8/layout/hList1"/>
    <dgm:cxn modelId="{67702607-73A6-4FE3-8997-0FE3E0ABF093}" type="presParOf" srcId="{80B8E91A-DBBB-4740-8F91-382CFEC37853}" destId="{3B7B800A-E02E-4643-8B54-06B7DB6057BE}" srcOrd="0" destOrd="0" presId="urn:microsoft.com/office/officeart/2005/8/layout/hList1"/>
    <dgm:cxn modelId="{540044AE-1BA2-4980-BF22-D5E3A3C67DB9}" type="presParOf" srcId="{80B8E91A-DBBB-4740-8F91-382CFEC37853}" destId="{24A11E53-CBD2-426F-A4B5-E07285931C7B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ctr" rtl="1"/>
          <a:r>
            <a:rPr lang="ar-DZ" sz="2800" b="1" dirty="0" smtClean="0">
              <a:solidFill>
                <a:schemeClr val="tx1"/>
              </a:solidFill>
            </a:rPr>
            <a:t>مناقشة الحالة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تدريب الحساسية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186C1FE-7A07-4D2D-8836-EBA0C66D19CD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4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05056B88-6DE7-49ED-AFDA-459C68AEF62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algn="just" rtl="1"/>
          <a:endParaRPr lang="fr-FR" sz="4400" b="1" dirty="0">
            <a:solidFill>
              <a:schemeClr val="tx1"/>
            </a:solidFill>
          </a:endParaRPr>
        </a:p>
      </dgm:t>
    </dgm:pt>
    <dgm:pt modelId="{0FD44669-3925-41A5-B44E-4C9616F2BC6A}" type="par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F4665701-FA9E-4DD6-A18F-3655FE4C3967}" type="sibTrans" cxnId="{69E7A6C2-343B-46B7-84D9-77C0A9C7219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8337132E-928B-4EF2-89AA-BED91F5DA28D}">
      <dgm:prSet custT="1"/>
      <dgm:spPr/>
      <dgm:t>
        <a:bodyPr/>
        <a:lstStyle/>
        <a:p>
          <a:pPr algn="just" rtl="1"/>
          <a:r>
            <a:rPr lang="ar-SA" sz="2600" b="1" dirty="0" smtClean="0"/>
            <a:t>اخذ مشكلة أحد الإدارات أو الأقسام كحالة واجبة النقاش</a:t>
          </a:r>
          <a:r>
            <a:rPr lang="ar-DZ" sz="2600" b="1" dirty="0" smtClean="0"/>
            <a:t> و</a:t>
          </a:r>
          <a:r>
            <a:rPr lang="ar-SA" sz="2600" b="1" dirty="0" smtClean="0"/>
            <a:t>تدخل المدير أو الرئيس ليس بفرض حلول معينة، وإنما لتشجيع العاملين لكي يصلوا إلى حلول ذاتية لمشاكلهم</a:t>
          </a:r>
          <a:endParaRPr lang="fr-FR" sz="2600" b="1" dirty="0">
            <a:solidFill>
              <a:schemeClr val="tx1"/>
            </a:solidFill>
          </a:endParaRPr>
        </a:p>
      </dgm:t>
    </dgm:pt>
    <dgm:pt modelId="{69079A8A-D722-4F77-B473-CF6CEC7957DD}" type="par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17D54CFE-2830-458F-B90D-F752E6CECD18}" type="sibTrans" cxnId="{733BF924-1922-4F99-8231-11E2168A6F8D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EC7FF39B-FCE4-440B-81C6-407402AD80AB}">
      <dgm:prSet custT="1"/>
      <dgm:spPr/>
      <dgm:t>
        <a:bodyPr/>
        <a:lstStyle/>
        <a:p>
          <a:pPr rtl="1"/>
          <a:r>
            <a:rPr lang="ar-SA" sz="2800" b="1" dirty="0" smtClean="0"/>
            <a:t>تدريب العاملين في مجموعات صغيرة، لكي يكونوا أكثر حساسية لسلوك الفرد والجماعات التي يتعاملون معها</a:t>
          </a:r>
          <a:endParaRPr lang="fr-FR" sz="4000" b="1" dirty="0">
            <a:solidFill>
              <a:schemeClr val="tx1"/>
            </a:solidFill>
          </a:endParaRPr>
        </a:p>
      </dgm:t>
    </dgm:pt>
    <dgm:pt modelId="{098ED2D2-4508-4DA3-A731-9A33E99B5C78}" type="par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A6E2A7B7-5367-40D8-9DFE-B9D0EDB3B09E}" type="sibTrans" cxnId="{3E22C586-FE33-4FDA-BF83-F30E81BA6477}">
      <dgm:prSet/>
      <dgm:spPr/>
      <dgm:t>
        <a:bodyPr/>
        <a:lstStyle/>
        <a:p>
          <a:pPr rtl="1"/>
          <a:endParaRPr lang="fr-FR" sz="20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AB8988C-1726-4DF5-BE5E-B838BA0B96DC}" type="pres">
      <dgm:prSet presAssocID="{54EEFB56-4864-409F-B086-D43F41A0A338}" presName="composite" presStyleCnt="0"/>
      <dgm:spPr/>
    </dgm:pt>
    <dgm:pt modelId="{EFB2608E-E83A-47C9-9341-1A1CD82D974B}" type="pres">
      <dgm:prSet presAssocID="{54EEFB56-4864-409F-B086-D43F41A0A33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173809-0035-4050-8383-D531C6E92049}" type="pres">
      <dgm:prSet presAssocID="{54EEFB56-4864-409F-B086-D43F41A0A33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AB0F09-C933-40A6-B5A9-5BE79AAF0C7D}" type="pres">
      <dgm:prSet presAssocID="{16F41EE8-21DA-4BA3-AB21-56889E7B6AC5}" presName="space" presStyleCnt="0"/>
      <dgm:spPr/>
    </dgm:pt>
    <dgm:pt modelId="{80B8E91A-DBBB-4740-8F91-382CFEC37853}" type="pres">
      <dgm:prSet presAssocID="{ACFC70AF-CB52-480C-A5FD-AD47DE6826B4}" presName="composite" presStyleCnt="0"/>
      <dgm:spPr/>
    </dgm:pt>
    <dgm:pt modelId="{3B7B800A-E02E-4643-8B54-06B7DB6057BE}" type="pres">
      <dgm:prSet presAssocID="{ACFC70AF-CB52-480C-A5FD-AD47DE6826B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A11E53-CBD2-426F-A4B5-E07285931C7B}" type="pres">
      <dgm:prSet presAssocID="{ACFC70AF-CB52-480C-A5FD-AD47DE6826B4}" presName="desTx" presStyleLbl="alignAccFollowNode1" presStyleIdx="1" presStyleCnt="2" custLinFactNeighborX="1528" custLinFactNeighborY="22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33BF924-1922-4F99-8231-11E2168A6F8D}" srcId="{ACFC70AF-CB52-480C-A5FD-AD47DE6826B4}" destId="{8337132E-928B-4EF2-89AA-BED91F5DA28D}" srcOrd="0" destOrd="0" parTransId="{69079A8A-D722-4F77-B473-CF6CEC7957DD}" sibTransId="{17D54CFE-2830-458F-B90D-F752E6CECD18}"/>
    <dgm:cxn modelId="{E27799AD-11AB-475F-A47C-EF624AC5B166}" srcId="{D13C0C02-53FF-4F6F-82EA-9DEC839EAB06}" destId="{54EEFB56-4864-409F-B086-D43F41A0A338}" srcOrd="0" destOrd="0" parTransId="{3A8AABA1-F150-4C40-8D1B-FDAE131253DD}" sibTransId="{16F41EE8-21DA-4BA3-AB21-56889E7B6AC5}"/>
    <dgm:cxn modelId="{547D7A02-A49B-4C40-946A-2C14FD416089}" type="presOf" srcId="{EC7FF39B-FCE4-440B-81C6-407402AD80AB}" destId="{5F173809-0035-4050-8383-D531C6E92049}" srcOrd="0" destOrd="0" presId="urn:microsoft.com/office/officeart/2005/8/layout/hList1"/>
    <dgm:cxn modelId="{452AA062-8229-46BB-82C3-999F15F4E37C}" type="presOf" srcId="{05056B88-6DE7-49ED-AFDA-459C68AEF62B}" destId="{24A11E53-CBD2-426F-A4B5-E07285931C7B}" srcOrd="0" destOrd="1" presId="urn:microsoft.com/office/officeart/2005/8/layout/hList1"/>
    <dgm:cxn modelId="{780950B2-8224-4CB2-A991-500A92584C97}" type="presOf" srcId="{8186C1FE-7A07-4D2D-8836-EBA0C66D19CD}" destId="{24A11E53-CBD2-426F-A4B5-E07285931C7B}" srcOrd="0" destOrd="2" presId="urn:microsoft.com/office/officeart/2005/8/layout/hList1"/>
    <dgm:cxn modelId="{277641E9-B332-40BC-A3A7-E3FB6A680E40}" type="presOf" srcId="{54EEFB56-4864-409F-B086-D43F41A0A338}" destId="{EFB2608E-E83A-47C9-9341-1A1CD82D974B}" srcOrd="0" destOrd="0" presId="urn:microsoft.com/office/officeart/2005/8/layout/hList1"/>
    <dgm:cxn modelId="{3E22C586-FE33-4FDA-BF83-F30E81BA6477}" srcId="{54EEFB56-4864-409F-B086-D43F41A0A338}" destId="{EC7FF39B-FCE4-440B-81C6-407402AD80AB}" srcOrd="0" destOrd="0" parTransId="{098ED2D2-4508-4DA3-A731-9A33E99B5C78}" sibTransId="{A6E2A7B7-5367-40D8-9DFE-B9D0EDB3B09E}"/>
    <dgm:cxn modelId="{D8544B7C-2827-475F-846A-8427A16E1D15}" srcId="{D13C0C02-53FF-4F6F-82EA-9DEC839EAB06}" destId="{ACFC70AF-CB52-480C-A5FD-AD47DE6826B4}" srcOrd="1" destOrd="0" parTransId="{17B53511-052D-4F1A-972F-402493075181}" sibTransId="{630F263F-5FF4-4A79-8EC5-5368430CC0E7}"/>
    <dgm:cxn modelId="{69E7A6C2-343B-46B7-84D9-77C0A9C7219D}" srcId="{ACFC70AF-CB52-480C-A5FD-AD47DE6826B4}" destId="{05056B88-6DE7-49ED-AFDA-459C68AEF62B}" srcOrd="1" destOrd="0" parTransId="{0FD44669-3925-41A5-B44E-4C9616F2BC6A}" sibTransId="{F4665701-FA9E-4DD6-A18F-3655FE4C3967}"/>
    <dgm:cxn modelId="{AC7D808F-1C00-4483-B845-BAF1EBF955BD}" srcId="{ACFC70AF-CB52-480C-A5FD-AD47DE6826B4}" destId="{8186C1FE-7A07-4D2D-8836-EBA0C66D19CD}" srcOrd="2" destOrd="0" parTransId="{EFDF5BC3-561A-4AC1-BEA8-FA3670ED2859}" sibTransId="{005A1E97-A4CD-41D7-B18B-9F29BCA54F38}"/>
    <dgm:cxn modelId="{36736871-75FB-439E-8720-CE9662FF8D00}" type="presOf" srcId="{ACFC70AF-CB52-480C-A5FD-AD47DE6826B4}" destId="{3B7B800A-E02E-4643-8B54-06B7DB6057BE}" srcOrd="0" destOrd="0" presId="urn:microsoft.com/office/officeart/2005/8/layout/hList1"/>
    <dgm:cxn modelId="{785A577D-6EB3-4827-8A05-2016F4A2EC8A}" type="presOf" srcId="{8337132E-928B-4EF2-89AA-BED91F5DA28D}" destId="{24A11E53-CBD2-426F-A4B5-E07285931C7B}" srcOrd="0" destOrd="0" presId="urn:microsoft.com/office/officeart/2005/8/layout/hList1"/>
    <dgm:cxn modelId="{13B3A72A-9372-4BE5-A92C-9C963B1A03FA}" type="presOf" srcId="{D13C0C02-53FF-4F6F-82EA-9DEC839EAB06}" destId="{720E0189-AB8F-4B88-A249-FFEC80E01302}" srcOrd="0" destOrd="0" presId="urn:microsoft.com/office/officeart/2005/8/layout/hList1"/>
    <dgm:cxn modelId="{A1093B9C-AF0C-448C-912D-F7157A432C81}" type="presParOf" srcId="{720E0189-AB8F-4B88-A249-FFEC80E01302}" destId="{4AB8988C-1726-4DF5-BE5E-B838BA0B96DC}" srcOrd="0" destOrd="0" presId="urn:microsoft.com/office/officeart/2005/8/layout/hList1"/>
    <dgm:cxn modelId="{4E95E7D0-8B7C-440E-B2E7-370ED9B7786B}" type="presParOf" srcId="{4AB8988C-1726-4DF5-BE5E-B838BA0B96DC}" destId="{EFB2608E-E83A-47C9-9341-1A1CD82D974B}" srcOrd="0" destOrd="0" presId="urn:microsoft.com/office/officeart/2005/8/layout/hList1"/>
    <dgm:cxn modelId="{A76DE282-D8E8-4B0D-8D60-B333370AF4AA}" type="presParOf" srcId="{4AB8988C-1726-4DF5-BE5E-B838BA0B96DC}" destId="{5F173809-0035-4050-8383-D531C6E92049}" srcOrd="1" destOrd="0" presId="urn:microsoft.com/office/officeart/2005/8/layout/hList1"/>
    <dgm:cxn modelId="{C47CE52A-5211-4158-A235-F9C1EC930030}" type="presParOf" srcId="{720E0189-AB8F-4B88-A249-FFEC80E01302}" destId="{B9AB0F09-C933-40A6-B5A9-5BE79AAF0C7D}" srcOrd="1" destOrd="0" presId="urn:microsoft.com/office/officeart/2005/8/layout/hList1"/>
    <dgm:cxn modelId="{5672E91F-A804-49AC-A5F5-48231D985AD1}" type="presParOf" srcId="{720E0189-AB8F-4B88-A249-FFEC80E01302}" destId="{80B8E91A-DBBB-4740-8F91-382CFEC37853}" srcOrd="2" destOrd="0" presId="urn:microsoft.com/office/officeart/2005/8/layout/hList1"/>
    <dgm:cxn modelId="{F1DE3328-01F1-45A9-B615-032B29810E99}" type="presParOf" srcId="{80B8E91A-DBBB-4740-8F91-382CFEC37853}" destId="{3B7B800A-E02E-4643-8B54-06B7DB6057BE}" srcOrd="0" destOrd="0" presId="urn:microsoft.com/office/officeart/2005/8/layout/hList1"/>
    <dgm:cxn modelId="{6030EF0C-DAC4-431B-A7C7-7F4527DEA117}" type="presParOf" srcId="{80B8E91A-DBBB-4740-8F91-382CFEC37853}" destId="{24A11E53-CBD2-426F-A4B5-E07285931C7B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المبادأة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تشخيص المشاكل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وضع الحلول وتصميم أنظمة التدخل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تقييم ومتابعة التطوير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8681462-AEF3-4E29-B165-33BE5825174A}" type="presOf" srcId="{7F106268-9A43-44F9-AA1B-1C50223ECFD8}" destId="{7FF917E0-D5E6-4045-ABC9-B8ED166EE900}" srcOrd="0" destOrd="0" presId="urn:microsoft.com/office/officeart/2005/8/layout/list1"/>
    <dgm:cxn modelId="{3CDFF885-8B22-4F4A-8380-97CEC1FAEA8A}" type="presOf" srcId="{DA1AFEF6-44DD-4AD4-A79A-083E16389BF5}" destId="{2D91EB7E-6445-441C-B54A-135D7524E9F1}" srcOrd="1" destOrd="0" presId="urn:microsoft.com/office/officeart/2005/8/layout/list1"/>
    <dgm:cxn modelId="{6B5180E2-FAA5-4FC1-B969-933383FADA9B}" type="presOf" srcId="{C165DFE2-4B0A-45D3-B219-322D3C08C118}" destId="{18B97EB9-770F-4B57-9DC2-E0C338AE48A3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0563B420-652D-4248-A3AC-56D768657803}" type="presOf" srcId="{866CF202-522E-422C-9529-64BAF144F58D}" destId="{3B60C2EF-3A6F-46DA-92B9-BECDD6EB2837}" srcOrd="1" destOrd="0" presId="urn:microsoft.com/office/officeart/2005/8/layout/list1"/>
    <dgm:cxn modelId="{B0B3E61E-A9CF-47B4-AF2E-6C7B67B3D835}" type="presOf" srcId="{866CF202-522E-422C-9529-64BAF144F58D}" destId="{25740B28-5CA0-4C00-A8B3-902FE8F1546A}" srcOrd="0" destOrd="0" presId="urn:microsoft.com/office/officeart/2005/8/layout/list1"/>
    <dgm:cxn modelId="{34308988-BC8D-444C-A674-C587F2800326}" type="presOf" srcId="{8275C733-F30D-4655-874F-9F6FED3EF96D}" destId="{5BB4C293-CC85-4300-8091-AE0B642E4DD6}" srcOrd="1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F7886F0D-179E-45CB-BCE2-98CF32A7C9D1}" type="presOf" srcId="{DA1AFEF6-44DD-4AD4-A79A-083E16389BF5}" destId="{B7652726-8538-40B7-AA39-3443718CD299}" srcOrd="0" destOrd="0" presId="urn:microsoft.com/office/officeart/2005/8/layout/list1"/>
    <dgm:cxn modelId="{02012B49-9DAD-49EE-B112-886AA6193662}" type="presOf" srcId="{8275C733-F30D-4655-874F-9F6FED3EF96D}" destId="{933B7202-80FD-4D87-B3FE-C49525BEBDF8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07A72114-E2D6-482F-A8E6-939E51BC3A28}" type="presOf" srcId="{7F106268-9A43-44F9-AA1B-1C50223ECFD8}" destId="{22E59FCB-4307-4D93-9E34-779CF85DD3A9}" srcOrd="1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5A94F0AA-EA26-4212-83A6-0B95570A087E}" type="presParOf" srcId="{18B97EB9-770F-4B57-9DC2-E0C338AE48A3}" destId="{6814A0ED-5830-4EEF-A459-8DB9E1B32ACA}" srcOrd="0" destOrd="0" presId="urn:microsoft.com/office/officeart/2005/8/layout/list1"/>
    <dgm:cxn modelId="{3DC28186-3E22-4199-8AC4-4602CF225B94}" type="presParOf" srcId="{6814A0ED-5830-4EEF-A459-8DB9E1B32ACA}" destId="{7FF917E0-D5E6-4045-ABC9-B8ED166EE900}" srcOrd="0" destOrd="0" presId="urn:microsoft.com/office/officeart/2005/8/layout/list1"/>
    <dgm:cxn modelId="{97F1BFD8-8EF3-4BBB-9C8E-0218084E7D70}" type="presParOf" srcId="{6814A0ED-5830-4EEF-A459-8DB9E1B32ACA}" destId="{22E59FCB-4307-4D93-9E34-779CF85DD3A9}" srcOrd="1" destOrd="0" presId="urn:microsoft.com/office/officeart/2005/8/layout/list1"/>
    <dgm:cxn modelId="{E738CA94-9F95-4DFF-AF59-C2CB9D94F134}" type="presParOf" srcId="{18B97EB9-770F-4B57-9DC2-E0C338AE48A3}" destId="{39C245B1-E464-4A41-B184-AD2445DC5ED1}" srcOrd="1" destOrd="0" presId="urn:microsoft.com/office/officeart/2005/8/layout/list1"/>
    <dgm:cxn modelId="{CFD62443-3438-47BB-8B92-F7BDAA8D625E}" type="presParOf" srcId="{18B97EB9-770F-4B57-9DC2-E0C338AE48A3}" destId="{8AD62031-F6FC-4686-806A-D4A5C00A04C9}" srcOrd="2" destOrd="0" presId="urn:microsoft.com/office/officeart/2005/8/layout/list1"/>
    <dgm:cxn modelId="{12C12945-F63F-4336-890C-759DF737CEE5}" type="presParOf" srcId="{18B97EB9-770F-4B57-9DC2-E0C338AE48A3}" destId="{8BBFED77-7CA5-4A9F-AA04-072BE9597616}" srcOrd="3" destOrd="0" presId="urn:microsoft.com/office/officeart/2005/8/layout/list1"/>
    <dgm:cxn modelId="{83FC85B3-82C9-498B-B0EC-0FBA9869AB05}" type="presParOf" srcId="{18B97EB9-770F-4B57-9DC2-E0C338AE48A3}" destId="{2E2BBFC3-3885-42CC-8233-605E7645DC79}" srcOrd="4" destOrd="0" presId="urn:microsoft.com/office/officeart/2005/8/layout/list1"/>
    <dgm:cxn modelId="{79E5FABD-BA04-4213-AAF1-35A99BB4C64F}" type="presParOf" srcId="{2E2BBFC3-3885-42CC-8233-605E7645DC79}" destId="{B7652726-8538-40B7-AA39-3443718CD299}" srcOrd="0" destOrd="0" presId="urn:microsoft.com/office/officeart/2005/8/layout/list1"/>
    <dgm:cxn modelId="{F3F1E7C1-3AB1-4FEE-9F75-E00E515C19D4}" type="presParOf" srcId="{2E2BBFC3-3885-42CC-8233-605E7645DC79}" destId="{2D91EB7E-6445-441C-B54A-135D7524E9F1}" srcOrd="1" destOrd="0" presId="urn:microsoft.com/office/officeart/2005/8/layout/list1"/>
    <dgm:cxn modelId="{92B12CC9-9254-4C84-8D14-3DF19FB2A43B}" type="presParOf" srcId="{18B97EB9-770F-4B57-9DC2-E0C338AE48A3}" destId="{3B6AEDC5-59B3-400E-9AD5-F204557B5684}" srcOrd="5" destOrd="0" presId="urn:microsoft.com/office/officeart/2005/8/layout/list1"/>
    <dgm:cxn modelId="{66571BCF-4F73-4914-A700-89871BC7FC39}" type="presParOf" srcId="{18B97EB9-770F-4B57-9DC2-E0C338AE48A3}" destId="{EFEAD23B-AB6A-417C-AD5A-63CE38EEBA7F}" srcOrd="6" destOrd="0" presId="urn:microsoft.com/office/officeart/2005/8/layout/list1"/>
    <dgm:cxn modelId="{6B7064F9-A319-4891-BBC8-2B51E6B07558}" type="presParOf" srcId="{18B97EB9-770F-4B57-9DC2-E0C338AE48A3}" destId="{60DB30FE-F446-4D3E-B244-4C1A087862C1}" srcOrd="7" destOrd="0" presId="urn:microsoft.com/office/officeart/2005/8/layout/list1"/>
    <dgm:cxn modelId="{A8E501CB-04AD-40A0-84C6-677596CDCCF6}" type="presParOf" srcId="{18B97EB9-770F-4B57-9DC2-E0C338AE48A3}" destId="{3B7AF88A-5DA0-4043-98F2-FAED1B8AA972}" srcOrd="8" destOrd="0" presId="urn:microsoft.com/office/officeart/2005/8/layout/list1"/>
    <dgm:cxn modelId="{3C9ED677-A291-4508-BB03-3469F84DBA0F}" type="presParOf" srcId="{3B7AF88A-5DA0-4043-98F2-FAED1B8AA972}" destId="{25740B28-5CA0-4C00-A8B3-902FE8F1546A}" srcOrd="0" destOrd="0" presId="urn:microsoft.com/office/officeart/2005/8/layout/list1"/>
    <dgm:cxn modelId="{A95046ED-A165-4C0E-9B54-80FEEE1624E2}" type="presParOf" srcId="{3B7AF88A-5DA0-4043-98F2-FAED1B8AA972}" destId="{3B60C2EF-3A6F-46DA-92B9-BECDD6EB2837}" srcOrd="1" destOrd="0" presId="urn:microsoft.com/office/officeart/2005/8/layout/list1"/>
    <dgm:cxn modelId="{E3C1C608-C737-4257-9578-5FF183AFB0EE}" type="presParOf" srcId="{18B97EB9-770F-4B57-9DC2-E0C338AE48A3}" destId="{CA28A5D5-1D2F-4363-89A3-FD5011BB87F2}" srcOrd="9" destOrd="0" presId="urn:microsoft.com/office/officeart/2005/8/layout/list1"/>
    <dgm:cxn modelId="{F0797722-9106-45FC-9362-427BAD21AB3C}" type="presParOf" srcId="{18B97EB9-770F-4B57-9DC2-E0C338AE48A3}" destId="{936FC6D7-4CEA-4CBE-8863-8D4065FDD811}" srcOrd="10" destOrd="0" presId="urn:microsoft.com/office/officeart/2005/8/layout/list1"/>
    <dgm:cxn modelId="{9B272132-2778-4DBE-A6D1-80152C88F850}" type="presParOf" srcId="{18B97EB9-770F-4B57-9DC2-E0C338AE48A3}" destId="{CB8040F6-4103-4170-9992-76A08073BC11}" srcOrd="11" destOrd="0" presId="urn:microsoft.com/office/officeart/2005/8/layout/list1"/>
    <dgm:cxn modelId="{F3701034-3818-48CD-9693-C7BFA21465B2}" type="presParOf" srcId="{18B97EB9-770F-4B57-9DC2-E0C338AE48A3}" destId="{25A9AC4E-D405-4178-878F-EC492E2E984D}" srcOrd="12" destOrd="0" presId="urn:microsoft.com/office/officeart/2005/8/layout/list1"/>
    <dgm:cxn modelId="{38700F6E-47C3-4650-AE52-9DFD0235C02F}" type="presParOf" srcId="{25A9AC4E-D405-4178-878F-EC492E2E984D}" destId="{933B7202-80FD-4D87-B3FE-C49525BEBDF8}" srcOrd="0" destOrd="0" presId="urn:microsoft.com/office/officeart/2005/8/layout/list1"/>
    <dgm:cxn modelId="{E86D6729-1B4C-4816-BB46-E47C4BFE0E0F}" type="presParOf" srcId="{25A9AC4E-D405-4178-878F-EC492E2E984D}" destId="{5BB4C293-CC85-4300-8091-AE0B642E4DD6}" srcOrd="1" destOrd="0" presId="urn:microsoft.com/office/officeart/2005/8/layout/list1"/>
    <dgm:cxn modelId="{7F91A303-090D-4AC4-9F19-692084647769}" type="presParOf" srcId="{18B97EB9-770F-4B57-9DC2-E0C338AE48A3}" destId="{2153A63D-49C6-445C-B748-6941F311E638}" srcOrd="13" destOrd="0" presId="urn:microsoft.com/office/officeart/2005/8/layout/list1"/>
    <dgm:cxn modelId="{43E0E885-5299-43DC-A7F4-055D195B834A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اقتناع </a:t>
          </a:r>
          <a:r>
            <a:rPr lang="ar-DZ" sz="3200" b="1" dirty="0" err="1" smtClean="0">
              <a:solidFill>
                <a:schemeClr val="tx1"/>
              </a:solidFill>
            </a:rPr>
            <a:t>ال</a:t>
          </a:r>
          <a:r>
            <a:rPr lang="ar-SA" sz="3200" b="1" dirty="0" smtClean="0">
              <a:solidFill>
                <a:schemeClr val="tx1"/>
              </a:solidFill>
            </a:rPr>
            <a:t>قائد في المنظمة بعملية التغيير والتطوير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err="1" smtClean="0">
              <a:solidFill>
                <a:schemeClr val="tx1"/>
              </a:solidFill>
            </a:rPr>
            <a:t>اقناع</a:t>
          </a:r>
          <a:r>
            <a:rPr lang="ar-SA" sz="3200" b="1" dirty="0" smtClean="0">
              <a:solidFill>
                <a:schemeClr val="tx1"/>
              </a:solidFill>
            </a:rPr>
            <a:t> القائد </a:t>
          </a:r>
          <a:r>
            <a:rPr lang="ar-SA" sz="3200" b="1" dirty="0" err="1" smtClean="0">
              <a:solidFill>
                <a:schemeClr val="tx1"/>
              </a:solidFill>
            </a:rPr>
            <a:t>للعامليين</a:t>
          </a:r>
          <a:r>
            <a:rPr lang="ar-SA" sz="3200" b="1" dirty="0" smtClean="0">
              <a:solidFill>
                <a:schemeClr val="tx1"/>
              </a:solidFill>
            </a:rPr>
            <a:t> بأهمية التغيير الإيجابي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</a:t>
          </a:r>
          <a:r>
            <a:rPr lang="ar-SA" sz="3200" b="1" dirty="0" err="1" smtClean="0">
              <a:solidFill>
                <a:schemeClr val="tx1"/>
              </a:solidFill>
            </a:rPr>
            <a:t>اشراك</a:t>
          </a:r>
          <a:r>
            <a:rPr lang="ar-SA" sz="3200" b="1" dirty="0" smtClean="0">
              <a:solidFill>
                <a:schemeClr val="tx1"/>
              </a:solidFill>
            </a:rPr>
            <a:t> أفراد المنظمة في عملية التغيير والتطوير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اختيار النمط القيادي المناسب لعملية التغيير والتطوير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508D661-8710-4314-881E-B6FE37F08142}" type="presOf" srcId="{DA1AFEF6-44DD-4AD4-A79A-083E16389BF5}" destId="{B7652726-8538-40B7-AA39-3443718CD299}" srcOrd="0" destOrd="0" presId="urn:microsoft.com/office/officeart/2005/8/layout/list1"/>
    <dgm:cxn modelId="{13E31975-75B7-490E-925C-64D4AFB90E43}" type="presOf" srcId="{8275C733-F30D-4655-874F-9F6FED3EF96D}" destId="{5BB4C293-CC85-4300-8091-AE0B642E4DD6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6E9A8933-B7D7-4604-92DA-F78F2767C70F}" type="presOf" srcId="{8275C733-F30D-4655-874F-9F6FED3EF96D}" destId="{933B7202-80FD-4D87-B3FE-C49525BEBDF8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9C036FAC-A27F-497F-9BBF-D6DBE7B5C466}" type="presOf" srcId="{866CF202-522E-422C-9529-64BAF144F58D}" destId="{3B60C2EF-3A6F-46DA-92B9-BECDD6EB2837}" srcOrd="1" destOrd="0" presId="urn:microsoft.com/office/officeart/2005/8/layout/list1"/>
    <dgm:cxn modelId="{1BD9B9E4-3A8E-467C-ACE2-133A33D16631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6BCF6B78-7DD1-4113-A03F-AF3CDAF4894E}" type="presOf" srcId="{7F106268-9A43-44F9-AA1B-1C50223ECFD8}" destId="{7FF917E0-D5E6-4045-ABC9-B8ED166EE900}" srcOrd="0" destOrd="0" presId="urn:microsoft.com/office/officeart/2005/8/layout/list1"/>
    <dgm:cxn modelId="{67ED6F3C-1904-41B5-8055-4E6F458E1C77}" type="presOf" srcId="{7F106268-9A43-44F9-AA1B-1C50223ECFD8}" destId="{22E59FCB-4307-4D93-9E34-779CF85DD3A9}" srcOrd="1" destOrd="0" presId="urn:microsoft.com/office/officeart/2005/8/layout/list1"/>
    <dgm:cxn modelId="{E8B060E5-2A55-48BE-942F-1DBF77DE0A87}" type="presOf" srcId="{866CF202-522E-422C-9529-64BAF144F58D}" destId="{25740B28-5CA0-4C00-A8B3-902FE8F1546A}" srcOrd="0" destOrd="0" presId="urn:microsoft.com/office/officeart/2005/8/layout/list1"/>
    <dgm:cxn modelId="{D1AFA36D-8FBF-402D-8762-EAA77DB1B305}" type="presOf" srcId="{C165DFE2-4B0A-45D3-B219-322D3C08C118}" destId="{18B97EB9-770F-4B57-9DC2-E0C338AE48A3}" srcOrd="0" destOrd="0" presId="urn:microsoft.com/office/officeart/2005/8/layout/list1"/>
    <dgm:cxn modelId="{D09153FB-032C-4976-BC17-EC4A14890474}" type="presParOf" srcId="{18B97EB9-770F-4B57-9DC2-E0C338AE48A3}" destId="{6814A0ED-5830-4EEF-A459-8DB9E1B32ACA}" srcOrd="0" destOrd="0" presId="urn:microsoft.com/office/officeart/2005/8/layout/list1"/>
    <dgm:cxn modelId="{1E1AD0BB-4E2B-402E-BCBD-EA13A75B07F5}" type="presParOf" srcId="{6814A0ED-5830-4EEF-A459-8DB9E1B32ACA}" destId="{7FF917E0-D5E6-4045-ABC9-B8ED166EE900}" srcOrd="0" destOrd="0" presId="urn:microsoft.com/office/officeart/2005/8/layout/list1"/>
    <dgm:cxn modelId="{349D96BC-19E6-44F8-AB90-5E1D701C30A3}" type="presParOf" srcId="{6814A0ED-5830-4EEF-A459-8DB9E1B32ACA}" destId="{22E59FCB-4307-4D93-9E34-779CF85DD3A9}" srcOrd="1" destOrd="0" presId="urn:microsoft.com/office/officeart/2005/8/layout/list1"/>
    <dgm:cxn modelId="{D3EF5E7D-6631-4CDE-87B1-B2BCF7C7B961}" type="presParOf" srcId="{18B97EB9-770F-4B57-9DC2-E0C338AE48A3}" destId="{39C245B1-E464-4A41-B184-AD2445DC5ED1}" srcOrd="1" destOrd="0" presId="urn:microsoft.com/office/officeart/2005/8/layout/list1"/>
    <dgm:cxn modelId="{CAE307A0-53E3-43A8-95C0-58852B8A1246}" type="presParOf" srcId="{18B97EB9-770F-4B57-9DC2-E0C338AE48A3}" destId="{8AD62031-F6FC-4686-806A-D4A5C00A04C9}" srcOrd="2" destOrd="0" presId="urn:microsoft.com/office/officeart/2005/8/layout/list1"/>
    <dgm:cxn modelId="{EDD4CC25-F271-41A8-8B3A-0EB75FA3E42A}" type="presParOf" srcId="{18B97EB9-770F-4B57-9DC2-E0C338AE48A3}" destId="{8BBFED77-7CA5-4A9F-AA04-072BE9597616}" srcOrd="3" destOrd="0" presId="urn:microsoft.com/office/officeart/2005/8/layout/list1"/>
    <dgm:cxn modelId="{529FD44B-3242-403D-8180-E05D3594C9DE}" type="presParOf" srcId="{18B97EB9-770F-4B57-9DC2-E0C338AE48A3}" destId="{2E2BBFC3-3885-42CC-8233-605E7645DC79}" srcOrd="4" destOrd="0" presId="urn:microsoft.com/office/officeart/2005/8/layout/list1"/>
    <dgm:cxn modelId="{08BCBE03-52A8-4E35-93CE-C34EA5671007}" type="presParOf" srcId="{2E2BBFC3-3885-42CC-8233-605E7645DC79}" destId="{B7652726-8538-40B7-AA39-3443718CD299}" srcOrd="0" destOrd="0" presId="urn:microsoft.com/office/officeart/2005/8/layout/list1"/>
    <dgm:cxn modelId="{32421BDD-7849-4E91-B3BE-5CA8D5225F47}" type="presParOf" srcId="{2E2BBFC3-3885-42CC-8233-605E7645DC79}" destId="{2D91EB7E-6445-441C-B54A-135D7524E9F1}" srcOrd="1" destOrd="0" presId="urn:microsoft.com/office/officeart/2005/8/layout/list1"/>
    <dgm:cxn modelId="{2E871960-D0EA-4002-9018-91DB74B69190}" type="presParOf" srcId="{18B97EB9-770F-4B57-9DC2-E0C338AE48A3}" destId="{3B6AEDC5-59B3-400E-9AD5-F204557B5684}" srcOrd="5" destOrd="0" presId="urn:microsoft.com/office/officeart/2005/8/layout/list1"/>
    <dgm:cxn modelId="{4CDB5B00-35B1-445D-BE1B-ACCA394F25C9}" type="presParOf" srcId="{18B97EB9-770F-4B57-9DC2-E0C338AE48A3}" destId="{EFEAD23B-AB6A-417C-AD5A-63CE38EEBA7F}" srcOrd="6" destOrd="0" presId="urn:microsoft.com/office/officeart/2005/8/layout/list1"/>
    <dgm:cxn modelId="{4EADBB5C-83F9-4DC5-BB38-B090B56F33CC}" type="presParOf" srcId="{18B97EB9-770F-4B57-9DC2-E0C338AE48A3}" destId="{60DB30FE-F446-4D3E-B244-4C1A087862C1}" srcOrd="7" destOrd="0" presId="urn:microsoft.com/office/officeart/2005/8/layout/list1"/>
    <dgm:cxn modelId="{8FCB3927-9BD2-416A-9766-6CD8ABBDE348}" type="presParOf" srcId="{18B97EB9-770F-4B57-9DC2-E0C338AE48A3}" destId="{3B7AF88A-5DA0-4043-98F2-FAED1B8AA972}" srcOrd="8" destOrd="0" presId="urn:microsoft.com/office/officeart/2005/8/layout/list1"/>
    <dgm:cxn modelId="{8992F06D-4A14-4FEB-814C-43DE55FAEEE0}" type="presParOf" srcId="{3B7AF88A-5DA0-4043-98F2-FAED1B8AA972}" destId="{25740B28-5CA0-4C00-A8B3-902FE8F1546A}" srcOrd="0" destOrd="0" presId="urn:microsoft.com/office/officeart/2005/8/layout/list1"/>
    <dgm:cxn modelId="{E2ADA0D5-26C5-4569-90F3-CBD1795EE352}" type="presParOf" srcId="{3B7AF88A-5DA0-4043-98F2-FAED1B8AA972}" destId="{3B60C2EF-3A6F-46DA-92B9-BECDD6EB2837}" srcOrd="1" destOrd="0" presId="urn:microsoft.com/office/officeart/2005/8/layout/list1"/>
    <dgm:cxn modelId="{B1864448-2BD9-4AFF-A454-9442854A2B4C}" type="presParOf" srcId="{18B97EB9-770F-4B57-9DC2-E0C338AE48A3}" destId="{CA28A5D5-1D2F-4363-89A3-FD5011BB87F2}" srcOrd="9" destOrd="0" presId="urn:microsoft.com/office/officeart/2005/8/layout/list1"/>
    <dgm:cxn modelId="{7747098A-3553-4447-9AC4-0AC31563F092}" type="presParOf" srcId="{18B97EB9-770F-4B57-9DC2-E0C338AE48A3}" destId="{936FC6D7-4CEA-4CBE-8863-8D4065FDD811}" srcOrd="10" destOrd="0" presId="urn:microsoft.com/office/officeart/2005/8/layout/list1"/>
    <dgm:cxn modelId="{135EA292-D445-43A4-B425-5335214010ED}" type="presParOf" srcId="{18B97EB9-770F-4B57-9DC2-E0C338AE48A3}" destId="{CB8040F6-4103-4170-9992-76A08073BC11}" srcOrd="11" destOrd="0" presId="urn:microsoft.com/office/officeart/2005/8/layout/list1"/>
    <dgm:cxn modelId="{1BFEA13D-EDA0-44A6-A851-F2CC5621E4AF}" type="presParOf" srcId="{18B97EB9-770F-4B57-9DC2-E0C338AE48A3}" destId="{25A9AC4E-D405-4178-878F-EC492E2E984D}" srcOrd="12" destOrd="0" presId="urn:microsoft.com/office/officeart/2005/8/layout/list1"/>
    <dgm:cxn modelId="{F5880A62-EAE0-438D-8C0E-2B1B2F16CF42}" type="presParOf" srcId="{25A9AC4E-D405-4178-878F-EC492E2E984D}" destId="{933B7202-80FD-4D87-B3FE-C49525BEBDF8}" srcOrd="0" destOrd="0" presId="urn:microsoft.com/office/officeart/2005/8/layout/list1"/>
    <dgm:cxn modelId="{C8042A4A-86FE-41D7-8BD7-C2EB19224D6A}" type="presParOf" srcId="{25A9AC4E-D405-4178-878F-EC492E2E984D}" destId="{5BB4C293-CC85-4300-8091-AE0B642E4DD6}" srcOrd="1" destOrd="0" presId="urn:microsoft.com/office/officeart/2005/8/layout/list1"/>
    <dgm:cxn modelId="{F7AC5E8C-8C3B-4D32-B04E-73637138FCB9}" type="presParOf" srcId="{18B97EB9-770F-4B57-9DC2-E0C338AE48A3}" destId="{2153A63D-49C6-445C-B748-6941F311E638}" srcOrd="13" destOrd="0" presId="urn:microsoft.com/office/officeart/2005/8/layout/list1"/>
    <dgm:cxn modelId="{51D22C0B-E2F9-4C55-BAC1-6C5EEB10F6E6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تقييم مدى استعداد المنظمة للتغيير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تقييم قدراتك وإمكانياتك الشخصية كقائد للتغيير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التعامل مع مصادر مقاومة التغيير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تكوين فريق تطبيق التغيير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FC586F5-34EE-4AFF-94A0-DB201FC136E3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0CFA0AAF-929A-4948-942A-34F5800FF78D}" type="presOf" srcId="{866CF202-522E-422C-9529-64BAF144F58D}" destId="{25740B28-5CA0-4C00-A8B3-902FE8F1546A}" srcOrd="0" destOrd="0" presId="urn:microsoft.com/office/officeart/2005/8/layout/list1"/>
    <dgm:cxn modelId="{FCB37078-C8AA-4B71-8381-6FA018C2609F}" type="presOf" srcId="{DA1AFEF6-44DD-4AD4-A79A-083E16389BF5}" destId="{2D91EB7E-6445-441C-B54A-135D7524E9F1}" srcOrd="1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60E0B30-338B-49EB-8F8A-FE8F2C61E1A0}" type="presOf" srcId="{7F106268-9A43-44F9-AA1B-1C50223ECFD8}" destId="{22E59FCB-4307-4D93-9E34-779CF85DD3A9}" srcOrd="1" destOrd="0" presId="urn:microsoft.com/office/officeart/2005/8/layout/list1"/>
    <dgm:cxn modelId="{6DDB1E8A-DDAA-485A-9793-8BB39124033B}" type="presOf" srcId="{8275C733-F30D-4655-874F-9F6FED3EF96D}" destId="{5BB4C293-CC85-4300-8091-AE0B642E4DD6}" srcOrd="1" destOrd="0" presId="urn:microsoft.com/office/officeart/2005/8/layout/list1"/>
    <dgm:cxn modelId="{2E200867-8FAC-436A-8FB9-A96375A2F1FD}" type="presOf" srcId="{C165DFE2-4B0A-45D3-B219-322D3C08C118}" destId="{18B97EB9-770F-4B57-9DC2-E0C338AE48A3}" srcOrd="0" destOrd="0" presId="urn:microsoft.com/office/officeart/2005/8/layout/list1"/>
    <dgm:cxn modelId="{A1E5C488-1BEE-41F1-8B7B-89B3AB336381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A177A517-BF80-4D3F-AF3D-3A16B5379873}" type="presOf" srcId="{8275C733-F30D-4655-874F-9F6FED3EF96D}" destId="{933B7202-80FD-4D87-B3FE-C49525BEBDF8}" srcOrd="0" destOrd="0" presId="urn:microsoft.com/office/officeart/2005/8/layout/list1"/>
    <dgm:cxn modelId="{6D9EB7DC-13C7-40EE-A1F3-B3E66E406520}" type="presOf" srcId="{866CF202-522E-422C-9529-64BAF144F58D}" destId="{3B60C2EF-3A6F-46DA-92B9-BECDD6EB2837}" srcOrd="1" destOrd="0" presId="urn:microsoft.com/office/officeart/2005/8/layout/list1"/>
    <dgm:cxn modelId="{991BDD56-4699-46E1-A2B8-99DD2D76CC67}" type="presParOf" srcId="{18B97EB9-770F-4B57-9DC2-E0C338AE48A3}" destId="{6814A0ED-5830-4EEF-A459-8DB9E1B32ACA}" srcOrd="0" destOrd="0" presId="urn:microsoft.com/office/officeart/2005/8/layout/list1"/>
    <dgm:cxn modelId="{1691D641-CA10-47AA-8DF7-B609FFA1B447}" type="presParOf" srcId="{6814A0ED-5830-4EEF-A459-8DB9E1B32ACA}" destId="{7FF917E0-D5E6-4045-ABC9-B8ED166EE900}" srcOrd="0" destOrd="0" presId="urn:microsoft.com/office/officeart/2005/8/layout/list1"/>
    <dgm:cxn modelId="{80CB41D6-4A32-4A8C-93E7-B46E0F910FF6}" type="presParOf" srcId="{6814A0ED-5830-4EEF-A459-8DB9E1B32ACA}" destId="{22E59FCB-4307-4D93-9E34-779CF85DD3A9}" srcOrd="1" destOrd="0" presId="urn:microsoft.com/office/officeart/2005/8/layout/list1"/>
    <dgm:cxn modelId="{1D3F1A27-DEA3-41E5-832D-5F6B526C28BA}" type="presParOf" srcId="{18B97EB9-770F-4B57-9DC2-E0C338AE48A3}" destId="{39C245B1-E464-4A41-B184-AD2445DC5ED1}" srcOrd="1" destOrd="0" presId="urn:microsoft.com/office/officeart/2005/8/layout/list1"/>
    <dgm:cxn modelId="{94FFF8D7-F31E-495F-A172-188114CCB771}" type="presParOf" srcId="{18B97EB9-770F-4B57-9DC2-E0C338AE48A3}" destId="{8AD62031-F6FC-4686-806A-D4A5C00A04C9}" srcOrd="2" destOrd="0" presId="urn:microsoft.com/office/officeart/2005/8/layout/list1"/>
    <dgm:cxn modelId="{4B5E9CA6-D669-463C-BCC2-2AFC9EDA9278}" type="presParOf" srcId="{18B97EB9-770F-4B57-9DC2-E0C338AE48A3}" destId="{8BBFED77-7CA5-4A9F-AA04-072BE9597616}" srcOrd="3" destOrd="0" presId="urn:microsoft.com/office/officeart/2005/8/layout/list1"/>
    <dgm:cxn modelId="{8C97C340-37CE-48E3-ADD3-5CC9D3686BFD}" type="presParOf" srcId="{18B97EB9-770F-4B57-9DC2-E0C338AE48A3}" destId="{2E2BBFC3-3885-42CC-8233-605E7645DC79}" srcOrd="4" destOrd="0" presId="urn:microsoft.com/office/officeart/2005/8/layout/list1"/>
    <dgm:cxn modelId="{C3DFD2D1-DD5C-478B-A1AF-8F986DDA4477}" type="presParOf" srcId="{2E2BBFC3-3885-42CC-8233-605E7645DC79}" destId="{B7652726-8538-40B7-AA39-3443718CD299}" srcOrd="0" destOrd="0" presId="urn:microsoft.com/office/officeart/2005/8/layout/list1"/>
    <dgm:cxn modelId="{D16B84A0-DBD9-4097-97CA-0844EB8D8734}" type="presParOf" srcId="{2E2BBFC3-3885-42CC-8233-605E7645DC79}" destId="{2D91EB7E-6445-441C-B54A-135D7524E9F1}" srcOrd="1" destOrd="0" presId="urn:microsoft.com/office/officeart/2005/8/layout/list1"/>
    <dgm:cxn modelId="{407DC87C-D7EB-45B0-B4CC-35DD9DA07083}" type="presParOf" srcId="{18B97EB9-770F-4B57-9DC2-E0C338AE48A3}" destId="{3B6AEDC5-59B3-400E-9AD5-F204557B5684}" srcOrd="5" destOrd="0" presId="urn:microsoft.com/office/officeart/2005/8/layout/list1"/>
    <dgm:cxn modelId="{7BCF3686-D83C-4631-A221-05EF9D28134C}" type="presParOf" srcId="{18B97EB9-770F-4B57-9DC2-E0C338AE48A3}" destId="{EFEAD23B-AB6A-417C-AD5A-63CE38EEBA7F}" srcOrd="6" destOrd="0" presId="urn:microsoft.com/office/officeart/2005/8/layout/list1"/>
    <dgm:cxn modelId="{CC173587-86A6-4388-96D7-8DD31ED91B25}" type="presParOf" srcId="{18B97EB9-770F-4B57-9DC2-E0C338AE48A3}" destId="{60DB30FE-F446-4D3E-B244-4C1A087862C1}" srcOrd="7" destOrd="0" presId="urn:microsoft.com/office/officeart/2005/8/layout/list1"/>
    <dgm:cxn modelId="{28813BEE-35D8-4DC8-94B6-C2AE46C6CC58}" type="presParOf" srcId="{18B97EB9-770F-4B57-9DC2-E0C338AE48A3}" destId="{3B7AF88A-5DA0-4043-98F2-FAED1B8AA972}" srcOrd="8" destOrd="0" presId="urn:microsoft.com/office/officeart/2005/8/layout/list1"/>
    <dgm:cxn modelId="{3F43110A-A323-4ABB-A8CA-50D87AA8AE31}" type="presParOf" srcId="{3B7AF88A-5DA0-4043-98F2-FAED1B8AA972}" destId="{25740B28-5CA0-4C00-A8B3-902FE8F1546A}" srcOrd="0" destOrd="0" presId="urn:microsoft.com/office/officeart/2005/8/layout/list1"/>
    <dgm:cxn modelId="{2BAA36DA-7177-42C9-B73A-0AE575D626B1}" type="presParOf" srcId="{3B7AF88A-5DA0-4043-98F2-FAED1B8AA972}" destId="{3B60C2EF-3A6F-46DA-92B9-BECDD6EB2837}" srcOrd="1" destOrd="0" presId="urn:microsoft.com/office/officeart/2005/8/layout/list1"/>
    <dgm:cxn modelId="{05B4CD08-5189-4ECA-9B88-B63565C984E9}" type="presParOf" srcId="{18B97EB9-770F-4B57-9DC2-E0C338AE48A3}" destId="{CA28A5D5-1D2F-4363-89A3-FD5011BB87F2}" srcOrd="9" destOrd="0" presId="urn:microsoft.com/office/officeart/2005/8/layout/list1"/>
    <dgm:cxn modelId="{2A292E79-450C-44F0-9E95-C77DBE6B2D92}" type="presParOf" srcId="{18B97EB9-770F-4B57-9DC2-E0C338AE48A3}" destId="{936FC6D7-4CEA-4CBE-8863-8D4065FDD811}" srcOrd="10" destOrd="0" presId="urn:microsoft.com/office/officeart/2005/8/layout/list1"/>
    <dgm:cxn modelId="{D7FC80C0-8EBA-4D5E-B6A4-7139C5DF4C7A}" type="presParOf" srcId="{18B97EB9-770F-4B57-9DC2-E0C338AE48A3}" destId="{CB8040F6-4103-4170-9992-76A08073BC11}" srcOrd="11" destOrd="0" presId="urn:microsoft.com/office/officeart/2005/8/layout/list1"/>
    <dgm:cxn modelId="{1AA54189-4D48-4C47-A746-2C124B9EE698}" type="presParOf" srcId="{18B97EB9-770F-4B57-9DC2-E0C338AE48A3}" destId="{25A9AC4E-D405-4178-878F-EC492E2E984D}" srcOrd="12" destOrd="0" presId="urn:microsoft.com/office/officeart/2005/8/layout/list1"/>
    <dgm:cxn modelId="{4427CFBC-4EC1-4F28-9C73-1B14D3A8DF94}" type="presParOf" srcId="{25A9AC4E-D405-4178-878F-EC492E2E984D}" destId="{933B7202-80FD-4D87-B3FE-C49525BEBDF8}" srcOrd="0" destOrd="0" presId="urn:microsoft.com/office/officeart/2005/8/layout/list1"/>
    <dgm:cxn modelId="{7E4C9CE7-B3D7-42FC-8E2B-8B2218D091C4}" type="presParOf" srcId="{25A9AC4E-D405-4178-878F-EC492E2E984D}" destId="{5BB4C293-CC85-4300-8091-AE0B642E4DD6}" srcOrd="1" destOrd="0" presId="urn:microsoft.com/office/officeart/2005/8/layout/list1"/>
    <dgm:cxn modelId="{2CDA7DFD-3939-4520-858B-41B1B029356F}" type="presParOf" srcId="{18B97EB9-770F-4B57-9DC2-E0C338AE48A3}" destId="{2153A63D-49C6-445C-B748-6941F311E638}" srcOrd="13" destOrd="0" presId="urn:microsoft.com/office/officeart/2005/8/layout/list1"/>
    <dgm:cxn modelId="{AE92AAC0-34C7-4756-82C2-9312AFEDF4D3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الثالث: عمليات إدارة 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الثامنة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المركزية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المشاركة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التفويض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2. الاستشاريون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3. البديلين معا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sz="4400" b="1" dirty="0" smtClean="0"/>
              <a:t>على المنظمة أن تحدد دورها في التغيير والتطوير التنظيمي، وكذلك عليها أن تحدد أيضاً مدى تدخل المستشار الخارجي ودوره في هذا التغيير والتطوير في المنظمة</a:t>
            </a:r>
            <a:endParaRPr lang="fr-F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متطلبات قيادة 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متطلبات قيادة 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629424" cy="335758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ثالثا: </a:t>
            </a:r>
            <a:r>
              <a:rPr lang="ar-DZ" sz="6000" b="1" dirty="0" smtClean="0">
                <a:solidFill>
                  <a:schemeClr val="tx1"/>
                </a:solidFill>
              </a:rPr>
              <a:t>رقابة </a:t>
            </a:r>
            <a:r>
              <a:rPr lang="ar-DZ" sz="6000" b="1" dirty="0" smtClean="0">
                <a:solidFill>
                  <a:schemeClr val="tx1"/>
                </a:solidFill>
              </a:rPr>
              <a:t>التغيير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مفهوم رقابة </a:t>
            </a:r>
            <a:r>
              <a:rPr lang="ar-DZ" b="1" dirty="0" smtClean="0"/>
              <a:t>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b="1" dirty="0" smtClean="0"/>
              <a:t>فحص نتائج الأداء الفعلي ومقارنتها أولاً بأول مع الأهداف </a:t>
            </a:r>
            <a:r>
              <a:rPr lang="ar-SA" b="1" dirty="0" smtClean="0"/>
              <a:t>الم</a:t>
            </a:r>
            <a:r>
              <a:rPr lang="ar-DZ" b="1" dirty="0" err="1" smtClean="0"/>
              <a:t>نتظر</a:t>
            </a:r>
            <a:r>
              <a:rPr lang="ar-SA" b="1" dirty="0" smtClean="0"/>
              <a:t>ة </a:t>
            </a:r>
            <a:r>
              <a:rPr lang="ar-SA" b="1" dirty="0" smtClean="0"/>
              <a:t>من عملية التغيير والتطوير، والتي حددتها المنظمة بالخطة المعمول </a:t>
            </a:r>
            <a:r>
              <a:rPr lang="ar-SA" b="1" dirty="0" err="1" smtClean="0"/>
              <a:t>بها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تكون </a:t>
            </a:r>
            <a:r>
              <a:rPr lang="ar-SA" b="1" dirty="0" smtClean="0"/>
              <a:t>الأهداف من التغيير(كمية أو نوعية) المنصوص عليها في الخطة هي المعايير الواجب القياس عليها في أحيان كثيرة، وفي بعض الأحيان يتم اللجوء إلى مؤشرات محددة </a:t>
            </a:r>
            <a:r>
              <a:rPr lang="ar-SA" b="1" dirty="0" smtClean="0"/>
              <a:t>مسبقاً</a:t>
            </a:r>
            <a:r>
              <a:rPr lang="ar-DZ" b="1" dirty="0" smtClean="0"/>
              <a:t>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مراحل  رقابة </a:t>
            </a:r>
            <a:r>
              <a:rPr lang="ar-DZ" sz="4800" b="1" dirty="0" smtClean="0"/>
              <a:t>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>
              <a:buNone/>
            </a:pPr>
            <a:r>
              <a:rPr lang="ar-DZ" sz="4800" b="1" dirty="0" smtClean="0"/>
              <a:t>ثانيا: تنظيم التغيير</a:t>
            </a:r>
          </a:p>
          <a:p>
            <a:pPr lvl="0" algn="r" rtl="1">
              <a:buNone/>
            </a:pPr>
            <a:r>
              <a:rPr lang="ar-DZ" sz="4800" b="1" dirty="0" smtClean="0"/>
              <a:t>ثالثا: قيادة </a:t>
            </a:r>
            <a:r>
              <a:rPr lang="ar-DZ" sz="4800" b="1" dirty="0" smtClean="0"/>
              <a:t>التغيير</a:t>
            </a:r>
            <a:endParaRPr lang="fr-FR" sz="4800" b="1" dirty="0" smtClean="0"/>
          </a:p>
          <a:p>
            <a:pPr lvl="0" algn="r" rtl="1">
              <a:buNone/>
            </a:pPr>
            <a:r>
              <a:rPr lang="ar-DZ" sz="4800" b="1" dirty="0" smtClean="0"/>
              <a:t>رابعا: رقابة التغيير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أهداف رقابة </a:t>
            </a:r>
            <a:r>
              <a:rPr lang="ar-DZ" sz="4800" b="1" dirty="0" smtClean="0"/>
              <a:t>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SA" b="1" dirty="0" smtClean="0"/>
              <a:t>تقويم النتائج ويتم ذلك من خلال التحقق من الآتي: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dirty="0" smtClean="0"/>
              <a:t>التأكد والتحقق من زيادة فعالية وكفاءة المنظمة 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من مستوى الرضا </a:t>
            </a:r>
            <a:r>
              <a:rPr lang="ar-SA" dirty="0" smtClean="0"/>
              <a:t>الوظيفي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التحقق </a:t>
            </a:r>
            <a:r>
              <a:rPr lang="ar-SA" dirty="0" smtClean="0"/>
              <a:t>من مستوى الالتزام </a:t>
            </a:r>
            <a:r>
              <a:rPr lang="ar-SA" dirty="0" smtClean="0"/>
              <a:t>الوظيفي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التحقق </a:t>
            </a:r>
            <a:r>
              <a:rPr lang="ar-SA" dirty="0" smtClean="0"/>
              <a:t>من مدى التكيف والتأقلم مع العناصر البيئية الداخلية للمنظمة والعناصر البيئية </a:t>
            </a:r>
            <a:r>
              <a:rPr lang="ar-SA" dirty="0" smtClean="0"/>
              <a:t>الخارجية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قياس </a:t>
            </a:r>
            <a:r>
              <a:rPr lang="ar-SA" dirty="0" smtClean="0"/>
              <a:t>مؤشرات الربحية لدى </a:t>
            </a:r>
            <a:r>
              <a:rPr lang="ar-SA" dirty="0" smtClean="0"/>
              <a:t>المنظمة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وقياس حجم المبيعات لدى </a:t>
            </a:r>
            <a:r>
              <a:rPr lang="ar-SA" dirty="0" smtClean="0"/>
              <a:t>المنظمة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من التكاليف لدى المنظمة</a:t>
            </a:r>
            <a:endParaRPr lang="ar-DZ" dirty="0" smtClean="0"/>
          </a:p>
          <a:p>
            <a:pPr lvl="0" algn="r" rtl="1" fontAlgn="base"/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SA" b="1" dirty="0" smtClean="0"/>
              <a:t>تقويم النتائج ويتم ذلك من خلال التحقق من الآتي: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من معدل دوران العمل، ودرجة الروح </a:t>
            </a:r>
            <a:r>
              <a:rPr lang="ar-SA" dirty="0" smtClean="0"/>
              <a:t>المعنوية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من الهياكل التنظيمية في المنظمة من حيث الاختصاصات والصلاحيات وخطوط </a:t>
            </a:r>
            <a:r>
              <a:rPr lang="ar-SA" dirty="0" smtClean="0"/>
              <a:t>الاتصال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من تبسيط الإجراءات في </a:t>
            </a:r>
            <a:r>
              <a:rPr lang="ar-SA" dirty="0" smtClean="0"/>
              <a:t>المنظمة</a:t>
            </a:r>
            <a:endParaRPr lang="ar-DZ" dirty="0" smtClean="0"/>
          </a:p>
          <a:p>
            <a:pPr lvl="0" algn="r" rtl="1" fontAlgn="base"/>
            <a:r>
              <a:rPr lang="ar-DZ" dirty="0" smtClean="0"/>
              <a:t>ا</a:t>
            </a:r>
            <a:r>
              <a:rPr lang="ar-SA" dirty="0" smtClean="0"/>
              <a:t>لتأكد </a:t>
            </a:r>
            <a:r>
              <a:rPr lang="ar-SA" dirty="0" smtClean="0"/>
              <a:t>من مستوى التقدم التكنولوجي في </a:t>
            </a:r>
            <a:r>
              <a:rPr lang="ar-SA" dirty="0" smtClean="0"/>
              <a:t>المنظمة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من البحث والتطوير في </a:t>
            </a:r>
            <a:r>
              <a:rPr lang="ar-SA" dirty="0" smtClean="0"/>
              <a:t>المنظمة</a:t>
            </a:r>
            <a:endParaRPr lang="ar-DZ" dirty="0" smtClean="0"/>
          </a:p>
          <a:p>
            <a:pPr lvl="0" algn="r" rtl="1" fontAlgn="base"/>
            <a:r>
              <a:rPr lang="ar-SA" dirty="0" smtClean="0"/>
              <a:t>التأكد </a:t>
            </a:r>
            <a:r>
              <a:rPr lang="ar-SA" dirty="0" smtClean="0"/>
              <a:t>من الاهتمام بالعنصر البشري في المنظمة</a:t>
            </a:r>
            <a:endParaRPr lang="ar-DZ" dirty="0" smtClean="0"/>
          </a:p>
          <a:p>
            <a:pPr lvl="0" algn="r" rtl="1" fontAlgn="base"/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629424" cy="335758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ثانيا: تنظيم التغيير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مفهوم تنظيم التغيير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عناصر تنظيم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b="1" dirty="0" smtClean="0"/>
              <a:t>الأعمال والنشاطات التي تمارسها المنظمة 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الأفراد أو العاملون في المنظمة أو فريق العمل الذي سيقوم بعملية التغيير 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الإمكانات أو الموارد المتاحة للمنظمة للقيام بعملية التغيير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النظم والإجراءات والطرق والخطوات </a:t>
            </a:r>
            <a:r>
              <a:rPr lang="ar-DZ" b="1" dirty="0" smtClean="0"/>
              <a:t>.</a:t>
            </a:r>
          </a:p>
          <a:p>
            <a:pPr lvl="0" algn="r" rtl="1" fontAlgn="base"/>
            <a:r>
              <a:rPr lang="ar-SA" b="1" dirty="0" smtClean="0"/>
              <a:t>الهيكل أو الأسلوب الذي يتم بموجبه توزيع الأفراد العاملين بعملية التغيير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تحديد السلطات والمسؤوليات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فوائد تنظيم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 fontAlgn="base"/>
            <a:r>
              <a:rPr lang="ar-SA" b="1" dirty="0" smtClean="0"/>
              <a:t>التوزيع العلمي لأعمال ووظائف التغيير</a:t>
            </a:r>
            <a:r>
              <a:rPr lang="ar-DZ" b="1" dirty="0" smtClean="0"/>
              <a:t>.</a:t>
            </a:r>
            <a:endParaRPr lang="fr-FR" b="1" dirty="0" smtClean="0"/>
          </a:p>
          <a:p>
            <a:pPr lvl="0" algn="r" rtl="1" fontAlgn="base"/>
            <a:r>
              <a:rPr lang="ar-SA" b="1" dirty="0" smtClean="0"/>
              <a:t>تحديد العلاقات بوضوح بين الأفراد العاملين في عملية التغيير 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التنسيق بين النشاطات المختلفة لعملية التغيير </a:t>
            </a:r>
            <a:endParaRPr lang="ar-DZ" b="1" dirty="0" smtClean="0"/>
          </a:p>
          <a:p>
            <a:pPr lvl="0" algn="r" rtl="1" fontAlgn="base"/>
            <a:r>
              <a:rPr lang="ar-SA" b="1" dirty="0" smtClean="0"/>
              <a:t>الاستجابة للتغييرات التي تحدث للمنظمة</a:t>
            </a:r>
            <a:r>
              <a:rPr lang="ar-DZ" b="1" dirty="0" smtClean="0"/>
              <a:t>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629424" cy="335758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ثالثا: قيادة التغيير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err="1" smtClean="0"/>
              <a:t>المسؤول</a:t>
            </a:r>
            <a:r>
              <a:rPr lang="ar-DZ" b="1" dirty="0" smtClean="0"/>
              <a:t> عن قيادة التغيير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1. مستوى </a:t>
            </a:r>
            <a:r>
              <a:rPr lang="ar-DZ" b="1" dirty="0" err="1" smtClean="0"/>
              <a:t>الادارة</a:t>
            </a:r>
            <a:r>
              <a:rPr lang="ar-DZ" b="1" dirty="0" smtClean="0"/>
              <a:t> العليا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599</Words>
  <Application>Microsoft Office PowerPoint</Application>
  <PresentationFormat>Affichage à l'écran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 مقياس إدارة التغيير </vt:lpstr>
      <vt:lpstr>عناصر المحاضرة</vt:lpstr>
      <vt:lpstr>Diapositive 3</vt:lpstr>
      <vt:lpstr>مفهوم تنظيم التغيير</vt:lpstr>
      <vt:lpstr>عناصر تنظيم التغيير </vt:lpstr>
      <vt:lpstr>فوائد تنظيم التغيير </vt:lpstr>
      <vt:lpstr>Diapositive 7</vt:lpstr>
      <vt:lpstr>المسؤول عن قيادة التغيير</vt:lpstr>
      <vt:lpstr>1. مستوى الادارة العليا</vt:lpstr>
      <vt:lpstr>المركزية </vt:lpstr>
      <vt:lpstr>المشاركة</vt:lpstr>
      <vt:lpstr>التفويض</vt:lpstr>
      <vt:lpstr>2. الاستشاريون </vt:lpstr>
      <vt:lpstr>3. البديلين معا</vt:lpstr>
      <vt:lpstr>متطلبات قيادة التغيير  </vt:lpstr>
      <vt:lpstr>متطلبات قيادة التغيير  </vt:lpstr>
      <vt:lpstr>Diapositive 17</vt:lpstr>
      <vt:lpstr>مفهوم رقابة التغيير </vt:lpstr>
      <vt:lpstr>مراحل  رقابة التغيير  </vt:lpstr>
      <vt:lpstr>أهداف رقابة التغيير  </vt:lpstr>
      <vt:lpstr>تقويم النتائج ويتم ذلك من خلال التحقق من الآتي:</vt:lpstr>
      <vt:lpstr>تقويم النتائج ويتم ذلك من خلال التحقق من الآتي: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57</cp:revision>
  <dcterms:created xsi:type="dcterms:W3CDTF">2020-12-23T00:04:27Z</dcterms:created>
  <dcterms:modified xsi:type="dcterms:W3CDTF">2021-05-23T23:45:58Z</dcterms:modified>
</cp:coreProperties>
</file>