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6" r:id="rId3"/>
    <p:sldId id="257" r:id="rId4"/>
    <p:sldId id="267" r:id="rId5"/>
    <p:sldId id="268" r:id="rId6"/>
    <p:sldId id="269" r:id="rId7"/>
    <p:sldId id="270" r:id="rId8"/>
    <p:sldId id="271" r:id="rId9"/>
    <p:sldId id="262" r:id="rId10"/>
    <p:sldId id="272" r:id="rId11"/>
    <p:sldId id="259" r:id="rId12"/>
    <p:sldId id="276" r:id="rId13"/>
    <p:sldId id="273" r:id="rId14"/>
    <p:sldId id="274" r:id="rId15"/>
    <p:sldId id="275" r:id="rId16"/>
    <p:sldId id="265"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82" y="72"/>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09703-8442-4224-8FFE-55D7247582E3}" type="doc">
      <dgm:prSet loTypeId="urn:microsoft.com/office/officeart/2005/8/layout/vList3" loCatId="list" qsTypeId="urn:microsoft.com/office/officeart/2005/8/quickstyle/3d7" qsCatId="3D" csTypeId="urn:microsoft.com/office/officeart/2005/8/colors/colorful2" csCatId="colorful" phldr="1"/>
      <dgm:spPr/>
    </dgm:pt>
    <dgm:pt modelId="{01E24294-F0BD-46AB-A144-C9A6D9A376B5}">
      <dgm:prSet phldrT="[Tex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تحديد الفرص والمخاطر</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DDBEF1E2-46D8-4CB1-AEDA-56BD55F3CF9C}" type="parTrans" cxnId="{4CE89CD7-5071-4A96-8C5C-DA395EC4AE73}">
      <dgm:prSet/>
      <dgm:spPr/>
      <dgm:t>
        <a:bodyPr/>
        <a:lstStyle/>
        <a:p>
          <a:endParaRPr lang="it-IT"/>
        </a:p>
      </dgm:t>
    </dgm:pt>
    <dgm:pt modelId="{7232BFC4-5C02-4A50-9298-E4A50EB0A814}" type="sibTrans" cxnId="{4CE89CD7-5071-4A96-8C5C-DA395EC4AE73}">
      <dgm:prSet/>
      <dgm:spPr/>
      <dgm:t>
        <a:bodyPr/>
        <a:lstStyle/>
        <a:p>
          <a:endParaRPr lang="it-IT"/>
        </a:p>
      </dgm:t>
    </dgm:pt>
    <dgm:pt modelId="{A645A28F-D66E-4535-8E92-4D70A33A285B}">
      <dgm:prSet phldrT="[Tex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توجيه</a:t>
          </a:r>
          <a:r>
            <a:rPr lang="ar-DZ" sz="3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النمو</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4DA9F2BC-71CB-4BE4-B91E-A1DEE492721C}" type="parTrans" cxnId="{E09D836F-CA0A-4450-BF94-E51DBF4134C7}">
      <dgm:prSet/>
      <dgm:spPr/>
      <dgm:t>
        <a:bodyPr/>
        <a:lstStyle/>
        <a:p>
          <a:endParaRPr lang="it-IT"/>
        </a:p>
      </dgm:t>
    </dgm:pt>
    <dgm:pt modelId="{93D28E79-56A9-41BC-A34A-96A49E160E6E}" type="sibTrans" cxnId="{E09D836F-CA0A-4450-BF94-E51DBF4134C7}">
      <dgm:prSet/>
      <dgm:spPr/>
      <dgm:t>
        <a:bodyPr/>
        <a:lstStyle/>
        <a:p>
          <a:endParaRPr lang="it-IT"/>
        </a:p>
      </dgm:t>
    </dgm:pt>
    <dgm:pt modelId="{29494CA8-6F24-402A-BF02-8CCD269859AE}">
      <dgm:prSet phldrT="[Text]" custT="1"/>
      <dgm:spPr/>
      <dgm:t>
        <a:bodyPr/>
        <a:lstStyle/>
        <a:p>
          <a:pPr rtl="1"/>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التعلم</a:t>
          </a:r>
          <a:r>
            <a:rPr lang="ar-DZ" sz="3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المستمر</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8567CD76-2B86-44D9-B92D-2A7A922FE453}" type="parTrans" cxnId="{D6D9DABE-D2EF-4AFE-BB48-D22AF919C7E4}">
      <dgm:prSet/>
      <dgm:spPr/>
      <dgm:t>
        <a:bodyPr/>
        <a:lstStyle/>
        <a:p>
          <a:endParaRPr lang="it-IT"/>
        </a:p>
      </dgm:t>
    </dgm:pt>
    <dgm:pt modelId="{F8DE7C79-A62D-4CD0-B948-34CC60B30F49}" type="sibTrans" cxnId="{D6D9DABE-D2EF-4AFE-BB48-D22AF919C7E4}">
      <dgm:prSet/>
      <dgm:spPr/>
      <dgm:t>
        <a:bodyPr/>
        <a:lstStyle/>
        <a:p>
          <a:endParaRPr lang="it-IT"/>
        </a:p>
      </dgm:t>
    </dgm:pt>
    <dgm:pt modelId="{78E1E2C3-45A2-4F09-919D-788FC930933F}">
      <dgm:prSet custT="1"/>
      <dgm:spPr/>
      <dgm:t>
        <a:bodyPr/>
        <a:lstStyle/>
        <a:p>
          <a:pPr rtl="1"/>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بناء</a:t>
          </a:r>
          <a:r>
            <a:rPr lang="ar-DZ" sz="3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العلامة</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B5ACB1CC-AB91-46AB-B89C-95DDE8447CA8}" type="parTrans" cxnId="{A689B40A-EBBD-4E24-885D-90E30168786F}">
      <dgm:prSet/>
      <dgm:spPr/>
      <dgm:t>
        <a:bodyPr/>
        <a:lstStyle/>
        <a:p>
          <a:endParaRPr lang="it-IT"/>
        </a:p>
      </dgm:t>
    </dgm:pt>
    <dgm:pt modelId="{61552112-75B4-4F14-8963-FA47E60A0B4A}" type="sibTrans" cxnId="{A689B40A-EBBD-4E24-885D-90E30168786F}">
      <dgm:prSet/>
      <dgm:spPr/>
      <dgm:t>
        <a:bodyPr/>
        <a:lstStyle/>
        <a:p>
          <a:endParaRPr lang="it-IT"/>
        </a:p>
      </dgm:t>
    </dgm:pt>
    <dgm:pt modelId="{D3584491-1025-44A4-9A69-9E181CBAB945}">
      <dgm:prSe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مواجهة</a:t>
          </a:r>
          <a:r>
            <a:rPr lang="ar-DZ" sz="3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المنافسة</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64D16152-EAAD-4FCE-8447-98546348D0C5}" type="parTrans" cxnId="{FFDBE451-1EFD-4ADB-BE78-4A8689486C43}">
      <dgm:prSet/>
      <dgm:spPr/>
      <dgm:t>
        <a:bodyPr/>
        <a:lstStyle/>
        <a:p>
          <a:endParaRPr lang="it-IT"/>
        </a:p>
      </dgm:t>
    </dgm:pt>
    <dgm:pt modelId="{ABB69E26-DC0E-404C-9216-209F06739AE9}" type="sibTrans" cxnId="{FFDBE451-1EFD-4ADB-BE78-4A8689486C43}">
      <dgm:prSet/>
      <dgm:spPr/>
      <dgm:t>
        <a:bodyPr/>
        <a:lstStyle/>
        <a:p>
          <a:endParaRPr lang="it-IT"/>
        </a:p>
      </dgm:t>
    </dgm:pt>
    <dgm:pt modelId="{205BABA1-2B31-4D4F-9C75-56A897D103DC}" type="pres">
      <dgm:prSet presAssocID="{B1109703-8442-4224-8FFE-55D7247582E3}" presName="linearFlow" presStyleCnt="0">
        <dgm:presLayoutVars>
          <dgm:dir/>
          <dgm:resizeHandles val="exact"/>
        </dgm:presLayoutVars>
      </dgm:prSet>
      <dgm:spPr/>
    </dgm:pt>
    <dgm:pt modelId="{4EB1984A-31D3-4400-BBEE-6614D697CDB8}" type="pres">
      <dgm:prSet presAssocID="{01E24294-F0BD-46AB-A144-C9A6D9A376B5}" presName="composite" presStyleCnt="0"/>
      <dgm:spPr/>
    </dgm:pt>
    <dgm:pt modelId="{A89E9DB3-9214-4D56-82F6-676D504EF8E1}" type="pres">
      <dgm:prSet presAssocID="{01E24294-F0BD-46AB-A144-C9A6D9A376B5}" presName="imgShp" presStyleLbl="fgImgPlace1" presStyleIdx="0" presStyleCnt="5"/>
      <dgm:spPr/>
    </dgm:pt>
    <dgm:pt modelId="{E83210CD-6B73-4F40-9CA4-6951D2101EF0}" type="pres">
      <dgm:prSet presAssocID="{01E24294-F0BD-46AB-A144-C9A6D9A376B5}" presName="txShp" presStyleLbl="node1" presStyleIdx="0" presStyleCnt="5">
        <dgm:presLayoutVars>
          <dgm:bulletEnabled val="1"/>
        </dgm:presLayoutVars>
      </dgm:prSet>
      <dgm:spPr/>
      <dgm:t>
        <a:bodyPr/>
        <a:lstStyle/>
        <a:p>
          <a:endParaRPr lang="it-IT"/>
        </a:p>
      </dgm:t>
    </dgm:pt>
    <dgm:pt modelId="{78426E37-0714-49C4-A226-9709A6250C1E}" type="pres">
      <dgm:prSet presAssocID="{7232BFC4-5C02-4A50-9298-E4A50EB0A814}" presName="spacing" presStyleCnt="0"/>
      <dgm:spPr/>
    </dgm:pt>
    <dgm:pt modelId="{4B810DE2-8550-4EFB-A4F0-ABB7FAE00730}" type="pres">
      <dgm:prSet presAssocID="{A645A28F-D66E-4535-8E92-4D70A33A285B}" presName="composite" presStyleCnt="0"/>
      <dgm:spPr/>
    </dgm:pt>
    <dgm:pt modelId="{DD0E72C2-BF99-45F7-9B38-8D6EFE1CAF79}" type="pres">
      <dgm:prSet presAssocID="{A645A28F-D66E-4535-8E92-4D70A33A285B}" presName="imgShp" presStyleLbl="fgImgPlace1" presStyleIdx="1" presStyleCnt="5"/>
      <dgm:spPr/>
    </dgm:pt>
    <dgm:pt modelId="{AFFFC41F-E8DE-4596-A18F-2562427F233A}" type="pres">
      <dgm:prSet presAssocID="{A645A28F-D66E-4535-8E92-4D70A33A285B}" presName="txShp" presStyleLbl="node1" presStyleIdx="1" presStyleCnt="5" custLinFactNeighborX="355" custLinFactNeighborY="-3073">
        <dgm:presLayoutVars>
          <dgm:bulletEnabled val="1"/>
        </dgm:presLayoutVars>
      </dgm:prSet>
      <dgm:spPr/>
      <dgm:t>
        <a:bodyPr/>
        <a:lstStyle/>
        <a:p>
          <a:endParaRPr lang="it-IT"/>
        </a:p>
      </dgm:t>
    </dgm:pt>
    <dgm:pt modelId="{F8333974-45E0-483B-BE72-9B2BC929465D}" type="pres">
      <dgm:prSet presAssocID="{93D28E79-56A9-41BC-A34A-96A49E160E6E}" presName="spacing" presStyleCnt="0"/>
      <dgm:spPr/>
    </dgm:pt>
    <dgm:pt modelId="{5F856B91-5A14-4A96-8681-06C0D8893306}" type="pres">
      <dgm:prSet presAssocID="{29494CA8-6F24-402A-BF02-8CCD269859AE}" presName="composite" presStyleCnt="0"/>
      <dgm:spPr/>
    </dgm:pt>
    <dgm:pt modelId="{BC36865C-BF24-4C58-AF5E-C48FACF7D8B4}" type="pres">
      <dgm:prSet presAssocID="{29494CA8-6F24-402A-BF02-8CCD269859AE}" presName="imgShp" presStyleLbl="fgImgPlace1" presStyleIdx="2" presStyleCnt="5"/>
      <dgm:spPr/>
    </dgm:pt>
    <dgm:pt modelId="{A7AE1517-02F0-4814-9453-FA3C11E3CFB8}" type="pres">
      <dgm:prSet presAssocID="{29494CA8-6F24-402A-BF02-8CCD269859AE}" presName="txShp" presStyleLbl="node1" presStyleIdx="2" presStyleCnt="5">
        <dgm:presLayoutVars>
          <dgm:bulletEnabled val="1"/>
        </dgm:presLayoutVars>
      </dgm:prSet>
      <dgm:spPr/>
      <dgm:t>
        <a:bodyPr/>
        <a:lstStyle/>
        <a:p>
          <a:endParaRPr lang="it-IT"/>
        </a:p>
      </dgm:t>
    </dgm:pt>
    <dgm:pt modelId="{75D66D7F-6580-47C0-B728-F1ADF47EB867}" type="pres">
      <dgm:prSet presAssocID="{F8DE7C79-A62D-4CD0-B948-34CC60B30F49}" presName="spacing" presStyleCnt="0"/>
      <dgm:spPr/>
    </dgm:pt>
    <dgm:pt modelId="{2A923A30-7A55-40C9-89C3-188E97B585E6}" type="pres">
      <dgm:prSet presAssocID="{78E1E2C3-45A2-4F09-919D-788FC930933F}" presName="composite" presStyleCnt="0"/>
      <dgm:spPr/>
    </dgm:pt>
    <dgm:pt modelId="{0F4522C6-5E57-4B28-A470-28E476372BFF}" type="pres">
      <dgm:prSet presAssocID="{78E1E2C3-45A2-4F09-919D-788FC930933F}" presName="imgShp" presStyleLbl="fgImgPlace1" presStyleIdx="3" presStyleCnt="5"/>
      <dgm:spPr/>
    </dgm:pt>
    <dgm:pt modelId="{A0587FE0-4E0F-4F1D-87D3-0A9F92BE470C}" type="pres">
      <dgm:prSet presAssocID="{78E1E2C3-45A2-4F09-919D-788FC930933F}" presName="txShp" presStyleLbl="node1" presStyleIdx="3" presStyleCnt="5">
        <dgm:presLayoutVars>
          <dgm:bulletEnabled val="1"/>
        </dgm:presLayoutVars>
      </dgm:prSet>
      <dgm:spPr/>
      <dgm:t>
        <a:bodyPr/>
        <a:lstStyle/>
        <a:p>
          <a:endParaRPr lang="it-IT"/>
        </a:p>
      </dgm:t>
    </dgm:pt>
    <dgm:pt modelId="{D9CC1F66-E482-405D-B6DB-5BA84551109A}" type="pres">
      <dgm:prSet presAssocID="{61552112-75B4-4F14-8963-FA47E60A0B4A}" presName="spacing" presStyleCnt="0"/>
      <dgm:spPr/>
    </dgm:pt>
    <dgm:pt modelId="{36DBB1CE-7E6C-4C49-B36B-C5BD42122098}" type="pres">
      <dgm:prSet presAssocID="{D3584491-1025-44A4-9A69-9E181CBAB945}" presName="composite" presStyleCnt="0"/>
      <dgm:spPr/>
    </dgm:pt>
    <dgm:pt modelId="{76CB0D51-C5E6-4805-B705-25CF2CCDE5E4}" type="pres">
      <dgm:prSet presAssocID="{D3584491-1025-44A4-9A69-9E181CBAB945}" presName="imgShp" presStyleLbl="fgImgPlace1" presStyleIdx="4" presStyleCnt="5"/>
      <dgm:spPr/>
    </dgm:pt>
    <dgm:pt modelId="{8F3E6337-0721-4CDC-80E1-1A4BD368C022}" type="pres">
      <dgm:prSet presAssocID="{D3584491-1025-44A4-9A69-9E181CBAB945}" presName="txShp" presStyleLbl="node1" presStyleIdx="4" presStyleCnt="5">
        <dgm:presLayoutVars>
          <dgm:bulletEnabled val="1"/>
        </dgm:presLayoutVars>
      </dgm:prSet>
      <dgm:spPr/>
      <dgm:t>
        <a:bodyPr/>
        <a:lstStyle/>
        <a:p>
          <a:endParaRPr lang="it-IT"/>
        </a:p>
      </dgm:t>
    </dgm:pt>
  </dgm:ptLst>
  <dgm:cxnLst>
    <dgm:cxn modelId="{8DD3F4D5-A328-487A-B84E-B18D739E3F1A}" type="presOf" srcId="{01E24294-F0BD-46AB-A144-C9A6D9A376B5}" destId="{E83210CD-6B73-4F40-9CA4-6951D2101EF0}" srcOrd="0" destOrd="0" presId="urn:microsoft.com/office/officeart/2005/8/layout/vList3"/>
    <dgm:cxn modelId="{B1334DF9-9FD2-40B4-980E-1B206BF0DD9C}" type="presOf" srcId="{B1109703-8442-4224-8FFE-55D7247582E3}" destId="{205BABA1-2B31-4D4F-9C75-56A897D103DC}" srcOrd="0" destOrd="0" presId="urn:microsoft.com/office/officeart/2005/8/layout/vList3"/>
    <dgm:cxn modelId="{4CE89CD7-5071-4A96-8C5C-DA395EC4AE73}" srcId="{B1109703-8442-4224-8FFE-55D7247582E3}" destId="{01E24294-F0BD-46AB-A144-C9A6D9A376B5}" srcOrd="0" destOrd="0" parTransId="{DDBEF1E2-46D8-4CB1-AEDA-56BD55F3CF9C}" sibTransId="{7232BFC4-5C02-4A50-9298-E4A50EB0A814}"/>
    <dgm:cxn modelId="{FFDBE451-1EFD-4ADB-BE78-4A8689486C43}" srcId="{B1109703-8442-4224-8FFE-55D7247582E3}" destId="{D3584491-1025-44A4-9A69-9E181CBAB945}" srcOrd="4" destOrd="0" parTransId="{64D16152-EAAD-4FCE-8447-98546348D0C5}" sibTransId="{ABB69E26-DC0E-404C-9216-209F06739AE9}"/>
    <dgm:cxn modelId="{2BF748C8-9636-4652-820A-165666FBB9DF}" type="presOf" srcId="{78E1E2C3-45A2-4F09-919D-788FC930933F}" destId="{A0587FE0-4E0F-4F1D-87D3-0A9F92BE470C}" srcOrd="0" destOrd="0" presId="urn:microsoft.com/office/officeart/2005/8/layout/vList3"/>
    <dgm:cxn modelId="{AB236CA7-65B7-4F76-96CF-75367ADAC373}" type="presOf" srcId="{A645A28F-D66E-4535-8E92-4D70A33A285B}" destId="{AFFFC41F-E8DE-4596-A18F-2562427F233A}" srcOrd="0" destOrd="0" presId="urn:microsoft.com/office/officeart/2005/8/layout/vList3"/>
    <dgm:cxn modelId="{E09D836F-CA0A-4450-BF94-E51DBF4134C7}" srcId="{B1109703-8442-4224-8FFE-55D7247582E3}" destId="{A645A28F-D66E-4535-8E92-4D70A33A285B}" srcOrd="1" destOrd="0" parTransId="{4DA9F2BC-71CB-4BE4-B91E-A1DEE492721C}" sibTransId="{93D28E79-56A9-41BC-A34A-96A49E160E6E}"/>
    <dgm:cxn modelId="{A45B108F-53E6-499C-BEDF-4F9DD1438524}" type="presOf" srcId="{D3584491-1025-44A4-9A69-9E181CBAB945}" destId="{8F3E6337-0721-4CDC-80E1-1A4BD368C022}" srcOrd="0" destOrd="0" presId="urn:microsoft.com/office/officeart/2005/8/layout/vList3"/>
    <dgm:cxn modelId="{D6D9DABE-D2EF-4AFE-BB48-D22AF919C7E4}" srcId="{B1109703-8442-4224-8FFE-55D7247582E3}" destId="{29494CA8-6F24-402A-BF02-8CCD269859AE}" srcOrd="2" destOrd="0" parTransId="{8567CD76-2B86-44D9-B92D-2A7A922FE453}" sibTransId="{F8DE7C79-A62D-4CD0-B948-34CC60B30F49}"/>
    <dgm:cxn modelId="{A689B40A-EBBD-4E24-885D-90E30168786F}" srcId="{B1109703-8442-4224-8FFE-55D7247582E3}" destId="{78E1E2C3-45A2-4F09-919D-788FC930933F}" srcOrd="3" destOrd="0" parTransId="{B5ACB1CC-AB91-46AB-B89C-95DDE8447CA8}" sibTransId="{61552112-75B4-4F14-8963-FA47E60A0B4A}"/>
    <dgm:cxn modelId="{63ACFB01-15BB-439E-8210-B9043D8830D3}" type="presOf" srcId="{29494CA8-6F24-402A-BF02-8CCD269859AE}" destId="{A7AE1517-02F0-4814-9453-FA3C11E3CFB8}" srcOrd="0" destOrd="0" presId="urn:microsoft.com/office/officeart/2005/8/layout/vList3"/>
    <dgm:cxn modelId="{2FA74AF3-F4EE-477C-BB0E-EEAA1A956EC7}" type="presParOf" srcId="{205BABA1-2B31-4D4F-9C75-56A897D103DC}" destId="{4EB1984A-31D3-4400-BBEE-6614D697CDB8}" srcOrd="0" destOrd="0" presId="urn:microsoft.com/office/officeart/2005/8/layout/vList3"/>
    <dgm:cxn modelId="{53161728-C07B-4CF1-B3AA-C2A19F456458}" type="presParOf" srcId="{4EB1984A-31D3-4400-BBEE-6614D697CDB8}" destId="{A89E9DB3-9214-4D56-82F6-676D504EF8E1}" srcOrd="0" destOrd="0" presId="urn:microsoft.com/office/officeart/2005/8/layout/vList3"/>
    <dgm:cxn modelId="{879A2567-7CC8-4991-97F7-89A9891703F5}" type="presParOf" srcId="{4EB1984A-31D3-4400-BBEE-6614D697CDB8}" destId="{E83210CD-6B73-4F40-9CA4-6951D2101EF0}" srcOrd="1" destOrd="0" presId="urn:microsoft.com/office/officeart/2005/8/layout/vList3"/>
    <dgm:cxn modelId="{9C1F5CAC-E854-4CDE-873A-7BBC1174E52D}" type="presParOf" srcId="{205BABA1-2B31-4D4F-9C75-56A897D103DC}" destId="{78426E37-0714-49C4-A226-9709A6250C1E}" srcOrd="1" destOrd="0" presId="urn:microsoft.com/office/officeart/2005/8/layout/vList3"/>
    <dgm:cxn modelId="{4002F2B3-819F-4202-B2F3-2DFC0ED89651}" type="presParOf" srcId="{205BABA1-2B31-4D4F-9C75-56A897D103DC}" destId="{4B810DE2-8550-4EFB-A4F0-ABB7FAE00730}" srcOrd="2" destOrd="0" presId="urn:microsoft.com/office/officeart/2005/8/layout/vList3"/>
    <dgm:cxn modelId="{F7BB7267-469F-4E45-9FE7-7ABD43960509}" type="presParOf" srcId="{4B810DE2-8550-4EFB-A4F0-ABB7FAE00730}" destId="{DD0E72C2-BF99-45F7-9B38-8D6EFE1CAF79}" srcOrd="0" destOrd="0" presId="urn:microsoft.com/office/officeart/2005/8/layout/vList3"/>
    <dgm:cxn modelId="{818D1B76-9936-4647-AE26-20EA7C2E47BC}" type="presParOf" srcId="{4B810DE2-8550-4EFB-A4F0-ABB7FAE00730}" destId="{AFFFC41F-E8DE-4596-A18F-2562427F233A}" srcOrd="1" destOrd="0" presId="urn:microsoft.com/office/officeart/2005/8/layout/vList3"/>
    <dgm:cxn modelId="{ABDB996B-4F5B-47F9-9D4C-C2CC7262F3F3}" type="presParOf" srcId="{205BABA1-2B31-4D4F-9C75-56A897D103DC}" destId="{F8333974-45E0-483B-BE72-9B2BC929465D}" srcOrd="3" destOrd="0" presId="urn:microsoft.com/office/officeart/2005/8/layout/vList3"/>
    <dgm:cxn modelId="{C1AF9C90-B888-4AAC-9738-604B70BBA114}" type="presParOf" srcId="{205BABA1-2B31-4D4F-9C75-56A897D103DC}" destId="{5F856B91-5A14-4A96-8681-06C0D8893306}" srcOrd="4" destOrd="0" presId="urn:microsoft.com/office/officeart/2005/8/layout/vList3"/>
    <dgm:cxn modelId="{6454223C-C6B7-43EC-B021-D70522F91DCF}" type="presParOf" srcId="{5F856B91-5A14-4A96-8681-06C0D8893306}" destId="{BC36865C-BF24-4C58-AF5E-C48FACF7D8B4}" srcOrd="0" destOrd="0" presId="urn:microsoft.com/office/officeart/2005/8/layout/vList3"/>
    <dgm:cxn modelId="{5D7750B0-4805-4798-AD54-6624D001A8CD}" type="presParOf" srcId="{5F856B91-5A14-4A96-8681-06C0D8893306}" destId="{A7AE1517-02F0-4814-9453-FA3C11E3CFB8}" srcOrd="1" destOrd="0" presId="urn:microsoft.com/office/officeart/2005/8/layout/vList3"/>
    <dgm:cxn modelId="{6446BA3C-132F-4C7C-B149-FA87883AB75C}" type="presParOf" srcId="{205BABA1-2B31-4D4F-9C75-56A897D103DC}" destId="{75D66D7F-6580-47C0-B728-F1ADF47EB867}" srcOrd="5" destOrd="0" presId="urn:microsoft.com/office/officeart/2005/8/layout/vList3"/>
    <dgm:cxn modelId="{0C1807E3-D07C-48F1-9D52-82DAD3EC4330}" type="presParOf" srcId="{205BABA1-2B31-4D4F-9C75-56A897D103DC}" destId="{2A923A30-7A55-40C9-89C3-188E97B585E6}" srcOrd="6" destOrd="0" presId="urn:microsoft.com/office/officeart/2005/8/layout/vList3"/>
    <dgm:cxn modelId="{6674E1DF-6606-4663-8F1F-25B1C71CB677}" type="presParOf" srcId="{2A923A30-7A55-40C9-89C3-188E97B585E6}" destId="{0F4522C6-5E57-4B28-A470-28E476372BFF}" srcOrd="0" destOrd="0" presId="urn:microsoft.com/office/officeart/2005/8/layout/vList3"/>
    <dgm:cxn modelId="{8375955D-47AC-49AD-8B6F-E63A85AC67F9}" type="presParOf" srcId="{2A923A30-7A55-40C9-89C3-188E97B585E6}" destId="{A0587FE0-4E0F-4F1D-87D3-0A9F92BE470C}" srcOrd="1" destOrd="0" presId="urn:microsoft.com/office/officeart/2005/8/layout/vList3"/>
    <dgm:cxn modelId="{B7A357E0-424A-4322-A448-2880AA4C74AC}" type="presParOf" srcId="{205BABA1-2B31-4D4F-9C75-56A897D103DC}" destId="{D9CC1F66-E482-405D-B6DB-5BA84551109A}" srcOrd="7" destOrd="0" presId="urn:microsoft.com/office/officeart/2005/8/layout/vList3"/>
    <dgm:cxn modelId="{2D6E6087-C173-471F-876A-D74486F54E64}" type="presParOf" srcId="{205BABA1-2B31-4D4F-9C75-56A897D103DC}" destId="{36DBB1CE-7E6C-4C49-B36B-C5BD42122098}" srcOrd="8" destOrd="0" presId="urn:microsoft.com/office/officeart/2005/8/layout/vList3"/>
    <dgm:cxn modelId="{7E8028E7-963C-4E10-BF25-00F6C049A9BA}" type="presParOf" srcId="{36DBB1CE-7E6C-4C49-B36B-C5BD42122098}" destId="{76CB0D51-C5E6-4805-B705-25CF2CCDE5E4}" srcOrd="0" destOrd="0" presId="urn:microsoft.com/office/officeart/2005/8/layout/vList3"/>
    <dgm:cxn modelId="{3A7EB141-E4BA-457A-94A5-0AD01109F29B}" type="presParOf" srcId="{36DBB1CE-7E6C-4C49-B36B-C5BD42122098}" destId="{8F3E6337-0721-4CDC-80E1-1A4BD368C0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9DD8B-7665-482D-BA2E-2C7713B842A5}"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it-IT"/>
        </a:p>
      </dgm:t>
    </dgm:pt>
    <dgm:pt modelId="{DFF91B7A-E21D-4B0F-8DBF-5726AB8E60C1}">
      <dgm:prSet phldrT="[Text]" custT="1"/>
      <dgm:spPr/>
      <dgm:t>
        <a:bodyPr/>
        <a:lstStyle/>
        <a:p>
          <a:pPr rtl="1"/>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التعقيد</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A233F02B-406B-4A0F-99C3-D27771568C71}" type="parTrans" cxnId="{FE1A75FB-F602-4FCC-8BEC-8E0E7F86EEF6}">
      <dgm:prSet/>
      <dgm:spPr/>
      <dgm:t>
        <a:bodyPr/>
        <a:lstStyle/>
        <a:p>
          <a:endParaRPr lang="it-IT"/>
        </a:p>
      </dgm:t>
    </dgm:pt>
    <dgm:pt modelId="{7BB0F069-6887-464E-8DDE-314035CE9665}" type="sibTrans" cxnId="{FE1A75FB-F602-4FCC-8BEC-8E0E7F86EEF6}">
      <dgm:prSet/>
      <dgm:spPr/>
      <dgm:t>
        <a:bodyPr/>
        <a:lstStyle/>
        <a:p>
          <a:endParaRPr lang="it-IT"/>
        </a:p>
      </dgm:t>
    </dgm:pt>
    <dgm:pt modelId="{2B46C7C5-EED3-4D65-B7D4-4D385F877E03}">
      <dgm:prSet phldrT="[Text]" custT="1"/>
      <dgm:spPr/>
      <dgm:t>
        <a:bodyPr/>
        <a:lstStyle/>
        <a:p>
          <a:pPr algn="just" rtl="1"/>
          <a:r>
            <a:rPr lang="ar-DZ" sz="3200" b="1" dirty="0" smtClean="0">
              <a:latin typeface="Arabic Typesetting" panose="03020402040406030203" pitchFamily="66" charset="-78"/>
              <a:cs typeface="Arabic Typesetting" panose="03020402040406030203" pitchFamily="66" charset="-78"/>
            </a:rPr>
            <a:t>يتكون المحيط أساسا من عدد من العوامل، الأحداث والشروط، والتي تؤثر على الأقسام المختلفة للمؤسسة.</a:t>
          </a:r>
          <a:endParaRPr lang="it-IT" sz="3200" b="1" dirty="0">
            <a:latin typeface="Arabic Typesetting" panose="03020402040406030203" pitchFamily="66" charset="-78"/>
            <a:cs typeface="Arabic Typesetting" panose="03020402040406030203" pitchFamily="66" charset="-78"/>
          </a:endParaRPr>
        </a:p>
      </dgm:t>
    </dgm:pt>
    <dgm:pt modelId="{100FFC9C-F827-458A-939A-DABC8CD2BAE4}" type="parTrans" cxnId="{7E4BA2AA-1135-4D61-AFA0-C19BFF7A4E54}">
      <dgm:prSet/>
      <dgm:spPr/>
      <dgm:t>
        <a:bodyPr/>
        <a:lstStyle/>
        <a:p>
          <a:endParaRPr lang="it-IT"/>
        </a:p>
      </dgm:t>
    </dgm:pt>
    <dgm:pt modelId="{C935C3BB-FA8D-413D-9D4C-B6FC7CDA5C38}" type="sibTrans" cxnId="{7E4BA2AA-1135-4D61-AFA0-C19BFF7A4E54}">
      <dgm:prSet/>
      <dgm:spPr/>
      <dgm:t>
        <a:bodyPr/>
        <a:lstStyle/>
        <a:p>
          <a:endParaRPr lang="it-IT"/>
        </a:p>
      </dgm:t>
    </dgm:pt>
    <dgm:pt modelId="{F9EF464D-22E2-424A-B14B-3B8FA247664A}">
      <dgm:prSet phldrT="[Tex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الديناميكية</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5803729F-10C0-4A0D-BE20-F04F2BA26EFF}" type="parTrans" cxnId="{3B07B71C-C581-440F-9AA4-27EC5907AB0A}">
      <dgm:prSet/>
      <dgm:spPr/>
      <dgm:t>
        <a:bodyPr/>
        <a:lstStyle/>
        <a:p>
          <a:endParaRPr lang="it-IT"/>
        </a:p>
      </dgm:t>
    </dgm:pt>
    <dgm:pt modelId="{0AB58963-658C-4F7F-AD5C-600C8C41B6DF}" type="sibTrans" cxnId="{3B07B71C-C581-440F-9AA4-27EC5907AB0A}">
      <dgm:prSet/>
      <dgm:spPr/>
      <dgm:t>
        <a:bodyPr/>
        <a:lstStyle/>
        <a:p>
          <a:endParaRPr lang="it-IT"/>
        </a:p>
      </dgm:t>
    </dgm:pt>
    <dgm:pt modelId="{88D21F6C-0E85-436A-82F0-E74867290BC7}">
      <dgm:prSet phldrT="[Text]" phldr="1"/>
      <dgm:spPr/>
      <dgm:t>
        <a:bodyPr/>
        <a:lstStyle/>
        <a:p>
          <a:endParaRPr lang="it-IT"/>
        </a:p>
      </dgm:t>
    </dgm:pt>
    <dgm:pt modelId="{4099B247-1F41-4C8A-A91D-B4B89E491A75}" type="parTrans" cxnId="{E0E226A3-398A-4BD3-91B3-D4468C1B85BF}">
      <dgm:prSet/>
      <dgm:spPr/>
      <dgm:t>
        <a:bodyPr/>
        <a:lstStyle/>
        <a:p>
          <a:endParaRPr lang="it-IT"/>
        </a:p>
      </dgm:t>
    </dgm:pt>
    <dgm:pt modelId="{508226B2-2313-43F4-B995-36C0953123F8}" type="sibTrans" cxnId="{E0E226A3-398A-4BD3-91B3-D4468C1B85BF}">
      <dgm:prSet/>
      <dgm:spPr/>
      <dgm:t>
        <a:bodyPr/>
        <a:lstStyle/>
        <a:p>
          <a:endParaRPr lang="it-IT"/>
        </a:p>
      </dgm:t>
    </dgm:pt>
    <dgm:pt modelId="{DEC2C683-B09A-4E54-81B5-220C98DB50EC}">
      <dgm:prSet phldrT="[Text]" custT="1"/>
      <dgm:spPr/>
      <dgm:t>
        <a:bodyPr/>
        <a:lstStyle/>
        <a:p>
          <a:pPr rtl="1"/>
          <a:r>
            <a:rPr lang="ar-DZ" sz="3200" b="1" dirty="0" smtClean="0">
              <a:latin typeface="Arabic Typesetting" panose="03020402040406030203" pitchFamily="66" charset="-78"/>
              <a:cs typeface="Arabic Typesetting" panose="03020402040406030203" pitchFamily="66" charset="-78"/>
            </a:rPr>
            <a:t>يتغير محيط المؤسسة العام و الخاص باستمرار وبطبيعة مختلفة</a:t>
          </a:r>
          <a:endParaRPr lang="it-IT" sz="3200" b="1" dirty="0">
            <a:latin typeface="Arabic Typesetting" panose="03020402040406030203" pitchFamily="66" charset="-78"/>
            <a:cs typeface="Arabic Typesetting" panose="03020402040406030203" pitchFamily="66" charset="-78"/>
          </a:endParaRPr>
        </a:p>
      </dgm:t>
    </dgm:pt>
    <dgm:pt modelId="{981E5B06-72E8-4C12-9E3B-28775F40BCFC}" type="parTrans" cxnId="{5A809EDA-5AF7-4E4E-967F-038DCAF5192B}">
      <dgm:prSet/>
      <dgm:spPr/>
      <dgm:t>
        <a:bodyPr/>
        <a:lstStyle/>
        <a:p>
          <a:endParaRPr lang="it-IT"/>
        </a:p>
      </dgm:t>
    </dgm:pt>
    <dgm:pt modelId="{AACE7ADC-848A-489C-AD59-81C45C73CB3C}" type="sibTrans" cxnId="{5A809EDA-5AF7-4E4E-967F-038DCAF5192B}">
      <dgm:prSet/>
      <dgm:spPr/>
      <dgm:t>
        <a:bodyPr/>
        <a:lstStyle/>
        <a:p>
          <a:endParaRPr lang="it-IT"/>
        </a:p>
      </dgm:t>
    </dgm:pt>
    <dgm:pt modelId="{E0D978C8-F05B-4622-9E63-4D57337E87C1}">
      <dgm:prSet phldrT="[Tex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تعدد</a:t>
          </a:r>
          <a:r>
            <a:rPr lang="ar-DZ" sz="2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الأوجه</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B4D3081-A1D5-48F8-98D9-C7CEF1CAC6B7}" type="parTrans" cxnId="{3A06217F-ADB2-4055-99E0-2D97CD56D708}">
      <dgm:prSet/>
      <dgm:spPr/>
      <dgm:t>
        <a:bodyPr/>
        <a:lstStyle/>
        <a:p>
          <a:endParaRPr lang="it-IT"/>
        </a:p>
      </dgm:t>
    </dgm:pt>
    <dgm:pt modelId="{C3F80A9E-D06E-4A58-866E-448CA229C75E}" type="sibTrans" cxnId="{3A06217F-ADB2-4055-99E0-2D97CD56D708}">
      <dgm:prSet/>
      <dgm:spPr/>
      <dgm:t>
        <a:bodyPr/>
        <a:lstStyle/>
        <a:p>
          <a:endParaRPr lang="it-IT"/>
        </a:p>
      </dgm:t>
    </dgm:pt>
    <dgm:pt modelId="{667D340E-258B-4228-8611-EBB5A1388229}">
      <dgm:prSet phldrT="[Text]" phldr="1"/>
      <dgm:spPr/>
      <dgm:t>
        <a:bodyPr/>
        <a:lstStyle/>
        <a:p>
          <a:endParaRPr lang="it-IT" dirty="0"/>
        </a:p>
      </dgm:t>
    </dgm:pt>
    <dgm:pt modelId="{28035B13-16DA-4023-9746-BBCECF6F4865}" type="parTrans" cxnId="{F448C741-1E59-4C50-86A4-9453B7E66D8D}">
      <dgm:prSet/>
      <dgm:spPr/>
      <dgm:t>
        <a:bodyPr/>
        <a:lstStyle/>
        <a:p>
          <a:endParaRPr lang="it-IT"/>
        </a:p>
      </dgm:t>
    </dgm:pt>
    <dgm:pt modelId="{D862EB81-0420-41BB-B050-069F14B1C38C}" type="sibTrans" cxnId="{F448C741-1E59-4C50-86A4-9453B7E66D8D}">
      <dgm:prSet/>
      <dgm:spPr/>
      <dgm:t>
        <a:bodyPr/>
        <a:lstStyle/>
        <a:p>
          <a:endParaRPr lang="it-IT"/>
        </a:p>
      </dgm:t>
    </dgm:pt>
    <dgm:pt modelId="{370317AB-3DBF-44B2-AEE7-A163FEB67B0E}">
      <dgm:prSet phldrT="[Text]" custT="1"/>
      <dgm:spPr/>
      <dgm:t>
        <a:bodyPr/>
        <a:lstStyle/>
        <a:p>
          <a:pPr rtl="1"/>
          <a:r>
            <a:rPr lang="ar-DZ" sz="3200" b="1" dirty="0" smtClean="0">
              <a:latin typeface="Arabic Typesetting" panose="03020402040406030203" pitchFamily="66" charset="-78"/>
              <a:cs typeface="Arabic Typesetting" panose="03020402040406030203" pitchFamily="66" charset="-78"/>
            </a:rPr>
            <a:t>الوضعيات المختلفة للمحيط</a:t>
          </a:r>
          <a:endParaRPr lang="it-IT" sz="3200" b="1" dirty="0">
            <a:latin typeface="Arabic Typesetting" panose="03020402040406030203" pitchFamily="66" charset="-78"/>
            <a:cs typeface="Arabic Typesetting" panose="03020402040406030203" pitchFamily="66" charset="-78"/>
          </a:endParaRPr>
        </a:p>
      </dgm:t>
    </dgm:pt>
    <dgm:pt modelId="{C3806FB7-55CD-461E-BEC0-3DEC2511CF93}" type="parTrans" cxnId="{0606B10E-7A64-4937-BD0E-1F3AEEF97B7E}">
      <dgm:prSet/>
      <dgm:spPr/>
      <dgm:t>
        <a:bodyPr/>
        <a:lstStyle/>
        <a:p>
          <a:endParaRPr lang="it-IT"/>
        </a:p>
      </dgm:t>
    </dgm:pt>
    <dgm:pt modelId="{1CE12D11-36A3-407E-A2CE-9B9C3CBB957F}" type="sibTrans" cxnId="{0606B10E-7A64-4937-BD0E-1F3AEEF97B7E}">
      <dgm:prSet/>
      <dgm:spPr/>
      <dgm:t>
        <a:bodyPr/>
        <a:lstStyle/>
        <a:p>
          <a:endParaRPr lang="it-IT"/>
        </a:p>
      </dgm:t>
    </dgm:pt>
    <dgm:pt modelId="{EB75BACD-3E7F-44F9-A1D5-48830F4227EC}">
      <dgm:prSet custT="1">
        <dgm:style>
          <a:lnRef idx="2">
            <a:schemeClr val="dk1"/>
          </a:lnRef>
          <a:fillRef idx="1">
            <a:schemeClr val="lt1"/>
          </a:fillRef>
          <a:effectRef idx="0">
            <a:schemeClr val="dk1"/>
          </a:effectRef>
          <a:fontRef idx="minor">
            <a:schemeClr val="dk1"/>
          </a:fontRef>
        </dgm:style>
      </dgm:prSet>
      <dgm:spPr>
        <a:noFill/>
      </dgm:spPr>
      <dgm:t>
        <a:bodyPr/>
        <a:lstStyle/>
        <a:p>
          <a:pPr algn="r" rtl="1"/>
          <a:r>
            <a:rPr lang="ar-DZ" sz="3600" b="1" dirty="0" smtClean="0">
              <a:effectLst/>
              <a:latin typeface="Arabic Typesetting" panose="03020402040406030203" pitchFamily="66" charset="-78"/>
              <a:cs typeface="Arabic Typesetting" panose="03020402040406030203" pitchFamily="66" charset="-78"/>
            </a:rPr>
            <a:t>* </a:t>
          </a:r>
          <a:r>
            <a:rPr lang="ar-DZ" sz="3200" b="1" dirty="0" smtClean="0">
              <a:effectLst/>
              <a:latin typeface="Arabic Typesetting" panose="03020402040406030203" pitchFamily="66" charset="-78"/>
              <a:cs typeface="Arabic Typesetting" panose="03020402040406030203" pitchFamily="66" charset="-78"/>
            </a:rPr>
            <a:t>دراسة التغيرات المختلفة التي تؤثر على اتخاذ القرار، والتي تؤثر على مؤشرات الأداء </a:t>
          </a:r>
          <a:endParaRPr lang="it-IT" sz="3200" b="1" dirty="0">
            <a:effectLst/>
            <a:latin typeface="Arabic Typesetting" panose="03020402040406030203" pitchFamily="66" charset="-78"/>
            <a:cs typeface="Arabic Typesetting" panose="03020402040406030203" pitchFamily="66" charset="-78"/>
          </a:endParaRPr>
        </a:p>
      </dgm:t>
    </dgm:pt>
    <dgm:pt modelId="{75AC2E17-AD05-4CA2-9356-8F2DD0A157FB}" type="parTrans" cxnId="{5F3E0196-30F8-4F52-98ED-EE1088DB84C4}">
      <dgm:prSet/>
      <dgm:spPr/>
      <dgm:t>
        <a:bodyPr/>
        <a:lstStyle/>
        <a:p>
          <a:endParaRPr lang="it-IT"/>
        </a:p>
      </dgm:t>
    </dgm:pt>
    <dgm:pt modelId="{9A86D699-51D3-40D7-B178-5E2AB16C40D3}" type="sibTrans" cxnId="{5F3E0196-30F8-4F52-98ED-EE1088DB84C4}">
      <dgm:prSet/>
      <dgm:spPr/>
      <dgm:t>
        <a:bodyPr/>
        <a:lstStyle/>
        <a:p>
          <a:endParaRPr lang="it-IT"/>
        </a:p>
      </dgm:t>
    </dgm:pt>
    <dgm:pt modelId="{D4A3945F-2260-4698-9461-A045640CC67E}">
      <dgm:prSet/>
      <dgm:spPr/>
      <dgm:t>
        <a:bodyPr/>
        <a:lstStyle/>
        <a:p>
          <a:endParaRPr lang="it-IT"/>
        </a:p>
      </dgm:t>
    </dgm:pt>
    <dgm:pt modelId="{7DE74388-F10F-4511-86CD-F8FE64FD96AC}" type="parTrans" cxnId="{00DE2A85-9A85-4453-8625-F569E6CA0C3E}">
      <dgm:prSet/>
      <dgm:spPr/>
      <dgm:t>
        <a:bodyPr/>
        <a:lstStyle/>
        <a:p>
          <a:endParaRPr lang="it-IT"/>
        </a:p>
      </dgm:t>
    </dgm:pt>
    <dgm:pt modelId="{622E1553-9A50-4341-BF61-B8FE8D253682}" type="sibTrans" cxnId="{00DE2A85-9A85-4453-8625-F569E6CA0C3E}">
      <dgm:prSet/>
      <dgm:spPr/>
      <dgm:t>
        <a:bodyPr/>
        <a:lstStyle/>
        <a:p>
          <a:endParaRPr lang="it-IT"/>
        </a:p>
      </dgm:t>
    </dgm:pt>
    <dgm:pt modelId="{0CACF40E-58D3-4DF9-B5C5-068F388263E2}">
      <dgm:prSet phldrT="[Text]" phldr="1"/>
      <dgm:spPr/>
      <dgm:t>
        <a:bodyPr/>
        <a:lstStyle/>
        <a:p>
          <a:endParaRPr lang="it-IT" dirty="0"/>
        </a:p>
      </dgm:t>
    </dgm:pt>
    <dgm:pt modelId="{B896E5A1-FB43-4B0C-A8F6-8EB53CC8B58B}" type="sibTrans" cxnId="{28C4EF1C-B457-4622-94CB-67CD9322B03F}">
      <dgm:prSet/>
      <dgm:spPr/>
      <dgm:t>
        <a:bodyPr/>
        <a:lstStyle/>
        <a:p>
          <a:endParaRPr lang="it-IT"/>
        </a:p>
      </dgm:t>
    </dgm:pt>
    <dgm:pt modelId="{2D007003-1D0E-4130-994E-022BB732FACC}" type="parTrans" cxnId="{28C4EF1C-B457-4622-94CB-67CD9322B03F}">
      <dgm:prSet/>
      <dgm:spPr/>
      <dgm:t>
        <a:bodyPr/>
        <a:lstStyle/>
        <a:p>
          <a:endParaRPr lang="it-IT"/>
        </a:p>
      </dgm:t>
    </dgm:pt>
    <dgm:pt modelId="{5291120A-D9BC-4BEF-BEA6-4D8D50F11ADA}">
      <dgm:prSet custT="1"/>
      <dgm:spPr/>
      <dgm:t>
        <a:bodyPr/>
        <a:lstStyle/>
        <a:p>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التأثير</a:t>
          </a:r>
          <a:r>
            <a:rPr lang="ar-DZ" sz="2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بعيد</a:t>
          </a:r>
          <a:r>
            <a:rPr lang="ar-DZ" sz="2000" dirty="0" smtClean="0"/>
            <a:t> </a:t>
          </a:r>
          <a:r>
            <a:rPr lang="ar-DZ" sz="36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المدى</a:t>
          </a:r>
          <a:endParaRPr lang="it-IT" sz="36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1C361931-4B9A-4D34-96BF-3684F54052C0}" type="parTrans" cxnId="{4A3EA87B-8D58-4F78-86DD-744B29AD6588}">
      <dgm:prSet/>
      <dgm:spPr/>
      <dgm:t>
        <a:bodyPr/>
        <a:lstStyle/>
        <a:p>
          <a:endParaRPr lang="it-IT"/>
        </a:p>
      </dgm:t>
    </dgm:pt>
    <dgm:pt modelId="{E8AEBA21-7B78-41E5-B280-9758839C8289}" type="sibTrans" cxnId="{4A3EA87B-8D58-4F78-86DD-744B29AD6588}">
      <dgm:prSet/>
      <dgm:spPr/>
      <dgm:t>
        <a:bodyPr/>
        <a:lstStyle/>
        <a:p>
          <a:endParaRPr lang="it-IT"/>
        </a:p>
      </dgm:t>
    </dgm:pt>
    <dgm:pt modelId="{69A16A28-C9E8-4DD9-B0ED-C53C36EC4FE0}" type="pres">
      <dgm:prSet presAssocID="{7029DD8B-7665-482D-BA2E-2C7713B842A5}" presName="Name0" presStyleCnt="0">
        <dgm:presLayoutVars>
          <dgm:chMax/>
          <dgm:chPref val="3"/>
          <dgm:dir/>
          <dgm:animOne val="branch"/>
          <dgm:animLvl val="lvl"/>
        </dgm:presLayoutVars>
      </dgm:prSet>
      <dgm:spPr/>
      <dgm:t>
        <a:bodyPr/>
        <a:lstStyle/>
        <a:p>
          <a:endParaRPr lang="it-IT"/>
        </a:p>
      </dgm:t>
    </dgm:pt>
    <dgm:pt modelId="{D1EB62A2-723D-464F-B655-A8909128D780}" type="pres">
      <dgm:prSet presAssocID="{DFF91B7A-E21D-4B0F-8DBF-5726AB8E60C1}" presName="composite" presStyleCnt="0"/>
      <dgm:spPr/>
    </dgm:pt>
    <dgm:pt modelId="{C6DE4A43-CF29-41B5-B03A-C0C6FC56E83A}" type="pres">
      <dgm:prSet presAssocID="{DFF91B7A-E21D-4B0F-8DBF-5726AB8E60C1}" presName="FirstChild" presStyleLbl="revTx" presStyleIdx="0" presStyleCnt="8">
        <dgm:presLayoutVars>
          <dgm:chMax val="0"/>
          <dgm:chPref val="0"/>
          <dgm:bulletEnabled val="1"/>
        </dgm:presLayoutVars>
      </dgm:prSet>
      <dgm:spPr/>
      <dgm:t>
        <a:bodyPr/>
        <a:lstStyle/>
        <a:p>
          <a:endParaRPr lang="it-IT"/>
        </a:p>
      </dgm:t>
    </dgm:pt>
    <dgm:pt modelId="{B7C24861-1C86-4DBA-B77B-8566E2AE5CF1}" type="pres">
      <dgm:prSet presAssocID="{DFF91B7A-E21D-4B0F-8DBF-5726AB8E60C1}" presName="Parent" presStyleLbl="alignNode1" presStyleIdx="0" presStyleCnt="5">
        <dgm:presLayoutVars>
          <dgm:chMax val="3"/>
          <dgm:chPref val="3"/>
          <dgm:bulletEnabled val="1"/>
        </dgm:presLayoutVars>
      </dgm:prSet>
      <dgm:spPr/>
      <dgm:t>
        <a:bodyPr/>
        <a:lstStyle/>
        <a:p>
          <a:endParaRPr lang="it-IT"/>
        </a:p>
      </dgm:t>
    </dgm:pt>
    <dgm:pt modelId="{749782BD-0316-4F6F-97D9-48C35E5A29D7}" type="pres">
      <dgm:prSet presAssocID="{DFF91B7A-E21D-4B0F-8DBF-5726AB8E60C1}" presName="Accent" presStyleLbl="parChTrans1D1" presStyleIdx="0" presStyleCnt="5"/>
      <dgm:spPr/>
    </dgm:pt>
    <dgm:pt modelId="{B4D4B2A7-8765-4B90-B25E-991AB811CE51}" type="pres">
      <dgm:prSet presAssocID="{DFF91B7A-E21D-4B0F-8DBF-5726AB8E60C1}" presName="Child" presStyleLbl="revTx" presStyleIdx="1" presStyleCnt="8">
        <dgm:presLayoutVars>
          <dgm:chMax val="0"/>
          <dgm:chPref val="0"/>
          <dgm:bulletEnabled val="1"/>
        </dgm:presLayoutVars>
      </dgm:prSet>
      <dgm:spPr/>
      <dgm:t>
        <a:bodyPr/>
        <a:lstStyle/>
        <a:p>
          <a:endParaRPr lang="it-IT"/>
        </a:p>
      </dgm:t>
    </dgm:pt>
    <dgm:pt modelId="{AA7DA12D-6DD9-4305-914E-50D4C340774D}" type="pres">
      <dgm:prSet presAssocID="{7BB0F069-6887-464E-8DDE-314035CE9665}" presName="sibTrans" presStyleCnt="0"/>
      <dgm:spPr/>
    </dgm:pt>
    <dgm:pt modelId="{BCF61B0B-6549-4B38-9FE9-63E55B1490B8}" type="pres">
      <dgm:prSet presAssocID="{F9EF464D-22E2-424A-B14B-3B8FA247664A}" presName="composite" presStyleCnt="0"/>
      <dgm:spPr/>
    </dgm:pt>
    <dgm:pt modelId="{99DA6375-A46F-45CE-BB92-BA17B12E24A7}" type="pres">
      <dgm:prSet presAssocID="{F9EF464D-22E2-424A-B14B-3B8FA247664A}" presName="FirstChild" presStyleLbl="revTx" presStyleIdx="2" presStyleCnt="8">
        <dgm:presLayoutVars>
          <dgm:chMax val="0"/>
          <dgm:chPref val="0"/>
          <dgm:bulletEnabled val="1"/>
        </dgm:presLayoutVars>
      </dgm:prSet>
      <dgm:spPr/>
      <dgm:t>
        <a:bodyPr/>
        <a:lstStyle/>
        <a:p>
          <a:endParaRPr lang="it-IT"/>
        </a:p>
      </dgm:t>
    </dgm:pt>
    <dgm:pt modelId="{53EA7553-4E14-4DE0-A213-ADF20E82E03A}" type="pres">
      <dgm:prSet presAssocID="{F9EF464D-22E2-424A-B14B-3B8FA247664A}" presName="Parent" presStyleLbl="alignNode1" presStyleIdx="1" presStyleCnt="5">
        <dgm:presLayoutVars>
          <dgm:chMax val="3"/>
          <dgm:chPref val="3"/>
          <dgm:bulletEnabled val="1"/>
        </dgm:presLayoutVars>
      </dgm:prSet>
      <dgm:spPr/>
      <dgm:t>
        <a:bodyPr/>
        <a:lstStyle/>
        <a:p>
          <a:endParaRPr lang="it-IT"/>
        </a:p>
      </dgm:t>
    </dgm:pt>
    <dgm:pt modelId="{9756119F-0863-4EC2-A520-EE87475A8138}" type="pres">
      <dgm:prSet presAssocID="{F9EF464D-22E2-424A-B14B-3B8FA247664A}" presName="Accent" presStyleLbl="parChTrans1D1" presStyleIdx="1" presStyleCnt="5"/>
      <dgm:spPr/>
    </dgm:pt>
    <dgm:pt modelId="{2DEE0EF3-B8F1-413C-B387-C76099F50E6A}" type="pres">
      <dgm:prSet presAssocID="{F9EF464D-22E2-424A-B14B-3B8FA247664A}" presName="Child" presStyleLbl="revTx" presStyleIdx="3" presStyleCnt="8">
        <dgm:presLayoutVars>
          <dgm:chMax val="0"/>
          <dgm:chPref val="0"/>
          <dgm:bulletEnabled val="1"/>
        </dgm:presLayoutVars>
      </dgm:prSet>
      <dgm:spPr/>
      <dgm:t>
        <a:bodyPr/>
        <a:lstStyle/>
        <a:p>
          <a:endParaRPr lang="it-IT"/>
        </a:p>
      </dgm:t>
    </dgm:pt>
    <dgm:pt modelId="{75197743-848C-4E1C-AED0-151B1B164139}" type="pres">
      <dgm:prSet presAssocID="{0AB58963-658C-4F7F-AD5C-600C8C41B6DF}" presName="sibTrans" presStyleCnt="0"/>
      <dgm:spPr/>
    </dgm:pt>
    <dgm:pt modelId="{7D967587-854D-4C1F-8B05-8E56FD9CD389}" type="pres">
      <dgm:prSet presAssocID="{E0D978C8-F05B-4622-9E63-4D57337E87C1}" presName="composite" presStyleCnt="0"/>
      <dgm:spPr/>
    </dgm:pt>
    <dgm:pt modelId="{0E007F7E-0E88-4363-8C3D-7B190416845F}" type="pres">
      <dgm:prSet presAssocID="{E0D978C8-F05B-4622-9E63-4D57337E87C1}" presName="FirstChild" presStyleLbl="revTx" presStyleIdx="4" presStyleCnt="8">
        <dgm:presLayoutVars>
          <dgm:chMax val="0"/>
          <dgm:chPref val="0"/>
          <dgm:bulletEnabled val="1"/>
        </dgm:presLayoutVars>
      </dgm:prSet>
      <dgm:spPr/>
      <dgm:t>
        <a:bodyPr/>
        <a:lstStyle/>
        <a:p>
          <a:endParaRPr lang="it-IT"/>
        </a:p>
      </dgm:t>
    </dgm:pt>
    <dgm:pt modelId="{AFAA7B0E-E94F-41B2-9055-890FB1746CF0}" type="pres">
      <dgm:prSet presAssocID="{E0D978C8-F05B-4622-9E63-4D57337E87C1}" presName="Parent" presStyleLbl="alignNode1" presStyleIdx="2" presStyleCnt="5">
        <dgm:presLayoutVars>
          <dgm:chMax val="3"/>
          <dgm:chPref val="3"/>
          <dgm:bulletEnabled val="1"/>
        </dgm:presLayoutVars>
      </dgm:prSet>
      <dgm:spPr/>
      <dgm:t>
        <a:bodyPr/>
        <a:lstStyle/>
        <a:p>
          <a:endParaRPr lang="it-IT"/>
        </a:p>
      </dgm:t>
    </dgm:pt>
    <dgm:pt modelId="{33840B50-8A74-4CEF-BEAE-AD68B5ABA5E1}" type="pres">
      <dgm:prSet presAssocID="{E0D978C8-F05B-4622-9E63-4D57337E87C1}" presName="Accent" presStyleLbl="parChTrans1D1" presStyleIdx="2" presStyleCnt="5"/>
      <dgm:spPr/>
    </dgm:pt>
    <dgm:pt modelId="{10577F4C-3DE6-4BC5-8A03-85076B2D4DA7}" type="pres">
      <dgm:prSet presAssocID="{E0D978C8-F05B-4622-9E63-4D57337E87C1}" presName="Child" presStyleLbl="revTx" presStyleIdx="5" presStyleCnt="8">
        <dgm:presLayoutVars>
          <dgm:chMax val="0"/>
          <dgm:chPref val="0"/>
          <dgm:bulletEnabled val="1"/>
        </dgm:presLayoutVars>
      </dgm:prSet>
      <dgm:spPr/>
      <dgm:t>
        <a:bodyPr/>
        <a:lstStyle/>
        <a:p>
          <a:endParaRPr lang="it-IT"/>
        </a:p>
      </dgm:t>
    </dgm:pt>
    <dgm:pt modelId="{761643AE-1906-4BE7-A86F-4661F052840D}" type="pres">
      <dgm:prSet presAssocID="{C3F80A9E-D06E-4A58-866E-448CA229C75E}" presName="sibTrans" presStyleCnt="0"/>
      <dgm:spPr/>
    </dgm:pt>
    <dgm:pt modelId="{50F074AA-A136-4FBA-B4C4-88574743979F}" type="pres">
      <dgm:prSet presAssocID="{5291120A-D9BC-4BEF-BEA6-4D8D50F11ADA}" presName="composite" presStyleCnt="0"/>
      <dgm:spPr/>
    </dgm:pt>
    <dgm:pt modelId="{B412231B-3059-4F0C-B84D-FF545FECD100}" type="pres">
      <dgm:prSet presAssocID="{5291120A-D9BC-4BEF-BEA6-4D8D50F11ADA}" presName="FirstChild" presStyleLbl="revTx" presStyleIdx="6" presStyleCnt="8">
        <dgm:presLayoutVars>
          <dgm:chMax val="0"/>
          <dgm:chPref val="0"/>
          <dgm:bulletEnabled val="1"/>
        </dgm:presLayoutVars>
      </dgm:prSet>
      <dgm:spPr/>
    </dgm:pt>
    <dgm:pt modelId="{4B4DA75F-9A73-4999-A33A-8619E2AC38EE}" type="pres">
      <dgm:prSet presAssocID="{5291120A-D9BC-4BEF-BEA6-4D8D50F11ADA}" presName="Parent" presStyleLbl="alignNode1" presStyleIdx="3" presStyleCnt="5">
        <dgm:presLayoutVars>
          <dgm:chMax val="3"/>
          <dgm:chPref val="3"/>
          <dgm:bulletEnabled val="1"/>
        </dgm:presLayoutVars>
      </dgm:prSet>
      <dgm:spPr/>
      <dgm:t>
        <a:bodyPr/>
        <a:lstStyle/>
        <a:p>
          <a:endParaRPr lang="it-IT"/>
        </a:p>
      </dgm:t>
    </dgm:pt>
    <dgm:pt modelId="{1ED2F1EC-ED2B-4E12-B86E-F6CEA0CAFBF4}" type="pres">
      <dgm:prSet presAssocID="{5291120A-D9BC-4BEF-BEA6-4D8D50F11ADA}" presName="Accent" presStyleLbl="parChTrans1D1" presStyleIdx="3" presStyleCnt="5"/>
      <dgm:spPr/>
    </dgm:pt>
    <dgm:pt modelId="{0AD0749E-8139-4FB6-A42A-13059AD6837F}" type="pres">
      <dgm:prSet presAssocID="{E8AEBA21-7B78-41E5-B280-9758839C8289}" presName="sibTrans" presStyleCnt="0"/>
      <dgm:spPr/>
    </dgm:pt>
    <dgm:pt modelId="{5EBA208B-6C45-468A-9B47-9A4E5C0C70BD}" type="pres">
      <dgm:prSet presAssocID="{EB75BACD-3E7F-44F9-A1D5-48830F4227EC}" presName="composite" presStyleCnt="0"/>
      <dgm:spPr/>
    </dgm:pt>
    <dgm:pt modelId="{239259FF-168F-47EE-9B0D-ABC067F7206D}" type="pres">
      <dgm:prSet presAssocID="{EB75BACD-3E7F-44F9-A1D5-48830F4227EC}" presName="FirstChild" presStyleLbl="revTx" presStyleIdx="7" presStyleCnt="8">
        <dgm:presLayoutVars>
          <dgm:chMax val="0"/>
          <dgm:chPref val="0"/>
          <dgm:bulletEnabled val="1"/>
        </dgm:presLayoutVars>
      </dgm:prSet>
      <dgm:spPr/>
      <dgm:t>
        <a:bodyPr/>
        <a:lstStyle/>
        <a:p>
          <a:endParaRPr lang="it-IT"/>
        </a:p>
      </dgm:t>
    </dgm:pt>
    <dgm:pt modelId="{27A8C1B9-FA1B-4C72-8B80-8B993D07CE55}" type="pres">
      <dgm:prSet presAssocID="{EB75BACD-3E7F-44F9-A1D5-48830F4227EC}" presName="Parent" presStyleLbl="alignNode1" presStyleIdx="4" presStyleCnt="5" custScaleX="384615" custLinFactNeighborX="71154" custLinFactNeighborY="1659">
        <dgm:presLayoutVars>
          <dgm:chMax val="3"/>
          <dgm:chPref val="3"/>
          <dgm:bulletEnabled val="1"/>
        </dgm:presLayoutVars>
      </dgm:prSet>
      <dgm:spPr/>
      <dgm:t>
        <a:bodyPr/>
        <a:lstStyle/>
        <a:p>
          <a:endParaRPr lang="it-IT"/>
        </a:p>
      </dgm:t>
    </dgm:pt>
    <dgm:pt modelId="{E72A837E-403C-453A-BB06-424CE24E90DD}" type="pres">
      <dgm:prSet presAssocID="{EB75BACD-3E7F-44F9-A1D5-48830F4227EC}" presName="Accent" presStyleLbl="parChTrans1D1" presStyleIdx="4" presStyleCnt="5"/>
      <dgm:spPr/>
    </dgm:pt>
  </dgm:ptLst>
  <dgm:cxnLst>
    <dgm:cxn modelId="{28C4EF1C-B457-4622-94CB-67CD9322B03F}" srcId="{DFF91B7A-E21D-4B0F-8DBF-5726AB8E60C1}" destId="{0CACF40E-58D3-4DF9-B5C5-068F388263E2}" srcOrd="0" destOrd="0" parTransId="{2D007003-1D0E-4130-994E-022BB732FACC}" sibTransId="{B896E5A1-FB43-4B0C-A8F6-8EB53CC8B58B}"/>
    <dgm:cxn modelId="{A2A0E87A-0017-43A3-BBA1-249DA67B6DE9}" type="presOf" srcId="{88D21F6C-0E85-436A-82F0-E74867290BC7}" destId="{99DA6375-A46F-45CE-BB92-BA17B12E24A7}" srcOrd="0" destOrd="0" presId="urn:microsoft.com/office/officeart/2011/layout/TabList"/>
    <dgm:cxn modelId="{3A06217F-ADB2-4055-99E0-2D97CD56D708}" srcId="{7029DD8B-7665-482D-BA2E-2C7713B842A5}" destId="{E0D978C8-F05B-4622-9E63-4D57337E87C1}" srcOrd="2" destOrd="0" parTransId="{3B4D3081-A1D5-48F8-98D9-C7CEF1CAC6B7}" sibTransId="{C3F80A9E-D06E-4A58-866E-448CA229C75E}"/>
    <dgm:cxn modelId="{1ED64B6C-449A-4B39-A12F-CB7994A2DAA8}" type="presOf" srcId="{D4A3945F-2260-4698-9461-A045640CC67E}" destId="{239259FF-168F-47EE-9B0D-ABC067F7206D}" srcOrd="0" destOrd="0" presId="urn:microsoft.com/office/officeart/2011/layout/TabList"/>
    <dgm:cxn modelId="{4A3EA87B-8D58-4F78-86DD-744B29AD6588}" srcId="{7029DD8B-7665-482D-BA2E-2C7713B842A5}" destId="{5291120A-D9BC-4BEF-BEA6-4D8D50F11ADA}" srcOrd="3" destOrd="0" parTransId="{1C361931-4B9A-4D34-96BF-3684F54052C0}" sibTransId="{E8AEBA21-7B78-41E5-B280-9758839C8289}"/>
    <dgm:cxn modelId="{0606B10E-7A64-4937-BD0E-1F3AEEF97B7E}" srcId="{E0D978C8-F05B-4622-9E63-4D57337E87C1}" destId="{370317AB-3DBF-44B2-AEE7-A163FEB67B0E}" srcOrd="1" destOrd="0" parTransId="{C3806FB7-55CD-461E-BEC0-3DEC2511CF93}" sibTransId="{1CE12D11-36A3-407E-A2CE-9B9C3CBB957F}"/>
    <dgm:cxn modelId="{6D63CB66-642C-48A5-9611-CA843EC21311}" type="presOf" srcId="{7029DD8B-7665-482D-BA2E-2C7713B842A5}" destId="{69A16A28-C9E8-4DD9-B0ED-C53C36EC4FE0}" srcOrd="0" destOrd="0" presId="urn:microsoft.com/office/officeart/2011/layout/TabList"/>
    <dgm:cxn modelId="{7E4BA2AA-1135-4D61-AFA0-C19BFF7A4E54}" srcId="{DFF91B7A-E21D-4B0F-8DBF-5726AB8E60C1}" destId="{2B46C7C5-EED3-4D65-B7D4-4D385F877E03}" srcOrd="1" destOrd="0" parTransId="{100FFC9C-F827-458A-939A-DABC8CD2BAE4}" sibTransId="{C935C3BB-FA8D-413D-9D4C-B6FC7CDA5C38}"/>
    <dgm:cxn modelId="{2178C55D-A259-43EC-9B1B-D248EE18DFBC}" type="presOf" srcId="{0CACF40E-58D3-4DF9-B5C5-068F388263E2}" destId="{C6DE4A43-CF29-41B5-B03A-C0C6FC56E83A}" srcOrd="0" destOrd="0" presId="urn:microsoft.com/office/officeart/2011/layout/TabList"/>
    <dgm:cxn modelId="{BF2B16B3-117A-4CAC-81D9-AADEE05FE8DF}" type="presOf" srcId="{DFF91B7A-E21D-4B0F-8DBF-5726AB8E60C1}" destId="{B7C24861-1C86-4DBA-B77B-8566E2AE5CF1}" srcOrd="0" destOrd="0" presId="urn:microsoft.com/office/officeart/2011/layout/TabList"/>
    <dgm:cxn modelId="{5A809EDA-5AF7-4E4E-967F-038DCAF5192B}" srcId="{F9EF464D-22E2-424A-B14B-3B8FA247664A}" destId="{DEC2C683-B09A-4E54-81B5-220C98DB50EC}" srcOrd="1" destOrd="0" parTransId="{981E5B06-72E8-4C12-9E3B-28775F40BCFC}" sibTransId="{AACE7ADC-848A-489C-AD59-81C45C73CB3C}"/>
    <dgm:cxn modelId="{00DE2A85-9A85-4453-8625-F569E6CA0C3E}" srcId="{EB75BACD-3E7F-44F9-A1D5-48830F4227EC}" destId="{D4A3945F-2260-4698-9461-A045640CC67E}" srcOrd="0" destOrd="0" parTransId="{7DE74388-F10F-4511-86CD-F8FE64FD96AC}" sibTransId="{622E1553-9A50-4341-BF61-B8FE8D253682}"/>
    <dgm:cxn modelId="{AF0EC583-E252-4798-B15E-E0BAD13FB71F}" type="presOf" srcId="{667D340E-258B-4228-8611-EBB5A1388229}" destId="{0E007F7E-0E88-4363-8C3D-7B190416845F}" srcOrd="0" destOrd="0" presId="urn:microsoft.com/office/officeart/2011/layout/TabList"/>
    <dgm:cxn modelId="{3B07B71C-C581-440F-9AA4-27EC5907AB0A}" srcId="{7029DD8B-7665-482D-BA2E-2C7713B842A5}" destId="{F9EF464D-22E2-424A-B14B-3B8FA247664A}" srcOrd="1" destOrd="0" parTransId="{5803729F-10C0-4A0D-BE20-F04F2BA26EFF}" sibTransId="{0AB58963-658C-4F7F-AD5C-600C8C41B6DF}"/>
    <dgm:cxn modelId="{499CBF82-C1D9-4EC1-BBF3-68ED43FDDDD7}" type="presOf" srcId="{370317AB-3DBF-44B2-AEE7-A163FEB67B0E}" destId="{10577F4C-3DE6-4BC5-8A03-85076B2D4DA7}" srcOrd="0" destOrd="0" presId="urn:microsoft.com/office/officeart/2011/layout/TabList"/>
    <dgm:cxn modelId="{D5A1F100-9977-4B63-867C-3B7102CF6CFD}" type="presOf" srcId="{F9EF464D-22E2-424A-B14B-3B8FA247664A}" destId="{53EA7553-4E14-4DE0-A213-ADF20E82E03A}" srcOrd="0" destOrd="0" presId="urn:microsoft.com/office/officeart/2011/layout/TabList"/>
    <dgm:cxn modelId="{EE5515D7-9499-46BF-8C67-B399C860161F}" type="presOf" srcId="{EB75BACD-3E7F-44F9-A1D5-48830F4227EC}" destId="{27A8C1B9-FA1B-4C72-8B80-8B993D07CE55}" srcOrd="0" destOrd="0" presId="urn:microsoft.com/office/officeart/2011/layout/TabList"/>
    <dgm:cxn modelId="{C0E380C8-9A5E-42A0-9A28-4F170CF4A60D}" type="presOf" srcId="{2B46C7C5-EED3-4D65-B7D4-4D385F877E03}" destId="{B4D4B2A7-8765-4B90-B25E-991AB811CE51}" srcOrd="0" destOrd="0" presId="urn:microsoft.com/office/officeart/2011/layout/TabList"/>
    <dgm:cxn modelId="{F448C741-1E59-4C50-86A4-9453B7E66D8D}" srcId="{E0D978C8-F05B-4622-9E63-4D57337E87C1}" destId="{667D340E-258B-4228-8611-EBB5A1388229}" srcOrd="0" destOrd="0" parTransId="{28035B13-16DA-4023-9746-BBCECF6F4865}" sibTransId="{D862EB81-0420-41BB-B050-069F14B1C38C}"/>
    <dgm:cxn modelId="{E0E226A3-398A-4BD3-91B3-D4468C1B85BF}" srcId="{F9EF464D-22E2-424A-B14B-3B8FA247664A}" destId="{88D21F6C-0E85-436A-82F0-E74867290BC7}" srcOrd="0" destOrd="0" parTransId="{4099B247-1F41-4C8A-A91D-B4B89E491A75}" sibTransId="{508226B2-2313-43F4-B995-36C0953123F8}"/>
    <dgm:cxn modelId="{7F376104-A82F-47D1-B5B0-52A7BC8B909E}" type="presOf" srcId="{DEC2C683-B09A-4E54-81B5-220C98DB50EC}" destId="{2DEE0EF3-B8F1-413C-B387-C76099F50E6A}" srcOrd="0" destOrd="0" presId="urn:microsoft.com/office/officeart/2011/layout/TabList"/>
    <dgm:cxn modelId="{5F3E0196-30F8-4F52-98ED-EE1088DB84C4}" srcId="{7029DD8B-7665-482D-BA2E-2C7713B842A5}" destId="{EB75BACD-3E7F-44F9-A1D5-48830F4227EC}" srcOrd="4" destOrd="0" parTransId="{75AC2E17-AD05-4CA2-9356-8F2DD0A157FB}" sibTransId="{9A86D699-51D3-40D7-B178-5E2AB16C40D3}"/>
    <dgm:cxn modelId="{FE1A75FB-F602-4FCC-8BEC-8E0E7F86EEF6}" srcId="{7029DD8B-7665-482D-BA2E-2C7713B842A5}" destId="{DFF91B7A-E21D-4B0F-8DBF-5726AB8E60C1}" srcOrd="0" destOrd="0" parTransId="{A233F02B-406B-4A0F-99C3-D27771568C71}" sibTransId="{7BB0F069-6887-464E-8DDE-314035CE9665}"/>
    <dgm:cxn modelId="{42750316-1A35-490D-B4FE-5AF84E131A74}" type="presOf" srcId="{5291120A-D9BC-4BEF-BEA6-4D8D50F11ADA}" destId="{4B4DA75F-9A73-4999-A33A-8619E2AC38EE}" srcOrd="0" destOrd="0" presId="urn:microsoft.com/office/officeart/2011/layout/TabList"/>
    <dgm:cxn modelId="{B4F3BA90-1D17-4549-A66C-8C44558E9F79}" type="presOf" srcId="{E0D978C8-F05B-4622-9E63-4D57337E87C1}" destId="{AFAA7B0E-E94F-41B2-9055-890FB1746CF0}" srcOrd="0" destOrd="0" presId="urn:microsoft.com/office/officeart/2011/layout/TabList"/>
    <dgm:cxn modelId="{B6146A59-D40C-480D-AEFF-0961BADC75FB}" type="presParOf" srcId="{69A16A28-C9E8-4DD9-B0ED-C53C36EC4FE0}" destId="{D1EB62A2-723D-464F-B655-A8909128D780}" srcOrd="0" destOrd="0" presId="urn:microsoft.com/office/officeart/2011/layout/TabList"/>
    <dgm:cxn modelId="{38D029B9-D0C8-432B-8182-6CB8D3E53547}" type="presParOf" srcId="{D1EB62A2-723D-464F-B655-A8909128D780}" destId="{C6DE4A43-CF29-41B5-B03A-C0C6FC56E83A}" srcOrd="0" destOrd="0" presId="urn:microsoft.com/office/officeart/2011/layout/TabList"/>
    <dgm:cxn modelId="{428F50EE-D4C4-4952-BC5B-BB2030DD7108}" type="presParOf" srcId="{D1EB62A2-723D-464F-B655-A8909128D780}" destId="{B7C24861-1C86-4DBA-B77B-8566E2AE5CF1}" srcOrd="1" destOrd="0" presId="urn:microsoft.com/office/officeart/2011/layout/TabList"/>
    <dgm:cxn modelId="{FDDF3926-C6D9-41A6-A9D4-5B01BCC400CD}" type="presParOf" srcId="{D1EB62A2-723D-464F-B655-A8909128D780}" destId="{749782BD-0316-4F6F-97D9-48C35E5A29D7}" srcOrd="2" destOrd="0" presId="urn:microsoft.com/office/officeart/2011/layout/TabList"/>
    <dgm:cxn modelId="{2FF08BED-DC55-4CD9-9EF1-30CC6C6FAC19}" type="presParOf" srcId="{69A16A28-C9E8-4DD9-B0ED-C53C36EC4FE0}" destId="{B4D4B2A7-8765-4B90-B25E-991AB811CE51}" srcOrd="1" destOrd="0" presId="urn:microsoft.com/office/officeart/2011/layout/TabList"/>
    <dgm:cxn modelId="{B1C0ABCA-D814-4694-AA15-F8FDC6770AC8}" type="presParOf" srcId="{69A16A28-C9E8-4DD9-B0ED-C53C36EC4FE0}" destId="{AA7DA12D-6DD9-4305-914E-50D4C340774D}" srcOrd="2" destOrd="0" presId="urn:microsoft.com/office/officeart/2011/layout/TabList"/>
    <dgm:cxn modelId="{6896C643-BF89-4F05-BD27-78C8ABAC443E}" type="presParOf" srcId="{69A16A28-C9E8-4DD9-B0ED-C53C36EC4FE0}" destId="{BCF61B0B-6549-4B38-9FE9-63E55B1490B8}" srcOrd="3" destOrd="0" presId="urn:microsoft.com/office/officeart/2011/layout/TabList"/>
    <dgm:cxn modelId="{4F68A5BD-8D5B-4D94-8729-2152386A19E8}" type="presParOf" srcId="{BCF61B0B-6549-4B38-9FE9-63E55B1490B8}" destId="{99DA6375-A46F-45CE-BB92-BA17B12E24A7}" srcOrd="0" destOrd="0" presId="urn:microsoft.com/office/officeart/2011/layout/TabList"/>
    <dgm:cxn modelId="{FE159F98-E136-4D1F-A5C1-1B39975ACB3C}" type="presParOf" srcId="{BCF61B0B-6549-4B38-9FE9-63E55B1490B8}" destId="{53EA7553-4E14-4DE0-A213-ADF20E82E03A}" srcOrd="1" destOrd="0" presId="urn:microsoft.com/office/officeart/2011/layout/TabList"/>
    <dgm:cxn modelId="{E827D164-48A9-4F1F-B37F-9D8DE422D0BB}" type="presParOf" srcId="{BCF61B0B-6549-4B38-9FE9-63E55B1490B8}" destId="{9756119F-0863-4EC2-A520-EE87475A8138}" srcOrd="2" destOrd="0" presId="urn:microsoft.com/office/officeart/2011/layout/TabList"/>
    <dgm:cxn modelId="{126CD13E-0DF8-4DC7-B4D5-A9D9FBC7065D}" type="presParOf" srcId="{69A16A28-C9E8-4DD9-B0ED-C53C36EC4FE0}" destId="{2DEE0EF3-B8F1-413C-B387-C76099F50E6A}" srcOrd="4" destOrd="0" presId="urn:microsoft.com/office/officeart/2011/layout/TabList"/>
    <dgm:cxn modelId="{0EA14032-8B19-4DF2-AEB5-09A483D036C7}" type="presParOf" srcId="{69A16A28-C9E8-4DD9-B0ED-C53C36EC4FE0}" destId="{75197743-848C-4E1C-AED0-151B1B164139}" srcOrd="5" destOrd="0" presId="urn:microsoft.com/office/officeart/2011/layout/TabList"/>
    <dgm:cxn modelId="{BE04A4DE-EBAA-4E2F-AF68-85D1F1FC1E64}" type="presParOf" srcId="{69A16A28-C9E8-4DD9-B0ED-C53C36EC4FE0}" destId="{7D967587-854D-4C1F-8B05-8E56FD9CD389}" srcOrd="6" destOrd="0" presId="urn:microsoft.com/office/officeart/2011/layout/TabList"/>
    <dgm:cxn modelId="{5206A893-9904-4A8E-A39E-B7FD13813629}" type="presParOf" srcId="{7D967587-854D-4C1F-8B05-8E56FD9CD389}" destId="{0E007F7E-0E88-4363-8C3D-7B190416845F}" srcOrd="0" destOrd="0" presId="urn:microsoft.com/office/officeart/2011/layout/TabList"/>
    <dgm:cxn modelId="{C31AAB2D-D163-4E41-B743-42F0D3E5AB25}" type="presParOf" srcId="{7D967587-854D-4C1F-8B05-8E56FD9CD389}" destId="{AFAA7B0E-E94F-41B2-9055-890FB1746CF0}" srcOrd="1" destOrd="0" presId="urn:microsoft.com/office/officeart/2011/layout/TabList"/>
    <dgm:cxn modelId="{B4D88B4D-C992-4208-920E-E3F7B84F6C76}" type="presParOf" srcId="{7D967587-854D-4C1F-8B05-8E56FD9CD389}" destId="{33840B50-8A74-4CEF-BEAE-AD68B5ABA5E1}" srcOrd="2" destOrd="0" presId="urn:microsoft.com/office/officeart/2011/layout/TabList"/>
    <dgm:cxn modelId="{A51DA8DF-AF02-4574-9015-13FEB829244E}" type="presParOf" srcId="{69A16A28-C9E8-4DD9-B0ED-C53C36EC4FE0}" destId="{10577F4C-3DE6-4BC5-8A03-85076B2D4DA7}" srcOrd="7" destOrd="0" presId="urn:microsoft.com/office/officeart/2011/layout/TabList"/>
    <dgm:cxn modelId="{BAC84C4E-1E89-4A75-9964-21CE2D0ABD65}" type="presParOf" srcId="{69A16A28-C9E8-4DD9-B0ED-C53C36EC4FE0}" destId="{761643AE-1906-4BE7-A86F-4661F052840D}" srcOrd="8" destOrd="0" presId="urn:microsoft.com/office/officeart/2011/layout/TabList"/>
    <dgm:cxn modelId="{0838228C-D28C-4804-9DAD-C8AEA0EA5DC4}" type="presParOf" srcId="{69A16A28-C9E8-4DD9-B0ED-C53C36EC4FE0}" destId="{50F074AA-A136-4FBA-B4C4-88574743979F}" srcOrd="9" destOrd="0" presId="urn:microsoft.com/office/officeart/2011/layout/TabList"/>
    <dgm:cxn modelId="{1A82E7D8-1901-449F-A832-3C565D3A2042}" type="presParOf" srcId="{50F074AA-A136-4FBA-B4C4-88574743979F}" destId="{B412231B-3059-4F0C-B84D-FF545FECD100}" srcOrd="0" destOrd="0" presId="urn:microsoft.com/office/officeart/2011/layout/TabList"/>
    <dgm:cxn modelId="{36A8433E-7352-4E33-807E-0CD01D8654A3}" type="presParOf" srcId="{50F074AA-A136-4FBA-B4C4-88574743979F}" destId="{4B4DA75F-9A73-4999-A33A-8619E2AC38EE}" srcOrd="1" destOrd="0" presId="urn:microsoft.com/office/officeart/2011/layout/TabList"/>
    <dgm:cxn modelId="{A8AB6093-020F-4B81-AA8E-2DC35D34F88C}" type="presParOf" srcId="{50F074AA-A136-4FBA-B4C4-88574743979F}" destId="{1ED2F1EC-ED2B-4E12-B86E-F6CEA0CAFBF4}" srcOrd="2" destOrd="0" presId="urn:microsoft.com/office/officeart/2011/layout/TabList"/>
    <dgm:cxn modelId="{0628C362-3147-4F4F-91B4-EC7DFE842078}" type="presParOf" srcId="{69A16A28-C9E8-4DD9-B0ED-C53C36EC4FE0}" destId="{0AD0749E-8139-4FB6-A42A-13059AD6837F}" srcOrd="10" destOrd="0" presId="urn:microsoft.com/office/officeart/2011/layout/TabList"/>
    <dgm:cxn modelId="{63189874-CBAD-4F47-BA2C-9811FC723FA3}" type="presParOf" srcId="{69A16A28-C9E8-4DD9-B0ED-C53C36EC4FE0}" destId="{5EBA208B-6C45-468A-9B47-9A4E5C0C70BD}" srcOrd="11" destOrd="0" presId="urn:microsoft.com/office/officeart/2011/layout/TabList"/>
    <dgm:cxn modelId="{39702E37-CF15-45B0-8724-07F554B2464A}" type="presParOf" srcId="{5EBA208B-6C45-468A-9B47-9A4E5C0C70BD}" destId="{239259FF-168F-47EE-9B0D-ABC067F7206D}" srcOrd="0" destOrd="0" presId="urn:microsoft.com/office/officeart/2011/layout/TabList"/>
    <dgm:cxn modelId="{BD825F29-6F53-410F-9C2F-8DA84D607DB0}" type="presParOf" srcId="{5EBA208B-6C45-468A-9B47-9A4E5C0C70BD}" destId="{27A8C1B9-FA1B-4C72-8B80-8B993D07CE55}" srcOrd="1" destOrd="0" presId="urn:microsoft.com/office/officeart/2011/layout/TabList"/>
    <dgm:cxn modelId="{B772678C-1AC9-4755-B46E-2EFF911686A7}" type="presParOf" srcId="{5EBA208B-6C45-468A-9B47-9A4E5C0C70BD}" destId="{E72A837E-403C-453A-BB06-424CE24E90D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D234A-9E98-4949-A5DA-F50AC2DEE14F}" type="doc">
      <dgm:prSet loTypeId="urn:microsoft.com/office/officeart/2005/8/layout/target1" loCatId="relationship" qsTypeId="urn:microsoft.com/office/officeart/2005/8/quickstyle/simple1" qsCatId="simple" csTypeId="urn:microsoft.com/office/officeart/2005/8/colors/accent0_2" csCatId="mainScheme" phldr="1"/>
      <dgm:spPr/>
    </dgm:pt>
    <dgm:pt modelId="{6370A42D-EAE6-4FB4-B86F-7842520B221A}">
      <dgm:prSet phldrT="[Text]" custT="1"/>
      <dgm:spPr/>
      <dgm:t>
        <a:bodyPr/>
        <a:lstStyle/>
        <a:p>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a:t>
          </a:r>
          <a:endParaRPr lang="it-IT"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CCD63486-4EBE-476E-8A47-F189541F8083}" type="parTrans" cxnId="{61B38866-DBAD-411C-889F-A023548CF90B}">
      <dgm:prSet/>
      <dgm:spPr/>
      <dgm:t>
        <a:bodyPr/>
        <a:lstStyle/>
        <a:p>
          <a:endParaRPr lang="it-IT"/>
        </a:p>
      </dgm:t>
    </dgm:pt>
    <dgm:pt modelId="{8144B1CC-AE37-47B5-8981-3415539A7740}" type="sibTrans" cxnId="{61B38866-DBAD-411C-889F-A023548CF90B}">
      <dgm:prSet/>
      <dgm:spPr/>
      <dgm:t>
        <a:bodyPr/>
        <a:lstStyle/>
        <a:p>
          <a:endParaRPr lang="it-IT"/>
        </a:p>
      </dgm:t>
    </dgm:pt>
    <dgm:pt modelId="{1FC978AE-E349-4CFD-9990-DFE57B297F87}">
      <dgm:prSet phldrT="[Text]" custT="1"/>
      <dgm:spPr/>
      <dgm:t>
        <a:bodyPr/>
        <a:lstStyle/>
        <a:p>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المباشر</a:t>
          </a:r>
          <a:endParaRPr lang="it-IT"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247B7D4F-062E-42BE-83A7-8A9ECE2F7FB7}" type="parTrans" cxnId="{008D80FB-C98D-4C02-B685-0DC7700E1641}">
      <dgm:prSet/>
      <dgm:spPr/>
      <dgm:t>
        <a:bodyPr/>
        <a:lstStyle/>
        <a:p>
          <a:endParaRPr lang="it-IT"/>
        </a:p>
      </dgm:t>
    </dgm:pt>
    <dgm:pt modelId="{AC2A161B-A25A-4E5F-8FEB-03C3B197D779}" type="sibTrans" cxnId="{008D80FB-C98D-4C02-B685-0DC7700E1641}">
      <dgm:prSet/>
      <dgm:spPr/>
      <dgm:t>
        <a:bodyPr/>
        <a:lstStyle/>
        <a:p>
          <a:endParaRPr lang="it-IT"/>
        </a:p>
      </dgm:t>
    </dgm:pt>
    <dgm:pt modelId="{84E49FDA-1856-4F1A-83B5-18E3DAD34AF9}">
      <dgm:prSet phldrT="[Text]" custT="1"/>
      <dgm:spPr/>
      <dgm:t>
        <a:bodyPr/>
        <a:lstStyle/>
        <a:p>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غير المباشر</a:t>
          </a:r>
        </a:p>
      </dgm:t>
    </dgm:pt>
    <dgm:pt modelId="{62EE397C-BB2A-470B-851B-4838E3B9F7B3}" type="parTrans" cxnId="{A3AC459F-A697-4AF8-9738-C926F4DA437D}">
      <dgm:prSet/>
      <dgm:spPr/>
      <dgm:t>
        <a:bodyPr/>
        <a:lstStyle/>
        <a:p>
          <a:endParaRPr lang="it-IT"/>
        </a:p>
      </dgm:t>
    </dgm:pt>
    <dgm:pt modelId="{D5161E76-5565-4817-8735-51A794610335}" type="sibTrans" cxnId="{A3AC459F-A697-4AF8-9738-C926F4DA437D}">
      <dgm:prSet/>
      <dgm:spPr/>
      <dgm:t>
        <a:bodyPr/>
        <a:lstStyle/>
        <a:p>
          <a:endParaRPr lang="it-IT"/>
        </a:p>
      </dgm:t>
    </dgm:pt>
    <dgm:pt modelId="{9A449CD5-FF4A-4A02-A53B-BA326B8581E1}" type="pres">
      <dgm:prSet presAssocID="{C45D234A-9E98-4949-A5DA-F50AC2DEE14F}" presName="composite" presStyleCnt="0">
        <dgm:presLayoutVars>
          <dgm:chMax val="5"/>
          <dgm:dir/>
          <dgm:resizeHandles val="exact"/>
        </dgm:presLayoutVars>
      </dgm:prSet>
      <dgm:spPr/>
    </dgm:pt>
    <dgm:pt modelId="{95ABE9DF-F0C6-4625-96D3-C175D0B7F15C}" type="pres">
      <dgm:prSet presAssocID="{6370A42D-EAE6-4FB4-B86F-7842520B221A}" presName="circle1" presStyleLbl="lnNode1" presStyleIdx="0" presStyleCnt="3"/>
      <dgm:spPr/>
    </dgm:pt>
    <dgm:pt modelId="{B67372FD-322A-4101-9BF3-8275A102F642}" type="pres">
      <dgm:prSet presAssocID="{6370A42D-EAE6-4FB4-B86F-7842520B221A}" presName="text1" presStyleLbl="revTx" presStyleIdx="0" presStyleCnt="3">
        <dgm:presLayoutVars>
          <dgm:bulletEnabled val="1"/>
        </dgm:presLayoutVars>
      </dgm:prSet>
      <dgm:spPr/>
      <dgm:t>
        <a:bodyPr/>
        <a:lstStyle/>
        <a:p>
          <a:endParaRPr lang="it-IT"/>
        </a:p>
      </dgm:t>
    </dgm:pt>
    <dgm:pt modelId="{6D5A4C61-CED2-4952-BC9C-E6213C679E8A}" type="pres">
      <dgm:prSet presAssocID="{6370A42D-EAE6-4FB4-B86F-7842520B221A}" presName="line1" presStyleLbl="callout" presStyleIdx="0" presStyleCnt="6"/>
      <dgm:spPr/>
    </dgm:pt>
    <dgm:pt modelId="{9BF3E20F-3665-4AD0-9D55-480EC511A6BE}" type="pres">
      <dgm:prSet presAssocID="{6370A42D-EAE6-4FB4-B86F-7842520B221A}" presName="d1" presStyleLbl="callout" presStyleIdx="1" presStyleCnt="6"/>
      <dgm:spPr/>
    </dgm:pt>
    <dgm:pt modelId="{077D76C0-F597-4D93-8905-7CCA4DF0225A}" type="pres">
      <dgm:prSet presAssocID="{1FC978AE-E349-4CFD-9990-DFE57B297F87}" presName="circle2" presStyleLbl="lnNode1" presStyleIdx="1" presStyleCnt="3"/>
      <dgm:spPr/>
    </dgm:pt>
    <dgm:pt modelId="{1DE9AAF7-6E11-46C8-B018-08C2917203EF}" type="pres">
      <dgm:prSet presAssocID="{1FC978AE-E349-4CFD-9990-DFE57B297F87}" presName="text2" presStyleLbl="revTx" presStyleIdx="1" presStyleCnt="3" custScaleX="197352" custLinFactNeighborX="43001" custLinFactNeighborY="2075">
        <dgm:presLayoutVars>
          <dgm:bulletEnabled val="1"/>
        </dgm:presLayoutVars>
      </dgm:prSet>
      <dgm:spPr/>
      <dgm:t>
        <a:bodyPr/>
        <a:lstStyle/>
        <a:p>
          <a:endParaRPr lang="it-IT"/>
        </a:p>
      </dgm:t>
    </dgm:pt>
    <dgm:pt modelId="{2B75917B-D8CB-478B-B828-2E777D0809B4}" type="pres">
      <dgm:prSet presAssocID="{1FC978AE-E349-4CFD-9990-DFE57B297F87}" presName="line2" presStyleLbl="callout" presStyleIdx="2" presStyleCnt="6"/>
      <dgm:spPr/>
    </dgm:pt>
    <dgm:pt modelId="{3A8134AE-7F73-4F22-926A-FEC6C885BC5C}" type="pres">
      <dgm:prSet presAssocID="{1FC978AE-E349-4CFD-9990-DFE57B297F87}" presName="d2" presStyleLbl="callout" presStyleIdx="3" presStyleCnt="6"/>
      <dgm:spPr/>
    </dgm:pt>
    <dgm:pt modelId="{FD0D1DB0-FAF8-4BAA-B3F1-7C41DA77EE4A}" type="pres">
      <dgm:prSet presAssocID="{84E49FDA-1856-4F1A-83B5-18E3DAD34AF9}" presName="circle3" presStyleLbl="lnNode1" presStyleIdx="2" presStyleCnt="3"/>
      <dgm:spPr/>
    </dgm:pt>
    <dgm:pt modelId="{471F2C0A-3608-4AE8-BE90-F9A9016FEFF4}" type="pres">
      <dgm:prSet presAssocID="{84E49FDA-1856-4F1A-83B5-18E3DAD34AF9}" presName="text3" presStyleLbl="revTx" presStyleIdx="2" presStyleCnt="3" custScaleX="146658" custScaleY="68582" custLinFactNeighborX="31400" custLinFactNeighborY="-11526">
        <dgm:presLayoutVars>
          <dgm:bulletEnabled val="1"/>
        </dgm:presLayoutVars>
      </dgm:prSet>
      <dgm:spPr/>
      <dgm:t>
        <a:bodyPr/>
        <a:lstStyle/>
        <a:p>
          <a:endParaRPr lang="it-IT"/>
        </a:p>
      </dgm:t>
    </dgm:pt>
    <dgm:pt modelId="{2AA8C838-8EDB-4F97-BFBE-89835D3863B0}" type="pres">
      <dgm:prSet presAssocID="{84E49FDA-1856-4F1A-83B5-18E3DAD34AF9}" presName="line3" presStyleLbl="callout" presStyleIdx="4" presStyleCnt="6"/>
      <dgm:spPr/>
    </dgm:pt>
    <dgm:pt modelId="{ABBC4525-8E56-4E1A-AB39-64CFEC373249}" type="pres">
      <dgm:prSet presAssocID="{84E49FDA-1856-4F1A-83B5-18E3DAD34AF9}" presName="d3" presStyleLbl="callout" presStyleIdx="5" presStyleCnt="6"/>
      <dgm:spPr/>
    </dgm:pt>
  </dgm:ptLst>
  <dgm:cxnLst>
    <dgm:cxn modelId="{49A1152F-0099-4847-8D72-E1915E2E439D}" type="presOf" srcId="{84E49FDA-1856-4F1A-83B5-18E3DAD34AF9}" destId="{471F2C0A-3608-4AE8-BE90-F9A9016FEFF4}" srcOrd="0" destOrd="0" presId="urn:microsoft.com/office/officeart/2005/8/layout/target1"/>
    <dgm:cxn modelId="{9F76A8C3-CCF8-4E1E-8121-3E839E626B21}" type="presOf" srcId="{1FC978AE-E349-4CFD-9990-DFE57B297F87}" destId="{1DE9AAF7-6E11-46C8-B018-08C2917203EF}" srcOrd="0" destOrd="0" presId="urn:microsoft.com/office/officeart/2005/8/layout/target1"/>
    <dgm:cxn modelId="{008D80FB-C98D-4C02-B685-0DC7700E1641}" srcId="{C45D234A-9E98-4949-A5DA-F50AC2DEE14F}" destId="{1FC978AE-E349-4CFD-9990-DFE57B297F87}" srcOrd="1" destOrd="0" parTransId="{247B7D4F-062E-42BE-83A7-8A9ECE2F7FB7}" sibTransId="{AC2A161B-A25A-4E5F-8FEB-03C3B197D779}"/>
    <dgm:cxn modelId="{8BBECBF7-0657-4C18-9E82-64F0E7EB4112}" type="presOf" srcId="{C45D234A-9E98-4949-A5DA-F50AC2DEE14F}" destId="{9A449CD5-FF4A-4A02-A53B-BA326B8581E1}" srcOrd="0" destOrd="0" presId="urn:microsoft.com/office/officeart/2005/8/layout/target1"/>
    <dgm:cxn modelId="{61B38866-DBAD-411C-889F-A023548CF90B}" srcId="{C45D234A-9E98-4949-A5DA-F50AC2DEE14F}" destId="{6370A42D-EAE6-4FB4-B86F-7842520B221A}" srcOrd="0" destOrd="0" parTransId="{CCD63486-4EBE-476E-8A47-F189541F8083}" sibTransId="{8144B1CC-AE37-47B5-8981-3415539A7740}"/>
    <dgm:cxn modelId="{A3AC459F-A697-4AF8-9738-C926F4DA437D}" srcId="{C45D234A-9E98-4949-A5DA-F50AC2DEE14F}" destId="{84E49FDA-1856-4F1A-83B5-18E3DAD34AF9}" srcOrd="2" destOrd="0" parTransId="{62EE397C-BB2A-470B-851B-4838E3B9F7B3}" sibTransId="{D5161E76-5565-4817-8735-51A794610335}"/>
    <dgm:cxn modelId="{DBC6483B-93BA-4C68-8157-8BB4DF2426CB}" type="presOf" srcId="{6370A42D-EAE6-4FB4-B86F-7842520B221A}" destId="{B67372FD-322A-4101-9BF3-8275A102F642}" srcOrd="0" destOrd="0" presId="urn:microsoft.com/office/officeart/2005/8/layout/target1"/>
    <dgm:cxn modelId="{F8E226DC-69B5-4C58-B999-4225CEAF4539}" type="presParOf" srcId="{9A449CD5-FF4A-4A02-A53B-BA326B8581E1}" destId="{95ABE9DF-F0C6-4625-96D3-C175D0B7F15C}" srcOrd="0" destOrd="0" presId="urn:microsoft.com/office/officeart/2005/8/layout/target1"/>
    <dgm:cxn modelId="{9FE68B02-0635-43F8-9DC2-FDBA577C49D1}" type="presParOf" srcId="{9A449CD5-FF4A-4A02-A53B-BA326B8581E1}" destId="{B67372FD-322A-4101-9BF3-8275A102F642}" srcOrd="1" destOrd="0" presId="urn:microsoft.com/office/officeart/2005/8/layout/target1"/>
    <dgm:cxn modelId="{37A5FB39-E5BD-41F5-A4C4-59BF70AAFCAA}" type="presParOf" srcId="{9A449CD5-FF4A-4A02-A53B-BA326B8581E1}" destId="{6D5A4C61-CED2-4952-BC9C-E6213C679E8A}" srcOrd="2" destOrd="0" presId="urn:microsoft.com/office/officeart/2005/8/layout/target1"/>
    <dgm:cxn modelId="{D713631D-E53B-4BC3-9FCF-B72CD4364C50}" type="presParOf" srcId="{9A449CD5-FF4A-4A02-A53B-BA326B8581E1}" destId="{9BF3E20F-3665-4AD0-9D55-480EC511A6BE}" srcOrd="3" destOrd="0" presId="urn:microsoft.com/office/officeart/2005/8/layout/target1"/>
    <dgm:cxn modelId="{A2646A24-110A-4EE1-91DC-14CD03613A79}" type="presParOf" srcId="{9A449CD5-FF4A-4A02-A53B-BA326B8581E1}" destId="{077D76C0-F597-4D93-8905-7CCA4DF0225A}" srcOrd="4" destOrd="0" presId="urn:microsoft.com/office/officeart/2005/8/layout/target1"/>
    <dgm:cxn modelId="{7B2A2373-0A64-4B62-ADAD-B2BD6C78584E}" type="presParOf" srcId="{9A449CD5-FF4A-4A02-A53B-BA326B8581E1}" destId="{1DE9AAF7-6E11-46C8-B018-08C2917203EF}" srcOrd="5" destOrd="0" presId="urn:microsoft.com/office/officeart/2005/8/layout/target1"/>
    <dgm:cxn modelId="{1E741DC5-7480-462D-9B16-FB337DBE3E6A}" type="presParOf" srcId="{9A449CD5-FF4A-4A02-A53B-BA326B8581E1}" destId="{2B75917B-D8CB-478B-B828-2E777D0809B4}" srcOrd="6" destOrd="0" presId="urn:microsoft.com/office/officeart/2005/8/layout/target1"/>
    <dgm:cxn modelId="{D29D5564-B32C-4326-9B03-BFB56ECFBF12}" type="presParOf" srcId="{9A449CD5-FF4A-4A02-A53B-BA326B8581E1}" destId="{3A8134AE-7F73-4F22-926A-FEC6C885BC5C}" srcOrd="7" destOrd="0" presId="urn:microsoft.com/office/officeart/2005/8/layout/target1"/>
    <dgm:cxn modelId="{4A75EFEF-4D0D-4BDB-A666-CADA58C724A3}" type="presParOf" srcId="{9A449CD5-FF4A-4A02-A53B-BA326B8581E1}" destId="{FD0D1DB0-FAF8-4BAA-B3F1-7C41DA77EE4A}" srcOrd="8" destOrd="0" presId="urn:microsoft.com/office/officeart/2005/8/layout/target1"/>
    <dgm:cxn modelId="{3B5D304A-8778-436C-B4A6-CE6D4700A575}" type="presParOf" srcId="{9A449CD5-FF4A-4A02-A53B-BA326B8581E1}" destId="{471F2C0A-3608-4AE8-BE90-F9A9016FEFF4}" srcOrd="9" destOrd="0" presId="urn:microsoft.com/office/officeart/2005/8/layout/target1"/>
    <dgm:cxn modelId="{4D899AA8-FA93-41FF-B28E-E5379D8D2EC5}" type="presParOf" srcId="{9A449CD5-FF4A-4A02-A53B-BA326B8581E1}" destId="{2AA8C838-8EDB-4F97-BFBE-89835D3863B0}" srcOrd="10" destOrd="0" presId="urn:microsoft.com/office/officeart/2005/8/layout/target1"/>
    <dgm:cxn modelId="{20EFE222-0ABD-4992-9629-A480A5B75815}" type="presParOf" srcId="{9A449CD5-FF4A-4A02-A53B-BA326B8581E1}" destId="{ABBC4525-8E56-4E1A-AB39-64CFEC373249}"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8CDC50-AAA9-4BF9-95FF-88452B7254A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it-IT"/>
        </a:p>
      </dgm:t>
    </dgm:pt>
    <dgm:pt modelId="{F39CDCB4-ECFF-46AA-9904-75D85188D939}">
      <dgm:prSet phldrT="[Text]" custT="1"/>
      <dgm:spPr/>
      <dgm:t>
        <a:bodyPr/>
        <a:lstStyle/>
        <a:p>
          <a:r>
            <a:rPr lang="ar-DZ" sz="1600" dirty="0" smtClean="0"/>
            <a:t>1- </a:t>
          </a:r>
          <a:r>
            <a:rPr lang="ar-DZ" sz="3200" b="1" dirty="0" smtClean="0">
              <a:latin typeface="Arabic Typesetting" panose="03020402040406030203" pitchFamily="66" charset="-78"/>
              <a:cs typeface="Arabic Typesetting" panose="03020402040406030203" pitchFamily="66" charset="-78"/>
            </a:rPr>
            <a:t>الثقافة</a:t>
          </a:r>
          <a:endParaRPr lang="it-IT" sz="3200" b="1" dirty="0">
            <a:latin typeface="Arabic Typesetting" panose="03020402040406030203" pitchFamily="66" charset="-78"/>
            <a:cs typeface="Arabic Typesetting" panose="03020402040406030203" pitchFamily="66" charset="-78"/>
          </a:endParaRPr>
        </a:p>
      </dgm:t>
    </dgm:pt>
    <dgm:pt modelId="{ABF61BBE-F81A-4B29-BF9F-89EC72185E60}" type="parTrans" cxnId="{CE09A9BD-0328-42CD-A0A4-762AADB57BE5}">
      <dgm:prSet/>
      <dgm:spPr/>
      <dgm:t>
        <a:bodyPr/>
        <a:lstStyle/>
        <a:p>
          <a:endParaRPr lang="it-IT"/>
        </a:p>
      </dgm:t>
    </dgm:pt>
    <dgm:pt modelId="{1C614BAC-8DE0-4DAE-8F5F-B417B041BE91}" type="sibTrans" cxnId="{CE09A9BD-0328-42CD-A0A4-762AADB57BE5}">
      <dgm:prSet custT="1"/>
      <dgm:spPr/>
      <dgm:t>
        <a:bodyPr/>
        <a:lstStyle/>
        <a:p>
          <a:r>
            <a:rPr lang="ar-DZ" sz="3200" b="1" dirty="0" smtClean="0">
              <a:latin typeface="Arabic Typesetting" panose="03020402040406030203" pitchFamily="66" charset="-78"/>
              <a:cs typeface="Arabic Typesetting" panose="03020402040406030203" pitchFamily="66" charset="-78"/>
            </a:rPr>
            <a:t>2- الرؤية</a:t>
          </a:r>
          <a:endParaRPr lang="it-IT" sz="3200" b="1" dirty="0">
            <a:latin typeface="Arabic Typesetting" panose="03020402040406030203" pitchFamily="66" charset="-78"/>
            <a:cs typeface="Arabic Typesetting" panose="03020402040406030203" pitchFamily="66" charset="-78"/>
          </a:endParaRPr>
        </a:p>
      </dgm:t>
    </dgm:pt>
    <dgm:pt modelId="{B6547B8E-2C85-4C1C-AFD2-B1F3A4DB0BB4}">
      <dgm:prSet phldrT="[Text]" phldr="1"/>
      <dgm:spPr/>
      <dgm:t>
        <a:bodyPr/>
        <a:lstStyle/>
        <a:p>
          <a:endParaRPr lang="it-IT"/>
        </a:p>
      </dgm:t>
    </dgm:pt>
    <dgm:pt modelId="{EFDE9AD1-B959-4833-A32B-1101677341EC}" type="parTrans" cxnId="{13DAC460-E437-4303-86A1-1EF0E2062687}">
      <dgm:prSet/>
      <dgm:spPr/>
      <dgm:t>
        <a:bodyPr/>
        <a:lstStyle/>
        <a:p>
          <a:endParaRPr lang="it-IT"/>
        </a:p>
      </dgm:t>
    </dgm:pt>
    <dgm:pt modelId="{62DCC017-92CD-4D18-9FD8-9DA869D57E6C}" type="sibTrans" cxnId="{13DAC460-E437-4303-86A1-1EF0E2062687}">
      <dgm:prSet/>
      <dgm:spPr/>
      <dgm:t>
        <a:bodyPr/>
        <a:lstStyle/>
        <a:p>
          <a:endParaRPr lang="it-IT"/>
        </a:p>
      </dgm:t>
    </dgm:pt>
    <dgm:pt modelId="{DA83D8C4-55D5-4B90-9CE2-2AD87DC56DC4}">
      <dgm:prSet phldrT="[Text]" custT="1"/>
      <dgm:spPr/>
      <dgm:t>
        <a:bodyPr/>
        <a:lstStyle/>
        <a:p>
          <a:r>
            <a:rPr lang="ar-DZ" sz="3200" b="1" dirty="0" smtClean="0">
              <a:latin typeface="Arabic Typesetting" panose="03020402040406030203" pitchFamily="66" charset="-78"/>
              <a:cs typeface="Arabic Typesetting" panose="03020402040406030203" pitchFamily="66" charset="-78"/>
            </a:rPr>
            <a:t>4- قوة الهيكل التنظيمي</a:t>
          </a:r>
          <a:endParaRPr lang="it-IT" sz="3200" b="1" dirty="0">
            <a:latin typeface="Arabic Typesetting" panose="03020402040406030203" pitchFamily="66" charset="-78"/>
            <a:cs typeface="Arabic Typesetting" panose="03020402040406030203" pitchFamily="66" charset="-78"/>
          </a:endParaRPr>
        </a:p>
      </dgm:t>
    </dgm:pt>
    <dgm:pt modelId="{5D65ECB3-6242-4789-B9E6-BA5DDC80661F}" type="parTrans" cxnId="{2E287E27-5548-472C-93B3-9E0C82F3410F}">
      <dgm:prSet/>
      <dgm:spPr/>
      <dgm:t>
        <a:bodyPr/>
        <a:lstStyle/>
        <a:p>
          <a:endParaRPr lang="it-IT"/>
        </a:p>
      </dgm:t>
    </dgm:pt>
    <dgm:pt modelId="{869827E1-E1D1-45CB-8F2F-3168C09190AE}" type="sibTrans" cxnId="{2E287E27-5548-472C-93B3-9E0C82F3410F}">
      <dgm:prSet custT="1"/>
      <dgm:spPr/>
      <dgm:t>
        <a:bodyPr/>
        <a:lstStyle/>
        <a:p>
          <a:r>
            <a:rPr lang="ar-DZ" sz="3200" b="1" dirty="0" smtClean="0">
              <a:latin typeface="Arabic Typesetting" panose="03020402040406030203" pitchFamily="66" charset="-78"/>
              <a:cs typeface="Arabic Typesetting" panose="03020402040406030203" pitchFamily="66" charset="-78"/>
            </a:rPr>
            <a:t>3- هيكل الادارة العليا</a:t>
          </a:r>
          <a:endParaRPr lang="it-IT" sz="3200" b="1" dirty="0">
            <a:latin typeface="Arabic Typesetting" panose="03020402040406030203" pitchFamily="66" charset="-78"/>
            <a:cs typeface="Arabic Typesetting" panose="03020402040406030203" pitchFamily="66" charset="-78"/>
          </a:endParaRPr>
        </a:p>
      </dgm:t>
    </dgm:pt>
    <dgm:pt modelId="{F7B28951-3B3C-4447-B2D2-39FDAD4E72C4}">
      <dgm:prSet phldrT="[Text]"/>
      <dgm:spPr/>
      <dgm:t>
        <a:bodyPr/>
        <a:lstStyle/>
        <a:p>
          <a:r>
            <a:rPr lang="ar-DZ" b="1" i="1" dirty="0" smtClean="0">
              <a:latin typeface="Arabic Typesetting" panose="03020402040406030203" pitchFamily="66" charset="-78"/>
              <a:cs typeface="Arabic Typesetting" panose="03020402040406030203" pitchFamily="66" charset="-78"/>
            </a:rPr>
            <a:t>قوة العلاقات الداخلية</a:t>
          </a:r>
          <a:endParaRPr lang="it-IT" b="1" i="1" dirty="0">
            <a:latin typeface="Arabic Typesetting" panose="03020402040406030203" pitchFamily="66" charset="-78"/>
            <a:cs typeface="Arabic Typesetting" panose="03020402040406030203" pitchFamily="66" charset="-78"/>
          </a:endParaRPr>
        </a:p>
      </dgm:t>
    </dgm:pt>
    <dgm:pt modelId="{5A6A203D-9287-4BBC-97BA-3712B6CE37E8}" type="parTrans" cxnId="{846851AB-3F04-4920-9AE1-34D039DD443E}">
      <dgm:prSet/>
      <dgm:spPr/>
      <dgm:t>
        <a:bodyPr/>
        <a:lstStyle/>
        <a:p>
          <a:endParaRPr lang="it-IT"/>
        </a:p>
      </dgm:t>
    </dgm:pt>
    <dgm:pt modelId="{BCA74777-D0CC-4E46-A370-726581FE7380}" type="sibTrans" cxnId="{846851AB-3F04-4920-9AE1-34D039DD443E}">
      <dgm:prSet/>
      <dgm:spPr/>
      <dgm:t>
        <a:bodyPr/>
        <a:lstStyle/>
        <a:p>
          <a:endParaRPr lang="it-IT"/>
        </a:p>
      </dgm:t>
    </dgm:pt>
    <dgm:pt modelId="{8471F4BA-F02E-4936-9F2B-39427FC2D33E}">
      <dgm:prSet phldrT="[Text]" custT="1"/>
      <dgm:spPr/>
      <dgm:t>
        <a:bodyPr/>
        <a:lstStyle/>
        <a:p>
          <a:r>
            <a:rPr lang="ar-DZ" sz="3200" b="1" dirty="0" smtClean="0">
              <a:latin typeface="Arabic Typesetting" panose="03020402040406030203" pitchFamily="66" charset="-78"/>
              <a:cs typeface="Arabic Typesetting" panose="03020402040406030203" pitchFamily="66" charset="-78"/>
            </a:rPr>
            <a:t>5- الموارد البشرية</a:t>
          </a:r>
          <a:endParaRPr lang="it-IT" sz="3200" b="1" dirty="0">
            <a:latin typeface="Arabic Typesetting" panose="03020402040406030203" pitchFamily="66" charset="-78"/>
            <a:cs typeface="Arabic Typesetting" panose="03020402040406030203" pitchFamily="66" charset="-78"/>
          </a:endParaRPr>
        </a:p>
      </dgm:t>
    </dgm:pt>
    <dgm:pt modelId="{34EB8D9A-3340-4A65-BCAD-35E6D25B31A0}" type="parTrans" cxnId="{2F3F3400-0674-4A04-AE94-4AF19C89441F}">
      <dgm:prSet/>
      <dgm:spPr/>
      <dgm:t>
        <a:bodyPr/>
        <a:lstStyle/>
        <a:p>
          <a:endParaRPr lang="it-IT"/>
        </a:p>
      </dgm:t>
    </dgm:pt>
    <dgm:pt modelId="{C8A91A97-3030-4A11-ACD3-03378D5F0944}" type="sibTrans" cxnId="{2F3F3400-0674-4A04-AE94-4AF19C89441F}">
      <dgm:prSet custT="1"/>
      <dgm:spPr/>
      <dgm:t>
        <a:bodyPr/>
        <a:lstStyle/>
        <a:p>
          <a:r>
            <a:rPr lang="ar-DZ" sz="3200" b="1" dirty="0" smtClean="0">
              <a:latin typeface="Arabic Typesetting" panose="03020402040406030203" pitchFamily="66" charset="-78"/>
              <a:cs typeface="Arabic Typesetting" panose="03020402040406030203" pitchFamily="66" charset="-78"/>
            </a:rPr>
            <a:t>6-الموارد المادية </a:t>
          </a:r>
          <a:r>
            <a:rPr lang="ar-DZ" sz="3200" b="1" dirty="0" smtClean="0">
              <a:latin typeface="Arabic Typesetting" panose="03020402040406030203" pitchFamily="66" charset="-78"/>
              <a:cs typeface="Arabic Typesetting" panose="03020402040406030203" pitchFamily="66" charset="-78"/>
            </a:rPr>
            <a:t>والتكنولوجيا</a:t>
          </a:r>
          <a:endParaRPr lang="it-IT" sz="3200" b="1" dirty="0">
            <a:latin typeface="Arabic Typesetting" panose="03020402040406030203" pitchFamily="66" charset="-78"/>
            <a:cs typeface="Arabic Typesetting" panose="03020402040406030203" pitchFamily="66" charset="-78"/>
          </a:endParaRPr>
        </a:p>
      </dgm:t>
    </dgm:pt>
    <dgm:pt modelId="{D8A4B550-96FF-4AF4-823C-E2D3FECABFA1}">
      <dgm:prSet phldrT="[Text]" phldr="1"/>
      <dgm:spPr/>
      <dgm:t>
        <a:bodyPr/>
        <a:lstStyle/>
        <a:p>
          <a:endParaRPr lang="it-IT" dirty="0"/>
        </a:p>
      </dgm:t>
    </dgm:pt>
    <dgm:pt modelId="{62CEE818-3064-4D46-837A-8351948C4A11}" type="parTrans" cxnId="{9335C394-6944-4A51-8068-103E0AC09D15}">
      <dgm:prSet/>
      <dgm:spPr/>
      <dgm:t>
        <a:bodyPr/>
        <a:lstStyle/>
        <a:p>
          <a:endParaRPr lang="it-IT"/>
        </a:p>
      </dgm:t>
    </dgm:pt>
    <dgm:pt modelId="{44D28922-7DCA-4904-9DA9-B1D703611F89}" type="sibTrans" cxnId="{9335C394-6944-4A51-8068-103E0AC09D15}">
      <dgm:prSet/>
      <dgm:spPr/>
      <dgm:t>
        <a:bodyPr/>
        <a:lstStyle/>
        <a:p>
          <a:endParaRPr lang="it-IT"/>
        </a:p>
      </dgm:t>
    </dgm:pt>
    <dgm:pt modelId="{DD097F4A-A38E-4EE8-823A-2AA9224323E5}" type="pres">
      <dgm:prSet presAssocID="{B58CDC50-AAA9-4BF9-95FF-88452B7254A2}" presName="Name0" presStyleCnt="0">
        <dgm:presLayoutVars>
          <dgm:chMax/>
          <dgm:chPref/>
          <dgm:dir/>
          <dgm:animLvl val="lvl"/>
        </dgm:presLayoutVars>
      </dgm:prSet>
      <dgm:spPr/>
      <dgm:t>
        <a:bodyPr/>
        <a:lstStyle/>
        <a:p>
          <a:endParaRPr lang="it-IT"/>
        </a:p>
      </dgm:t>
    </dgm:pt>
    <dgm:pt modelId="{34ACC118-8C06-4A16-AF07-39967B36C504}" type="pres">
      <dgm:prSet presAssocID="{F39CDCB4-ECFF-46AA-9904-75D85188D939}" presName="composite" presStyleCnt="0"/>
      <dgm:spPr/>
    </dgm:pt>
    <dgm:pt modelId="{7919D055-B881-4385-A18A-1C26AB41D88F}" type="pres">
      <dgm:prSet presAssocID="{F39CDCB4-ECFF-46AA-9904-75D85188D939}" presName="Parent1" presStyleLbl="node1" presStyleIdx="0" presStyleCnt="6">
        <dgm:presLayoutVars>
          <dgm:chMax val="1"/>
          <dgm:chPref val="1"/>
          <dgm:bulletEnabled val="1"/>
        </dgm:presLayoutVars>
      </dgm:prSet>
      <dgm:spPr/>
      <dgm:t>
        <a:bodyPr/>
        <a:lstStyle/>
        <a:p>
          <a:endParaRPr lang="it-IT"/>
        </a:p>
      </dgm:t>
    </dgm:pt>
    <dgm:pt modelId="{BA824FE9-8D01-4FFB-B1DC-961AB5DBECEF}" type="pres">
      <dgm:prSet presAssocID="{F39CDCB4-ECFF-46AA-9904-75D85188D939}" presName="Childtext1" presStyleLbl="revTx" presStyleIdx="0" presStyleCnt="3">
        <dgm:presLayoutVars>
          <dgm:chMax val="0"/>
          <dgm:chPref val="0"/>
          <dgm:bulletEnabled val="1"/>
        </dgm:presLayoutVars>
      </dgm:prSet>
      <dgm:spPr/>
      <dgm:t>
        <a:bodyPr/>
        <a:lstStyle/>
        <a:p>
          <a:endParaRPr lang="it-IT"/>
        </a:p>
      </dgm:t>
    </dgm:pt>
    <dgm:pt modelId="{8A1FF1BD-2884-4160-B7EC-D9ED063279AD}" type="pres">
      <dgm:prSet presAssocID="{F39CDCB4-ECFF-46AA-9904-75D85188D939}" presName="BalanceSpacing" presStyleCnt="0"/>
      <dgm:spPr/>
    </dgm:pt>
    <dgm:pt modelId="{902978F3-B7A6-4429-99CE-DCD37146663E}" type="pres">
      <dgm:prSet presAssocID="{F39CDCB4-ECFF-46AA-9904-75D85188D939}" presName="BalanceSpacing1" presStyleCnt="0"/>
      <dgm:spPr/>
    </dgm:pt>
    <dgm:pt modelId="{B8E4FA98-0533-4F89-B2C8-CDDD75012266}" type="pres">
      <dgm:prSet presAssocID="{1C614BAC-8DE0-4DAE-8F5F-B417B041BE91}" presName="Accent1Text" presStyleLbl="node1" presStyleIdx="1" presStyleCnt="6"/>
      <dgm:spPr/>
      <dgm:t>
        <a:bodyPr/>
        <a:lstStyle/>
        <a:p>
          <a:endParaRPr lang="it-IT"/>
        </a:p>
      </dgm:t>
    </dgm:pt>
    <dgm:pt modelId="{A5BD9946-872D-4EBB-8A7A-20220D510888}" type="pres">
      <dgm:prSet presAssocID="{1C614BAC-8DE0-4DAE-8F5F-B417B041BE91}" presName="spaceBetweenRectangles" presStyleCnt="0"/>
      <dgm:spPr/>
    </dgm:pt>
    <dgm:pt modelId="{D819E4CC-A897-4780-B830-4BA502498517}" type="pres">
      <dgm:prSet presAssocID="{DA83D8C4-55D5-4B90-9CE2-2AD87DC56DC4}" presName="composite" presStyleCnt="0"/>
      <dgm:spPr/>
    </dgm:pt>
    <dgm:pt modelId="{8209F15E-01BE-43BD-9EDF-73B81FAB6A87}" type="pres">
      <dgm:prSet presAssocID="{DA83D8C4-55D5-4B90-9CE2-2AD87DC56DC4}" presName="Parent1" presStyleLbl="node1" presStyleIdx="2" presStyleCnt="6">
        <dgm:presLayoutVars>
          <dgm:chMax val="1"/>
          <dgm:chPref val="1"/>
          <dgm:bulletEnabled val="1"/>
        </dgm:presLayoutVars>
      </dgm:prSet>
      <dgm:spPr/>
      <dgm:t>
        <a:bodyPr/>
        <a:lstStyle/>
        <a:p>
          <a:endParaRPr lang="it-IT"/>
        </a:p>
      </dgm:t>
    </dgm:pt>
    <dgm:pt modelId="{D18A9FCE-A52F-4FB5-838B-836344922647}" type="pres">
      <dgm:prSet presAssocID="{DA83D8C4-55D5-4B90-9CE2-2AD87DC56DC4}" presName="Childtext1" presStyleLbl="revTx" presStyleIdx="1" presStyleCnt="3" custScaleX="139927" custLinFactNeighborX="-27171" custLinFactNeighborY="2808">
        <dgm:presLayoutVars>
          <dgm:chMax val="0"/>
          <dgm:chPref val="0"/>
          <dgm:bulletEnabled val="1"/>
        </dgm:presLayoutVars>
      </dgm:prSet>
      <dgm:spPr/>
      <dgm:t>
        <a:bodyPr/>
        <a:lstStyle/>
        <a:p>
          <a:endParaRPr lang="it-IT"/>
        </a:p>
      </dgm:t>
    </dgm:pt>
    <dgm:pt modelId="{926FCBBE-9CAF-41C4-A051-89FC20D7BE90}" type="pres">
      <dgm:prSet presAssocID="{DA83D8C4-55D5-4B90-9CE2-2AD87DC56DC4}" presName="BalanceSpacing" presStyleCnt="0"/>
      <dgm:spPr/>
    </dgm:pt>
    <dgm:pt modelId="{6CF98375-972B-4A8A-9E08-C163B02D43F0}" type="pres">
      <dgm:prSet presAssocID="{DA83D8C4-55D5-4B90-9CE2-2AD87DC56DC4}" presName="BalanceSpacing1" presStyleCnt="0"/>
      <dgm:spPr/>
    </dgm:pt>
    <dgm:pt modelId="{5C1B6DB5-860E-4C0D-A4F8-9F479390A231}" type="pres">
      <dgm:prSet presAssocID="{869827E1-E1D1-45CB-8F2F-3168C09190AE}" presName="Accent1Text" presStyleLbl="node1" presStyleIdx="3" presStyleCnt="6" custLinFactNeighborX="-1385" custLinFactNeighborY="3121"/>
      <dgm:spPr/>
      <dgm:t>
        <a:bodyPr/>
        <a:lstStyle/>
        <a:p>
          <a:endParaRPr lang="it-IT"/>
        </a:p>
      </dgm:t>
    </dgm:pt>
    <dgm:pt modelId="{187CC45B-0D98-496C-B740-7EEE274CE981}" type="pres">
      <dgm:prSet presAssocID="{869827E1-E1D1-45CB-8F2F-3168C09190AE}" presName="spaceBetweenRectangles" presStyleCnt="0"/>
      <dgm:spPr/>
    </dgm:pt>
    <dgm:pt modelId="{7C25F17E-169F-43DB-BF64-0E6E1451424C}" type="pres">
      <dgm:prSet presAssocID="{8471F4BA-F02E-4936-9F2B-39427FC2D33E}" presName="composite" presStyleCnt="0"/>
      <dgm:spPr/>
    </dgm:pt>
    <dgm:pt modelId="{4250119B-47FC-47B5-A519-DE4A0BC7B5C6}" type="pres">
      <dgm:prSet presAssocID="{8471F4BA-F02E-4936-9F2B-39427FC2D33E}" presName="Parent1" presStyleLbl="node1" presStyleIdx="4" presStyleCnt="6" custLinFactNeighborX="784" custLinFactNeighborY="1780">
        <dgm:presLayoutVars>
          <dgm:chMax val="1"/>
          <dgm:chPref val="1"/>
          <dgm:bulletEnabled val="1"/>
        </dgm:presLayoutVars>
      </dgm:prSet>
      <dgm:spPr/>
      <dgm:t>
        <a:bodyPr/>
        <a:lstStyle/>
        <a:p>
          <a:endParaRPr lang="it-IT"/>
        </a:p>
      </dgm:t>
    </dgm:pt>
    <dgm:pt modelId="{8C3D823D-96A4-48C6-975E-B6F75F291D7E}" type="pres">
      <dgm:prSet presAssocID="{8471F4BA-F02E-4936-9F2B-39427FC2D33E}" presName="Childtext1" presStyleLbl="revTx" presStyleIdx="2" presStyleCnt="3">
        <dgm:presLayoutVars>
          <dgm:chMax val="0"/>
          <dgm:chPref val="0"/>
          <dgm:bulletEnabled val="1"/>
        </dgm:presLayoutVars>
      </dgm:prSet>
      <dgm:spPr/>
      <dgm:t>
        <a:bodyPr/>
        <a:lstStyle/>
        <a:p>
          <a:endParaRPr lang="it-IT"/>
        </a:p>
      </dgm:t>
    </dgm:pt>
    <dgm:pt modelId="{130DC381-549D-47FB-ADE0-5DAB349AEBCA}" type="pres">
      <dgm:prSet presAssocID="{8471F4BA-F02E-4936-9F2B-39427FC2D33E}" presName="BalanceSpacing" presStyleCnt="0"/>
      <dgm:spPr/>
    </dgm:pt>
    <dgm:pt modelId="{45863FF0-E46D-493C-A0C7-2DFF641A9A52}" type="pres">
      <dgm:prSet presAssocID="{8471F4BA-F02E-4936-9F2B-39427FC2D33E}" presName="BalanceSpacing1" presStyleCnt="0"/>
      <dgm:spPr/>
    </dgm:pt>
    <dgm:pt modelId="{0563BDE3-5966-4155-A0EF-E35697E10DBD}" type="pres">
      <dgm:prSet presAssocID="{C8A91A97-3030-4A11-ACD3-03378D5F0944}" presName="Accent1Text" presStyleLbl="node1" presStyleIdx="5" presStyleCnt="6" custScaleX="149161" custLinFactNeighborX="-32008" custLinFactNeighborY="1780"/>
      <dgm:spPr/>
      <dgm:t>
        <a:bodyPr/>
        <a:lstStyle/>
        <a:p>
          <a:endParaRPr lang="it-IT"/>
        </a:p>
      </dgm:t>
    </dgm:pt>
  </dgm:ptLst>
  <dgm:cxnLst>
    <dgm:cxn modelId="{CE09A9BD-0328-42CD-A0A4-762AADB57BE5}" srcId="{B58CDC50-AAA9-4BF9-95FF-88452B7254A2}" destId="{F39CDCB4-ECFF-46AA-9904-75D85188D939}" srcOrd="0" destOrd="0" parTransId="{ABF61BBE-F81A-4B29-BF9F-89EC72185E60}" sibTransId="{1C614BAC-8DE0-4DAE-8F5F-B417B041BE91}"/>
    <dgm:cxn modelId="{9E2CC7C9-6524-4F27-89F9-C24ACE616BEA}" type="presOf" srcId="{8471F4BA-F02E-4936-9F2B-39427FC2D33E}" destId="{4250119B-47FC-47B5-A519-DE4A0BC7B5C6}" srcOrd="0" destOrd="0" presId="urn:microsoft.com/office/officeart/2008/layout/AlternatingHexagons"/>
    <dgm:cxn modelId="{D729319B-9AA9-46F6-98DD-B445C834FA0F}" type="presOf" srcId="{1C614BAC-8DE0-4DAE-8F5F-B417B041BE91}" destId="{B8E4FA98-0533-4F89-B2C8-CDDD75012266}" srcOrd="0" destOrd="0" presId="urn:microsoft.com/office/officeart/2008/layout/AlternatingHexagons"/>
    <dgm:cxn modelId="{2E287E27-5548-472C-93B3-9E0C82F3410F}" srcId="{B58CDC50-AAA9-4BF9-95FF-88452B7254A2}" destId="{DA83D8C4-55D5-4B90-9CE2-2AD87DC56DC4}" srcOrd="1" destOrd="0" parTransId="{5D65ECB3-6242-4789-B9E6-BA5DDC80661F}" sibTransId="{869827E1-E1D1-45CB-8F2F-3168C09190AE}"/>
    <dgm:cxn modelId="{7E152E25-3AD2-4924-8D90-D88350DDE03C}" type="presOf" srcId="{C8A91A97-3030-4A11-ACD3-03378D5F0944}" destId="{0563BDE3-5966-4155-A0EF-E35697E10DBD}" srcOrd="0" destOrd="0" presId="urn:microsoft.com/office/officeart/2008/layout/AlternatingHexagons"/>
    <dgm:cxn modelId="{F120178A-4778-4244-AC81-D47B8437F3D3}" type="presOf" srcId="{B6547B8E-2C85-4C1C-AFD2-B1F3A4DB0BB4}" destId="{BA824FE9-8D01-4FFB-B1DC-961AB5DBECEF}" srcOrd="0" destOrd="0" presId="urn:microsoft.com/office/officeart/2008/layout/AlternatingHexagons"/>
    <dgm:cxn modelId="{846851AB-3F04-4920-9AE1-34D039DD443E}" srcId="{DA83D8C4-55D5-4B90-9CE2-2AD87DC56DC4}" destId="{F7B28951-3B3C-4447-B2D2-39FDAD4E72C4}" srcOrd="0" destOrd="0" parTransId="{5A6A203D-9287-4BBC-97BA-3712B6CE37E8}" sibTransId="{BCA74777-D0CC-4E46-A370-726581FE7380}"/>
    <dgm:cxn modelId="{5BD74BA2-ED7D-4EEE-8FC9-28DCD40B2BBB}" type="presOf" srcId="{D8A4B550-96FF-4AF4-823C-E2D3FECABFA1}" destId="{8C3D823D-96A4-48C6-975E-B6F75F291D7E}" srcOrd="0" destOrd="0" presId="urn:microsoft.com/office/officeart/2008/layout/AlternatingHexagons"/>
    <dgm:cxn modelId="{A715DD4C-95DC-4F81-B17B-CD28C3F5B634}" type="presOf" srcId="{DA83D8C4-55D5-4B90-9CE2-2AD87DC56DC4}" destId="{8209F15E-01BE-43BD-9EDF-73B81FAB6A87}" srcOrd="0" destOrd="0" presId="urn:microsoft.com/office/officeart/2008/layout/AlternatingHexagons"/>
    <dgm:cxn modelId="{62EDE3B1-1B1C-4CD2-8741-7ED302475286}" type="presOf" srcId="{B58CDC50-AAA9-4BF9-95FF-88452B7254A2}" destId="{DD097F4A-A38E-4EE8-823A-2AA9224323E5}" srcOrd="0" destOrd="0" presId="urn:microsoft.com/office/officeart/2008/layout/AlternatingHexagons"/>
    <dgm:cxn modelId="{BFB33170-CF44-4CD7-AA06-A08116E962D2}" type="presOf" srcId="{F7B28951-3B3C-4447-B2D2-39FDAD4E72C4}" destId="{D18A9FCE-A52F-4FB5-838B-836344922647}" srcOrd="0" destOrd="0" presId="urn:microsoft.com/office/officeart/2008/layout/AlternatingHexagons"/>
    <dgm:cxn modelId="{1F032524-A97A-4DEA-BC01-BD79C26DFBED}" type="presOf" srcId="{F39CDCB4-ECFF-46AA-9904-75D85188D939}" destId="{7919D055-B881-4385-A18A-1C26AB41D88F}" srcOrd="0" destOrd="0" presId="urn:microsoft.com/office/officeart/2008/layout/AlternatingHexagons"/>
    <dgm:cxn modelId="{E689C0F1-BB2E-4BC0-90C8-416803216686}" type="presOf" srcId="{869827E1-E1D1-45CB-8F2F-3168C09190AE}" destId="{5C1B6DB5-860E-4C0D-A4F8-9F479390A231}" srcOrd="0" destOrd="0" presId="urn:microsoft.com/office/officeart/2008/layout/AlternatingHexagons"/>
    <dgm:cxn modelId="{2F3F3400-0674-4A04-AE94-4AF19C89441F}" srcId="{B58CDC50-AAA9-4BF9-95FF-88452B7254A2}" destId="{8471F4BA-F02E-4936-9F2B-39427FC2D33E}" srcOrd="2" destOrd="0" parTransId="{34EB8D9A-3340-4A65-BCAD-35E6D25B31A0}" sibTransId="{C8A91A97-3030-4A11-ACD3-03378D5F0944}"/>
    <dgm:cxn modelId="{13DAC460-E437-4303-86A1-1EF0E2062687}" srcId="{F39CDCB4-ECFF-46AA-9904-75D85188D939}" destId="{B6547B8E-2C85-4C1C-AFD2-B1F3A4DB0BB4}" srcOrd="0" destOrd="0" parTransId="{EFDE9AD1-B959-4833-A32B-1101677341EC}" sibTransId="{62DCC017-92CD-4D18-9FD8-9DA869D57E6C}"/>
    <dgm:cxn modelId="{9335C394-6944-4A51-8068-103E0AC09D15}" srcId="{8471F4BA-F02E-4936-9F2B-39427FC2D33E}" destId="{D8A4B550-96FF-4AF4-823C-E2D3FECABFA1}" srcOrd="0" destOrd="0" parTransId="{62CEE818-3064-4D46-837A-8351948C4A11}" sibTransId="{44D28922-7DCA-4904-9DA9-B1D703611F89}"/>
    <dgm:cxn modelId="{79716ED6-15C0-4CE9-BC97-76985B71C8D0}" type="presParOf" srcId="{DD097F4A-A38E-4EE8-823A-2AA9224323E5}" destId="{34ACC118-8C06-4A16-AF07-39967B36C504}" srcOrd="0" destOrd="0" presId="urn:microsoft.com/office/officeart/2008/layout/AlternatingHexagons"/>
    <dgm:cxn modelId="{BF5AB798-7B1E-4BBC-A67E-1DE2100DFF8D}" type="presParOf" srcId="{34ACC118-8C06-4A16-AF07-39967B36C504}" destId="{7919D055-B881-4385-A18A-1C26AB41D88F}" srcOrd="0" destOrd="0" presId="urn:microsoft.com/office/officeart/2008/layout/AlternatingHexagons"/>
    <dgm:cxn modelId="{5D566A10-7512-4C1F-9F84-D9CABFEF99F8}" type="presParOf" srcId="{34ACC118-8C06-4A16-AF07-39967B36C504}" destId="{BA824FE9-8D01-4FFB-B1DC-961AB5DBECEF}" srcOrd="1" destOrd="0" presId="urn:microsoft.com/office/officeart/2008/layout/AlternatingHexagons"/>
    <dgm:cxn modelId="{A197C66C-73CC-4BEF-BE18-9831F9B3E3CA}" type="presParOf" srcId="{34ACC118-8C06-4A16-AF07-39967B36C504}" destId="{8A1FF1BD-2884-4160-B7EC-D9ED063279AD}" srcOrd="2" destOrd="0" presId="urn:microsoft.com/office/officeart/2008/layout/AlternatingHexagons"/>
    <dgm:cxn modelId="{41378547-E512-4B85-A872-FFC3BB08EC43}" type="presParOf" srcId="{34ACC118-8C06-4A16-AF07-39967B36C504}" destId="{902978F3-B7A6-4429-99CE-DCD37146663E}" srcOrd="3" destOrd="0" presId="urn:microsoft.com/office/officeart/2008/layout/AlternatingHexagons"/>
    <dgm:cxn modelId="{DFFB683B-F365-48CB-AA24-D26AA25A016D}" type="presParOf" srcId="{34ACC118-8C06-4A16-AF07-39967B36C504}" destId="{B8E4FA98-0533-4F89-B2C8-CDDD75012266}" srcOrd="4" destOrd="0" presId="urn:microsoft.com/office/officeart/2008/layout/AlternatingHexagons"/>
    <dgm:cxn modelId="{905C4032-1433-4C5C-A138-9A8CF644160E}" type="presParOf" srcId="{DD097F4A-A38E-4EE8-823A-2AA9224323E5}" destId="{A5BD9946-872D-4EBB-8A7A-20220D510888}" srcOrd="1" destOrd="0" presId="urn:microsoft.com/office/officeart/2008/layout/AlternatingHexagons"/>
    <dgm:cxn modelId="{438133C2-2873-4831-B301-F5AC3EF26DA5}" type="presParOf" srcId="{DD097F4A-A38E-4EE8-823A-2AA9224323E5}" destId="{D819E4CC-A897-4780-B830-4BA502498517}" srcOrd="2" destOrd="0" presId="urn:microsoft.com/office/officeart/2008/layout/AlternatingHexagons"/>
    <dgm:cxn modelId="{8104A9C1-D5E6-4E0E-87E1-F377004B69DA}" type="presParOf" srcId="{D819E4CC-A897-4780-B830-4BA502498517}" destId="{8209F15E-01BE-43BD-9EDF-73B81FAB6A87}" srcOrd="0" destOrd="0" presId="urn:microsoft.com/office/officeart/2008/layout/AlternatingHexagons"/>
    <dgm:cxn modelId="{2DFED203-5C90-4121-913E-B2FB0A78E570}" type="presParOf" srcId="{D819E4CC-A897-4780-B830-4BA502498517}" destId="{D18A9FCE-A52F-4FB5-838B-836344922647}" srcOrd="1" destOrd="0" presId="urn:microsoft.com/office/officeart/2008/layout/AlternatingHexagons"/>
    <dgm:cxn modelId="{F32CB26D-B3AE-4E98-AC75-83B6F365F9EF}" type="presParOf" srcId="{D819E4CC-A897-4780-B830-4BA502498517}" destId="{926FCBBE-9CAF-41C4-A051-89FC20D7BE90}" srcOrd="2" destOrd="0" presId="urn:microsoft.com/office/officeart/2008/layout/AlternatingHexagons"/>
    <dgm:cxn modelId="{48F3614D-CA41-43FC-B371-525A73880A28}" type="presParOf" srcId="{D819E4CC-A897-4780-B830-4BA502498517}" destId="{6CF98375-972B-4A8A-9E08-C163B02D43F0}" srcOrd="3" destOrd="0" presId="urn:microsoft.com/office/officeart/2008/layout/AlternatingHexagons"/>
    <dgm:cxn modelId="{7CE0AC64-B357-4DDD-A29F-445224961D9D}" type="presParOf" srcId="{D819E4CC-A897-4780-B830-4BA502498517}" destId="{5C1B6DB5-860E-4C0D-A4F8-9F479390A231}" srcOrd="4" destOrd="0" presId="urn:microsoft.com/office/officeart/2008/layout/AlternatingHexagons"/>
    <dgm:cxn modelId="{777A7B99-3806-49EA-AE1D-C24A1E012D18}" type="presParOf" srcId="{DD097F4A-A38E-4EE8-823A-2AA9224323E5}" destId="{187CC45B-0D98-496C-B740-7EEE274CE981}" srcOrd="3" destOrd="0" presId="urn:microsoft.com/office/officeart/2008/layout/AlternatingHexagons"/>
    <dgm:cxn modelId="{1AC8F50F-E507-4855-95DC-01C021DABA55}" type="presParOf" srcId="{DD097F4A-A38E-4EE8-823A-2AA9224323E5}" destId="{7C25F17E-169F-43DB-BF64-0E6E1451424C}" srcOrd="4" destOrd="0" presId="urn:microsoft.com/office/officeart/2008/layout/AlternatingHexagons"/>
    <dgm:cxn modelId="{9FFBB1EB-B4B0-474A-9A7D-1CB2EBA114D7}" type="presParOf" srcId="{7C25F17E-169F-43DB-BF64-0E6E1451424C}" destId="{4250119B-47FC-47B5-A519-DE4A0BC7B5C6}" srcOrd="0" destOrd="0" presId="urn:microsoft.com/office/officeart/2008/layout/AlternatingHexagons"/>
    <dgm:cxn modelId="{5DF27475-99E6-4913-9EE9-94115E163518}" type="presParOf" srcId="{7C25F17E-169F-43DB-BF64-0E6E1451424C}" destId="{8C3D823D-96A4-48C6-975E-B6F75F291D7E}" srcOrd="1" destOrd="0" presId="urn:microsoft.com/office/officeart/2008/layout/AlternatingHexagons"/>
    <dgm:cxn modelId="{0C920867-902B-4A70-A622-D33BB954716D}" type="presParOf" srcId="{7C25F17E-169F-43DB-BF64-0E6E1451424C}" destId="{130DC381-549D-47FB-ADE0-5DAB349AEBCA}" srcOrd="2" destOrd="0" presId="urn:microsoft.com/office/officeart/2008/layout/AlternatingHexagons"/>
    <dgm:cxn modelId="{67416BD3-9722-46DC-AED6-A27EC34F95B5}" type="presParOf" srcId="{7C25F17E-169F-43DB-BF64-0E6E1451424C}" destId="{45863FF0-E46D-493C-A0C7-2DFF641A9A52}" srcOrd="3" destOrd="0" presId="urn:microsoft.com/office/officeart/2008/layout/AlternatingHexagons"/>
    <dgm:cxn modelId="{3290F09E-B053-45EF-BAAD-4DD4FADAC5A4}" type="presParOf" srcId="{7C25F17E-169F-43DB-BF64-0E6E1451424C}" destId="{0563BDE3-5966-4155-A0EF-E35697E10DB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1038A5-A781-483A-B3BE-3FC4F0B3FF7E}"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US"/>
        </a:p>
      </dgm:t>
    </dgm:pt>
    <dgm:pt modelId="{8EBA43C8-9012-4EA0-B106-6FE159AD46CF}">
      <dgm:prSet phldrT="[Text]"/>
      <dgm:spPr/>
      <dgm:t>
        <a:bodyPr/>
        <a:lstStyle/>
        <a:p>
          <a:r>
            <a:rPr lang="ar-DZ" b="1" dirty="0" smtClean="0">
              <a:effectLst>
                <a:outerShdw blurRad="38100" dist="38100" dir="2700000" algn="tl">
                  <a:srgbClr val="000000">
                    <a:alpha val="43137"/>
                  </a:srgbClr>
                </a:outerShdw>
              </a:effectLst>
            </a:rPr>
            <a:t>عوامل بيئية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Task 1- durable goods"/>
        </a:ext>
      </dgm:extLst>
    </dgm:pt>
    <dgm:pt modelId="{CE87F387-1F98-4174-BA90-BEDB0C412A00}" type="parTrans" cxnId="{2DD76791-EEE3-404F-A5FD-E3CCAA3838FA}">
      <dgm:prSet/>
      <dgm:spPr/>
      <dgm:t>
        <a:bodyPr/>
        <a:lstStyle/>
        <a:p>
          <a:endParaRPr lang="en-US" b="1">
            <a:effectLst>
              <a:outerShdw blurRad="38100" dist="38100" dir="2700000" algn="tl">
                <a:srgbClr val="000000">
                  <a:alpha val="43137"/>
                </a:srgbClr>
              </a:outerShdw>
            </a:effectLst>
          </a:endParaRPr>
        </a:p>
      </dgm:t>
    </dgm:pt>
    <dgm:pt modelId="{D145ACA9-EADF-427B-B057-A3789CC70F81}" type="sibTrans" cxnId="{2DD76791-EEE3-404F-A5FD-E3CCAA3838FA}">
      <dgm:prSet/>
      <dgm:spPr/>
      <dgm:t>
        <a:bodyPr/>
        <a:lstStyle/>
        <a:p>
          <a:endParaRPr lang="en-US" b="1">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Colored circle connected to tasks"/>
        </a:ext>
      </dgm:extLst>
    </dgm:pt>
    <dgm:pt modelId="{50393109-4215-430A-83B7-DA6AC511BBB4}">
      <dgm:prSet phldrT="[Text]"/>
      <dgm:spPr/>
      <dgm:t>
        <a:bodyPr/>
        <a:lstStyle/>
        <a:p>
          <a:r>
            <a:rPr lang="ar-DZ" b="1" dirty="0" smtClean="0">
              <a:effectLst>
                <a:outerShdw blurRad="38100" dist="38100" dir="2700000" algn="tl">
                  <a:srgbClr val="000000">
                    <a:alpha val="43137"/>
                  </a:srgbClr>
                </a:outerShdw>
              </a:effectLst>
            </a:rPr>
            <a:t>عوامل تكنولوجية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Task 2- electronics"/>
        </a:ext>
      </dgm:extLst>
    </dgm:pt>
    <dgm:pt modelId="{97FCF809-BA55-4379-9BA7-F0CE4B74E875}" type="parTrans" cxnId="{46D58BC3-1E6B-4468-B5FF-4DF8F2F4C767}">
      <dgm:prSet/>
      <dgm:spPr/>
      <dgm:t>
        <a:bodyPr/>
        <a:lstStyle/>
        <a:p>
          <a:endParaRPr lang="en-US" b="1">
            <a:effectLst>
              <a:outerShdw blurRad="38100" dist="38100" dir="2700000" algn="tl">
                <a:srgbClr val="000000">
                  <a:alpha val="43137"/>
                </a:srgbClr>
              </a:outerShdw>
            </a:effectLst>
          </a:endParaRPr>
        </a:p>
      </dgm:t>
    </dgm:pt>
    <dgm:pt modelId="{A7AB3396-1C05-4844-AE94-8674FDE6C754}" type="sibTrans" cxnId="{46D58BC3-1E6B-4468-B5FF-4DF8F2F4C767}">
      <dgm:prSet/>
      <dgm:spPr/>
      <dgm:t>
        <a:bodyPr/>
        <a:lstStyle/>
        <a:p>
          <a:endParaRPr lang="en-US" b="1">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Colored circle connected to tasks"/>
        </a:ext>
      </dgm:extLst>
    </dgm:pt>
    <dgm:pt modelId="{90CC1A74-5FA2-4533-A7D3-9997BE508B7E}">
      <dgm:prSet phldrT="[Text]"/>
      <dgm:spPr/>
      <dgm:t>
        <a:bodyPr/>
        <a:lstStyle/>
        <a:p>
          <a:r>
            <a:rPr lang="ar-DZ" b="1" dirty="0" smtClean="0">
              <a:effectLst>
                <a:outerShdw blurRad="38100" dist="38100" dir="2700000" algn="tl">
                  <a:srgbClr val="000000">
                    <a:alpha val="43137"/>
                  </a:srgbClr>
                </a:outerShdw>
              </a:effectLst>
            </a:rPr>
            <a:t>عوامل ثقافية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Task 3- healthcare"/>
        </a:ext>
      </dgm:extLst>
    </dgm:pt>
    <dgm:pt modelId="{C77A45DF-C805-4419-A414-9691B5533B0F}" type="parTrans" cxnId="{5378B383-ED04-458F-A0B9-A1998C575509}">
      <dgm:prSet/>
      <dgm:spPr/>
      <dgm:t>
        <a:bodyPr/>
        <a:lstStyle/>
        <a:p>
          <a:endParaRPr lang="en-US" b="1">
            <a:effectLst>
              <a:outerShdw blurRad="38100" dist="38100" dir="2700000" algn="tl">
                <a:srgbClr val="000000">
                  <a:alpha val="43137"/>
                </a:srgbClr>
              </a:outerShdw>
            </a:effectLst>
          </a:endParaRPr>
        </a:p>
      </dgm:t>
    </dgm:pt>
    <dgm:pt modelId="{1C63C5B8-6BE7-4797-9F34-BD6AFDE7A4CD}" type="sibTrans" cxnId="{5378B383-ED04-458F-A0B9-A1998C575509}">
      <dgm:prSet/>
      <dgm:spPr/>
      <dgm:t>
        <a:bodyPr/>
        <a:lstStyle/>
        <a:p>
          <a:endParaRPr lang="en-US" b="1">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Colored circle connected to tasks"/>
        </a:ext>
      </dgm:extLst>
    </dgm:pt>
    <dgm:pt modelId="{B336CD0B-2FAE-4744-A0E5-97102973AF98}">
      <dgm:prSet phldrT="[Text]"/>
      <dgm:spPr/>
      <dgm:t>
        <a:bodyPr/>
        <a:lstStyle/>
        <a:p>
          <a:r>
            <a:rPr lang="ar-DZ" b="1" dirty="0" smtClean="0">
              <a:effectLst>
                <a:outerShdw blurRad="38100" dist="38100" dir="2700000" algn="tl">
                  <a:srgbClr val="000000">
                    <a:alpha val="43137"/>
                  </a:srgbClr>
                </a:outerShdw>
              </a:effectLst>
            </a:rPr>
            <a:t>عوامل احنماعية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Task 4- foods"/>
        </a:ext>
      </dgm:extLst>
    </dgm:pt>
    <dgm:pt modelId="{2D8D52C5-8E3A-46BF-B559-81B0B517AFF1}" type="parTrans" cxnId="{59E47C94-3E56-47D8-8D1F-0C4A8F2B9C04}">
      <dgm:prSet/>
      <dgm:spPr/>
      <dgm:t>
        <a:bodyPr/>
        <a:lstStyle/>
        <a:p>
          <a:endParaRPr lang="en-US" b="1">
            <a:effectLst>
              <a:outerShdw blurRad="38100" dist="38100" dir="2700000" algn="tl">
                <a:srgbClr val="000000">
                  <a:alpha val="43137"/>
                </a:srgbClr>
              </a:outerShdw>
            </a:effectLst>
          </a:endParaRPr>
        </a:p>
      </dgm:t>
    </dgm:pt>
    <dgm:pt modelId="{B0BC49F9-573F-4CB9-A7E3-46163D43B0D1}" type="sibTrans" cxnId="{59E47C94-3E56-47D8-8D1F-0C4A8F2B9C04}">
      <dgm:prSet/>
      <dgm:spPr/>
      <dgm:t>
        <a:bodyPr/>
        <a:lstStyle/>
        <a:p>
          <a:endParaRPr lang="en-US" b="1">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Colored circle connected to tasks"/>
        </a:ext>
      </dgm:extLst>
    </dgm:pt>
    <dgm:pt modelId="{CD789EEF-4B5E-43DD-B856-0213893032FF}">
      <dgm:prSet phldrT="[Text]"/>
      <dgm:spPr/>
      <dgm:t>
        <a:bodyPr/>
        <a:lstStyle/>
        <a:p>
          <a:r>
            <a:rPr lang="ar-DZ" b="1" dirty="0" smtClean="0">
              <a:effectLst>
                <a:outerShdw blurRad="38100" dist="38100" dir="2700000" algn="tl">
                  <a:srgbClr val="000000">
                    <a:alpha val="43137"/>
                  </a:srgbClr>
                </a:outerShdw>
              </a:effectLst>
            </a:rPr>
            <a:t>المؤسسة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Group- consumer goods and services"/>
        </a:ext>
      </dgm:extLst>
    </dgm:pt>
    <dgm:pt modelId="{3C02E6A9-ACFA-4A0B-BCA7-C0E7A7B7D576}" type="parTrans" cxnId="{6C521F0C-E7C7-49CB-BBCF-E50952C8A103}">
      <dgm:prSet/>
      <dgm:spPr/>
      <dgm:t>
        <a:bodyPr/>
        <a:lstStyle/>
        <a:p>
          <a:endParaRPr lang="en-US" b="1">
            <a:effectLst>
              <a:outerShdw blurRad="38100" dist="38100" dir="2700000" algn="tl">
                <a:srgbClr val="000000">
                  <a:alpha val="43137"/>
                </a:srgbClr>
              </a:outerShdw>
            </a:effectLst>
          </a:endParaRPr>
        </a:p>
      </dgm:t>
    </dgm:pt>
    <dgm:pt modelId="{28B2834F-F48A-4E43-9FFE-28646D0A4772}" type="sibTrans" cxnId="{6C521F0C-E7C7-49CB-BBCF-E50952C8A103}">
      <dgm:prSet/>
      <dgm:spPr/>
      <dgm:t>
        <a:bodyPr/>
        <a:lstStyle/>
        <a:p>
          <a:endParaRPr lang="en-US" b="1">
            <a:effectLst>
              <a:outerShdw blurRad="38100" dist="38100" dir="2700000" algn="tl">
                <a:srgbClr val="000000">
                  <a:alpha val="43137"/>
                </a:srgbClr>
              </a:outerShdw>
            </a:effectLst>
          </a:endParaRPr>
        </a:p>
      </dgm:t>
    </dgm:pt>
    <dgm:pt modelId="{E07BFA3C-60A3-46E8-99B3-2DC1D25A84D3}">
      <dgm:prSet phldrT="[Text]"/>
      <dgm:spPr/>
      <dgm:t>
        <a:bodyPr/>
        <a:lstStyle/>
        <a:p>
          <a:r>
            <a:rPr lang="ar-DZ" b="1" dirty="0" smtClean="0">
              <a:effectLst>
                <a:outerShdw blurRad="38100" dist="38100" dir="2700000" algn="tl">
                  <a:srgbClr val="000000">
                    <a:alpha val="43137"/>
                  </a:srgbClr>
                </a:outerShdw>
              </a:effectLst>
            </a:rPr>
            <a:t>عوامل قانونية</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title="Task 3- healthcare"/>
        </a:ext>
      </dgm:extLst>
    </dgm:pt>
    <dgm:pt modelId="{D3454B80-C066-42C8-8071-55BC49D907F7}" type="parTrans" cxnId="{A09FA27D-F65E-470F-BD0E-B0DACF032CD7}">
      <dgm:prSet/>
      <dgm:spPr/>
      <dgm:t>
        <a:bodyPr/>
        <a:lstStyle/>
        <a:p>
          <a:endParaRPr lang="it-IT" b="1">
            <a:effectLst>
              <a:outerShdw blurRad="38100" dist="38100" dir="2700000" algn="tl">
                <a:srgbClr val="000000">
                  <a:alpha val="43137"/>
                </a:srgbClr>
              </a:outerShdw>
            </a:effectLst>
          </a:endParaRPr>
        </a:p>
      </dgm:t>
    </dgm:pt>
    <dgm:pt modelId="{E86CECAF-720A-47DB-8212-F65F6F36D2C3}" type="sibTrans" cxnId="{A09FA27D-F65E-470F-BD0E-B0DACF032CD7}">
      <dgm:prSet/>
      <dgm:spPr/>
      <dgm:t>
        <a:bodyPr/>
        <a:lstStyle/>
        <a:p>
          <a:endParaRPr lang="it-IT" b="1">
            <a:effectLst>
              <a:outerShdw blurRad="38100" dist="38100" dir="2700000" algn="tl">
                <a:srgbClr val="000000">
                  <a:alpha val="43137"/>
                </a:srgbClr>
              </a:outerShdw>
            </a:effectLst>
          </a:endParaRPr>
        </a:p>
      </dgm:t>
    </dgm:pt>
    <dgm:pt modelId="{027325E2-23C6-4C06-858B-81D8D052A85E}" type="pres">
      <dgm:prSet presAssocID="{661038A5-A781-483A-B3BE-3FC4F0B3FF7E}" presName="Name0" presStyleCnt="0">
        <dgm:presLayoutVars>
          <dgm:chMax val="1"/>
          <dgm:dir/>
          <dgm:animLvl val="ctr"/>
          <dgm:resizeHandles val="exact"/>
        </dgm:presLayoutVars>
      </dgm:prSet>
      <dgm:spPr/>
      <dgm:t>
        <a:bodyPr/>
        <a:lstStyle/>
        <a:p>
          <a:endParaRPr lang="en-US"/>
        </a:p>
      </dgm:t>
    </dgm:pt>
    <dgm:pt modelId="{4D5002D5-010C-429B-8E83-03E155A5B707}" type="pres">
      <dgm:prSet presAssocID="{CD789EEF-4B5E-43DD-B856-0213893032FF}" presName="centerShape" presStyleLbl="node0" presStyleIdx="0" presStyleCnt="1" custScaleX="91095" custScaleY="88276"/>
      <dgm:spPr/>
      <dgm:t>
        <a:bodyPr/>
        <a:lstStyle/>
        <a:p>
          <a:endParaRPr lang="en-US"/>
        </a:p>
      </dgm:t>
    </dgm:pt>
    <dgm:pt modelId="{BD6582BC-7D62-4B6F-A5D1-0AE57EEA3EFD}" type="pres">
      <dgm:prSet presAssocID="{8EBA43C8-9012-4EA0-B106-6FE159AD46CF}" presName="node" presStyleLbl="node1" presStyleIdx="0" presStyleCnt="5">
        <dgm:presLayoutVars>
          <dgm:bulletEnabled val="1"/>
        </dgm:presLayoutVars>
      </dgm:prSet>
      <dgm:spPr/>
      <dgm:t>
        <a:bodyPr/>
        <a:lstStyle/>
        <a:p>
          <a:endParaRPr lang="en-US"/>
        </a:p>
      </dgm:t>
    </dgm:pt>
    <dgm:pt modelId="{2E112B4B-4AC3-4523-B3DE-6ACAE9149B68}" type="pres">
      <dgm:prSet presAssocID="{8EBA43C8-9012-4EA0-B106-6FE159AD46CF}" presName="dummy" presStyleCnt="0"/>
      <dgm:spPr/>
      <dgm:t>
        <a:bodyPr/>
        <a:lstStyle/>
        <a:p>
          <a:endParaRPr lang="it-IT"/>
        </a:p>
      </dgm:t>
    </dgm:pt>
    <dgm:pt modelId="{15FB489D-4744-42DD-8ABC-D9C0418A6E88}" type="pres">
      <dgm:prSet presAssocID="{D145ACA9-EADF-427B-B057-A3789CC70F81}" presName="sibTrans" presStyleLbl="sibTrans2D1" presStyleIdx="0" presStyleCnt="5"/>
      <dgm:spPr/>
      <dgm:t>
        <a:bodyPr/>
        <a:lstStyle/>
        <a:p>
          <a:endParaRPr lang="en-US"/>
        </a:p>
      </dgm:t>
    </dgm:pt>
    <dgm:pt modelId="{FD270AAC-50A3-4636-B194-94E1C3F6E757}" type="pres">
      <dgm:prSet presAssocID="{50393109-4215-430A-83B7-DA6AC511BBB4}" presName="node" presStyleLbl="node1" presStyleIdx="1" presStyleCnt="5">
        <dgm:presLayoutVars>
          <dgm:bulletEnabled val="1"/>
        </dgm:presLayoutVars>
      </dgm:prSet>
      <dgm:spPr/>
      <dgm:t>
        <a:bodyPr/>
        <a:lstStyle/>
        <a:p>
          <a:endParaRPr lang="en-US"/>
        </a:p>
      </dgm:t>
    </dgm:pt>
    <dgm:pt modelId="{C710FEDE-8B84-48B5-A210-3EF4A3DDAC67}" type="pres">
      <dgm:prSet presAssocID="{50393109-4215-430A-83B7-DA6AC511BBB4}" presName="dummy" presStyleCnt="0"/>
      <dgm:spPr/>
      <dgm:t>
        <a:bodyPr/>
        <a:lstStyle/>
        <a:p>
          <a:endParaRPr lang="it-IT"/>
        </a:p>
      </dgm:t>
    </dgm:pt>
    <dgm:pt modelId="{4B56FDDB-B44E-4281-A5F3-2F52349AD1BA}" type="pres">
      <dgm:prSet presAssocID="{A7AB3396-1C05-4844-AE94-8674FDE6C754}" presName="sibTrans" presStyleLbl="sibTrans2D1" presStyleIdx="1" presStyleCnt="5"/>
      <dgm:spPr/>
      <dgm:t>
        <a:bodyPr/>
        <a:lstStyle/>
        <a:p>
          <a:endParaRPr lang="en-US"/>
        </a:p>
      </dgm:t>
    </dgm:pt>
    <dgm:pt modelId="{6F810E4F-8574-42C0-86A4-A217C02538AB}" type="pres">
      <dgm:prSet presAssocID="{90CC1A74-5FA2-4533-A7D3-9997BE508B7E}" presName="node" presStyleLbl="node1" presStyleIdx="2" presStyleCnt="5">
        <dgm:presLayoutVars>
          <dgm:bulletEnabled val="1"/>
        </dgm:presLayoutVars>
      </dgm:prSet>
      <dgm:spPr/>
      <dgm:t>
        <a:bodyPr/>
        <a:lstStyle/>
        <a:p>
          <a:endParaRPr lang="en-US"/>
        </a:p>
      </dgm:t>
    </dgm:pt>
    <dgm:pt modelId="{FF1D5B58-7BD0-4457-8595-5ED9D6677FD4}" type="pres">
      <dgm:prSet presAssocID="{90CC1A74-5FA2-4533-A7D3-9997BE508B7E}" presName="dummy" presStyleCnt="0"/>
      <dgm:spPr/>
      <dgm:t>
        <a:bodyPr/>
        <a:lstStyle/>
        <a:p>
          <a:endParaRPr lang="it-IT"/>
        </a:p>
      </dgm:t>
    </dgm:pt>
    <dgm:pt modelId="{2A737C0B-BD58-4229-A1C3-E2A44E868CB9}" type="pres">
      <dgm:prSet presAssocID="{1C63C5B8-6BE7-4797-9F34-BD6AFDE7A4CD}" presName="sibTrans" presStyleLbl="sibTrans2D1" presStyleIdx="2" presStyleCnt="5"/>
      <dgm:spPr/>
      <dgm:t>
        <a:bodyPr/>
        <a:lstStyle/>
        <a:p>
          <a:endParaRPr lang="en-US"/>
        </a:p>
      </dgm:t>
    </dgm:pt>
    <dgm:pt modelId="{2A08AA99-01CD-4272-A091-F650DE804192}" type="pres">
      <dgm:prSet presAssocID="{E07BFA3C-60A3-46E8-99B3-2DC1D25A84D3}" presName="node" presStyleLbl="node1" presStyleIdx="3" presStyleCnt="5">
        <dgm:presLayoutVars>
          <dgm:bulletEnabled val="1"/>
        </dgm:presLayoutVars>
      </dgm:prSet>
      <dgm:spPr/>
      <dgm:t>
        <a:bodyPr/>
        <a:lstStyle/>
        <a:p>
          <a:endParaRPr lang="it-IT"/>
        </a:p>
      </dgm:t>
    </dgm:pt>
    <dgm:pt modelId="{A22585DB-04A3-4E99-B4F7-46855553E9FC}" type="pres">
      <dgm:prSet presAssocID="{E07BFA3C-60A3-46E8-99B3-2DC1D25A84D3}" presName="dummy" presStyleCnt="0"/>
      <dgm:spPr/>
      <dgm:t>
        <a:bodyPr/>
        <a:lstStyle/>
        <a:p>
          <a:endParaRPr lang="it-IT"/>
        </a:p>
      </dgm:t>
    </dgm:pt>
    <dgm:pt modelId="{0590C009-ADA7-44D1-89F6-BE094FA1F8E6}" type="pres">
      <dgm:prSet presAssocID="{E86CECAF-720A-47DB-8212-F65F6F36D2C3}" presName="sibTrans" presStyleLbl="sibTrans2D1" presStyleIdx="3" presStyleCnt="5"/>
      <dgm:spPr/>
      <dgm:t>
        <a:bodyPr/>
        <a:lstStyle/>
        <a:p>
          <a:endParaRPr lang="it-IT"/>
        </a:p>
      </dgm:t>
    </dgm:pt>
    <dgm:pt modelId="{65D72103-F6CF-452C-9010-CFD11BA6E749}" type="pres">
      <dgm:prSet presAssocID="{B336CD0B-2FAE-4744-A0E5-97102973AF98}" presName="node" presStyleLbl="node1" presStyleIdx="4" presStyleCnt="5">
        <dgm:presLayoutVars>
          <dgm:bulletEnabled val="1"/>
        </dgm:presLayoutVars>
      </dgm:prSet>
      <dgm:spPr/>
      <dgm:t>
        <a:bodyPr/>
        <a:lstStyle/>
        <a:p>
          <a:endParaRPr lang="en-US"/>
        </a:p>
      </dgm:t>
    </dgm:pt>
    <dgm:pt modelId="{82FCD261-8D10-444F-9BC7-E67A8370072E}" type="pres">
      <dgm:prSet presAssocID="{B336CD0B-2FAE-4744-A0E5-97102973AF98}" presName="dummy" presStyleCnt="0"/>
      <dgm:spPr/>
      <dgm:t>
        <a:bodyPr/>
        <a:lstStyle/>
        <a:p>
          <a:endParaRPr lang="it-IT"/>
        </a:p>
      </dgm:t>
    </dgm:pt>
    <dgm:pt modelId="{229A783D-F5B2-4DCC-BA2E-5640D044789F}" type="pres">
      <dgm:prSet presAssocID="{B0BC49F9-573F-4CB9-A7E3-46163D43B0D1}" presName="sibTrans" presStyleLbl="sibTrans2D1" presStyleIdx="4" presStyleCnt="5"/>
      <dgm:spPr/>
      <dgm:t>
        <a:bodyPr/>
        <a:lstStyle/>
        <a:p>
          <a:endParaRPr lang="en-US"/>
        </a:p>
      </dgm:t>
    </dgm:pt>
  </dgm:ptLst>
  <dgm:cxnLst>
    <dgm:cxn modelId="{72A79097-6461-41C6-9332-2F4BCACF8ECE}" type="presOf" srcId="{661038A5-A781-483A-B3BE-3FC4F0B3FF7E}" destId="{027325E2-23C6-4C06-858B-81D8D052A85E}" srcOrd="0" destOrd="0" presId="urn:microsoft.com/office/officeart/2005/8/layout/radial6"/>
    <dgm:cxn modelId="{2DD76791-EEE3-404F-A5FD-E3CCAA3838FA}" srcId="{CD789EEF-4B5E-43DD-B856-0213893032FF}" destId="{8EBA43C8-9012-4EA0-B106-6FE159AD46CF}" srcOrd="0" destOrd="0" parTransId="{CE87F387-1F98-4174-BA90-BEDB0C412A00}" sibTransId="{D145ACA9-EADF-427B-B057-A3789CC70F81}"/>
    <dgm:cxn modelId="{7B45E7BF-C2F5-473A-B4BF-A55AB9CC9B77}" type="presOf" srcId="{B0BC49F9-573F-4CB9-A7E3-46163D43B0D1}" destId="{229A783D-F5B2-4DCC-BA2E-5640D044789F}" srcOrd="0" destOrd="0" presId="urn:microsoft.com/office/officeart/2005/8/layout/radial6"/>
    <dgm:cxn modelId="{EC460B31-FA6B-4A20-ACCE-013FD46E2549}" type="presOf" srcId="{CD789EEF-4B5E-43DD-B856-0213893032FF}" destId="{4D5002D5-010C-429B-8E83-03E155A5B707}" srcOrd="0" destOrd="0" presId="urn:microsoft.com/office/officeart/2005/8/layout/radial6"/>
    <dgm:cxn modelId="{E92C0CB0-542F-483B-9928-7B82053D8B01}" type="presOf" srcId="{B336CD0B-2FAE-4744-A0E5-97102973AF98}" destId="{65D72103-F6CF-452C-9010-CFD11BA6E749}" srcOrd="0" destOrd="0" presId="urn:microsoft.com/office/officeart/2005/8/layout/radial6"/>
    <dgm:cxn modelId="{59E47C94-3E56-47D8-8D1F-0C4A8F2B9C04}" srcId="{CD789EEF-4B5E-43DD-B856-0213893032FF}" destId="{B336CD0B-2FAE-4744-A0E5-97102973AF98}" srcOrd="4" destOrd="0" parTransId="{2D8D52C5-8E3A-46BF-B559-81B0B517AFF1}" sibTransId="{B0BC49F9-573F-4CB9-A7E3-46163D43B0D1}"/>
    <dgm:cxn modelId="{6C521F0C-E7C7-49CB-BBCF-E50952C8A103}" srcId="{661038A5-A781-483A-B3BE-3FC4F0B3FF7E}" destId="{CD789EEF-4B5E-43DD-B856-0213893032FF}" srcOrd="0" destOrd="0" parTransId="{3C02E6A9-ACFA-4A0B-BCA7-C0E7A7B7D576}" sibTransId="{28B2834F-F48A-4E43-9FFE-28646D0A4772}"/>
    <dgm:cxn modelId="{A09FA27D-F65E-470F-BD0E-B0DACF032CD7}" srcId="{CD789EEF-4B5E-43DD-B856-0213893032FF}" destId="{E07BFA3C-60A3-46E8-99B3-2DC1D25A84D3}" srcOrd="3" destOrd="0" parTransId="{D3454B80-C066-42C8-8071-55BC49D907F7}" sibTransId="{E86CECAF-720A-47DB-8212-F65F6F36D2C3}"/>
    <dgm:cxn modelId="{BC09AC19-79EB-456E-A38F-9B9F3A4FE1AB}" type="presOf" srcId="{E07BFA3C-60A3-46E8-99B3-2DC1D25A84D3}" destId="{2A08AA99-01CD-4272-A091-F650DE804192}" srcOrd="0" destOrd="0" presId="urn:microsoft.com/office/officeart/2005/8/layout/radial6"/>
    <dgm:cxn modelId="{5378B383-ED04-458F-A0B9-A1998C575509}" srcId="{CD789EEF-4B5E-43DD-B856-0213893032FF}" destId="{90CC1A74-5FA2-4533-A7D3-9997BE508B7E}" srcOrd="2" destOrd="0" parTransId="{C77A45DF-C805-4419-A414-9691B5533B0F}" sibTransId="{1C63C5B8-6BE7-4797-9F34-BD6AFDE7A4CD}"/>
    <dgm:cxn modelId="{85976426-DD03-4B86-8F57-B45D94ED0762}" type="presOf" srcId="{E86CECAF-720A-47DB-8212-F65F6F36D2C3}" destId="{0590C009-ADA7-44D1-89F6-BE094FA1F8E6}" srcOrd="0" destOrd="0" presId="urn:microsoft.com/office/officeart/2005/8/layout/radial6"/>
    <dgm:cxn modelId="{539B9F03-498F-4C83-8B37-457F080E9BCD}" type="presOf" srcId="{90CC1A74-5FA2-4533-A7D3-9997BE508B7E}" destId="{6F810E4F-8574-42C0-86A4-A217C02538AB}" srcOrd="0" destOrd="0" presId="urn:microsoft.com/office/officeart/2005/8/layout/radial6"/>
    <dgm:cxn modelId="{BD019B58-2E29-4FC2-8305-46F80FDA4879}" type="presOf" srcId="{50393109-4215-430A-83B7-DA6AC511BBB4}" destId="{FD270AAC-50A3-4636-B194-94E1C3F6E757}" srcOrd="0" destOrd="0" presId="urn:microsoft.com/office/officeart/2005/8/layout/radial6"/>
    <dgm:cxn modelId="{1FED2F1F-7EDB-48D9-AC11-272C325F590D}" type="presOf" srcId="{1C63C5B8-6BE7-4797-9F34-BD6AFDE7A4CD}" destId="{2A737C0B-BD58-4229-A1C3-E2A44E868CB9}" srcOrd="0" destOrd="0" presId="urn:microsoft.com/office/officeart/2005/8/layout/radial6"/>
    <dgm:cxn modelId="{B534F401-3782-4941-95FE-F57F1C6BC3B7}" type="presOf" srcId="{D145ACA9-EADF-427B-B057-A3789CC70F81}" destId="{15FB489D-4744-42DD-8ABC-D9C0418A6E88}" srcOrd="0" destOrd="0" presId="urn:microsoft.com/office/officeart/2005/8/layout/radial6"/>
    <dgm:cxn modelId="{AC9B14BC-75A9-4A80-B107-3A46BCB90DAC}" type="presOf" srcId="{A7AB3396-1C05-4844-AE94-8674FDE6C754}" destId="{4B56FDDB-B44E-4281-A5F3-2F52349AD1BA}" srcOrd="0" destOrd="0" presId="urn:microsoft.com/office/officeart/2005/8/layout/radial6"/>
    <dgm:cxn modelId="{46D58BC3-1E6B-4468-B5FF-4DF8F2F4C767}" srcId="{CD789EEF-4B5E-43DD-B856-0213893032FF}" destId="{50393109-4215-430A-83B7-DA6AC511BBB4}" srcOrd="1" destOrd="0" parTransId="{97FCF809-BA55-4379-9BA7-F0CE4B74E875}" sibTransId="{A7AB3396-1C05-4844-AE94-8674FDE6C754}"/>
    <dgm:cxn modelId="{D168AB2D-E92C-46B7-8C57-DFA64267A923}" type="presOf" srcId="{8EBA43C8-9012-4EA0-B106-6FE159AD46CF}" destId="{BD6582BC-7D62-4B6F-A5D1-0AE57EEA3EFD}" srcOrd="0" destOrd="0" presId="urn:microsoft.com/office/officeart/2005/8/layout/radial6"/>
    <dgm:cxn modelId="{2FC5C4F1-CA51-412B-B357-B7A5D7E0B194}" type="presParOf" srcId="{027325E2-23C6-4C06-858B-81D8D052A85E}" destId="{4D5002D5-010C-429B-8E83-03E155A5B707}" srcOrd="0" destOrd="0" presId="urn:microsoft.com/office/officeart/2005/8/layout/radial6"/>
    <dgm:cxn modelId="{BC3F54C0-F08E-4492-9A74-C3B03DD0EBD2}" type="presParOf" srcId="{027325E2-23C6-4C06-858B-81D8D052A85E}" destId="{BD6582BC-7D62-4B6F-A5D1-0AE57EEA3EFD}" srcOrd="1" destOrd="0" presId="urn:microsoft.com/office/officeart/2005/8/layout/radial6"/>
    <dgm:cxn modelId="{3D22E0E1-A6AC-45A3-9947-D458CE75D2B2}" type="presParOf" srcId="{027325E2-23C6-4C06-858B-81D8D052A85E}" destId="{2E112B4B-4AC3-4523-B3DE-6ACAE9149B68}" srcOrd="2" destOrd="0" presId="urn:microsoft.com/office/officeart/2005/8/layout/radial6"/>
    <dgm:cxn modelId="{51899861-F655-448E-BAD3-95937839D052}" type="presParOf" srcId="{027325E2-23C6-4C06-858B-81D8D052A85E}" destId="{15FB489D-4744-42DD-8ABC-D9C0418A6E88}" srcOrd="3" destOrd="0" presId="urn:microsoft.com/office/officeart/2005/8/layout/radial6"/>
    <dgm:cxn modelId="{9E02A224-BCA3-4BF8-ADB1-7BB2D95DBA8E}" type="presParOf" srcId="{027325E2-23C6-4C06-858B-81D8D052A85E}" destId="{FD270AAC-50A3-4636-B194-94E1C3F6E757}" srcOrd="4" destOrd="0" presId="urn:microsoft.com/office/officeart/2005/8/layout/radial6"/>
    <dgm:cxn modelId="{824F1A89-68F3-4228-88CC-5EF767ADC12D}" type="presParOf" srcId="{027325E2-23C6-4C06-858B-81D8D052A85E}" destId="{C710FEDE-8B84-48B5-A210-3EF4A3DDAC67}" srcOrd="5" destOrd="0" presId="urn:microsoft.com/office/officeart/2005/8/layout/radial6"/>
    <dgm:cxn modelId="{C623939E-DA09-433A-A507-2226E905A6A9}" type="presParOf" srcId="{027325E2-23C6-4C06-858B-81D8D052A85E}" destId="{4B56FDDB-B44E-4281-A5F3-2F52349AD1BA}" srcOrd="6" destOrd="0" presId="urn:microsoft.com/office/officeart/2005/8/layout/radial6"/>
    <dgm:cxn modelId="{3DC74DC9-C01F-44F7-830B-1796EFA9DD2B}" type="presParOf" srcId="{027325E2-23C6-4C06-858B-81D8D052A85E}" destId="{6F810E4F-8574-42C0-86A4-A217C02538AB}" srcOrd="7" destOrd="0" presId="urn:microsoft.com/office/officeart/2005/8/layout/radial6"/>
    <dgm:cxn modelId="{1666E65B-52FF-411B-A44A-F4994FBFA6D0}" type="presParOf" srcId="{027325E2-23C6-4C06-858B-81D8D052A85E}" destId="{FF1D5B58-7BD0-4457-8595-5ED9D6677FD4}" srcOrd="8" destOrd="0" presId="urn:microsoft.com/office/officeart/2005/8/layout/radial6"/>
    <dgm:cxn modelId="{BB9468E3-A96C-4FCC-BE50-D73FC890FF2A}" type="presParOf" srcId="{027325E2-23C6-4C06-858B-81D8D052A85E}" destId="{2A737C0B-BD58-4229-A1C3-E2A44E868CB9}" srcOrd="9" destOrd="0" presId="urn:microsoft.com/office/officeart/2005/8/layout/radial6"/>
    <dgm:cxn modelId="{1C833838-476B-455A-9F38-85B8ED72ACC1}" type="presParOf" srcId="{027325E2-23C6-4C06-858B-81D8D052A85E}" destId="{2A08AA99-01CD-4272-A091-F650DE804192}" srcOrd="10" destOrd="0" presId="urn:microsoft.com/office/officeart/2005/8/layout/radial6"/>
    <dgm:cxn modelId="{C8D8CA53-835E-4380-839B-13EAE309B433}" type="presParOf" srcId="{027325E2-23C6-4C06-858B-81D8D052A85E}" destId="{A22585DB-04A3-4E99-B4F7-46855553E9FC}" srcOrd="11" destOrd="0" presId="urn:microsoft.com/office/officeart/2005/8/layout/radial6"/>
    <dgm:cxn modelId="{0843463E-0A5B-4F92-950D-36E0E4BA3954}" type="presParOf" srcId="{027325E2-23C6-4C06-858B-81D8D052A85E}" destId="{0590C009-ADA7-44D1-89F6-BE094FA1F8E6}" srcOrd="12" destOrd="0" presId="urn:microsoft.com/office/officeart/2005/8/layout/radial6"/>
    <dgm:cxn modelId="{5972E612-BB19-450F-96E7-B61C41330735}" type="presParOf" srcId="{027325E2-23C6-4C06-858B-81D8D052A85E}" destId="{65D72103-F6CF-452C-9010-CFD11BA6E749}" srcOrd="13" destOrd="0" presId="urn:microsoft.com/office/officeart/2005/8/layout/radial6"/>
    <dgm:cxn modelId="{5D0531D3-C19F-46E7-95D4-0DC8471F1C65}" type="presParOf" srcId="{027325E2-23C6-4C06-858B-81D8D052A85E}" destId="{82FCD261-8D10-444F-9BC7-E67A8370072E}" srcOrd="14" destOrd="0" presId="urn:microsoft.com/office/officeart/2005/8/layout/radial6"/>
    <dgm:cxn modelId="{34B62483-1796-4084-A71D-116F498F167B}" type="presParOf" srcId="{027325E2-23C6-4C06-858B-81D8D052A85E}" destId="{229A783D-F5B2-4DCC-BA2E-5640D044789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1038A5-A781-483A-B3BE-3FC4F0B3FF7E}"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8EBA43C8-9012-4EA0-B106-6FE159AD46CF}">
      <dgm:prSet phldrT="[Text]" custT="1"/>
      <dgm:spPr/>
      <dgm:t>
        <a:bodyPr/>
        <a:lstStyle/>
        <a:p>
          <a:r>
            <a:rPr lang="ar-DZ" sz="18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الشروط الاقتصادية</a:t>
          </a:r>
          <a:endParaRPr lang="en-US" sz="1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1- global data"/>
        </a:ext>
      </dgm:extLst>
    </dgm:pt>
    <dgm:pt modelId="{CE87F387-1F98-4174-BA90-BEDB0C412A00}" type="parTrans" cxnId="{2DD76791-EEE3-404F-A5FD-E3CCAA3838FA}">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D145ACA9-EADF-427B-B057-A3789CC70F81}" type="sibTrans" cxnId="{2DD76791-EEE3-404F-A5FD-E3CCAA3838FA}">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CD789EEF-4B5E-43DD-B856-0213893032FF}">
      <dgm:prSet phldrT="[Text]" custT="1"/>
      <dgm:spPr/>
      <dgm:t>
        <a:bodyPr/>
        <a:lstStyle/>
        <a:p>
          <a:r>
            <a:rPr lang="ar-DZ" sz="18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العوامل الاقتصادية</a:t>
          </a:r>
          <a:endParaRPr lang="en-US" sz="1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Group- research network"/>
        </a:ext>
      </dgm:extLst>
    </dgm:pt>
    <dgm:pt modelId="{3C02E6A9-ACFA-4A0B-BCA7-C0E7A7B7D576}" type="parTrans" cxnId="{6C521F0C-E7C7-49CB-BBCF-E50952C8A103}">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28B2834F-F48A-4E43-9FFE-28646D0A4772}" type="sibTrans" cxnId="{6C521F0C-E7C7-49CB-BBCF-E50952C8A103}">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82641D75-9AAE-4A95-A785-B579F086A951}">
      <dgm:prSet phldrT="[Text]" custT="1"/>
      <dgm:spPr/>
      <dgm:t>
        <a:bodyPr/>
        <a:lstStyle/>
        <a:p>
          <a:r>
            <a:rPr lang="ar-DZ" sz="18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النشاط الاقتصادي</a:t>
          </a:r>
          <a:endParaRPr lang="en-US" sz="1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2- benchmarking"/>
        </a:ext>
      </dgm:extLst>
    </dgm:pt>
    <dgm:pt modelId="{CB3FAB3D-C2BB-4B6B-9848-1997E7AECFCE}" type="parTrans" cxnId="{260696CA-DCBA-4021-8AB9-D203FEA3C305}">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7AB307F-421F-4976-BC33-C87760AA27EE}" type="sibTrans" cxnId="{260696CA-DCBA-4021-8AB9-D203FEA3C305}">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F996E586-D5C4-4739-8868-B0FD782805CC}">
      <dgm:prSet phldrT="[Text]" custT="1"/>
      <dgm:spPr/>
      <dgm:t>
        <a:bodyPr/>
        <a:lstStyle/>
        <a:p>
          <a:r>
            <a:rPr lang="ar-DZ" sz="18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النظام الاقتصادي</a:t>
          </a:r>
          <a:endParaRPr lang="en-US" sz="1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3- brand intelligence"/>
        </a:ext>
      </dgm:extLst>
    </dgm:pt>
    <dgm:pt modelId="{61DA791D-C210-4147-B166-510A0A79B819}" type="parTrans" cxnId="{2CBFA67F-1C24-44FA-9103-45001007CC71}">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CB1BA7E0-042C-43AE-8BAA-00CD48E7B9DE}" type="sibTrans" cxnId="{2CBFA67F-1C24-44FA-9103-45001007CC71}">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E527DF91-8269-47C0-8443-B92A933E55C7}">
      <dgm:prSet phldrT="[Text]" custT="1"/>
      <dgm:spPr/>
      <dgm:t>
        <a:bodyPr/>
        <a:lstStyle/>
        <a:p>
          <a:r>
            <a:rPr lang="ar-DZ" sz="18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السياسة الاقتصادية</a:t>
          </a:r>
          <a:endParaRPr lang="en-US" sz="18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4- trends"/>
        </a:ext>
      </dgm:extLst>
    </dgm:pt>
    <dgm:pt modelId="{F9853749-1C9C-42A6-BCB2-7AB574DF6415}" type="parTrans" cxnId="{046EE6C8-6533-4DC3-AC55-CB490BF1FD4E}">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163C7DFC-4527-47BF-B087-0E294A8FBDC1}" type="sibTrans" cxnId="{046EE6C8-6533-4DC3-AC55-CB490BF1FD4E}">
      <dgm:prSet/>
      <dgm:spPr/>
      <dgm:t>
        <a:bodyPr/>
        <a:lstStyle/>
        <a:p>
          <a:endParaRPr lang="en-US" sz="18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027325E2-23C6-4C06-858B-81D8D052A85E}" type="pres">
      <dgm:prSet presAssocID="{661038A5-A781-483A-B3BE-3FC4F0B3FF7E}" presName="Name0" presStyleCnt="0">
        <dgm:presLayoutVars>
          <dgm:chMax val="1"/>
          <dgm:dir/>
          <dgm:animLvl val="ctr"/>
          <dgm:resizeHandles val="exact"/>
        </dgm:presLayoutVars>
      </dgm:prSet>
      <dgm:spPr/>
      <dgm:t>
        <a:bodyPr/>
        <a:lstStyle/>
        <a:p>
          <a:endParaRPr lang="en-US"/>
        </a:p>
      </dgm:t>
    </dgm:pt>
    <dgm:pt modelId="{4D5002D5-010C-429B-8E83-03E155A5B707}" type="pres">
      <dgm:prSet presAssocID="{CD789EEF-4B5E-43DD-B856-0213893032FF}" presName="centerShape" presStyleLbl="node0" presStyleIdx="0" presStyleCnt="1"/>
      <dgm:spPr/>
      <dgm:t>
        <a:bodyPr/>
        <a:lstStyle/>
        <a:p>
          <a:endParaRPr lang="en-US"/>
        </a:p>
      </dgm:t>
    </dgm:pt>
    <dgm:pt modelId="{BD6582BC-7D62-4B6F-A5D1-0AE57EEA3EFD}" type="pres">
      <dgm:prSet presAssocID="{8EBA43C8-9012-4EA0-B106-6FE159AD46CF}" presName="node" presStyleLbl="node1" presStyleIdx="0" presStyleCnt="4">
        <dgm:presLayoutVars>
          <dgm:bulletEnabled val="1"/>
        </dgm:presLayoutVars>
      </dgm:prSet>
      <dgm:spPr/>
      <dgm:t>
        <a:bodyPr/>
        <a:lstStyle/>
        <a:p>
          <a:endParaRPr lang="en-US"/>
        </a:p>
      </dgm:t>
    </dgm:pt>
    <dgm:pt modelId="{2E112B4B-4AC3-4523-B3DE-6ACAE9149B68}" type="pres">
      <dgm:prSet presAssocID="{8EBA43C8-9012-4EA0-B106-6FE159AD46CF}" presName="dummy" presStyleCnt="0"/>
      <dgm:spPr/>
      <dgm:t>
        <a:bodyPr/>
        <a:lstStyle/>
        <a:p>
          <a:endParaRPr lang="it-IT"/>
        </a:p>
      </dgm:t>
    </dgm:pt>
    <dgm:pt modelId="{15FB489D-4744-42DD-8ABC-D9C0418A6E88}" type="pres">
      <dgm:prSet presAssocID="{D145ACA9-EADF-427B-B057-A3789CC70F81}" presName="sibTrans" presStyleLbl="sibTrans2D1" presStyleIdx="0" presStyleCnt="4"/>
      <dgm:spPr/>
      <dgm:t>
        <a:bodyPr/>
        <a:lstStyle/>
        <a:p>
          <a:endParaRPr lang="en-US"/>
        </a:p>
      </dgm:t>
    </dgm:pt>
    <dgm:pt modelId="{4F208FBD-60FE-4384-9727-45010A37DD1D}" type="pres">
      <dgm:prSet presAssocID="{82641D75-9AAE-4A95-A785-B579F086A951}" presName="node" presStyleLbl="node1" presStyleIdx="1" presStyleCnt="4">
        <dgm:presLayoutVars>
          <dgm:bulletEnabled val="1"/>
        </dgm:presLayoutVars>
      </dgm:prSet>
      <dgm:spPr/>
      <dgm:t>
        <a:bodyPr/>
        <a:lstStyle/>
        <a:p>
          <a:endParaRPr lang="en-US"/>
        </a:p>
      </dgm:t>
    </dgm:pt>
    <dgm:pt modelId="{BBC2EDEE-32E3-4BDB-B215-605DDF0C74F0}" type="pres">
      <dgm:prSet presAssocID="{82641D75-9AAE-4A95-A785-B579F086A951}" presName="dummy" presStyleCnt="0"/>
      <dgm:spPr/>
      <dgm:t>
        <a:bodyPr/>
        <a:lstStyle/>
        <a:p>
          <a:endParaRPr lang="it-IT"/>
        </a:p>
      </dgm:t>
    </dgm:pt>
    <dgm:pt modelId="{C093E4FB-CA0B-4CA5-854F-D3A5B8D8DFC5}" type="pres">
      <dgm:prSet presAssocID="{37AB307F-421F-4976-BC33-C87760AA27EE}" presName="sibTrans" presStyleLbl="sibTrans2D1" presStyleIdx="1" presStyleCnt="4"/>
      <dgm:spPr/>
      <dgm:t>
        <a:bodyPr/>
        <a:lstStyle/>
        <a:p>
          <a:endParaRPr lang="en-US"/>
        </a:p>
      </dgm:t>
    </dgm:pt>
    <dgm:pt modelId="{62E303EC-C8C6-4276-B158-8579C8E5C923}" type="pres">
      <dgm:prSet presAssocID="{F996E586-D5C4-4739-8868-B0FD782805CC}" presName="node" presStyleLbl="node1" presStyleIdx="2" presStyleCnt="4">
        <dgm:presLayoutVars>
          <dgm:bulletEnabled val="1"/>
        </dgm:presLayoutVars>
      </dgm:prSet>
      <dgm:spPr/>
      <dgm:t>
        <a:bodyPr/>
        <a:lstStyle/>
        <a:p>
          <a:endParaRPr lang="en-US"/>
        </a:p>
      </dgm:t>
    </dgm:pt>
    <dgm:pt modelId="{31A2799F-64DE-4E36-B542-1549C40080F4}" type="pres">
      <dgm:prSet presAssocID="{F996E586-D5C4-4739-8868-B0FD782805CC}" presName="dummy" presStyleCnt="0"/>
      <dgm:spPr/>
      <dgm:t>
        <a:bodyPr/>
        <a:lstStyle/>
        <a:p>
          <a:endParaRPr lang="it-IT"/>
        </a:p>
      </dgm:t>
    </dgm:pt>
    <dgm:pt modelId="{D8D156EC-0ECD-4B80-8721-D603008A70E6}" type="pres">
      <dgm:prSet presAssocID="{CB1BA7E0-042C-43AE-8BAA-00CD48E7B9DE}" presName="sibTrans" presStyleLbl="sibTrans2D1" presStyleIdx="2" presStyleCnt="4"/>
      <dgm:spPr/>
      <dgm:t>
        <a:bodyPr/>
        <a:lstStyle/>
        <a:p>
          <a:endParaRPr lang="en-US"/>
        </a:p>
      </dgm:t>
    </dgm:pt>
    <dgm:pt modelId="{B7D94DD8-4746-4DB5-A9B7-87F44BD7DA33}" type="pres">
      <dgm:prSet presAssocID="{E527DF91-8269-47C0-8443-B92A933E55C7}" presName="node" presStyleLbl="node1" presStyleIdx="3" presStyleCnt="4">
        <dgm:presLayoutVars>
          <dgm:bulletEnabled val="1"/>
        </dgm:presLayoutVars>
      </dgm:prSet>
      <dgm:spPr/>
      <dgm:t>
        <a:bodyPr/>
        <a:lstStyle/>
        <a:p>
          <a:endParaRPr lang="en-US"/>
        </a:p>
      </dgm:t>
    </dgm:pt>
    <dgm:pt modelId="{56C84233-446D-4539-836F-DEBC1E093A99}" type="pres">
      <dgm:prSet presAssocID="{E527DF91-8269-47C0-8443-B92A933E55C7}" presName="dummy" presStyleCnt="0"/>
      <dgm:spPr/>
      <dgm:t>
        <a:bodyPr/>
        <a:lstStyle/>
        <a:p>
          <a:endParaRPr lang="it-IT"/>
        </a:p>
      </dgm:t>
    </dgm:pt>
    <dgm:pt modelId="{31F06B5A-2195-4E59-80BD-B28AD7D69EF8}" type="pres">
      <dgm:prSet presAssocID="{163C7DFC-4527-47BF-B087-0E294A8FBDC1}" presName="sibTrans" presStyleLbl="sibTrans2D1" presStyleIdx="3" presStyleCnt="4"/>
      <dgm:spPr/>
      <dgm:t>
        <a:bodyPr/>
        <a:lstStyle/>
        <a:p>
          <a:endParaRPr lang="en-US"/>
        </a:p>
      </dgm:t>
    </dgm:pt>
  </dgm:ptLst>
  <dgm:cxnLst>
    <dgm:cxn modelId="{832629D0-A6A7-4246-8E20-8FD2EEADC470}" type="presOf" srcId="{661038A5-A781-483A-B3BE-3FC4F0B3FF7E}" destId="{027325E2-23C6-4C06-858B-81D8D052A85E}" srcOrd="0" destOrd="0" presId="urn:microsoft.com/office/officeart/2005/8/layout/radial6"/>
    <dgm:cxn modelId="{C584C7A3-8B97-4AEC-8EC5-85AC219EDED1}" type="presOf" srcId="{D145ACA9-EADF-427B-B057-A3789CC70F81}" destId="{15FB489D-4744-42DD-8ABC-D9C0418A6E88}" srcOrd="0" destOrd="0" presId="urn:microsoft.com/office/officeart/2005/8/layout/radial6"/>
    <dgm:cxn modelId="{260696CA-DCBA-4021-8AB9-D203FEA3C305}" srcId="{CD789EEF-4B5E-43DD-B856-0213893032FF}" destId="{82641D75-9AAE-4A95-A785-B579F086A951}" srcOrd="1" destOrd="0" parTransId="{CB3FAB3D-C2BB-4B6B-9848-1997E7AECFCE}" sibTransId="{37AB307F-421F-4976-BC33-C87760AA27EE}"/>
    <dgm:cxn modelId="{2DD76791-EEE3-404F-A5FD-E3CCAA3838FA}" srcId="{CD789EEF-4B5E-43DD-B856-0213893032FF}" destId="{8EBA43C8-9012-4EA0-B106-6FE159AD46CF}" srcOrd="0" destOrd="0" parTransId="{CE87F387-1F98-4174-BA90-BEDB0C412A00}" sibTransId="{D145ACA9-EADF-427B-B057-A3789CC70F81}"/>
    <dgm:cxn modelId="{6C521F0C-E7C7-49CB-BBCF-E50952C8A103}" srcId="{661038A5-A781-483A-B3BE-3FC4F0B3FF7E}" destId="{CD789EEF-4B5E-43DD-B856-0213893032FF}" srcOrd="0" destOrd="0" parTransId="{3C02E6A9-ACFA-4A0B-BCA7-C0E7A7B7D576}" sibTransId="{28B2834F-F48A-4E43-9FFE-28646D0A4772}"/>
    <dgm:cxn modelId="{4A824A41-A45C-4A74-BFBB-AE84D6633796}" type="presOf" srcId="{E527DF91-8269-47C0-8443-B92A933E55C7}" destId="{B7D94DD8-4746-4DB5-A9B7-87F44BD7DA33}" srcOrd="0" destOrd="0" presId="urn:microsoft.com/office/officeart/2005/8/layout/radial6"/>
    <dgm:cxn modelId="{C17784BD-7342-487C-8A02-14AC262D400B}" type="presOf" srcId="{8EBA43C8-9012-4EA0-B106-6FE159AD46CF}" destId="{BD6582BC-7D62-4B6F-A5D1-0AE57EEA3EFD}" srcOrd="0" destOrd="0" presId="urn:microsoft.com/office/officeart/2005/8/layout/radial6"/>
    <dgm:cxn modelId="{046EE6C8-6533-4DC3-AC55-CB490BF1FD4E}" srcId="{CD789EEF-4B5E-43DD-B856-0213893032FF}" destId="{E527DF91-8269-47C0-8443-B92A933E55C7}" srcOrd="3" destOrd="0" parTransId="{F9853749-1C9C-42A6-BCB2-7AB574DF6415}" sibTransId="{163C7DFC-4527-47BF-B087-0E294A8FBDC1}"/>
    <dgm:cxn modelId="{887CFEAE-0E98-4C08-8433-22BA48B278A5}" type="presOf" srcId="{82641D75-9AAE-4A95-A785-B579F086A951}" destId="{4F208FBD-60FE-4384-9727-45010A37DD1D}" srcOrd="0" destOrd="0" presId="urn:microsoft.com/office/officeart/2005/8/layout/radial6"/>
    <dgm:cxn modelId="{ACBC723A-18D7-4142-9D5F-CD2F387AEC14}" type="presOf" srcId="{37AB307F-421F-4976-BC33-C87760AA27EE}" destId="{C093E4FB-CA0B-4CA5-854F-D3A5B8D8DFC5}" srcOrd="0" destOrd="0" presId="urn:microsoft.com/office/officeart/2005/8/layout/radial6"/>
    <dgm:cxn modelId="{A47D798B-23A1-434D-A8EF-2D9DA552FDC4}" type="presOf" srcId="{F996E586-D5C4-4739-8868-B0FD782805CC}" destId="{62E303EC-C8C6-4276-B158-8579C8E5C923}" srcOrd="0" destOrd="0" presId="urn:microsoft.com/office/officeart/2005/8/layout/radial6"/>
    <dgm:cxn modelId="{813D9DE7-B035-4B7F-BCD3-6C75B6B26C4B}" type="presOf" srcId="{CB1BA7E0-042C-43AE-8BAA-00CD48E7B9DE}" destId="{D8D156EC-0ECD-4B80-8721-D603008A70E6}" srcOrd="0" destOrd="0" presId="urn:microsoft.com/office/officeart/2005/8/layout/radial6"/>
    <dgm:cxn modelId="{2CBFA67F-1C24-44FA-9103-45001007CC71}" srcId="{CD789EEF-4B5E-43DD-B856-0213893032FF}" destId="{F996E586-D5C4-4739-8868-B0FD782805CC}" srcOrd="2" destOrd="0" parTransId="{61DA791D-C210-4147-B166-510A0A79B819}" sibTransId="{CB1BA7E0-042C-43AE-8BAA-00CD48E7B9DE}"/>
    <dgm:cxn modelId="{366DF206-2DA6-46BD-99EA-F423AF9B940C}" type="presOf" srcId="{CD789EEF-4B5E-43DD-B856-0213893032FF}" destId="{4D5002D5-010C-429B-8E83-03E155A5B707}" srcOrd="0" destOrd="0" presId="urn:microsoft.com/office/officeart/2005/8/layout/radial6"/>
    <dgm:cxn modelId="{71378B65-85CF-42D5-8B77-29B0B2D592AB}" type="presOf" srcId="{163C7DFC-4527-47BF-B087-0E294A8FBDC1}" destId="{31F06B5A-2195-4E59-80BD-B28AD7D69EF8}" srcOrd="0" destOrd="0" presId="urn:microsoft.com/office/officeart/2005/8/layout/radial6"/>
    <dgm:cxn modelId="{C5A1B725-DA11-4EDD-BD11-552FCD0B6DD7}" type="presParOf" srcId="{027325E2-23C6-4C06-858B-81D8D052A85E}" destId="{4D5002D5-010C-429B-8E83-03E155A5B707}" srcOrd="0" destOrd="0" presId="urn:microsoft.com/office/officeart/2005/8/layout/radial6"/>
    <dgm:cxn modelId="{05AE4889-9F30-477B-A036-F4CFCB606ED5}" type="presParOf" srcId="{027325E2-23C6-4C06-858B-81D8D052A85E}" destId="{BD6582BC-7D62-4B6F-A5D1-0AE57EEA3EFD}" srcOrd="1" destOrd="0" presId="urn:microsoft.com/office/officeart/2005/8/layout/radial6"/>
    <dgm:cxn modelId="{1E2DFD92-9C20-434E-968D-36982BBFDEFE}" type="presParOf" srcId="{027325E2-23C6-4C06-858B-81D8D052A85E}" destId="{2E112B4B-4AC3-4523-B3DE-6ACAE9149B68}" srcOrd="2" destOrd="0" presId="urn:microsoft.com/office/officeart/2005/8/layout/radial6"/>
    <dgm:cxn modelId="{9D2DBEBE-6F81-43C2-9B57-841997A5668B}" type="presParOf" srcId="{027325E2-23C6-4C06-858B-81D8D052A85E}" destId="{15FB489D-4744-42DD-8ABC-D9C0418A6E88}" srcOrd="3" destOrd="0" presId="urn:microsoft.com/office/officeart/2005/8/layout/radial6"/>
    <dgm:cxn modelId="{A8EE7C8C-AED8-4913-9AC3-B9D3F66C1D2C}" type="presParOf" srcId="{027325E2-23C6-4C06-858B-81D8D052A85E}" destId="{4F208FBD-60FE-4384-9727-45010A37DD1D}" srcOrd="4" destOrd="0" presId="urn:microsoft.com/office/officeart/2005/8/layout/radial6"/>
    <dgm:cxn modelId="{CDAF6FE2-FB5A-4A2F-8F54-CC977F15E242}" type="presParOf" srcId="{027325E2-23C6-4C06-858B-81D8D052A85E}" destId="{BBC2EDEE-32E3-4BDB-B215-605DDF0C74F0}" srcOrd="5" destOrd="0" presId="urn:microsoft.com/office/officeart/2005/8/layout/radial6"/>
    <dgm:cxn modelId="{1048E33C-3F1F-417D-B47F-46D7D865FAA2}" type="presParOf" srcId="{027325E2-23C6-4C06-858B-81D8D052A85E}" destId="{C093E4FB-CA0B-4CA5-854F-D3A5B8D8DFC5}" srcOrd="6" destOrd="0" presId="urn:microsoft.com/office/officeart/2005/8/layout/radial6"/>
    <dgm:cxn modelId="{994E0C2F-9020-420A-A585-369CE7394E95}" type="presParOf" srcId="{027325E2-23C6-4C06-858B-81D8D052A85E}" destId="{62E303EC-C8C6-4276-B158-8579C8E5C923}" srcOrd="7" destOrd="0" presId="urn:microsoft.com/office/officeart/2005/8/layout/radial6"/>
    <dgm:cxn modelId="{353863BE-707C-4D53-9323-7699BB021F82}" type="presParOf" srcId="{027325E2-23C6-4C06-858B-81D8D052A85E}" destId="{31A2799F-64DE-4E36-B542-1549C40080F4}" srcOrd="8" destOrd="0" presId="urn:microsoft.com/office/officeart/2005/8/layout/radial6"/>
    <dgm:cxn modelId="{CDA94E38-F3CB-4148-BA8C-C5989FE97916}" type="presParOf" srcId="{027325E2-23C6-4C06-858B-81D8D052A85E}" destId="{D8D156EC-0ECD-4B80-8721-D603008A70E6}" srcOrd="9" destOrd="0" presId="urn:microsoft.com/office/officeart/2005/8/layout/radial6"/>
    <dgm:cxn modelId="{C1A6F952-D88A-4670-8055-7B5C6A439228}" type="presParOf" srcId="{027325E2-23C6-4C06-858B-81D8D052A85E}" destId="{B7D94DD8-4746-4DB5-A9B7-87F44BD7DA33}" srcOrd="10" destOrd="0" presId="urn:microsoft.com/office/officeart/2005/8/layout/radial6"/>
    <dgm:cxn modelId="{4DADB740-59AF-47B8-9D87-1CC8890D7471}" type="presParOf" srcId="{027325E2-23C6-4C06-858B-81D8D052A85E}" destId="{56C84233-446D-4539-836F-DEBC1E093A99}" srcOrd="11" destOrd="0" presId="urn:microsoft.com/office/officeart/2005/8/layout/radial6"/>
    <dgm:cxn modelId="{EB89EDF9-DCF5-460B-B027-BA936580B8ED}" type="presParOf" srcId="{027325E2-23C6-4C06-858B-81D8D052A85E}" destId="{31F06B5A-2195-4E59-80BD-B28AD7D69EF8}"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1038A5-A781-483A-B3BE-3FC4F0B3FF7E}" type="doc">
      <dgm:prSet loTypeId="urn:microsoft.com/office/officeart/2005/8/layout/radial6" loCatId="cycle" qsTypeId="urn:microsoft.com/office/officeart/2005/8/quickstyle/simple1" qsCatId="simple" csTypeId="urn:microsoft.com/office/officeart/2005/8/colors/accent4_1" csCatId="accent4" phldr="1"/>
      <dgm:spPr/>
      <dgm:t>
        <a:bodyPr/>
        <a:lstStyle/>
        <a:p>
          <a:endParaRPr lang="en-US"/>
        </a:p>
      </dgm:t>
    </dgm:pt>
    <dgm:pt modelId="{CD789EEF-4B5E-43DD-B856-0213893032FF}">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العوامل</a:t>
          </a:r>
          <a:r>
            <a:rPr lang="ar-DZ" b="1" baseline="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السياسية</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Group- industry and technology markets "/>
        </a:ext>
      </dgm:extLst>
    </dgm:pt>
    <dgm:pt modelId="{3C02E6A9-ACFA-4A0B-BCA7-C0E7A7B7D576}" type="parTrans" cxnId="{6C521F0C-E7C7-49CB-BBCF-E50952C8A103}">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28B2834F-F48A-4E43-9FFE-28646D0A4772}" type="sibTrans" cxnId="{6C521F0C-E7C7-49CB-BBCF-E50952C8A103}">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73944C55-B574-4912-B6D4-96704765C5DA}">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الاستقرار الحكومي</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1- finance"/>
        </a:ext>
      </dgm:extLst>
    </dgm:pt>
    <dgm:pt modelId="{504D50CC-20F6-4E6F-9556-ABED24ADFDC1}" type="parTrans" cxnId="{8D360C82-0AC0-43F0-975A-3659E81DC079}">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EA3F9B71-30C2-492E-9E0D-5C84A662F1B5}" type="sibTrans" cxnId="{8D360C82-0AC0-43F0-975A-3659E81DC079}">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4E6389A8-06FC-4C03-B153-42D3474C55AA}">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الحماية الاجتماعية</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5- b2b services"/>
        </a:ext>
      </dgm:extLst>
    </dgm:pt>
    <dgm:pt modelId="{5520D283-B341-4EA9-B020-2F32B8BBB5D6}" type="parTrans" cxnId="{954B0F19-7460-4C03-BD49-EC2E19DE47A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EAA65136-0586-4A18-8E15-B49CA4E3CBD5}" type="sibTrans" cxnId="{954B0F19-7460-4C03-BD49-EC2E19DE47A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69EBE7D1-BE70-46BE-9D79-C5814DB3A871}">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الملكية العامة</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3- machinery"/>
        </a:ext>
      </dgm:extLst>
    </dgm:pt>
    <dgm:pt modelId="{627A88F5-2AA3-4C7F-A403-DF00BC694EFE}" type="parTrans" cxnId="{61C6190C-8806-43E0-948E-D75F8CB9111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07D811D-5444-4AA7-9B96-1D0EAD280298}" type="sibTrans" cxnId="{61C6190C-8806-43E0-948E-D75F8CB9111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3F284474-E89D-4B8C-8975-E7FAEEABCBB5}">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السلطة</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2- media"/>
        </a:ext>
      </dgm:extLst>
    </dgm:pt>
    <dgm:pt modelId="{48F1A7B9-58FB-42C1-B6C2-DFEAE8A48B4C}" type="parTrans" cxnId="{1D015BDF-9549-43E2-8256-4221F01FAF1B}">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7259A812-0082-4ED4-99CB-FC40BD4FF4CF}" type="sibTrans" cxnId="{1D015BDF-9549-43E2-8256-4221F01FAF1B}">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934E904C-2930-48B2-8587-2193A99A0C68}">
      <dgm:prSet phldrT="[Text]"/>
      <dgm:spPr/>
      <dgm:t>
        <a:bodyPr/>
        <a:lstStyle/>
        <a:p>
          <a:r>
            <a:rPr lang="ar-DZ"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النظام السياسي</a:t>
          </a:r>
          <a:endParaRPr lang="en-US"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4- trade"/>
        </a:ext>
      </dgm:extLst>
    </dgm:pt>
    <dgm:pt modelId="{667B58EC-623F-43E2-B548-FEA53B13F2FF}" type="parTrans" cxnId="{C888B978-9E66-44C3-84F1-6B8B31A3D48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AF992532-F1C5-49FB-97CF-BBDE63990D2E}" type="sibTrans" cxnId="{C888B978-9E66-44C3-84F1-6B8B31A3D48E}">
      <dgm:prSet/>
      <dgm:spPr/>
      <dgm:t>
        <a:bodyPr/>
        <a:lstStyle/>
        <a:p>
          <a:endParaRPr lang="en-US"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027325E2-23C6-4C06-858B-81D8D052A85E}" type="pres">
      <dgm:prSet presAssocID="{661038A5-A781-483A-B3BE-3FC4F0B3FF7E}" presName="Name0" presStyleCnt="0">
        <dgm:presLayoutVars>
          <dgm:chMax val="1"/>
          <dgm:dir/>
          <dgm:animLvl val="ctr"/>
          <dgm:resizeHandles val="exact"/>
        </dgm:presLayoutVars>
      </dgm:prSet>
      <dgm:spPr/>
      <dgm:t>
        <a:bodyPr/>
        <a:lstStyle/>
        <a:p>
          <a:endParaRPr lang="en-US"/>
        </a:p>
      </dgm:t>
    </dgm:pt>
    <dgm:pt modelId="{4D5002D5-010C-429B-8E83-03E155A5B707}" type="pres">
      <dgm:prSet presAssocID="{CD789EEF-4B5E-43DD-B856-0213893032FF}" presName="centerShape" presStyleLbl="node0" presStyleIdx="0" presStyleCnt="1"/>
      <dgm:spPr/>
      <dgm:t>
        <a:bodyPr/>
        <a:lstStyle/>
        <a:p>
          <a:endParaRPr lang="en-US"/>
        </a:p>
      </dgm:t>
    </dgm:pt>
    <dgm:pt modelId="{706397F1-7B6F-4F90-B867-7FA944DD4D4B}" type="pres">
      <dgm:prSet presAssocID="{73944C55-B574-4912-B6D4-96704765C5DA}" presName="node" presStyleLbl="node1" presStyleIdx="0" presStyleCnt="5">
        <dgm:presLayoutVars>
          <dgm:bulletEnabled val="1"/>
        </dgm:presLayoutVars>
      </dgm:prSet>
      <dgm:spPr/>
      <dgm:t>
        <a:bodyPr/>
        <a:lstStyle/>
        <a:p>
          <a:endParaRPr lang="en-US"/>
        </a:p>
      </dgm:t>
    </dgm:pt>
    <dgm:pt modelId="{A0B88965-212A-4123-9D63-12A248FA925A}" type="pres">
      <dgm:prSet presAssocID="{73944C55-B574-4912-B6D4-96704765C5DA}" presName="dummy" presStyleCnt="0"/>
      <dgm:spPr/>
      <dgm:t>
        <a:bodyPr/>
        <a:lstStyle/>
        <a:p>
          <a:endParaRPr lang="it-IT"/>
        </a:p>
      </dgm:t>
    </dgm:pt>
    <dgm:pt modelId="{595DC414-F427-4721-AA99-74967B2EEB24}" type="pres">
      <dgm:prSet presAssocID="{EA3F9B71-30C2-492E-9E0D-5C84A662F1B5}" presName="sibTrans" presStyleLbl="sibTrans2D1" presStyleIdx="0" presStyleCnt="5"/>
      <dgm:spPr/>
      <dgm:t>
        <a:bodyPr/>
        <a:lstStyle/>
        <a:p>
          <a:endParaRPr lang="en-US"/>
        </a:p>
      </dgm:t>
    </dgm:pt>
    <dgm:pt modelId="{29583AF0-0E28-42A0-8D81-653A8B81695C}" type="pres">
      <dgm:prSet presAssocID="{3F284474-E89D-4B8C-8975-E7FAEEABCBB5}" presName="node" presStyleLbl="node1" presStyleIdx="1" presStyleCnt="5">
        <dgm:presLayoutVars>
          <dgm:bulletEnabled val="1"/>
        </dgm:presLayoutVars>
      </dgm:prSet>
      <dgm:spPr/>
      <dgm:t>
        <a:bodyPr/>
        <a:lstStyle/>
        <a:p>
          <a:endParaRPr lang="en-US"/>
        </a:p>
      </dgm:t>
    </dgm:pt>
    <dgm:pt modelId="{F2E2005A-DBC6-43A8-9630-F0ABCB94D084}" type="pres">
      <dgm:prSet presAssocID="{3F284474-E89D-4B8C-8975-E7FAEEABCBB5}" presName="dummy" presStyleCnt="0"/>
      <dgm:spPr/>
      <dgm:t>
        <a:bodyPr/>
        <a:lstStyle/>
        <a:p>
          <a:endParaRPr lang="it-IT"/>
        </a:p>
      </dgm:t>
    </dgm:pt>
    <dgm:pt modelId="{09FAE67E-6718-4FEB-B58F-524E280EC826}" type="pres">
      <dgm:prSet presAssocID="{7259A812-0082-4ED4-99CB-FC40BD4FF4CF}" presName="sibTrans" presStyleLbl="sibTrans2D1" presStyleIdx="1" presStyleCnt="5"/>
      <dgm:spPr/>
      <dgm:t>
        <a:bodyPr/>
        <a:lstStyle/>
        <a:p>
          <a:endParaRPr lang="en-US"/>
        </a:p>
      </dgm:t>
    </dgm:pt>
    <dgm:pt modelId="{59E2355A-1EAB-4CCA-AC8F-02D9581B17F5}" type="pres">
      <dgm:prSet presAssocID="{69EBE7D1-BE70-46BE-9D79-C5814DB3A871}" presName="node" presStyleLbl="node1" presStyleIdx="2" presStyleCnt="5">
        <dgm:presLayoutVars>
          <dgm:bulletEnabled val="1"/>
        </dgm:presLayoutVars>
      </dgm:prSet>
      <dgm:spPr/>
      <dgm:t>
        <a:bodyPr/>
        <a:lstStyle/>
        <a:p>
          <a:endParaRPr lang="en-US"/>
        </a:p>
      </dgm:t>
    </dgm:pt>
    <dgm:pt modelId="{865A8E88-F3D1-4E89-BCE2-9EFAADBA6646}" type="pres">
      <dgm:prSet presAssocID="{69EBE7D1-BE70-46BE-9D79-C5814DB3A871}" presName="dummy" presStyleCnt="0"/>
      <dgm:spPr/>
      <dgm:t>
        <a:bodyPr/>
        <a:lstStyle/>
        <a:p>
          <a:endParaRPr lang="it-IT"/>
        </a:p>
      </dgm:t>
    </dgm:pt>
    <dgm:pt modelId="{CF81F1FF-65F4-4B12-B585-A2C6DFD41A08}" type="pres">
      <dgm:prSet presAssocID="{307D811D-5444-4AA7-9B96-1D0EAD280298}" presName="sibTrans" presStyleLbl="sibTrans2D1" presStyleIdx="2" presStyleCnt="5"/>
      <dgm:spPr/>
      <dgm:t>
        <a:bodyPr/>
        <a:lstStyle/>
        <a:p>
          <a:endParaRPr lang="en-US"/>
        </a:p>
      </dgm:t>
    </dgm:pt>
    <dgm:pt modelId="{DEF63668-B5CC-4B19-9781-A439DB715929}" type="pres">
      <dgm:prSet presAssocID="{934E904C-2930-48B2-8587-2193A99A0C68}" presName="node" presStyleLbl="node1" presStyleIdx="3" presStyleCnt="5">
        <dgm:presLayoutVars>
          <dgm:bulletEnabled val="1"/>
        </dgm:presLayoutVars>
      </dgm:prSet>
      <dgm:spPr/>
      <dgm:t>
        <a:bodyPr/>
        <a:lstStyle/>
        <a:p>
          <a:endParaRPr lang="en-US"/>
        </a:p>
      </dgm:t>
    </dgm:pt>
    <dgm:pt modelId="{FB6AF957-C5C6-42D6-B141-782B0688E00F}" type="pres">
      <dgm:prSet presAssocID="{934E904C-2930-48B2-8587-2193A99A0C68}" presName="dummy" presStyleCnt="0"/>
      <dgm:spPr/>
      <dgm:t>
        <a:bodyPr/>
        <a:lstStyle/>
        <a:p>
          <a:endParaRPr lang="it-IT"/>
        </a:p>
      </dgm:t>
    </dgm:pt>
    <dgm:pt modelId="{0A99646A-DC8B-4820-AB30-806A2969E974}" type="pres">
      <dgm:prSet presAssocID="{AF992532-F1C5-49FB-97CF-BBDE63990D2E}" presName="sibTrans" presStyleLbl="sibTrans2D1" presStyleIdx="3" presStyleCnt="5"/>
      <dgm:spPr/>
      <dgm:t>
        <a:bodyPr/>
        <a:lstStyle/>
        <a:p>
          <a:endParaRPr lang="en-US"/>
        </a:p>
      </dgm:t>
    </dgm:pt>
    <dgm:pt modelId="{DA035073-3C95-428D-888D-88D84B959E42}" type="pres">
      <dgm:prSet presAssocID="{4E6389A8-06FC-4C03-B153-42D3474C55AA}" presName="node" presStyleLbl="node1" presStyleIdx="4" presStyleCnt="5">
        <dgm:presLayoutVars>
          <dgm:bulletEnabled val="1"/>
        </dgm:presLayoutVars>
      </dgm:prSet>
      <dgm:spPr/>
      <dgm:t>
        <a:bodyPr/>
        <a:lstStyle/>
        <a:p>
          <a:endParaRPr lang="en-US"/>
        </a:p>
      </dgm:t>
    </dgm:pt>
    <dgm:pt modelId="{A69A1A16-AE82-48D0-8A32-22E5B79EE2CB}" type="pres">
      <dgm:prSet presAssocID="{4E6389A8-06FC-4C03-B153-42D3474C55AA}" presName="dummy" presStyleCnt="0"/>
      <dgm:spPr/>
      <dgm:t>
        <a:bodyPr/>
        <a:lstStyle/>
        <a:p>
          <a:endParaRPr lang="it-IT"/>
        </a:p>
      </dgm:t>
    </dgm:pt>
    <dgm:pt modelId="{5CBFE174-2633-4C76-9E34-B9E6281630FC}" type="pres">
      <dgm:prSet presAssocID="{EAA65136-0586-4A18-8E15-B49CA4E3CBD5}" presName="sibTrans" presStyleLbl="sibTrans2D1" presStyleIdx="4" presStyleCnt="5"/>
      <dgm:spPr/>
      <dgm:t>
        <a:bodyPr/>
        <a:lstStyle/>
        <a:p>
          <a:endParaRPr lang="en-US"/>
        </a:p>
      </dgm:t>
    </dgm:pt>
  </dgm:ptLst>
  <dgm:cxnLst>
    <dgm:cxn modelId="{F58FF548-9DF5-4CE8-AFDB-05D46377224A}" type="presOf" srcId="{307D811D-5444-4AA7-9B96-1D0EAD280298}" destId="{CF81F1FF-65F4-4B12-B585-A2C6DFD41A08}" srcOrd="0" destOrd="0" presId="urn:microsoft.com/office/officeart/2005/8/layout/radial6"/>
    <dgm:cxn modelId="{954B0F19-7460-4C03-BD49-EC2E19DE47AE}" srcId="{CD789EEF-4B5E-43DD-B856-0213893032FF}" destId="{4E6389A8-06FC-4C03-B153-42D3474C55AA}" srcOrd="4" destOrd="0" parTransId="{5520D283-B341-4EA9-B020-2F32B8BBB5D6}" sibTransId="{EAA65136-0586-4A18-8E15-B49CA4E3CBD5}"/>
    <dgm:cxn modelId="{F7C80E5E-1127-4B7A-8C1F-4012D9BF2236}" type="presOf" srcId="{7259A812-0082-4ED4-99CB-FC40BD4FF4CF}" destId="{09FAE67E-6718-4FEB-B58F-524E280EC826}" srcOrd="0" destOrd="0" presId="urn:microsoft.com/office/officeart/2005/8/layout/radial6"/>
    <dgm:cxn modelId="{FC3D4EAE-AF97-4862-B542-364CF6AC2097}" type="presOf" srcId="{AF992532-F1C5-49FB-97CF-BBDE63990D2E}" destId="{0A99646A-DC8B-4820-AB30-806A2969E974}" srcOrd="0" destOrd="0" presId="urn:microsoft.com/office/officeart/2005/8/layout/radial6"/>
    <dgm:cxn modelId="{8D360C82-0AC0-43F0-975A-3659E81DC079}" srcId="{CD789EEF-4B5E-43DD-B856-0213893032FF}" destId="{73944C55-B574-4912-B6D4-96704765C5DA}" srcOrd="0" destOrd="0" parTransId="{504D50CC-20F6-4E6F-9556-ABED24ADFDC1}" sibTransId="{EA3F9B71-30C2-492E-9E0D-5C84A662F1B5}"/>
    <dgm:cxn modelId="{6C521F0C-E7C7-49CB-BBCF-E50952C8A103}" srcId="{661038A5-A781-483A-B3BE-3FC4F0B3FF7E}" destId="{CD789EEF-4B5E-43DD-B856-0213893032FF}" srcOrd="0" destOrd="0" parTransId="{3C02E6A9-ACFA-4A0B-BCA7-C0E7A7B7D576}" sibTransId="{28B2834F-F48A-4E43-9FFE-28646D0A4772}"/>
    <dgm:cxn modelId="{2F678D86-5B81-44DB-97B0-ECB05BD9D5C9}" type="presOf" srcId="{EA3F9B71-30C2-492E-9E0D-5C84A662F1B5}" destId="{595DC414-F427-4721-AA99-74967B2EEB24}" srcOrd="0" destOrd="0" presId="urn:microsoft.com/office/officeart/2005/8/layout/radial6"/>
    <dgm:cxn modelId="{BB345A6E-F8A2-40BF-8103-2C718CDD5EA2}" type="presOf" srcId="{69EBE7D1-BE70-46BE-9D79-C5814DB3A871}" destId="{59E2355A-1EAB-4CCA-AC8F-02D9581B17F5}" srcOrd="0" destOrd="0" presId="urn:microsoft.com/office/officeart/2005/8/layout/radial6"/>
    <dgm:cxn modelId="{285CF8D3-8E71-4986-8B87-3BB151262D05}" type="presOf" srcId="{661038A5-A781-483A-B3BE-3FC4F0B3FF7E}" destId="{027325E2-23C6-4C06-858B-81D8D052A85E}" srcOrd="0" destOrd="0" presId="urn:microsoft.com/office/officeart/2005/8/layout/radial6"/>
    <dgm:cxn modelId="{61C6190C-8806-43E0-948E-D75F8CB9111E}" srcId="{CD789EEF-4B5E-43DD-B856-0213893032FF}" destId="{69EBE7D1-BE70-46BE-9D79-C5814DB3A871}" srcOrd="2" destOrd="0" parTransId="{627A88F5-2AA3-4C7F-A403-DF00BC694EFE}" sibTransId="{307D811D-5444-4AA7-9B96-1D0EAD280298}"/>
    <dgm:cxn modelId="{C888B978-9E66-44C3-84F1-6B8B31A3D48E}" srcId="{CD789EEF-4B5E-43DD-B856-0213893032FF}" destId="{934E904C-2930-48B2-8587-2193A99A0C68}" srcOrd="3" destOrd="0" parTransId="{667B58EC-623F-43E2-B548-FEA53B13F2FF}" sibTransId="{AF992532-F1C5-49FB-97CF-BBDE63990D2E}"/>
    <dgm:cxn modelId="{1D015BDF-9549-43E2-8256-4221F01FAF1B}" srcId="{CD789EEF-4B5E-43DD-B856-0213893032FF}" destId="{3F284474-E89D-4B8C-8975-E7FAEEABCBB5}" srcOrd="1" destOrd="0" parTransId="{48F1A7B9-58FB-42C1-B6C2-DFEAE8A48B4C}" sibTransId="{7259A812-0082-4ED4-99CB-FC40BD4FF4CF}"/>
    <dgm:cxn modelId="{8133A0C1-7A5F-4921-A11E-53B69FD5D03F}" type="presOf" srcId="{EAA65136-0586-4A18-8E15-B49CA4E3CBD5}" destId="{5CBFE174-2633-4C76-9E34-B9E6281630FC}" srcOrd="0" destOrd="0" presId="urn:microsoft.com/office/officeart/2005/8/layout/radial6"/>
    <dgm:cxn modelId="{9A65AC02-DC70-449C-9B70-76DFC168EB2C}" type="presOf" srcId="{3F284474-E89D-4B8C-8975-E7FAEEABCBB5}" destId="{29583AF0-0E28-42A0-8D81-653A8B81695C}" srcOrd="0" destOrd="0" presId="urn:microsoft.com/office/officeart/2005/8/layout/radial6"/>
    <dgm:cxn modelId="{BCD0F77E-09A2-4E16-83E8-73023503617B}" type="presOf" srcId="{4E6389A8-06FC-4C03-B153-42D3474C55AA}" destId="{DA035073-3C95-428D-888D-88D84B959E42}" srcOrd="0" destOrd="0" presId="urn:microsoft.com/office/officeart/2005/8/layout/radial6"/>
    <dgm:cxn modelId="{BA8E55DF-47CE-4A91-BBAF-8BA35EBB821F}" type="presOf" srcId="{73944C55-B574-4912-B6D4-96704765C5DA}" destId="{706397F1-7B6F-4F90-B867-7FA944DD4D4B}" srcOrd="0" destOrd="0" presId="urn:microsoft.com/office/officeart/2005/8/layout/radial6"/>
    <dgm:cxn modelId="{DF65EE2F-65F5-4F70-995A-02BEADD8DAF2}" type="presOf" srcId="{CD789EEF-4B5E-43DD-B856-0213893032FF}" destId="{4D5002D5-010C-429B-8E83-03E155A5B707}" srcOrd="0" destOrd="0" presId="urn:microsoft.com/office/officeart/2005/8/layout/radial6"/>
    <dgm:cxn modelId="{41F74FA1-85A2-4081-97C4-6D454321801D}" type="presOf" srcId="{934E904C-2930-48B2-8587-2193A99A0C68}" destId="{DEF63668-B5CC-4B19-9781-A439DB715929}" srcOrd="0" destOrd="0" presId="urn:microsoft.com/office/officeart/2005/8/layout/radial6"/>
    <dgm:cxn modelId="{016BE81A-F52A-449C-9844-EFD00A9D1B4A}" type="presParOf" srcId="{027325E2-23C6-4C06-858B-81D8D052A85E}" destId="{4D5002D5-010C-429B-8E83-03E155A5B707}" srcOrd="0" destOrd="0" presId="urn:microsoft.com/office/officeart/2005/8/layout/radial6"/>
    <dgm:cxn modelId="{6056F84F-4152-4F8B-960A-3DF3154E8B05}" type="presParOf" srcId="{027325E2-23C6-4C06-858B-81D8D052A85E}" destId="{706397F1-7B6F-4F90-B867-7FA944DD4D4B}" srcOrd="1" destOrd="0" presId="urn:microsoft.com/office/officeart/2005/8/layout/radial6"/>
    <dgm:cxn modelId="{A61FB135-9ABC-4AD2-A0A0-E35104B17F20}" type="presParOf" srcId="{027325E2-23C6-4C06-858B-81D8D052A85E}" destId="{A0B88965-212A-4123-9D63-12A248FA925A}" srcOrd="2" destOrd="0" presId="urn:microsoft.com/office/officeart/2005/8/layout/radial6"/>
    <dgm:cxn modelId="{6FB94E76-F15C-4B7C-BBF2-0333B8F97666}" type="presParOf" srcId="{027325E2-23C6-4C06-858B-81D8D052A85E}" destId="{595DC414-F427-4721-AA99-74967B2EEB24}" srcOrd="3" destOrd="0" presId="urn:microsoft.com/office/officeart/2005/8/layout/radial6"/>
    <dgm:cxn modelId="{63AF5C24-F37A-4CEC-8385-3BC7D0A75C9D}" type="presParOf" srcId="{027325E2-23C6-4C06-858B-81D8D052A85E}" destId="{29583AF0-0E28-42A0-8D81-653A8B81695C}" srcOrd="4" destOrd="0" presId="urn:microsoft.com/office/officeart/2005/8/layout/radial6"/>
    <dgm:cxn modelId="{BBE38CD0-C1C6-4A5E-A4A6-B84AA071D2A2}" type="presParOf" srcId="{027325E2-23C6-4C06-858B-81D8D052A85E}" destId="{F2E2005A-DBC6-43A8-9630-F0ABCB94D084}" srcOrd="5" destOrd="0" presId="urn:microsoft.com/office/officeart/2005/8/layout/radial6"/>
    <dgm:cxn modelId="{54AA4D4C-32E7-4C18-B157-0FFA23287D4B}" type="presParOf" srcId="{027325E2-23C6-4C06-858B-81D8D052A85E}" destId="{09FAE67E-6718-4FEB-B58F-524E280EC826}" srcOrd="6" destOrd="0" presId="urn:microsoft.com/office/officeart/2005/8/layout/radial6"/>
    <dgm:cxn modelId="{FFF475BF-68DF-4561-90BC-50BE41436A99}" type="presParOf" srcId="{027325E2-23C6-4C06-858B-81D8D052A85E}" destId="{59E2355A-1EAB-4CCA-AC8F-02D9581B17F5}" srcOrd="7" destOrd="0" presId="urn:microsoft.com/office/officeart/2005/8/layout/radial6"/>
    <dgm:cxn modelId="{869A81B0-054A-4A0F-9878-8F1F7BE1DF03}" type="presParOf" srcId="{027325E2-23C6-4C06-858B-81D8D052A85E}" destId="{865A8E88-F3D1-4E89-BCE2-9EFAADBA6646}" srcOrd="8" destOrd="0" presId="urn:microsoft.com/office/officeart/2005/8/layout/radial6"/>
    <dgm:cxn modelId="{4CAC5A32-3B93-4126-8E5E-4B379610CEA5}" type="presParOf" srcId="{027325E2-23C6-4C06-858B-81D8D052A85E}" destId="{CF81F1FF-65F4-4B12-B585-A2C6DFD41A08}" srcOrd="9" destOrd="0" presId="urn:microsoft.com/office/officeart/2005/8/layout/radial6"/>
    <dgm:cxn modelId="{FC4D7474-D1BA-4FE2-A897-F2E34FC6486C}" type="presParOf" srcId="{027325E2-23C6-4C06-858B-81D8D052A85E}" destId="{DEF63668-B5CC-4B19-9781-A439DB715929}" srcOrd="10" destOrd="0" presId="urn:microsoft.com/office/officeart/2005/8/layout/radial6"/>
    <dgm:cxn modelId="{AE34E7E3-481C-4BF4-BCFF-E446C8D5A180}" type="presParOf" srcId="{027325E2-23C6-4C06-858B-81D8D052A85E}" destId="{FB6AF957-C5C6-42D6-B141-782B0688E00F}" srcOrd="11" destOrd="0" presId="urn:microsoft.com/office/officeart/2005/8/layout/radial6"/>
    <dgm:cxn modelId="{7C8DAF06-7387-4C7E-948F-354AA58B6A39}" type="presParOf" srcId="{027325E2-23C6-4C06-858B-81D8D052A85E}" destId="{0A99646A-DC8B-4820-AB30-806A2969E974}" srcOrd="12" destOrd="0" presId="urn:microsoft.com/office/officeart/2005/8/layout/radial6"/>
    <dgm:cxn modelId="{8F40C405-7447-405F-91A3-B18FD64A87F3}" type="presParOf" srcId="{027325E2-23C6-4C06-858B-81D8D052A85E}" destId="{DA035073-3C95-428D-888D-88D84B959E42}" srcOrd="13" destOrd="0" presId="urn:microsoft.com/office/officeart/2005/8/layout/radial6"/>
    <dgm:cxn modelId="{7ECF01E2-32B8-4128-8132-76D506E61875}" type="presParOf" srcId="{027325E2-23C6-4C06-858B-81D8D052A85E}" destId="{A69A1A16-AE82-48D0-8A32-22E5B79EE2CB}" srcOrd="14" destOrd="0" presId="urn:microsoft.com/office/officeart/2005/8/layout/radial6"/>
    <dgm:cxn modelId="{8FFE074E-3A5A-4DD6-9E70-EA6AD2AE34F1}" type="presParOf" srcId="{027325E2-23C6-4C06-858B-81D8D052A85E}" destId="{5CBFE174-2633-4C76-9E34-B9E6281630FC}" srcOrd="15"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1038A5-A781-483A-B3BE-3FC4F0B3FF7E}" type="doc">
      <dgm:prSet loTypeId="urn:microsoft.com/office/officeart/2005/8/layout/radial6" loCatId="cycle" qsTypeId="urn:microsoft.com/office/officeart/2005/8/quickstyle/simple1" qsCatId="simple" csTypeId="urn:microsoft.com/office/officeart/2005/8/colors/accent4_1" csCatId="accent4" phldr="1"/>
      <dgm:spPr/>
      <dgm:t>
        <a:bodyPr/>
        <a:lstStyle/>
        <a:p>
          <a:endParaRPr lang="en-US"/>
        </a:p>
      </dgm:t>
    </dgm:pt>
    <dgm:pt modelId="{CD789EEF-4B5E-43DD-B856-0213893032FF}">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Group- industry and technology markets "/>
        </a:ext>
      </dgm:extLst>
    </dgm:pt>
    <dgm:pt modelId="{3C02E6A9-ACFA-4A0B-BCA7-C0E7A7B7D576}" type="parTrans" cxnId="{6C521F0C-E7C7-49CB-BBCF-E50952C8A103}">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28B2834F-F48A-4E43-9FFE-28646D0A4772}" type="sibTrans" cxnId="{6C521F0C-E7C7-49CB-BBCF-E50952C8A103}">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73944C55-B574-4912-B6D4-96704765C5DA}">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السوق</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1- finance"/>
        </a:ext>
      </dgm:extLst>
    </dgm:pt>
    <dgm:pt modelId="{504D50CC-20F6-4E6F-9556-ABED24ADFDC1}" type="parTrans" cxnId="{8D360C82-0AC0-43F0-975A-3659E81DC079}">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EA3F9B71-30C2-492E-9E0D-5C84A662F1B5}" type="sibTrans" cxnId="{8D360C82-0AC0-43F0-975A-3659E81DC079}">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4E6389A8-06FC-4C03-B153-42D3474C55AA}">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شركاء ماليين</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5- b2b services"/>
        </a:ext>
      </dgm:extLst>
    </dgm:pt>
    <dgm:pt modelId="{5520D283-B341-4EA9-B020-2F32B8BBB5D6}" type="parTrans" cxnId="{954B0F19-7460-4C03-BD49-EC2E19DE47A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EAA65136-0586-4A18-8E15-B49CA4E3CBD5}" type="sibTrans" cxnId="{954B0F19-7460-4C03-BD49-EC2E19DE47A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69EBE7D1-BE70-46BE-9D79-C5814DB3A871}">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الموردين</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3- machinery"/>
        </a:ext>
      </dgm:extLst>
    </dgm:pt>
    <dgm:pt modelId="{627A88F5-2AA3-4C7F-A403-DF00BC694EFE}" type="parTrans" cxnId="{61C6190C-8806-43E0-948E-D75F8CB9111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07D811D-5444-4AA7-9B96-1D0EAD280298}" type="sibTrans" cxnId="{61C6190C-8806-43E0-948E-D75F8CB9111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3F284474-E89D-4B8C-8975-E7FAEEABCBB5}">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الزبائن</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2- media"/>
        </a:ext>
      </dgm:extLst>
    </dgm:pt>
    <dgm:pt modelId="{48F1A7B9-58FB-42C1-B6C2-DFEAE8A48B4C}" type="parTrans" cxnId="{1D015BDF-9549-43E2-8256-4221F01FAF1B}">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7259A812-0082-4ED4-99CB-FC40BD4FF4CF}" type="sibTrans" cxnId="{1D015BDF-9549-43E2-8256-4221F01FAF1B}">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934E904C-2930-48B2-8587-2193A99A0C68}">
      <dgm:prSet phldrT="[Tex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المنافسين</a:t>
          </a:r>
          <a:endParaRPr lang="en-US"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Task 4- trade"/>
        </a:ext>
      </dgm:extLst>
    </dgm:pt>
    <dgm:pt modelId="{667B58EC-623F-43E2-B548-FEA53B13F2FF}" type="parTrans" cxnId="{C888B978-9E66-44C3-84F1-6B8B31A3D48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AF992532-F1C5-49FB-97CF-BBDE63990D2E}" type="sibTrans" cxnId="{C888B978-9E66-44C3-84F1-6B8B31A3D48E}">
      <dgm:prSet/>
      <dgm:spPr/>
      <dgm:t>
        <a:bodyPr/>
        <a:lstStyle/>
        <a:p>
          <a:endParaRPr lang="en-US"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extLst>
        <a:ext uri="{E40237B7-FDA0-4F09-8148-C483321AD2D9}">
          <dgm14:cNvPr xmlns:dgm14="http://schemas.microsoft.com/office/drawing/2010/diagram" id="0" name="" title="Colored circle connected to tasks"/>
        </a:ext>
      </dgm:extLst>
    </dgm:pt>
    <dgm:pt modelId="{EA4EF7C9-B082-4CAB-9B8D-FFC758D5786F}">
      <dgm:prSe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الادارت العمومية</a:t>
          </a:r>
          <a:endParaRPr lang="it-IT"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AFB52728-79E0-4F53-A405-4B78B5E49CB4}" type="parTrans" cxnId="{2E24B0E3-8338-4F13-A3D7-8A3A78493F59}">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66EAABC6-11F8-40D5-BC68-3242192549A1}" type="sibTrans" cxnId="{2E24B0E3-8338-4F13-A3D7-8A3A78493F59}">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76BDFEB1-B222-4903-957E-A8C8F4F1D6F7}">
      <dgm:prSe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التنظيمات المهنية</a:t>
          </a:r>
          <a:endParaRPr lang="it-IT"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241791B8-CF44-4E91-85CD-98377F4ACC6B}" type="parTrans" cxnId="{E0D27738-4350-44BE-90BA-3D3B274B47F6}">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5A3C1181-107C-4748-A701-A7F8C3CB05DA}" type="sibTrans" cxnId="{E0D27738-4350-44BE-90BA-3D3B274B47F6}">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87F3AB18-8765-4449-9F51-BBDCBAB74841}">
      <dgm:prSet custT="1"/>
      <dgm:spPr/>
      <dgm:t>
        <a:bodyPr/>
        <a:lstStyle/>
        <a:p>
          <a:r>
            <a:rPr lang="ar-DZ" sz="2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النقابات والجمعيات,,,</a:t>
          </a:r>
          <a:endParaRPr lang="it-IT" sz="2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7D69C0B-B920-4815-9BE1-7025C0B32FFD}" type="parTrans" cxnId="{3BEDD522-2A77-452F-A353-4F1293CD0136}">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F4E21BB5-B31A-4315-B6DB-C011825220ED}" type="sibTrans" cxnId="{3BEDD522-2A77-452F-A353-4F1293CD0136}">
      <dgm:prSet/>
      <dgm:spPr/>
      <dgm:t>
        <a:bodyPr/>
        <a:lstStyle/>
        <a:p>
          <a:endParaRPr lang="it-IT" sz="22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027325E2-23C6-4C06-858B-81D8D052A85E}" type="pres">
      <dgm:prSet presAssocID="{661038A5-A781-483A-B3BE-3FC4F0B3FF7E}" presName="Name0" presStyleCnt="0">
        <dgm:presLayoutVars>
          <dgm:chMax val="1"/>
          <dgm:dir/>
          <dgm:animLvl val="ctr"/>
          <dgm:resizeHandles val="exact"/>
        </dgm:presLayoutVars>
      </dgm:prSet>
      <dgm:spPr/>
      <dgm:t>
        <a:bodyPr/>
        <a:lstStyle/>
        <a:p>
          <a:endParaRPr lang="en-US"/>
        </a:p>
      </dgm:t>
    </dgm:pt>
    <dgm:pt modelId="{4D5002D5-010C-429B-8E83-03E155A5B707}" type="pres">
      <dgm:prSet presAssocID="{CD789EEF-4B5E-43DD-B856-0213893032FF}" presName="centerShape" presStyleLbl="node0" presStyleIdx="0" presStyleCnt="1"/>
      <dgm:spPr/>
      <dgm:t>
        <a:bodyPr/>
        <a:lstStyle/>
        <a:p>
          <a:endParaRPr lang="en-US"/>
        </a:p>
      </dgm:t>
    </dgm:pt>
    <dgm:pt modelId="{706397F1-7B6F-4F90-B867-7FA944DD4D4B}" type="pres">
      <dgm:prSet presAssocID="{73944C55-B574-4912-B6D4-96704765C5DA}" presName="node" presStyleLbl="node1" presStyleIdx="0" presStyleCnt="8">
        <dgm:presLayoutVars>
          <dgm:bulletEnabled val="1"/>
        </dgm:presLayoutVars>
      </dgm:prSet>
      <dgm:spPr/>
      <dgm:t>
        <a:bodyPr/>
        <a:lstStyle/>
        <a:p>
          <a:endParaRPr lang="en-US"/>
        </a:p>
      </dgm:t>
    </dgm:pt>
    <dgm:pt modelId="{A0B88965-212A-4123-9D63-12A248FA925A}" type="pres">
      <dgm:prSet presAssocID="{73944C55-B574-4912-B6D4-96704765C5DA}" presName="dummy" presStyleCnt="0"/>
      <dgm:spPr/>
      <dgm:t>
        <a:bodyPr/>
        <a:lstStyle/>
        <a:p>
          <a:endParaRPr lang="it-IT"/>
        </a:p>
      </dgm:t>
    </dgm:pt>
    <dgm:pt modelId="{595DC414-F427-4721-AA99-74967B2EEB24}" type="pres">
      <dgm:prSet presAssocID="{EA3F9B71-30C2-492E-9E0D-5C84A662F1B5}" presName="sibTrans" presStyleLbl="sibTrans2D1" presStyleIdx="0" presStyleCnt="8"/>
      <dgm:spPr/>
      <dgm:t>
        <a:bodyPr/>
        <a:lstStyle/>
        <a:p>
          <a:endParaRPr lang="en-US"/>
        </a:p>
      </dgm:t>
    </dgm:pt>
    <dgm:pt modelId="{B88E57A8-F812-4B4A-B976-5EBC33A2A278}" type="pres">
      <dgm:prSet presAssocID="{EA4EF7C9-B082-4CAB-9B8D-FFC758D5786F}" presName="node" presStyleLbl="node1" presStyleIdx="1" presStyleCnt="8">
        <dgm:presLayoutVars>
          <dgm:bulletEnabled val="1"/>
        </dgm:presLayoutVars>
      </dgm:prSet>
      <dgm:spPr/>
      <dgm:t>
        <a:bodyPr/>
        <a:lstStyle/>
        <a:p>
          <a:endParaRPr lang="it-IT"/>
        </a:p>
      </dgm:t>
    </dgm:pt>
    <dgm:pt modelId="{392EFE86-BEC6-4F6F-82A0-5C7F3CAE5DAC}" type="pres">
      <dgm:prSet presAssocID="{EA4EF7C9-B082-4CAB-9B8D-FFC758D5786F}" presName="dummy" presStyleCnt="0"/>
      <dgm:spPr/>
    </dgm:pt>
    <dgm:pt modelId="{A9284AA2-1D2F-4C39-84A4-9E966A0010C2}" type="pres">
      <dgm:prSet presAssocID="{66EAABC6-11F8-40D5-BC68-3242192549A1}" presName="sibTrans" presStyleLbl="sibTrans2D1" presStyleIdx="1" presStyleCnt="8"/>
      <dgm:spPr/>
      <dgm:t>
        <a:bodyPr/>
        <a:lstStyle/>
        <a:p>
          <a:endParaRPr lang="it-IT"/>
        </a:p>
      </dgm:t>
    </dgm:pt>
    <dgm:pt modelId="{4B54CDD9-6236-465E-B547-641273A2F233}" type="pres">
      <dgm:prSet presAssocID="{76BDFEB1-B222-4903-957E-A8C8F4F1D6F7}" presName="node" presStyleLbl="node1" presStyleIdx="2" presStyleCnt="8">
        <dgm:presLayoutVars>
          <dgm:bulletEnabled val="1"/>
        </dgm:presLayoutVars>
      </dgm:prSet>
      <dgm:spPr/>
      <dgm:t>
        <a:bodyPr/>
        <a:lstStyle/>
        <a:p>
          <a:endParaRPr lang="it-IT"/>
        </a:p>
      </dgm:t>
    </dgm:pt>
    <dgm:pt modelId="{8852D728-8617-46CB-9387-F953D12276AF}" type="pres">
      <dgm:prSet presAssocID="{76BDFEB1-B222-4903-957E-A8C8F4F1D6F7}" presName="dummy" presStyleCnt="0"/>
      <dgm:spPr/>
    </dgm:pt>
    <dgm:pt modelId="{6BF4C075-A806-4A44-B4D9-1605D5FA84C0}" type="pres">
      <dgm:prSet presAssocID="{5A3C1181-107C-4748-A701-A7F8C3CB05DA}" presName="sibTrans" presStyleLbl="sibTrans2D1" presStyleIdx="2" presStyleCnt="8"/>
      <dgm:spPr/>
      <dgm:t>
        <a:bodyPr/>
        <a:lstStyle/>
        <a:p>
          <a:endParaRPr lang="it-IT"/>
        </a:p>
      </dgm:t>
    </dgm:pt>
    <dgm:pt modelId="{2FF7AA8C-DF2B-42CD-BA39-6B1AD2496C6C}" type="pres">
      <dgm:prSet presAssocID="{87F3AB18-8765-4449-9F51-BBDCBAB74841}" presName="node" presStyleLbl="node1" presStyleIdx="3" presStyleCnt="8">
        <dgm:presLayoutVars>
          <dgm:bulletEnabled val="1"/>
        </dgm:presLayoutVars>
      </dgm:prSet>
      <dgm:spPr/>
      <dgm:t>
        <a:bodyPr/>
        <a:lstStyle/>
        <a:p>
          <a:endParaRPr lang="it-IT"/>
        </a:p>
      </dgm:t>
    </dgm:pt>
    <dgm:pt modelId="{55034591-9CCA-4051-8D73-C563DB840280}" type="pres">
      <dgm:prSet presAssocID="{87F3AB18-8765-4449-9F51-BBDCBAB74841}" presName="dummy" presStyleCnt="0"/>
      <dgm:spPr/>
    </dgm:pt>
    <dgm:pt modelId="{BD304F2D-656E-4F1C-96C3-660AB6AC17C7}" type="pres">
      <dgm:prSet presAssocID="{F4E21BB5-B31A-4315-B6DB-C011825220ED}" presName="sibTrans" presStyleLbl="sibTrans2D1" presStyleIdx="3" presStyleCnt="8"/>
      <dgm:spPr/>
      <dgm:t>
        <a:bodyPr/>
        <a:lstStyle/>
        <a:p>
          <a:endParaRPr lang="it-IT"/>
        </a:p>
      </dgm:t>
    </dgm:pt>
    <dgm:pt modelId="{29583AF0-0E28-42A0-8D81-653A8B81695C}" type="pres">
      <dgm:prSet presAssocID="{3F284474-E89D-4B8C-8975-E7FAEEABCBB5}" presName="node" presStyleLbl="node1" presStyleIdx="4" presStyleCnt="8">
        <dgm:presLayoutVars>
          <dgm:bulletEnabled val="1"/>
        </dgm:presLayoutVars>
      </dgm:prSet>
      <dgm:spPr/>
      <dgm:t>
        <a:bodyPr/>
        <a:lstStyle/>
        <a:p>
          <a:endParaRPr lang="en-US"/>
        </a:p>
      </dgm:t>
    </dgm:pt>
    <dgm:pt modelId="{F2E2005A-DBC6-43A8-9630-F0ABCB94D084}" type="pres">
      <dgm:prSet presAssocID="{3F284474-E89D-4B8C-8975-E7FAEEABCBB5}" presName="dummy" presStyleCnt="0"/>
      <dgm:spPr/>
      <dgm:t>
        <a:bodyPr/>
        <a:lstStyle/>
        <a:p>
          <a:endParaRPr lang="it-IT"/>
        </a:p>
      </dgm:t>
    </dgm:pt>
    <dgm:pt modelId="{09FAE67E-6718-4FEB-B58F-524E280EC826}" type="pres">
      <dgm:prSet presAssocID="{7259A812-0082-4ED4-99CB-FC40BD4FF4CF}" presName="sibTrans" presStyleLbl="sibTrans2D1" presStyleIdx="4" presStyleCnt="8"/>
      <dgm:spPr/>
      <dgm:t>
        <a:bodyPr/>
        <a:lstStyle/>
        <a:p>
          <a:endParaRPr lang="en-US"/>
        </a:p>
      </dgm:t>
    </dgm:pt>
    <dgm:pt modelId="{59E2355A-1EAB-4CCA-AC8F-02D9581B17F5}" type="pres">
      <dgm:prSet presAssocID="{69EBE7D1-BE70-46BE-9D79-C5814DB3A871}" presName="node" presStyleLbl="node1" presStyleIdx="5" presStyleCnt="8">
        <dgm:presLayoutVars>
          <dgm:bulletEnabled val="1"/>
        </dgm:presLayoutVars>
      </dgm:prSet>
      <dgm:spPr/>
      <dgm:t>
        <a:bodyPr/>
        <a:lstStyle/>
        <a:p>
          <a:endParaRPr lang="en-US"/>
        </a:p>
      </dgm:t>
    </dgm:pt>
    <dgm:pt modelId="{865A8E88-F3D1-4E89-BCE2-9EFAADBA6646}" type="pres">
      <dgm:prSet presAssocID="{69EBE7D1-BE70-46BE-9D79-C5814DB3A871}" presName="dummy" presStyleCnt="0"/>
      <dgm:spPr/>
      <dgm:t>
        <a:bodyPr/>
        <a:lstStyle/>
        <a:p>
          <a:endParaRPr lang="it-IT"/>
        </a:p>
      </dgm:t>
    </dgm:pt>
    <dgm:pt modelId="{CF81F1FF-65F4-4B12-B585-A2C6DFD41A08}" type="pres">
      <dgm:prSet presAssocID="{307D811D-5444-4AA7-9B96-1D0EAD280298}" presName="sibTrans" presStyleLbl="sibTrans2D1" presStyleIdx="5" presStyleCnt="8"/>
      <dgm:spPr/>
      <dgm:t>
        <a:bodyPr/>
        <a:lstStyle/>
        <a:p>
          <a:endParaRPr lang="en-US"/>
        </a:p>
      </dgm:t>
    </dgm:pt>
    <dgm:pt modelId="{DEF63668-B5CC-4B19-9781-A439DB715929}" type="pres">
      <dgm:prSet presAssocID="{934E904C-2930-48B2-8587-2193A99A0C68}" presName="node" presStyleLbl="node1" presStyleIdx="6" presStyleCnt="8">
        <dgm:presLayoutVars>
          <dgm:bulletEnabled val="1"/>
        </dgm:presLayoutVars>
      </dgm:prSet>
      <dgm:spPr/>
      <dgm:t>
        <a:bodyPr/>
        <a:lstStyle/>
        <a:p>
          <a:endParaRPr lang="en-US"/>
        </a:p>
      </dgm:t>
    </dgm:pt>
    <dgm:pt modelId="{FB6AF957-C5C6-42D6-B141-782B0688E00F}" type="pres">
      <dgm:prSet presAssocID="{934E904C-2930-48B2-8587-2193A99A0C68}" presName="dummy" presStyleCnt="0"/>
      <dgm:spPr/>
      <dgm:t>
        <a:bodyPr/>
        <a:lstStyle/>
        <a:p>
          <a:endParaRPr lang="it-IT"/>
        </a:p>
      </dgm:t>
    </dgm:pt>
    <dgm:pt modelId="{0A99646A-DC8B-4820-AB30-806A2969E974}" type="pres">
      <dgm:prSet presAssocID="{AF992532-F1C5-49FB-97CF-BBDE63990D2E}" presName="sibTrans" presStyleLbl="sibTrans2D1" presStyleIdx="6" presStyleCnt="8"/>
      <dgm:spPr/>
      <dgm:t>
        <a:bodyPr/>
        <a:lstStyle/>
        <a:p>
          <a:endParaRPr lang="en-US"/>
        </a:p>
      </dgm:t>
    </dgm:pt>
    <dgm:pt modelId="{DA035073-3C95-428D-888D-88D84B959E42}" type="pres">
      <dgm:prSet presAssocID="{4E6389A8-06FC-4C03-B153-42D3474C55AA}" presName="node" presStyleLbl="node1" presStyleIdx="7" presStyleCnt="8">
        <dgm:presLayoutVars>
          <dgm:bulletEnabled val="1"/>
        </dgm:presLayoutVars>
      </dgm:prSet>
      <dgm:spPr/>
      <dgm:t>
        <a:bodyPr/>
        <a:lstStyle/>
        <a:p>
          <a:endParaRPr lang="en-US"/>
        </a:p>
      </dgm:t>
    </dgm:pt>
    <dgm:pt modelId="{A69A1A16-AE82-48D0-8A32-22E5B79EE2CB}" type="pres">
      <dgm:prSet presAssocID="{4E6389A8-06FC-4C03-B153-42D3474C55AA}" presName="dummy" presStyleCnt="0"/>
      <dgm:spPr/>
      <dgm:t>
        <a:bodyPr/>
        <a:lstStyle/>
        <a:p>
          <a:endParaRPr lang="it-IT"/>
        </a:p>
      </dgm:t>
    </dgm:pt>
    <dgm:pt modelId="{5CBFE174-2633-4C76-9E34-B9E6281630FC}" type="pres">
      <dgm:prSet presAssocID="{EAA65136-0586-4A18-8E15-B49CA4E3CBD5}" presName="sibTrans" presStyleLbl="sibTrans2D1" presStyleIdx="7" presStyleCnt="8"/>
      <dgm:spPr/>
      <dgm:t>
        <a:bodyPr/>
        <a:lstStyle/>
        <a:p>
          <a:endParaRPr lang="en-US"/>
        </a:p>
      </dgm:t>
    </dgm:pt>
  </dgm:ptLst>
  <dgm:cxnLst>
    <dgm:cxn modelId="{80EEBCB3-25D2-4CDC-8691-142A6AEAB528}" type="presOf" srcId="{CD789EEF-4B5E-43DD-B856-0213893032FF}" destId="{4D5002D5-010C-429B-8E83-03E155A5B707}" srcOrd="0" destOrd="0" presId="urn:microsoft.com/office/officeart/2005/8/layout/radial6"/>
    <dgm:cxn modelId="{38A72C27-B1D9-4E24-9EA0-6DC8E66A419E}" type="presOf" srcId="{AF992532-F1C5-49FB-97CF-BBDE63990D2E}" destId="{0A99646A-DC8B-4820-AB30-806A2969E974}" srcOrd="0" destOrd="0" presId="urn:microsoft.com/office/officeart/2005/8/layout/radial6"/>
    <dgm:cxn modelId="{456C335E-A14C-4739-8CBA-9F11FFF752F7}" type="presOf" srcId="{7259A812-0082-4ED4-99CB-FC40BD4FF4CF}" destId="{09FAE67E-6718-4FEB-B58F-524E280EC826}" srcOrd="0" destOrd="0" presId="urn:microsoft.com/office/officeart/2005/8/layout/radial6"/>
    <dgm:cxn modelId="{57DD6148-5F61-4C6B-897A-93233B5CFABF}" type="presOf" srcId="{EAA65136-0586-4A18-8E15-B49CA4E3CBD5}" destId="{5CBFE174-2633-4C76-9E34-B9E6281630FC}" srcOrd="0" destOrd="0" presId="urn:microsoft.com/office/officeart/2005/8/layout/radial6"/>
    <dgm:cxn modelId="{954B0F19-7460-4C03-BD49-EC2E19DE47AE}" srcId="{CD789EEF-4B5E-43DD-B856-0213893032FF}" destId="{4E6389A8-06FC-4C03-B153-42D3474C55AA}" srcOrd="7" destOrd="0" parTransId="{5520D283-B341-4EA9-B020-2F32B8BBB5D6}" sibTransId="{EAA65136-0586-4A18-8E15-B49CA4E3CBD5}"/>
    <dgm:cxn modelId="{698FCA58-224E-4A4E-8446-9138D6140EC4}" type="presOf" srcId="{76BDFEB1-B222-4903-957E-A8C8F4F1D6F7}" destId="{4B54CDD9-6236-465E-B547-641273A2F233}" srcOrd="0" destOrd="0" presId="urn:microsoft.com/office/officeart/2005/8/layout/radial6"/>
    <dgm:cxn modelId="{670DBC86-0124-4ABD-B9F1-5DC663C7C972}" type="presOf" srcId="{87F3AB18-8765-4449-9F51-BBDCBAB74841}" destId="{2FF7AA8C-DF2B-42CD-BA39-6B1AD2496C6C}" srcOrd="0" destOrd="0" presId="urn:microsoft.com/office/officeart/2005/8/layout/radial6"/>
    <dgm:cxn modelId="{F3B4DF5C-F233-444D-9C19-3E14C5C2555B}" type="presOf" srcId="{934E904C-2930-48B2-8587-2193A99A0C68}" destId="{DEF63668-B5CC-4B19-9781-A439DB715929}" srcOrd="0" destOrd="0" presId="urn:microsoft.com/office/officeart/2005/8/layout/radial6"/>
    <dgm:cxn modelId="{E5951376-2E05-4F3C-912A-19B47921D5CD}" type="presOf" srcId="{F4E21BB5-B31A-4315-B6DB-C011825220ED}" destId="{BD304F2D-656E-4F1C-96C3-660AB6AC17C7}" srcOrd="0" destOrd="0" presId="urn:microsoft.com/office/officeart/2005/8/layout/radial6"/>
    <dgm:cxn modelId="{8D360C82-0AC0-43F0-975A-3659E81DC079}" srcId="{CD789EEF-4B5E-43DD-B856-0213893032FF}" destId="{73944C55-B574-4912-B6D4-96704765C5DA}" srcOrd="0" destOrd="0" parTransId="{504D50CC-20F6-4E6F-9556-ABED24ADFDC1}" sibTransId="{EA3F9B71-30C2-492E-9E0D-5C84A662F1B5}"/>
    <dgm:cxn modelId="{6C521F0C-E7C7-49CB-BBCF-E50952C8A103}" srcId="{661038A5-A781-483A-B3BE-3FC4F0B3FF7E}" destId="{CD789EEF-4B5E-43DD-B856-0213893032FF}" srcOrd="0" destOrd="0" parTransId="{3C02E6A9-ACFA-4A0B-BCA7-C0E7A7B7D576}" sibTransId="{28B2834F-F48A-4E43-9FFE-28646D0A4772}"/>
    <dgm:cxn modelId="{3BEDD522-2A77-452F-A353-4F1293CD0136}" srcId="{CD789EEF-4B5E-43DD-B856-0213893032FF}" destId="{87F3AB18-8765-4449-9F51-BBDCBAB74841}" srcOrd="3" destOrd="0" parTransId="{37D69C0B-B920-4815-9BE1-7025C0B32FFD}" sibTransId="{F4E21BB5-B31A-4315-B6DB-C011825220ED}"/>
    <dgm:cxn modelId="{E0D27738-4350-44BE-90BA-3D3B274B47F6}" srcId="{CD789EEF-4B5E-43DD-B856-0213893032FF}" destId="{76BDFEB1-B222-4903-957E-A8C8F4F1D6F7}" srcOrd="2" destOrd="0" parTransId="{241791B8-CF44-4E91-85CD-98377F4ACC6B}" sibTransId="{5A3C1181-107C-4748-A701-A7F8C3CB05DA}"/>
    <dgm:cxn modelId="{C7B6670A-887E-496D-8B5C-CCB018288A4E}" type="presOf" srcId="{307D811D-5444-4AA7-9B96-1D0EAD280298}" destId="{CF81F1FF-65F4-4B12-B585-A2C6DFD41A08}" srcOrd="0" destOrd="0" presId="urn:microsoft.com/office/officeart/2005/8/layout/radial6"/>
    <dgm:cxn modelId="{9F6249FB-E47B-412C-B874-471F830D3678}" type="presOf" srcId="{4E6389A8-06FC-4C03-B153-42D3474C55AA}" destId="{DA035073-3C95-428D-888D-88D84B959E42}" srcOrd="0" destOrd="0" presId="urn:microsoft.com/office/officeart/2005/8/layout/radial6"/>
    <dgm:cxn modelId="{758B79D8-A054-427F-BFA3-2419D1A9E2AB}" type="presOf" srcId="{EA3F9B71-30C2-492E-9E0D-5C84A662F1B5}" destId="{595DC414-F427-4721-AA99-74967B2EEB24}" srcOrd="0" destOrd="0" presId="urn:microsoft.com/office/officeart/2005/8/layout/radial6"/>
    <dgm:cxn modelId="{FC62668F-0EA8-4ABB-9B27-59D85EA84759}" type="presOf" srcId="{5A3C1181-107C-4748-A701-A7F8C3CB05DA}" destId="{6BF4C075-A806-4A44-B4D9-1605D5FA84C0}" srcOrd="0" destOrd="0" presId="urn:microsoft.com/office/officeart/2005/8/layout/radial6"/>
    <dgm:cxn modelId="{62F4E8CF-6C2D-4DB3-A857-C6A9F6DAED5B}" type="presOf" srcId="{3F284474-E89D-4B8C-8975-E7FAEEABCBB5}" destId="{29583AF0-0E28-42A0-8D81-653A8B81695C}" srcOrd="0" destOrd="0" presId="urn:microsoft.com/office/officeart/2005/8/layout/radial6"/>
    <dgm:cxn modelId="{7EBA9C27-5A2E-4F12-8DA2-304A63EDADD5}" type="presOf" srcId="{66EAABC6-11F8-40D5-BC68-3242192549A1}" destId="{A9284AA2-1D2F-4C39-84A4-9E966A0010C2}" srcOrd="0" destOrd="0" presId="urn:microsoft.com/office/officeart/2005/8/layout/radial6"/>
    <dgm:cxn modelId="{C888B978-9E66-44C3-84F1-6B8B31A3D48E}" srcId="{CD789EEF-4B5E-43DD-B856-0213893032FF}" destId="{934E904C-2930-48B2-8587-2193A99A0C68}" srcOrd="6" destOrd="0" parTransId="{667B58EC-623F-43E2-B548-FEA53B13F2FF}" sibTransId="{AF992532-F1C5-49FB-97CF-BBDE63990D2E}"/>
    <dgm:cxn modelId="{2E24B0E3-8338-4F13-A3D7-8A3A78493F59}" srcId="{CD789EEF-4B5E-43DD-B856-0213893032FF}" destId="{EA4EF7C9-B082-4CAB-9B8D-FFC758D5786F}" srcOrd="1" destOrd="0" parTransId="{AFB52728-79E0-4F53-A405-4B78B5E49CB4}" sibTransId="{66EAABC6-11F8-40D5-BC68-3242192549A1}"/>
    <dgm:cxn modelId="{61C6190C-8806-43E0-948E-D75F8CB9111E}" srcId="{CD789EEF-4B5E-43DD-B856-0213893032FF}" destId="{69EBE7D1-BE70-46BE-9D79-C5814DB3A871}" srcOrd="5" destOrd="0" parTransId="{627A88F5-2AA3-4C7F-A403-DF00BC694EFE}" sibTransId="{307D811D-5444-4AA7-9B96-1D0EAD280298}"/>
    <dgm:cxn modelId="{CF9891B8-8EA9-4E62-A5F8-D75185A2FB24}" type="presOf" srcId="{EA4EF7C9-B082-4CAB-9B8D-FFC758D5786F}" destId="{B88E57A8-F812-4B4A-B976-5EBC33A2A278}" srcOrd="0" destOrd="0" presId="urn:microsoft.com/office/officeart/2005/8/layout/radial6"/>
    <dgm:cxn modelId="{F39A8944-397B-42EC-A3D1-B1C5E3E30470}" type="presOf" srcId="{73944C55-B574-4912-B6D4-96704765C5DA}" destId="{706397F1-7B6F-4F90-B867-7FA944DD4D4B}" srcOrd="0" destOrd="0" presId="urn:microsoft.com/office/officeart/2005/8/layout/radial6"/>
    <dgm:cxn modelId="{7111F835-88B3-4B20-8937-ABE0FF643C12}" type="presOf" srcId="{69EBE7D1-BE70-46BE-9D79-C5814DB3A871}" destId="{59E2355A-1EAB-4CCA-AC8F-02D9581B17F5}" srcOrd="0" destOrd="0" presId="urn:microsoft.com/office/officeart/2005/8/layout/radial6"/>
    <dgm:cxn modelId="{3A333C4E-B6BB-4C2B-9B47-963451EEC223}" type="presOf" srcId="{661038A5-A781-483A-B3BE-3FC4F0B3FF7E}" destId="{027325E2-23C6-4C06-858B-81D8D052A85E}" srcOrd="0" destOrd="0" presId="urn:microsoft.com/office/officeart/2005/8/layout/radial6"/>
    <dgm:cxn modelId="{1D015BDF-9549-43E2-8256-4221F01FAF1B}" srcId="{CD789EEF-4B5E-43DD-B856-0213893032FF}" destId="{3F284474-E89D-4B8C-8975-E7FAEEABCBB5}" srcOrd="4" destOrd="0" parTransId="{48F1A7B9-58FB-42C1-B6C2-DFEAE8A48B4C}" sibTransId="{7259A812-0082-4ED4-99CB-FC40BD4FF4CF}"/>
    <dgm:cxn modelId="{969C87D9-4F49-40DA-97D2-415F95BCF7AC}" type="presParOf" srcId="{027325E2-23C6-4C06-858B-81D8D052A85E}" destId="{4D5002D5-010C-429B-8E83-03E155A5B707}" srcOrd="0" destOrd="0" presId="urn:microsoft.com/office/officeart/2005/8/layout/radial6"/>
    <dgm:cxn modelId="{19C2FC8F-F865-406A-8919-098EB938D4F0}" type="presParOf" srcId="{027325E2-23C6-4C06-858B-81D8D052A85E}" destId="{706397F1-7B6F-4F90-B867-7FA944DD4D4B}" srcOrd="1" destOrd="0" presId="urn:microsoft.com/office/officeart/2005/8/layout/radial6"/>
    <dgm:cxn modelId="{3D1EAF79-25D9-400E-B265-E9A4448EC9AD}" type="presParOf" srcId="{027325E2-23C6-4C06-858B-81D8D052A85E}" destId="{A0B88965-212A-4123-9D63-12A248FA925A}" srcOrd="2" destOrd="0" presId="urn:microsoft.com/office/officeart/2005/8/layout/radial6"/>
    <dgm:cxn modelId="{48F00556-40C7-4D05-BE78-F999899DB248}" type="presParOf" srcId="{027325E2-23C6-4C06-858B-81D8D052A85E}" destId="{595DC414-F427-4721-AA99-74967B2EEB24}" srcOrd="3" destOrd="0" presId="urn:microsoft.com/office/officeart/2005/8/layout/radial6"/>
    <dgm:cxn modelId="{4DD6528F-30B5-4154-9B1B-63C87B1C76C0}" type="presParOf" srcId="{027325E2-23C6-4C06-858B-81D8D052A85E}" destId="{B88E57A8-F812-4B4A-B976-5EBC33A2A278}" srcOrd="4" destOrd="0" presId="urn:microsoft.com/office/officeart/2005/8/layout/radial6"/>
    <dgm:cxn modelId="{D99244BB-5B78-4BA6-93D2-FC8954476F0D}" type="presParOf" srcId="{027325E2-23C6-4C06-858B-81D8D052A85E}" destId="{392EFE86-BEC6-4F6F-82A0-5C7F3CAE5DAC}" srcOrd="5" destOrd="0" presId="urn:microsoft.com/office/officeart/2005/8/layout/radial6"/>
    <dgm:cxn modelId="{02D32B19-DB8C-4E20-AF55-13A6ED7ED5C8}" type="presParOf" srcId="{027325E2-23C6-4C06-858B-81D8D052A85E}" destId="{A9284AA2-1D2F-4C39-84A4-9E966A0010C2}" srcOrd="6" destOrd="0" presId="urn:microsoft.com/office/officeart/2005/8/layout/radial6"/>
    <dgm:cxn modelId="{1E2E1D29-5F37-4E0E-A1FC-F637DE02E7C2}" type="presParOf" srcId="{027325E2-23C6-4C06-858B-81D8D052A85E}" destId="{4B54CDD9-6236-465E-B547-641273A2F233}" srcOrd="7" destOrd="0" presId="urn:microsoft.com/office/officeart/2005/8/layout/radial6"/>
    <dgm:cxn modelId="{435296DD-2E8C-4AA6-AEDF-B743A0B1ED9F}" type="presParOf" srcId="{027325E2-23C6-4C06-858B-81D8D052A85E}" destId="{8852D728-8617-46CB-9387-F953D12276AF}" srcOrd="8" destOrd="0" presId="urn:microsoft.com/office/officeart/2005/8/layout/radial6"/>
    <dgm:cxn modelId="{E040596F-A824-41CE-BD6F-CB16DACBEC3F}" type="presParOf" srcId="{027325E2-23C6-4C06-858B-81D8D052A85E}" destId="{6BF4C075-A806-4A44-B4D9-1605D5FA84C0}" srcOrd="9" destOrd="0" presId="urn:microsoft.com/office/officeart/2005/8/layout/radial6"/>
    <dgm:cxn modelId="{40FD320E-E5F6-49EF-ABAD-27F3DB65D630}" type="presParOf" srcId="{027325E2-23C6-4C06-858B-81D8D052A85E}" destId="{2FF7AA8C-DF2B-42CD-BA39-6B1AD2496C6C}" srcOrd="10" destOrd="0" presId="urn:microsoft.com/office/officeart/2005/8/layout/radial6"/>
    <dgm:cxn modelId="{084E0D1C-CEA6-468B-B4FE-3FAE2C74BF33}" type="presParOf" srcId="{027325E2-23C6-4C06-858B-81D8D052A85E}" destId="{55034591-9CCA-4051-8D73-C563DB840280}" srcOrd="11" destOrd="0" presId="urn:microsoft.com/office/officeart/2005/8/layout/radial6"/>
    <dgm:cxn modelId="{0CB0B21C-7C00-4956-9E39-51BC999228B6}" type="presParOf" srcId="{027325E2-23C6-4C06-858B-81D8D052A85E}" destId="{BD304F2D-656E-4F1C-96C3-660AB6AC17C7}" srcOrd="12" destOrd="0" presId="urn:microsoft.com/office/officeart/2005/8/layout/radial6"/>
    <dgm:cxn modelId="{A68E154F-F6BF-450E-B1B3-DB1857BD5276}" type="presParOf" srcId="{027325E2-23C6-4C06-858B-81D8D052A85E}" destId="{29583AF0-0E28-42A0-8D81-653A8B81695C}" srcOrd="13" destOrd="0" presId="urn:microsoft.com/office/officeart/2005/8/layout/radial6"/>
    <dgm:cxn modelId="{61016113-8D08-4C14-AA3F-47ED0487BA05}" type="presParOf" srcId="{027325E2-23C6-4C06-858B-81D8D052A85E}" destId="{F2E2005A-DBC6-43A8-9630-F0ABCB94D084}" srcOrd="14" destOrd="0" presId="urn:microsoft.com/office/officeart/2005/8/layout/radial6"/>
    <dgm:cxn modelId="{031AB3A7-C5FE-43EC-B33E-475613B6E596}" type="presParOf" srcId="{027325E2-23C6-4C06-858B-81D8D052A85E}" destId="{09FAE67E-6718-4FEB-B58F-524E280EC826}" srcOrd="15" destOrd="0" presId="urn:microsoft.com/office/officeart/2005/8/layout/radial6"/>
    <dgm:cxn modelId="{4425E119-49D7-441F-9936-F4A64F6DA1E4}" type="presParOf" srcId="{027325E2-23C6-4C06-858B-81D8D052A85E}" destId="{59E2355A-1EAB-4CCA-AC8F-02D9581B17F5}" srcOrd="16" destOrd="0" presId="urn:microsoft.com/office/officeart/2005/8/layout/radial6"/>
    <dgm:cxn modelId="{4E899223-7E1F-4E4E-8AB4-6643B5EFEAF6}" type="presParOf" srcId="{027325E2-23C6-4C06-858B-81D8D052A85E}" destId="{865A8E88-F3D1-4E89-BCE2-9EFAADBA6646}" srcOrd="17" destOrd="0" presId="urn:microsoft.com/office/officeart/2005/8/layout/radial6"/>
    <dgm:cxn modelId="{B25E4709-643A-41B5-8A46-7C07C6C6ED70}" type="presParOf" srcId="{027325E2-23C6-4C06-858B-81D8D052A85E}" destId="{CF81F1FF-65F4-4B12-B585-A2C6DFD41A08}" srcOrd="18" destOrd="0" presId="urn:microsoft.com/office/officeart/2005/8/layout/radial6"/>
    <dgm:cxn modelId="{4373D11A-0822-449B-9C25-4A0D02C11AB3}" type="presParOf" srcId="{027325E2-23C6-4C06-858B-81D8D052A85E}" destId="{DEF63668-B5CC-4B19-9781-A439DB715929}" srcOrd="19" destOrd="0" presId="urn:microsoft.com/office/officeart/2005/8/layout/radial6"/>
    <dgm:cxn modelId="{C557A7DE-7E3B-4459-BF3D-AD205239006F}" type="presParOf" srcId="{027325E2-23C6-4C06-858B-81D8D052A85E}" destId="{FB6AF957-C5C6-42D6-B141-782B0688E00F}" srcOrd="20" destOrd="0" presId="urn:microsoft.com/office/officeart/2005/8/layout/radial6"/>
    <dgm:cxn modelId="{CA517F26-8831-46EB-86FD-C4E24BDAFE16}" type="presParOf" srcId="{027325E2-23C6-4C06-858B-81D8D052A85E}" destId="{0A99646A-DC8B-4820-AB30-806A2969E974}" srcOrd="21" destOrd="0" presId="urn:microsoft.com/office/officeart/2005/8/layout/radial6"/>
    <dgm:cxn modelId="{41145C54-D82A-4BA3-A1C9-84196E54DCF9}" type="presParOf" srcId="{027325E2-23C6-4C06-858B-81D8D052A85E}" destId="{DA035073-3C95-428D-888D-88D84B959E42}" srcOrd="22" destOrd="0" presId="urn:microsoft.com/office/officeart/2005/8/layout/radial6"/>
    <dgm:cxn modelId="{14411574-9ACD-4FE1-8A48-D38CF2C20592}" type="presParOf" srcId="{027325E2-23C6-4C06-858B-81D8D052A85E}" destId="{A69A1A16-AE82-48D0-8A32-22E5B79EE2CB}" srcOrd="23" destOrd="0" presId="urn:microsoft.com/office/officeart/2005/8/layout/radial6"/>
    <dgm:cxn modelId="{694D17AC-CA21-4753-9377-6E3764598A3E}" type="presParOf" srcId="{027325E2-23C6-4C06-858B-81D8D052A85E}" destId="{5CBFE174-2633-4C76-9E34-B9E6281630FC}"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210CD-6B73-4F40-9CA4-6951D2101EF0}">
      <dsp:nvSpPr>
        <dsp:cNvPr id="0" name=""/>
        <dsp:cNvSpPr/>
      </dsp:nvSpPr>
      <dsp:spPr>
        <a:xfrm rot="10800000">
          <a:off x="1381572" y="329"/>
          <a:ext cx="4808809" cy="681323"/>
        </a:xfrm>
        <a:prstGeom prst="homePlat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0445" tIns="137160" rIns="256032" bIns="13716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تحديد الفرص والمخاطر</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rot="10800000">
        <a:off x="1551903" y="329"/>
        <a:ext cx="4638478" cy="681323"/>
      </dsp:txXfrm>
    </dsp:sp>
    <dsp:sp modelId="{A89E9DB3-9214-4D56-82F6-676D504EF8E1}">
      <dsp:nvSpPr>
        <dsp:cNvPr id="0" name=""/>
        <dsp:cNvSpPr/>
      </dsp:nvSpPr>
      <dsp:spPr>
        <a:xfrm>
          <a:off x="1040910" y="329"/>
          <a:ext cx="681323" cy="681323"/>
        </a:xfrm>
        <a:prstGeom prst="ellipse">
          <a:avLst/>
        </a:prstGeom>
        <a:solidFill>
          <a:schemeClr val="accent2">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FFFC41F-E8DE-4596-A18F-2562427F233A}">
      <dsp:nvSpPr>
        <dsp:cNvPr id="0" name=""/>
        <dsp:cNvSpPr/>
      </dsp:nvSpPr>
      <dsp:spPr>
        <a:xfrm rot="10800000">
          <a:off x="1398643" y="864095"/>
          <a:ext cx="4808809" cy="681323"/>
        </a:xfrm>
        <a:prstGeom prst="homePlate">
          <a:avLst/>
        </a:prstGeom>
        <a:solidFill>
          <a:schemeClr val="accent2">
            <a:hueOff val="-361550"/>
            <a:satOff val="-2481"/>
            <a:lumOff val="127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0445" tIns="137160" rIns="256032" bIns="13716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توجيه</a:t>
          </a:r>
          <a:r>
            <a:rPr lang="ar-DZ" sz="3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النمو</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rot="10800000">
        <a:off x="1568974" y="864095"/>
        <a:ext cx="4638478" cy="681323"/>
      </dsp:txXfrm>
    </dsp:sp>
    <dsp:sp modelId="{DD0E72C2-BF99-45F7-9B38-8D6EFE1CAF79}">
      <dsp:nvSpPr>
        <dsp:cNvPr id="0" name=""/>
        <dsp:cNvSpPr/>
      </dsp:nvSpPr>
      <dsp:spPr>
        <a:xfrm>
          <a:off x="1040910" y="885032"/>
          <a:ext cx="681323" cy="681323"/>
        </a:xfrm>
        <a:prstGeom prst="ellipse">
          <a:avLst/>
        </a:prstGeom>
        <a:solidFill>
          <a:schemeClr val="accent2">
            <a:tint val="50000"/>
            <a:hueOff val="-432722"/>
            <a:satOff val="-1711"/>
            <a:lumOff val="248"/>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7AE1517-02F0-4814-9453-FA3C11E3CFB8}">
      <dsp:nvSpPr>
        <dsp:cNvPr id="0" name=""/>
        <dsp:cNvSpPr/>
      </dsp:nvSpPr>
      <dsp:spPr>
        <a:xfrm rot="10800000">
          <a:off x="1381572" y="1769736"/>
          <a:ext cx="4808809" cy="681323"/>
        </a:xfrm>
        <a:prstGeom prst="homePlate">
          <a:avLst/>
        </a:prstGeom>
        <a:solidFill>
          <a:schemeClr val="accent2">
            <a:hueOff val="-723100"/>
            <a:satOff val="-4962"/>
            <a:lumOff val="254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0445" tIns="137160" rIns="256032" bIns="137160" numCol="1" spcCol="1270" anchor="ctr" anchorCtr="0">
          <a:noAutofit/>
        </a:bodyPr>
        <a:lstStyle/>
        <a:p>
          <a:pPr lvl="0" algn="ctr" defTabSz="1600200" rtl="1">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التعلم</a:t>
          </a:r>
          <a:r>
            <a:rPr lang="ar-DZ" sz="3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المستمر</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rot="10800000">
        <a:off x="1551903" y="1769736"/>
        <a:ext cx="4638478" cy="681323"/>
      </dsp:txXfrm>
    </dsp:sp>
    <dsp:sp modelId="{BC36865C-BF24-4C58-AF5E-C48FACF7D8B4}">
      <dsp:nvSpPr>
        <dsp:cNvPr id="0" name=""/>
        <dsp:cNvSpPr/>
      </dsp:nvSpPr>
      <dsp:spPr>
        <a:xfrm>
          <a:off x="1040910" y="1769736"/>
          <a:ext cx="681323" cy="681323"/>
        </a:xfrm>
        <a:prstGeom prst="ellipse">
          <a:avLst/>
        </a:prstGeom>
        <a:solidFill>
          <a:schemeClr val="accent2">
            <a:tint val="50000"/>
            <a:hueOff val="-865445"/>
            <a:satOff val="-3422"/>
            <a:lumOff val="496"/>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0587FE0-4E0F-4F1D-87D3-0A9F92BE470C}">
      <dsp:nvSpPr>
        <dsp:cNvPr id="0" name=""/>
        <dsp:cNvSpPr/>
      </dsp:nvSpPr>
      <dsp:spPr>
        <a:xfrm rot="10800000">
          <a:off x="1381572" y="2654439"/>
          <a:ext cx="4808809" cy="681323"/>
        </a:xfrm>
        <a:prstGeom prst="homePlate">
          <a:avLst/>
        </a:prstGeom>
        <a:solidFill>
          <a:schemeClr val="accent2">
            <a:hueOff val="-1084650"/>
            <a:satOff val="-7443"/>
            <a:lumOff val="382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0445" tIns="137160" rIns="256032" bIns="137160" numCol="1" spcCol="1270" anchor="ctr" anchorCtr="0">
          <a:noAutofit/>
        </a:bodyPr>
        <a:lstStyle/>
        <a:p>
          <a:pPr lvl="0" algn="ctr" defTabSz="1600200" rtl="1">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بناء</a:t>
          </a:r>
          <a:r>
            <a:rPr lang="ar-DZ" sz="3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العلامة</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rot="10800000">
        <a:off x="1551903" y="2654439"/>
        <a:ext cx="4638478" cy="681323"/>
      </dsp:txXfrm>
    </dsp:sp>
    <dsp:sp modelId="{0F4522C6-5E57-4B28-A470-28E476372BFF}">
      <dsp:nvSpPr>
        <dsp:cNvPr id="0" name=""/>
        <dsp:cNvSpPr/>
      </dsp:nvSpPr>
      <dsp:spPr>
        <a:xfrm>
          <a:off x="1040910" y="2654439"/>
          <a:ext cx="681323" cy="681323"/>
        </a:xfrm>
        <a:prstGeom prst="ellipse">
          <a:avLst/>
        </a:prstGeom>
        <a:solidFill>
          <a:schemeClr val="accent2">
            <a:tint val="50000"/>
            <a:hueOff val="-1298167"/>
            <a:satOff val="-5132"/>
            <a:lumOff val="743"/>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8F3E6337-0721-4CDC-80E1-1A4BD368C022}">
      <dsp:nvSpPr>
        <dsp:cNvPr id="0" name=""/>
        <dsp:cNvSpPr/>
      </dsp:nvSpPr>
      <dsp:spPr>
        <a:xfrm rot="10800000">
          <a:off x="1381572" y="3539143"/>
          <a:ext cx="4808809" cy="681323"/>
        </a:xfrm>
        <a:prstGeom prst="homePlate">
          <a:avLst/>
        </a:prstGeom>
        <a:solidFill>
          <a:schemeClr val="accent2">
            <a:hueOff val="-1446200"/>
            <a:satOff val="-9924"/>
            <a:lumOff val="509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0445" tIns="137160" rIns="256032" bIns="13716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مواجهة</a:t>
          </a:r>
          <a:r>
            <a:rPr lang="ar-DZ" sz="3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المنافسة</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rot="10800000">
        <a:off x="1551903" y="3539143"/>
        <a:ext cx="4638478" cy="681323"/>
      </dsp:txXfrm>
    </dsp:sp>
    <dsp:sp modelId="{76CB0D51-C5E6-4805-B705-25CF2CCDE5E4}">
      <dsp:nvSpPr>
        <dsp:cNvPr id="0" name=""/>
        <dsp:cNvSpPr/>
      </dsp:nvSpPr>
      <dsp:spPr>
        <a:xfrm>
          <a:off x="1040910" y="3539143"/>
          <a:ext cx="681323" cy="681323"/>
        </a:xfrm>
        <a:prstGeom prst="ellipse">
          <a:avLst/>
        </a:prstGeom>
        <a:solidFill>
          <a:schemeClr val="accent2">
            <a:tint val="50000"/>
            <a:hueOff val="-1730890"/>
            <a:satOff val="-6843"/>
            <a:lumOff val="991"/>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837E-403C-453A-BB06-424CE24E90DD}">
      <dsp:nvSpPr>
        <dsp:cNvPr id="0" name=""/>
        <dsp:cNvSpPr/>
      </dsp:nvSpPr>
      <dsp:spPr>
        <a:xfrm>
          <a:off x="1372110" y="4893945"/>
          <a:ext cx="741682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D2F1EC-ED2B-4E12-B86E-F6CEA0CAFBF4}">
      <dsp:nvSpPr>
        <dsp:cNvPr id="0" name=""/>
        <dsp:cNvSpPr/>
      </dsp:nvSpPr>
      <dsp:spPr>
        <a:xfrm>
          <a:off x="0" y="4435418"/>
          <a:ext cx="741682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40B50-8A74-4CEF-BEAE-AD68B5ABA5E1}">
      <dsp:nvSpPr>
        <dsp:cNvPr id="0" name=""/>
        <dsp:cNvSpPr/>
      </dsp:nvSpPr>
      <dsp:spPr>
        <a:xfrm>
          <a:off x="0" y="3103376"/>
          <a:ext cx="741682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56119F-0863-4EC2-A520-EE87475A8138}">
      <dsp:nvSpPr>
        <dsp:cNvPr id="0" name=""/>
        <dsp:cNvSpPr/>
      </dsp:nvSpPr>
      <dsp:spPr>
        <a:xfrm>
          <a:off x="0" y="1771333"/>
          <a:ext cx="741682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9782BD-0316-4F6F-97D9-48C35E5A29D7}">
      <dsp:nvSpPr>
        <dsp:cNvPr id="0" name=""/>
        <dsp:cNvSpPr/>
      </dsp:nvSpPr>
      <dsp:spPr>
        <a:xfrm>
          <a:off x="0" y="439290"/>
          <a:ext cx="741682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E4A43-CF29-41B5-B03A-C0C6FC56E83A}">
      <dsp:nvSpPr>
        <dsp:cNvPr id="0" name=""/>
        <dsp:cNvSpPr/>
      </dsp:nvSpPr>
      <dsp:spPr>
        <a:xfrm>
          <a:off x="1928374" y="2598"/>
          <a:ext cx="5488449" cy="43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it-IT" sz="2400" kern="1200" dirty="0"/>
        </a:p>
      </dsp:txBody>
      <dsp:txXfrm>
        <a:off x="1928374" y="2598"/>
        <a:ext cx="5488449" cy="436692"/>
      </dsp:txXfrm>
    </dsp:sp>
    <dsp:sp modelId="{B7C24861-1C86-4DBA-B77B-8566E2AE5CF1}">
      <dsp:nvSpPr>
        <dsp:cNvPr id="0" name=""/>
        <dsp:cNvSpPr/>
      </dsp:nvSpPr>
      <dsp:spPr>
        <a:xfrm>
          <a:off x="0" y="2598"/>
          <a:ext cx="1928374" cy="436692"/>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التعقيد</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1321" y="23919"/>
        <a:ext cx="1885732" cy="415371"/>
      </dsp:txXfrm>
    </dsp:sp>
    <dsp:sp modelId="{B4D4B2A7-8765-4B90-B25E-991AB811CE51}">
      <dsp:nvSpPr>
        <dsp:cNvPr id="0" name=""/>
        <dsp:cNvSpPr/>
      </dsp:nvSpPr>
      <dsp:spPr>
        <a:xfrm>
          <a:off x="0" y="439290"/>
          <a:ext cx="7416824" cy="87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just" defTabSz="1422400" rtl="1">
            <a:lnSpc>
              <a:spcPct val="90000"/>
            </a:lnSpc>
            <a:spcBef>
              <a:spcPct val="0"/>
            </a:spcBef>
            <a:spcAft>
              <a:spcPct val="15000"/>
            </a:spcAft>
            <a:buChar char="••"/>
          </a:pPr>
          <a:r>
            <a:rPr lang="ar-DZ" sz="3200" b="1" kern="1200" dirty="0" smtClean="0">
              <a:latin typeface="Arabic Typesetting" panose="03020402040406030203" pitchFamily="66" charset="-78"/>
              <a:cs typeface="Arabic Typesetting" panose="03020402040406030203" pitchFamily="66" charset="-78"/>
            </a:rPr>
            <a:t>يتكون المحيط أساسا من عدد من العوامل، الأحداث والشروط، والتي تؤثر على الأقسام المختلفة للمؤسسة.</a:t>
          </a:r>
          <a:endParaRPr lang="it-IT" sz="3200" b="1" kern="1200" dirty="0">
            <a:latin typeface="Arabic Typesetting" panose="03020402040406030203" pitchFamily="66" charset="-78"/>
            <a:cs typeface="Arabic Typesetting" panose="03020402040406030203" pitchFamily="66" charset="-78"/>
          </a:endParaRPr>
        </a:p>
      </dsp:txBody>
      <dsp:txXfrm>
        <a:off x="0" y="439290"/>
        <a:ext cx="7416824" cy="873515"/>
      </dsp:txXfrm>
    </dsp:sp>
    <dsp:sp modelId="{99DA6375-A46F-45CE-BB92-BA17B12E24A7}">
      <dsp:nvSpPr>
        <dsp:cNvPr id="0" name=""/>
        <dsp:cNvSpPr/>
      </dsp:nvSpPr>
      <dsp:spPr>
        <a:xfrm>
          <a:off x="1928374" y="1334641"/>
          <a:ext cx="5488449" cy="43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it-IT" sz="2400" kern="1200"/>
        </a:p>
      </dsp:txBody>
      <dsp:txXfrm>
        <a:off x="1928374" y="1334641"/>
        <a:ext cx="5488449" cy="436692"/>
      </dsp:txXfrm>
    </dsp:sp>
    <dsp:sp modelId="{53EA7553-4E14-4DE0-A213-ADF20E82E03A}">
      <dsp:nvSpPr>
        <dsp:cNvPr id="0" name=""/>
        <dsp:cNvSpPr/>
      </dsp:nvSpPr>
      <dsp:spPr>
        <a:xfrm>
          <a:off x="0" y="1334641"/>
          <a:ext cx="1928374" cy="436692"/>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الديناميكية</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1321" y="1355962"/>
        <a:ext cx="1885732" cy="415371"/>
      </dsp:txXfrm>
    </dsp:sp>
    <dsp:sp modelId="{2DEE0EF3-B8F1-413C-B387-C76099F50E6A}">
      <dsp:nvSpPr>
        <dsp:cNvPr id="0" name=""/>
        <dsp:cNvSpPr/>
      </dsp:nvSpPr>
      <dsp:spPr>
        <a:xfrm>
          <a:off x="0" y="1771333"/>
          <a:ext cx="7416824" cy="87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r" defTabSz="1422400" rtl="1">
            <a:lnSpc>
              <a:spcPct val="90000"/>
            </a:lnSpc>
            <a:spcBef>
              <a:spcPct val="0"/>
            </a:spcBef>
            <a:spcAft>
              <a:spcPct val="15000"/>
            </a:spcAft>
            <a:buChar char="••"/>
          </a:pPr>
          <a:r>
            <a:rPr lang="ar-DZ" sz="3200" b="1" kern="1200" dirty="0" smtClean="0">
              <a:latin typeface="Arabic Typesetting" panose="03020402040406030203" pitchFamily="66" charset="-78"/>
              <a:cs typeface="Arabic Typesetting" panose="03020402040406030203" pitchFamily="66" charset="-78"/>
            </a:rPr>
            <a:t>يتغير محيط المؤسسة العام و الخاص باستمرار وبطبيعة مختلفة</a:t>
          </a:r>
          <a:endParaRPr lang="it-IT" sz="3200" b="1" kern="1200" dirty="0">
            <a:latin typeface="Arabic Typesetting" panose="03020402040406030203" pitchFamily="66" charset="-78"/>
            <a:cs typeface="Arabic Typesetting" panose="03020402040406030203" pitchFamily="66" charset="-78"/>
          </a:endParaRPr>
        </a:p>
      </dsp:txBody>
      <dsp:txXfrm>
        <a:off x="0" y="1771333"/>
        <a:ext cx="7416824" cy="873515"/>
      </dsp:txXfrm>
    </dsp:sp>
    <dsp:sp modelId="{0E007F7E-0E88-4363-8C3D-7B190416845F}">
      <dsp:nvSpPr>
        <dsp:cNvPr id="0" name=""/>
        <dsp:cNvSpPr/>
      </dsp:nvSpPr>
      <dsp:spPr>
        <a:xfrm>
          <a:off x="1928374" y="2666683"/>
          <a:ext cx="5488449" cy="43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it-IT" sz="2400" kern="1200" dirty="0"/>
        </a:p>
      </dsp:txBody>
      <dsp:txXfrm>
        <a:off x="1928374" y="2666683"/>
        <a:ext cx="5488449" cy="436692"/>
      </dsp:txXfrm>
    </dsp:sp>
    <dsp:sp modelId="{AFAA7B0E-E94F-41B2-9055-890FB1746CF0}">
      <dsp:nvSpPr>
        <dsp:cNvPr id="0" name=""/>
        <dsp:cNvSpPr/>
      </dsp:nvSpPr>
      <dsp:spPr>
        <a:xfrm>
          <a:off x="0" y="2666683"/>
          <a:ext cx="1928374" cy="436692"/>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تعدد</a:t>
          </a:r>
          <a:r>
            <a:rPr lang="ar-DZ" sz="2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الأوجه</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1321" y="2688004"/>
        <a:ext cx="1885732" cy="415371"/>
      </dsp:txXfrm>
    </dsp:sp>
    <dsp:sp modelId="{10577F4C-3DE6-4BC5-8A03-85076B2D4DA7}">
      <dsp:nvSpPr>
        <dsp:cNvPr id="0" name=""/>
        <dsp:cNvSpPr/>
      </dsp:nvSpPr>
      <dsp:spPr>
        <a:xfrm>
          <a:off x="0" y="3103376"/>
          <a:ext cx="7416824" cy="87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r" defTabSz="1422400" rtl="1">
            <a:lnSpc>
              <a:spcPct val="90000"/>
            </a:lnSpc>
            <a:spcBef>
              <a:spcPct val="0"/>
            </a:spcBef>
            <a:spcAft>
              <a:spcPct val="15000"/>
            </a:spcAft>
            <a:buChar char="••"/>
          </a:pPr>
          <a:r>
            <a:rPr lang="ar-DZ" sz="3200" b="1" kern="1200" dirty="0" smtClean="0">
              <a:latin typeface="Arabic Typesetting" panose="03020402040406030203" pitchFamily="66" charset="-78"/>
              <a:cs typeface="Arabic Typesetting" panose="03020402040406030203" pitchFamily="66" charset="-78"/>
            </a:rPr>
            <a:t>الوضعيات المختلفة للمحيط</a:t>
          </a:r>
          <a:endParaRPr lang="it-IT" sz="3200" b="1" kern="1200" dirty="0">
            <a:latin typeface="Arabic Typesetting" panose="03020402040406030203" pitchFamily="66" charset="-78"/>
            <a:cs typeface="Arabic Typesetting" panose="03020402040406030203" pitchFamily="66" charset="-78"/>
          </a:endParaRPr>
        </a:p>
      </dsp:txBody>
      <dsp:txXfrm>
        <a:off x="0" y="3103376"/>
        <a:ext cx="7416824" cy="873515"/>
      </dsp:txXfrm>
    </dsp:sp>
    <dsp:sp modelId="{B412231B-3059-4F0C-B84D-FF545FECD100}">
      <dsp:nvSpPr>
        <dsp:cNvPr id="0" name=""/>
        <dsp:cNvSpPr/>
      </dsp:nvSpPr>
      <dsp:spPr>
        <a:xfrm>
          <a:off x="1928374" y="3998726"/>
          <a:ext cx="5488449" cy="436692"/>
        </a:xfrm>
        <a:prstGeom prst="rect">
          <a:avLst/>
        </a:prstGeom>
        <a:noFill/>
        <a:ln>
          <a:noFill/>
        </a:ln>
        <a:effectLst/>
      </dsp:spPr>
      <dsp:style>
        <a:lnRef idx="0">
          <a:scrgbClr r="0" g="0" b="0"/>
        </a:lnRef>
        <a:fillRef idx="0">
          <a:scrgbClr r="0" g="0" b="0"/>
        </a:fillRef>
        <a:effectRef idx="0">
          <a:scrgbClr r="0" g="0" b="0"/>
        </a:effectRef>
        <a:fontRef idx="minor"/>
      </dsp:style>
    </dsp:sp>
    <dsp:sp modelId="{4B4DA75F-9A73-4999-A33A-8619E2AC38EE}">
      <dsp:nvSpPr>
        <dsp:cNvPr id="0" name=""/>
        <dsp:cNvSpPr/>
      </dsp:nvSpPr>
      <dsp:spPr>
        <a:xfrm>
          <a:off x="0" y="3998726"/>
          <a:ext cx="1928374" cy="436692"/>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التأثير</a:t>
          </a:r>
          <a:r>
            <a:rPr lang="ar-DZ" sz="2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بعيد</a:t>
          </a:r>
          <a:r>
            <a:rPr lang="ar-DZ" sz="2000" kern="1200" dirty="0" smtClean="0"/>
            <a:t> </a:t>
          </a:r>
          <a:r>
            <a:rPr lang="ar-DZ" sz="36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المدى</a:t>
          </a:r>
          <a:endParaRPr lang="it-IT" sz="36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1321" y="4020047"/>
        <a:ext cx="1885732" cy="415371"/>
      </dsp:txXfrm>
    </dsp:sp>
    <dsp:sp modelId="{239259FF-168F-47EE-9B0D-ABC067F7206D}">
      <dsp:nvSpPr>
        <dsp:cNvPr id="0" name=""/>
        <dsp:cNvSpPr/>
      </dsp:nvSpPr>
      <dsp:spPr>
        <a:xfrm>
          <a:off x="3300484" y="4457253"/>
          <a:ext cx="5488449" cy="436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endParaRPr lang="it-IT" sz="2400" kern="1200"/>
        </a:p>
      </dsp:txBody>
      <dsp:txXfrm>
        <a:off x="3300484" y="4457253"/>
        <a:ext cx="5488449" cy="436692"/>
      </dsp:txXfrm>
    </dsp:sp>
    <dsp:sp modelId="{27A8C1B9-FA1B-4C72-8B80-8B993D07CE55}">
      <dsp:nvSpPr>
        <dsp:cNvPr id="0" name=""/>
        <dsp:cNvSpPr/>
      </dsp:nvSpPr>
      <dsp:spPr>
        <a:xfrm>
          <a:off x="4" y="4459851"/>
          <a:ext cx="7416816" cy="436692"/>
        </a:xfrm>
        <a:prstGeom prst="round2SameRect">
          <a:avLst>
            <a:gd name="adj1" fmla="val 16670"/>
            <a:gd name="adj2" fmla="val 0"/>
          </a:avLst>
        </a:prstGeom>
        <a:no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r" defTabSz="1600200" rtl="1">
            <a:lnSpc>
              <a:spcPct val="90000"/>
            </a:lnSpc>
            <a:spcBef>
              <a:spcPct val="0"/>
            </a:spcBef>
            <a:spcAft>
              <a:spcPct val="35000"/>
            </a:spcAft>
          </a:pPr>
          <a:r>
            <a:rPr lang="ar-DZ" sz="3600" b="1" kern="1200" dirty="0" smtClean="0">
              <a:effectLst/>
              <a:latin typeface="Arabic Typesetting" panose="03020402040406030203" pitchFamily="66" charset="-78"/>
              <a:cs typeface="Arabic Typesetting" panose="03020402040406030203" pitchFamily="66" charset="-78"/>
            </a:rPr>
            <a:t>* </a:t>
          </a:r>
          <a:r>
            <a:rPr lang="ar-DZ" sz="3200" b="1" kern="1200" dirty="0" smtClean="0">
              <a:effectLst/>
              <a:latin typeface="Arabic Typesetting" panose="03020402040406030203" pitchFamily="66" charset="-78"/>
              <a:cs typeface="Arabic Typesetting" panose="03020402040406030203" pitchFamily="66" charset="-78"/>
            </a:rPr>
            <a:t>دراسة التغيرات المختلفة التي تؤثر على اتخاذ القرار، والتي تؤثر على مؤشرات الأداء </a:t>
          </a:r>
          <a:endParaRPr lang="it-IT" sz="3200" b="1" kern="1200" dirty="0">
            <a:effectLst/>
            <a:latin typeface="Arabic Typesetting" panose="03020402040406030203" pitchFamily="66" charset="-78"/>
            <a:cs typeface="Arabic Typesetting" panose="03020402040406030203" pitchFamily="66" charset="-78"/>
          </a:endParaRPr>
        </a:p>
      </dsp:txBody>
      <dsp:txXfrm>
        <a:off x="21325" y="4481172"/>
        <a:ext cx="7374174" cy="415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D1DB0-FAF8-4BAA-B3F1-7C41DA77EE4A}">
      <dsp:nvSpPr>
        <dsp:cNvPr id="0" name=""/>
        <dsp:cNvSpPr/>
      </dsp:nvSpPr>
      <dsp:spPr>
        <a:xfrm>
          <a:off x="2058792" y="1083828"/>
          <a:ext cx="3251485" cy="32514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D76C0-F597-4D93-8905-7CCA4DF0225A}">
      <dsp:nvSpPr>
        <dsp:cNvPr id="0" name=""/>
        <dsp:cNvSpPr/>
      </dsp:nvSpPr>
      <dsp:spPr>
        <a:xfrm>
          <a:off x="2709090" y="1734125"/>
          <a:ext cx="1950891" cy="195089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BE9DF-F0C6-4625-96D3-C175D0B7F15C}">
      <dsp:nvSpPr>
        <dsp:cNvPr id="0" name=""/>
        <dsp:cNvSpPr/>
      </dsp:nvSpPr>
      <dsp:spPr>
        <a:xfrm>
          <a:off x="3359387" y="2384422"/>
          <a:ext cx="650297" cy="65029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372FD-322A-4101-9BF3-8275A102F642}">
      <dsp:nvSpPr>
        <dsp:cNvPr id="0" name=""/>
        <dsp:cNvSpPr/>
      </dsp:nvSpPr>
      <dsp:spPr>
        <a:xfrm>
          <a:off x="5852192" y="0"/>
          <a:ext cx="1625742" cy="94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ar-DZ" sz="3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a:t>
          </a:r>
          <a:endParaRPr lang="it-IT" sz="3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5852192" y="0"/>
        <a:ext cx="1625742" cy="948349"/>
      </dsp:txXfrm>
    </dsp:sp>
    <dsp:sp modelId="{6D5A4C61-CED2-4952-BC9C-E6213C679E8A}">
      <dsp:nvSpPr>
        <dsp:cNvPr id="0" name=""/>
        <dsp:cNvSpPr/>
      </dsp:nvSpPr>
      <dsp:spPr>
        <a:xfrm>
          <a:off x="5445757" y="474174"/>
          <a:ext cx="40643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3E20F-3665-4AD0-9D55-480EC511A6BE}">
      <dsp:nvSpPr>
        <dsp:cNvPr id="0" name=""/>
        <dsp:cNvSpPr/>
      </dsp:nvSpPr>
      <dsp:spPr>
        <a:xfrm rot="5400000">
          <a:off x="3446906" y="712346"/>
          <a:ext cx="2234854" cy="1759595"/>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9AAF7-6E11-46C8-B018-08C2917203EF}">
      <dsp:nvSpPr>
        <dsp:cNvPr id="0" name=""/>
        <dsp:cNvSpPr/>
      </dsp:nvSpPr>
      <dsp:spPr>
        <a:xfrm>
          <a:off x="5759931" y="968028"/>
          <a:ext cx="3208435" cy="948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ar-DZ" sz="3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المباشر</a:t>
          </a:r>
          <a:endParaRPr lang="it-IT" sz="3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5759931" y="968028"/>
        <a:ext cx="3208435" cy="948349"/>
      </dsp:txXfrm>
    </dsp:sp>
    <dsp:sp modelId="{2B75917B-D8CB-478B-B828-2E777D0809B4}">
      <dsp:nvSpPr>
        <dsp:cNvPr id="0" name=""/>
        <dsp:cNvSpPr/>
      </dsp:nvSpPr>
      <dsp:spPr>
        <a:xfrm>
          <a:off x="5445757" y="1422524"/>
          <a:ext cx="40643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8134AE-7F73-4F22-926A-FEC6C885BC5C}">
      <dsp:nvSpPr>
        <dsp:cNvPr id="0" name=""/>
        <dsp:cNvSpPr/>
      </dsp:nvSpPr>
      <dsp:spPr>
        <a:xfrm rot="5400000">
          <a:off x="3926608" y="1645901"/>
          <a:ext cx="1741495" cy="1293549"/>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F2C0A-3608-4AE8-BE90-F9A9016FEFF4}">
      <dsp:nvSpPr>
        <dsp:cNvPr id="0" name=""/>
        <dsp:cNvSpPr/>
      </dsp:nvSpPr>
      <dsp:spPr>
        <a:xfrm>
          <a:off x="5983406" y="1936369"/>
          <a:ext cx="2384281" cy="65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ar-DZ" sz="3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غير المباشر</a:t>
          </a:r>
        </a:p>
      </dsp:txBody>
      <dsp:txXfrm>
        <a:off x="5983406" y="1936369"/>
        <a:ext cx="2384281" cy="650397"/>
      </dsp:txXfrm>
    </dsp:sp>
    <dsp:sp modelId="{2AA8C838-8EDB-4F97-BFBE-89835D3863B0}">
      <dsp:nvSpPr>
        <dsp:cNvPr id="0" name=""/>
        <dsp:cNvSpPr/>
      </dsp:nvSpPr>
      <dsp:spPr>
        <a:xfrm>
          <a:off x="5445757" y="2370874"/>
          <a:ext cx="40643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C4525-8E56-4E1A-AB39-64CFEC373249}">
      <dsp:nvSpPr>
        <dsp:cNvPr id="0" name=""/>
        <dsp:cNvSpPr/>
      </dsp:nvSpPr>
      <dsp:spPr>
        <a:xfrm rot="5400000">
          <a:off x="4406907" y="2578698"/>
          <a:ext cx="1244235" cy="827503"/>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D055-B881-4385-A18A-1C26AB41D88F}">
      <dsp:nvSpPr>
        <dsp:cNvPr id="0" name=""/>
        <dsp:cNvSpPr/>
      </dsp:nvSpPr>
      <dsp:spPr>
        <a:xfrm rot="5400000">
          <a:off x="4713104" y="103641"/>
          <a:ext cx="1551533" cy="1349833"/>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DZ" sz="1600" kern="1200" dirty="0" smtClean="0"/>
            <a:t>1- </a:t>
          </a:r>
          <a:r>
            <a:rPr lang="ar-DZ" sz="3200" b="1" kern="1200" dirty="0" smtClean="0">
              <a:latin typeface="Arabic Typesetting" panose="03020402040406030203" pitchFamily="66" charset="-78"/>
              <a:cs typeface="Arabic Typesetting" panose="03020402040406030203" pitchFamily="66" charset="-78"/>
            </a:rPr>
            <a:t>الثقافة</a:t>
          </a:r>
          <a:endParaRPr lang="it-IT" sz="3200" b="1" kern="1200" dirty="0">
            <a:latin typeface="Arabic Typesetting" panose="03020402040406030203" pitchFamily="66" charset="-78"/>
            <a:cs typeface="Arabic Typesetting" panose="03020402040406030203" pitchFamily="66" charset="-78"/>
          </a:endParaRPr>
        </a:p>
      </dsp:txBody>
      <dsp:txXfrm rot="-5400000">
        <a:off x="5024303" y="244571"/>
        <a:ext cx="929135" cy="1067973"/>
      </dsp:txXfrm>
    </dsp:sp>
    <dsp:sp modelId="{BA824FE9-8D01-4FFB-B1DC-961AB5DBECEF}">
      <dsp:nvSpPr>
        <dsp:cNvPr id="0" name=""/>
        <dsp:cNvSpPr/>
      </dsp:nvSpPr>
      <dsp:spPr>
        <a:xfrm>
          <a:off x="6204748" y="313098"/>
          <a:ext cx="1731511" cy="93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it-IT" sz="3500" kern="1200"/>
        </a:p>
      </dsp:txBody>
      <dsp:txXfrm>
        <a:off x="6204748" y="313098"/>
        <a:ext cx="1731511" cy="930919"/>
      </dsp:txXfrm>
    </dsp:sp>
    <dsp:sp modelId="{B8E4FA98-0533-4F89-B2C8-CDDD75012266}">
      <dsp:nvSpPr>
        <dsp:cNvPr id="0" name=""/>
        <dsp:cNvSpPr/>
      </dsp:nvSpPr>
      <dsp:spPr>
        <a:xfrm rot="5400000">
          <a:off x="3255284" y="103641"/>
          <a:ext cx="1551533" cy="1349833"/>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2- الرؤية</a:t>
          </a:r>
          <a:endParaRPr lang="it-IT" sz="3200" b="1" kern="1200" dirty="0">
            <a:latin typeface="Arabic Typesetting" panose="03020402040406030203" pitchFamily="66" charset="-78"/>
            <a:cs typeface="Arabic Typesetting" panose="03020402040406030203" pitchFamily="66" charset="-78"/>
          </a:endParaRPr>
        </a:p>
      </dsp:txBody>
      <dsp:txXfrm rot="-5400000">
        <a:off x="3566483" y="244571"/>
        <a:ext cx="929135" cy="1067973"/>
      </dsp:txXfrm>
    </dsp:sp>
    <dsp:sp modelId="{8209F15E-01BE-43BD-9EDF-73B81FAB6A87}">
      <dsp:nvSpPr>
        <dsp:cNvPr id="0" name=""/>
        <dsp:cNvSpPr/>
      </dsp:nvSpPr>
      <dsp:spPr>
        <a:xfrm rot="5400000">
          <a:off x="4148661" y="1420583"/>
          <a:ext cx="1551533" cy="134983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4- قوة الهيكل التنظيمي</a:t>
          </a:r>
          <a:endParaRPr lang="it-IT" sz="3200" b="1" kern="1200" dirty="0">
            <a:latin typeface="Arabic Typesetting" panose="03020402040406030203" pitchFamily="66" charset="-78"/>
            <a:cs typeface="Arabic Typesetting" panose="03020402040406030203" pitchFamily="66" charset="-78"/>
          </a:endParaRPr>
        </a:p>
      </dsp:txBody>
      <dsp:txXfrm rot="-5400000">
        <a:off x="4459860" y="1561513"/>
        <a:ext cx="929135" cy="1067973"/>
      </dsp:txXfrm>
    </dsp:sp>
    <dsp:sp modelId="{D18A9FCE-A52F-4FB5-838B-836344922647}">
      <dsp:nvSpPr>
        <dsp:cNvPr id="0" name=""/>
        <dsp:cNvSpPr/>
      </dsp:nvSpPr>
      <dsp:spPr>
        <a:xfrm>
          <a:off x="1728188" y="1656180"/>
          <a:ext cx="2344694" cy="93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r" defTabSz="1555750">
            <a:lnSpc>
              <a:spcPct val="90000"/>
            </a:lnSpc>
            <a:spcBef>
              <a:spcPct val="0"/>
            </a:spcBef>
            <a:spcAft>
              <a:spcPct val="35000"/>
            </a:spcAft>
          </a:pPr>
          <a:r>
            <a:rPr lang="ar-DZ" sz="3500" b="1" i="1" kern="1200" dirty="0" smtClean="0">
              <a:latin typeface="Arabic Typesetting" panose="03020402040406030203" pitchFamily="66" charset="-78"/>
              <a:cs typeface="Arabic Typesetting" panose="03020402040406030203" pitchFamily="66" charset="-78"/>
            </a:rPr>
            <a:t>قوة العلاقات الداخلية</a:t>
          </a:r>
          <a:endParaRPr lang="it-IT" sz="3500" b="1" i="1" kern="1200" dirty="0">
            <a:latin typeface="Arabic Typesetting" panose="03020402040406030203" pitchFamily="66" charset="-78"/>
            <a:cs typeface="Arabic Typesetting" panose="03020402040406030203" pitchFamily="66" charset="-78"/>
          </a:endParaRPr>
        </a:p>
      </dsp:txBody>
      <dsp:txXfrm>
        <a:off x="1728188" y="1656180"/>
        <a:ext cx="2344694" cy="930919"/>
      </dsp:txXfrm>
    </dsp:sp>
    <dsp:sp modelId="{5C1B6DB5-860E-4C0D-A4F8-9F479390A231}">
      <dsp:nvSpPr>
        <dsp:cNvPr id="0" name=""/>
        <dsp:cNvSpPr/>
      </dsp:nvSpPr>
      <dsp:spPr>
        <a:xfrm rot="5400000">
          <a:off x="5587786" y="1469006"/>
          <a:ext cx="1551533" cy="134983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3- هيكل الادارة العليا</a:t>
          </a:r>
          <a:endParaRPr lang="it-IT" sz="3200" b="1" kern="1200" dirty="0">
            <a:latin typeface="Arabic Typesetting" panose="03020402040406030203" pitchFamily="66" charset="-78"/>
            <a:cs typeface="Arabic Typesetting" panose="03020402040406030203" pitchFamily="66" charset="-78"/>
          </a:endParaRPr>
        </a:p>
      </dsp:txBody>
      <dsp:txXfrm rot="-5400000">
        <a:off x="5898985" y="1609936"/>
        <a:ext cx="929135" cy="1067973"/>
      </dsp:txXfrm>
    </dsp:sp>
    <dsp:sp modelId="{4250119B-47FC-47B5-A519-DE4A0BC7B5C6}">
      <dsp:nvSpPr>
        <dsp:cNvPr id="0" name=""/>
        <dsp:cNvSpPr/>
      </dsp:nvSpPr>
      <dsp:spPr>
        <a:xfrm rot="5400000">
          <a:off x="4723687" y="2740316"/>
          <a:ext cx="1551533" cy="1349833"/>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5- الموارد البشرية</a:t>
          </a:r>
          <a:endParaRPr lang="it-IT" sz="3200" b="1" kern="1200" dirty="0">
            <a:latin typeface="Arabic Typesetting" panose="03020402040406030203" pitchFamily="66" charset="-78"/>
            <a:cs typeface="Arabic Typesetting" panose="03020402040406030203" pitchFamily="66" charset="-78"/>
          </a:endParaRPr>
        </a:p>
      </dsp:txBody>
      <dsp:txXfrm rot="-5400000">
        <a:off x="5034886" y="2881246"/>
        <a:ext cx="929135" cy="1067973"/>
      </dsp:txXfrm>
    </dsp:sp>
    <dsp:sp modelId="{8C3D823D-96A4-48C6-975E-B6F75F291D7E}">
      <dsp:nvSpPr>
        <dsp:cNvPr id="0" name=""/>
        <dsp:cNvSpPr/>
      </dsp:nvSpPr>
      <dsp:spPr>
        <a:xfrm>
          <a:off x="6204748" y="2946981"/>
          <a:ext cx="1731511" cy="93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it-IT" sz="3500" kern="1200" dirty="0"/>
        </a:p>
      </dsp:txBody>
      <dsp:txXfrm>
        <a:off x="6204748" y="2946981"/>
        <a:ext cx="1731511" cy="930919"/>
      </dsp:txXfrm>
    </dsp:sp>
    <dsp:sp modelId="{0563BDE3-5966-4155-A0EF-E35697E10DBD}">
      <dsp:nvSpPr>
        <dsp:cNvPr id="0" name=""/>
        <dsp:cNvSpPr/>
      </dsp:nvSpPr>
      <dsp:spPr>
        <a:xfrm rot="5400000">
          <a:off x="2823229" y="2408520"/>
          <a:ext cx="1551533" cy="201342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latin typeface="Arabic Typesetting" panose="03020402040406030203" pitchFamily="66" charset="-78"/>
              <a:cs typeface="Arabic Typesetting" panose="03020402040406030203" pitchFamily="66" charset="-78"/>
            </a:rPr>
            <a:t>6-الموارد المادية </a:t>
          </a:r>
          <a:r>
            <a:rPr lang="ar-DZ" sz="3200" b="1" kern="1200" dirty="0" smtClean="0">
              <a:latin typeface="Arabic Typesetting" panose="03020402040406030203" pitchFamily="66" charset="-78"/>
              <a:cs typeface="Arabic Typesetting" panose="03020402040406030203" pitchFamily="66" charset="-78"/>
            </a:rPr>
            <a:t>والتكنولوجيا</a:t>
          </a:r>
          <a:endParaRPr lang="it-IT" sz="3200" b="1" kern="1200" dirty="0">
            <a:latin typeface="Arabic Typesetting" panose="03020402040406030203" pitchFamily="66" charset="-78"/>
            <a:cs typeface="Arabic Typesetting" panose="03020402040406030203" pitchFamily="66" charset="-78"/>
          </a:endParaRPr>
        </a:p>
      </dsp:txBody>
      <dsp:txXfrm rot="-5400000">
        <a:off x="2927854" y="2898055"/>
        <a:ext cx="1342283" cy="1034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A783D-F5B2-4DCC-BA2E-5640D044789F}">
      <dsp:nvSpPr>
        <dsp:cNvPr id="0" name=""/>
        <dsp:cNvSpPr/>
      </dsp:nvSpPr>
      <dsp:spPr>
        <a:xfrm>
          <a:off x="336323" y="1141549"/>
          <a:ext cx="2671714" cy="2671714"/>
        </a:xfrm>
        <a:prstGeom prst="blockArc">
          <a:avLst>
            <a:gd name="adj1" fmla="val 11880000"/>
            <a:gd name="adj2" fmla="val 1620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90C009-ADA7-44D1-89F6-BE094FA1F8E6}">
      <dsp:nvSpPr>
        <dsp:cNvPr id="0" name=""/>
        <dsp:cNvSpPr/>
      </dsp:nvSpPr>
      <dsp:spPr>
        <a:xfrm>
          <a:off x="336323" y="1141549"/>
          <a:ext cx="2671714" cy="2671714"/>
        </a:xfrm>
        <a:prstGeom prst="blockArc">
          <a:avLst>
            <a:gd name="adj1" fmla="val 7560000"/>
            <a:gd name="adj2" fmla="val 1188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37C0B-BD58-4229-A1C3-E2A44E868CB9}">
      <dsp:nvSpPr>
        <dsp:cNvPr id="0" name=""/>
        <dsp:cNvSpPr/>
      </dsp:nvSpPr>
      <dsp:spPr>
        <a:xfrm>
          <a:off x="336323" y="1141549"/>
          <a:ext cx="2671714" cy="2671714"/>
        </a:xfrm>
        <a:prstGeom prst="blockArc">
          <a:avLst>
            <a:gd name="adj1" fmla="val 3240000"/>
            <a:gd name="adj2" fmla="val 756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6FDDB-B44E-4281-A5F3-2F52349AD1BA}">
      <dsp:nvSpPr>
        <dsp:cNvPr id="0" name=""/>
        <dsp:cNvSpPr/>
      </dsp:nvSpPr>
      <dsp:spPr>
        <a:xfrm>
          <a:off x="336323" y="1141549"/>
          <a:ext cx="2671714" cy="2671714"/>
        </a:xfrm>
        <a:prstGeom prst="blockArc">
          <a:avLst>
            <a:gd name="adj1" fmla="val 20520000"/>
            <a:gd name="adj2" fmla="val 324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FB489D-4744-42DD-8ABC-D9C0418A6E88}">
      <dsp:nvSpPr>
        <dsp:cNvPr id="0" name=""/>
        <dsp:cNvSpPr/>
      </dsp:nvSpPr>
      <dsp:spPr>
        <a:xfrm>
          <a:off x="336323" y="1141549"/>
          <a:ext cx="2671714" cy="2671714"/>
        </a:xfrm>
        <a:prstGeom prst="blockArc">
          <a:avLst>
            <a:gd name="adj1" fmla="val 16200000"/>
            <a:gd name="adj2" fmla="val 2052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002D5-010C-429B-8E83-03E155A5B707}">
      <dsp:nvSpPr>
        <dsp:cNvPr id="0" name=""/>
        <dsp:cNvSpPr/>
      </dsp:nvSpPr>
      <dsp:spPr>
        <a:xfrm>
          <a:off x="1112110" y="1934667"/>
          <a:ext cx="1120141" cy="108547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b="1" kern="1200" dirty="0" smtClean="0">
              <a:effectLst>
                <a:outerShdw blurRad="38100" dist="38100" dir="2700000" algn="tl">
                  <a:srgbClr val="000000">
                    <a:alpha val="43137"/>
                  </a:srgbClr>
                </a:outerShdw>
              </a:effectLst>
            </a:rPr>
            <a:t>المؤسسة</a:t>
          </a:r>
          <a:endParaRPr lang="en-US" sz="1200" b="1" kern="1200" dirty="0">
            <a:effectLst>
              <a:outerShdw blurRad="38100" dist="38100" dir="2700000" algn="tl">
                <a:srgbClr val="000000">
                  <a:alpha val="43137"/>
                </a:srgbClr>
              </a:outerShdw>
            </a:effectLst>
          </a:endParaRPr>
        </a:p>
      </dsp:txBody>
      <dsp:txXfrm>
        <a:off x="1276151" y="2093631"/>
        <a:ext cx="792059" cy="767549"/>
      </dsp:txXfrm>
    </dsp:sp>
    <dsp:sp modelId="{BD6582BC-7D62-4B6F-A5D1-0AE57EEA3EFD}">
      <dsp:nvSpPr>
        <dsp:cNvPr id="0" name=""/>
        <dsp:cNvSpPr/>
      </dsp:nvSpPr>
      <dsp:spPr>
        <a:xfrm>
          <a:off x="1241806" y="742161"/>
          <a:ext cx="860748" cy="86074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ar-DZ" sz="900" b="1" kern="1200" dirty="0" smtClean="0">
              <a:effectLst>
                <a:outerShdw blurRad="38100" dist="38100" dir="2700000" algn="tl">
                  <a:srgbClr val="000000">
                    <a:alpha val="43137"/>
                  </a:srgbClr>
                </a:outerShdw>
              </a:effectLst>
            </a:rPr>
            <a:t>عوامل بيئية</a:t>
          </a:r>
          <a:endParaRPr lang="en-US" sz="900" b="1" kern="1200" dirty="0">
            <a:effectLst>
              <a:outerShdw blurRad="38100" dist="38100" dir="2700000" algn="tl">
                <a:srgbClr val="000000">
                  <a:alpha val="43137"/>
                </a:srgbClr>
              </a:outerShdw>
            </a:effectLst>
          </a:endParaRPr>
        </a:p>
      </dsp:txBody>
      <dsp:txXfrm>
        <a:off x="1367860" y="868215"/>
        <a:ext cx="608640" cy="608640"/>
      </dsp:txXfrm>
    </dsp:sp>
    <dsp:sp modelId="{FD270AAC-50A3-4636-B194-94E1C3F6E757}">
      <dsp:nvSpPr>
        <dsp:cNvPr id="0" name=""/>
        <dsp:cNvSpPr/>
      </dsp:nvSpPr>
      <dsp:spPr>
        <a:xfrm>
          <a:off x="2482812" y="1643804"/>
          <a:ext cx="860748" cy="86074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ar-DZ" sz="900" b="1" kern="1200" dirty="0" smtClean="0">
              <a:effectLst>
                <a:outerShdw blurRad="38100" dist="38100" dir="2700000" algn="tl">
                  <a:srgbClr val="000000">
                    <a:alpha val="43137"/>
                  </a:srgbClr>
                </a:outerShdw>
              </a:effectLst>
            </a:rPr>
            <a:t>عوامل تكنولوجية</a:t>
          </a:r>
          <a:endParaRPr lang="en-US" sz="900" b="1" kern="1200" dirty="0">
            <a:effectLst>
              <a:outerShdw blurRad="38100" dist="38100" dir="2700000" algn="tl">
                <a:srgbClr val="000000">
                  <a:alpha val="43137"/>
                </a:srgbClr>
              </a:outerShdw>
            </a:effectLst>
          </a:endParaRPr>
        </a:p>
      </dsp:txBody>
      <dsp:txXfrm>
        <a:off x="2608866" y="1769858"/>
        <a:ext cx="608640" cy="608640"/>
      </dsp:txXfrm>
    </dsp:sp>
    <dsp:sp modelId="{6F810E4F-8574-42C0-86A4-A217C02538AB}">
      <dsp:nvSpPr>
        <dsp:cNvPr id="0" name=""/>
        <dsp:cNvSpPr/>
      </dsp:nvSpPr>
      <dsp:spPr>
        <a:xfrm>
          <a:off x="2008790" y="3102694"/>
          <a:ext cx="860748" cy="86074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ar-DZ" sz="900" b="1" kern="1200" dirty="0" smtClean="0">
              <a:effectLst>
                <a:outerShdw blurRad="38100" dist="38100" dir="2700000" algn="tl">
                  <a:srgbClr val="000000">
                    <a:alpha val="43137"/>
                  </a:srgbClr>
                </a:outerShdw>
              </a:effectLst>
            </a:rPr>
            <a:t>عوامل ثقافية</a:t>
          </a:r>
          <a:endParaRPr lang="en-US" sz="900" b="1" kern="1200" dirty="0">
            <a:effectLst>
              <a:outerShdw blurRad="38100" dist="38100" dir="2700000" algn="tl">
                <a:srgbClr val="000000">
                  <a:alpha val="43137"/>
                </a:srgbClr>
              </a:outerShdw>
            </a:effectLst>
          </a:endParaRPr>
        </a:p>
      </dsp:txBody>
      <dsp:txXfrm>
        <a:off x="2134844" y="3228748"/>
        <a:ext cx="608640" cy="608640"/>
      </dsp:txXfrm>
    </dsp:sp>
    <dsp:sp modelId="{2A08AA99-01CD-4272-A091-F650DE804192}">
      <dsp:nvSpPr>
        <dsp:cNvPr id="0" name=""/>
        <dsp:cNvSpPr/>
      </dsp:nvSpPr>
      <dsp:spPr>
        <a:xfrm>
          <a:off x="474823" y="3102694"/>
          <a:ext cx="860748" cy="86074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ar-DZ" sz="900" b="1" kern="1200" dirty="0" smtClean="0">
              <a:effectLst>
                <a:outerShdw blurRad="38100" dist="38100" dir="2700000" algn="tl">
                  <a:srgbClr val="000000">
                    <a:alpha val="43137"/>
                  </a:srgbClr>
                </a:outerShdw>
              </a:effectLst>
            </a:rPr>
            <a:t>عوامل قانونية</a:t>
          </a:r>
          <a:endParaRPr lang="en-US" sz="900" b="1" kern="1200" dirty="0">
            <a:effectLst>
              <a:outerShdw blurRad="38100" dist="38100" dir="2700000" algn="tl">
                <a:srgbClr val="000000">
                  <a:alpha val="43137"/>
                </a:srgbClr>
              </a:outerShdw>
            </a:effectLst>
          </a:endParaRPr>
        </a:p>
      </dsp:txBody>
      <dsp:txXfrm>
        <a:off x="600877" y="3228748"/>
        <a:ext cx="608640" cy="608640"/>
      </dsp:txXfrm>
    </dsp:sp>
    <dsp:sp modelId="{65D72103-F6CF-452C-9010-CFD11BA6E749}">
      <dsp:nvSpPr>
        <dsp:cNvPr id="0" name=""/>
        <dsp:cNvSpPr/>
      </dsp:nvSpPr>
      <dsp:spPr>
        <a:xfrm>
          <a:off x="801" y="1643804"/>
          <a:ext cx="860748" cy="86074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ar-DZ" sz="900" b="1" kern="1200" dirty="0" smtClean="0">
              <a:effectLst>
                <a:outerShdw blurRad="38100" dist="38100" dir="2700000" algn="tl">
                  <a:srgbClr val="000000">
                    <a:alpha val="43137"/>
                  </a:srgbClr>
                </a:outerShdw>
              </a:effectLst>
            </a:rPr>
            <a:t>عوامل احنماعية</a:t>
          </a:r>
          <a:endParaRPr lang="en-US" sz="900" b="1" kern="1200" dirty="0">
            <a:effectLst>
              <a:outerShdw blurRad="38100" dist="38100" dir="2700000" algn="tl">
                <a:srgbClr val="000000">
                  <a:alpha val="43137"/>
                </a:srgbClr>
              </a:outerShdw>
            </a:effectLst>
          </a:endParaRPr>
        </a:p>
      </dsp:txBody>
      <dsp:txXfrm>
        <a:off x="126855" y="1769858"/>
        <a:ext cx="608640" cy="608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06B5A-2195-4E59-80BD-B28AD7D69EF8}">
      <dsp:nvSpPr>
        <dsp:cNvPr id="0" name=""/>
        <dsp:cNvSpPr/>
      </dsp:nvSpPr>
      <dsp:spPr>
        <a:xfrm>
          <a:off x="386351" y="1113462"/>
          <a:ext cx="2573674" cy="2573674"/>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156EC-0ECD-4B80-8721-D603008A70E6}">
      <dsp:nvSpPr>
        <dsp:cNvPr id="0" name=""/>
        <dsp:cNvSpPr/>
      </dsp:nvSpPr>
      <dsp:spPr>
        <a:xfrm>
          <a:off x="386351" y="1113462"/>
          <a:ext cx="2573674" cy="2573674"/>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3E4FB-CA0B-4CA5-854F-D3A5B8D8DFC5}">
      <dsp:nvSpPr>
        <dsp:cNvPr id="0" name=""/>
        <dsp:cNvSpPr/>
      </dsp:nvSpPr>
      <dsp:spPr>
        <a:xfrm>
          <a:off x="386351" y="1113462"/>
          <a:ext cx="2573674" cy="257367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FB489D-4744-42DD-8ABC-D9C0418A6E88}">
      <dsp:nvSpPr>
        <dsp:cNvPr id="0" name=""/>
        <dsp:cNvSpPr/>
      </dsp:nvSpPr>
      <dsp:spPr>
        <a:xfrm>
          <a:off x="386351" y="1113462"/>
          <a:ext cx="2573674" cy="257367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002D5-010C-429B-8E83-03E155A5B707}">
      <dsp:nvSpPr>
        <dsp:cNvPr id="0" name=""/>
        <dsp:cNvSpPr/>
      </dsp:nvSpPr>
      <dsp:spPr>
        <a:xfrm>
          <a:off x="1080873" y="1807984"/>
          <a:ext cx="1184630" cy="118463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العوامل الاقتصادية</a:t>
          </a:r>
          <a:endParaRPr lang="en-US" sz="18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254358" y="1981469"/>
        <a:ext cx="837660" cy="837660"/>
      </dsp:txXfrm>
    </dsp:sp>
    <dsp:sp modelId="{BD6582BC-7D62-4B6F-A5D1-0AE57EEA3EFD}">
      <dsp:nvSpPr>
        <dsp:cNvPr id="0" name=""/>
        <dsp:cNvSpPr/>
      </dsp:nvSpPr>
      <dsp:spPr>
        <a:xfrm>
          <a:off x="1258567" y="728694"/>
          <a:ext cx="829241" cy="8292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الشروط الاقتصادية</a:t>
          </a:r>
          <a:endParaRPr lang="en-US" sz="18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380007" y="850134"/>
        <a:ext cx="586361" cy="586361"/>
      </dsp:txXfrm>
    </dsp:sp>
    <dsp:sp modelId="{4F208FBD-60FE-4384-9727-45010A37DD1D}">
      <dsp:nvSpPr>
        <dsp:cNvPr id="0" name=""/>
        <dsp:cNvSpPr/>
      </dsp:nvSpPr>
      <dsp:spPr>
        <a:xfrm>
          <a:off x="2515552" y="1985679"/>
          <a:ext cx="829241" cy="8292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النشاط الاقتصادي</a:t>
          </a:r>
          <a:endParaRPr lang="en-US" sz="18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636992" y="2107119"/>
        <a:ext cx="586361" cy="586361"/>
      </dsp:txXfrm>
    </dsp:sp>
    <dsp:sp modelId="{62E303EC-C8C6-4276-B158-8579C8E5C923}">
      <dsp:nvSpPr>
        <dsp:cNvPr id="0" name=""/>
        <dsp:cNvSpPr/>
      </dsp:nvSpPr>
      <dsp:spPr>
        <a:xfrm>
          <a:off x="1258567" y="3242663"/>
          <a:ext cx="829241" cy="8292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النظام الاقتصادي</a:t>
          </a:r>
          <a:endParaRPr lang="en-US" sz="18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380007" y="3364103"/>
        <a:ext cx="586361" cy="586361"/>
      </dsp:txXfrm>
    </dsp:sp>
    <dsp:sp modelId="{B7D94DD8-4746-4DB5-A9B7-87F44BD7DA33}">
      <dsp:nvSpPr>
        <dsp:cNvPr id="0" name=""/>
        <dsp:cNvSpPr/>
      </dsp:nvSpPr>
      <dsp:spPr>
        <a:xfrm>
          <a:off x="1583" y="1985679"/>
          <a:ext cx="829241" cy="8292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السياسة الاقتصادية</a:t>
          </a:r>
          <a:endParaRPr lang="en-US" sz="18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23023" y="2107119"/>
        <a:ext cx="586361" cy="586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E174-2633-4C76-9E34-B9E6281630FC}">
      <dsp:nvSpPr>
        <dsp:cNvPr id="0" name=""/>
        <dsp:cNvSpPr/>
      </dsp:nvSpPr>
      <dsp:spPr>
        <a:xfrm>
          <a:off x="336323" y="1141549"/>
          <a:ext cx="2671714" cy="2671714"/>
        </a:xfrm>
        <a:prstGeom prst="blockArc">
          <a:avLst>
            <a:gd name="adj1" fmla="val 11880000"/>
            <a:gd name="adj2" fmla="val 1620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9646A-DC8B-4820-AB30-806A2969E974}">
      <dsp:nvSpPr>
        <dsp:cNvPr id="0" name=""/>
        <dsp:cNvSpPr/>
      </dsp:nvSpPr>
      <dsp:spPr>
        <a:xfrm>
          <a:off x="336323" y="1141549"/>
          <a:ext cx="2671714" cy="2671714"/>
        </a:xfrm>
        <a:prstGeom prst="blockArc">
          <a:avLst>
            <a:gd name="adj1" fmla="val 7560000"/>
            <a:gd name="adj2" fmla="val 1188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81F1FF-65F4-4B12-B585-A2C6DFD41A08}">
      <dsp:nvSpPr>
        <dsp:cNvPr id="0" name=""/>
        <dsp:cNvSpPr/>
      </dsp:nvSpPr>
      <dsp:spPr>
        <a:xfrm>
          <a:off x="336323" y="1141549"/>
          <a:ext cx="2671714" cy="2671714"/>
        </a:xfrm>
        <a:prstGeom prst="blockArc">
          <a:avLst>
            <a:gd name="adj1" fmla="val 3240000"/>
            <a:gd name="adj2" fmla="val 756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AE67E-6718-4FEB-B58F-524E280EC826}">
      <dsp:nvSpPr>
        <dsp:cNvPr id="0" name=""/>
        <dsp:cNvSpPr/>
      </dsp:nvSpPr>
      <dsp:spPr>
        <a:xfrm>
          <a:off x="336323" y="1141549"/>
          <a:ext cx="2671714" cy="2671714"/>
        </a:xfrm>
        <a:prstGeom prst="blockArc">
          <a:avLst>
            <a:gd name="adj1" fmla="val 20520000"/>
            <a:gd name="adj2" fmla="val 324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DC414-F427-4721-AA99-74967B2EEB24}">
      <dsp:nvSpPr>
        <dsp:cNvPr id="0" name=""/>
        <dsp:cNvSpPr/>
      </dsp:nvSpPr>
      <dsp:spPr>
        <a:xfrm>
          <a:off x="336323" y="1141549"/>
          <a:ext cx="2671714" cy="2671714"/>
        </a:xfrm>
        <a:prstGeom prst="blockArc">
          <a:avLst>
            <a:gd name="adj1" fmla="val 16200000"/>
            <a:gd name="adj2" fmla="val 2052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002D5-010C-429B-8E83-03E155A5B707}">
      <dsp:nvSpPr>
        <dsp:cNvPr id="0" name=""/>
        <dsp:cNvSpPr/>
      </dsp:nvSpPr>
      <dsp:spPr>
        <a:xfrm>
          <a:off x="1057360" y="1862585"/>
          <a:ext cx="1229640" cy="1229640"/>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العوامل</a:t>
          </a:r>
          <a:r>
            <a:rPr lang="ar-DZ" sz="2900" b="1" kern="1200" baseline="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السياسية</a:t>
          </a:r>
          <a:endParaRPr lang="en-US" sz="29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237437" y="2042662"/>
        <a:ext cx="869486" cy="869486"/>
      </dsp:txXfrm>
    </dsp:sp>
    <dsp:sp modelId="{706397F1-7B6F-4F90-B867-7FA944DD4D4B}">
      <dsp:nvSpPr>
        <dsp:cNvPr id="0" name=""/>
        <dsp:cNvSpPr/>
      </dsp:nvSpPr>
      <dsp:spPr>
        <a:xfrm>
          <a:off x="1241806" y="742161"/>
          <a:ext cx="860748" cy="860748"/>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الاستقرار الحكومي</a:t>
          </a:r>
          <a:endParaRPr lang="en-US" sz="2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367860" y="868215"/>
        <a:ext cx="608640" cy="608640"/>
      </dsp:txXfrm>
    </dsp:sp>
    <dsp:sp modelId="{29583AF0-0E28-42A0-8D81-653A8B81695C}">
      <dsp:nvSpPr>
        <dsp:cNvPr id="0" name=""/>
        <dsp:cNvSpPr/>
      </dsp:nvSpPr>
      <dsp:spPr>
        <a:xfrm>
          <a:off x="2482812" y="1643804"/>
          <a:ext cx="860748" cy="860748"/>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السلطة</a:t>
          </a:r>
          <a:endParaRPr lang="en-US" sz="2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608866" y="1769858"/>
        <a:ext cx="608640" cy="608640"/>
      </dsp:txXfrm>
    </dsp:sp>
    <dsp:sp modelId="{59E2355A-1EAB-4CCA-AC8F-02D9581B17F5}">
      <dsp:nvSpPr>
        <dsp:cNvPr id="0" name=""/>
        <dsp:cNvSpPr/>
      </dsp:nvSpPr>
      <dsp:spPr>
        <a:xfrm>
          <a:off x="2008790" y="3102694"/>
          <a:ext cx="860748" cy="860748"/>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الملكية العامة</a:t>
          </a:r>
          <a:endParaRPr lang="en-US" sz="2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134844" y="3228748"/>
        <a:ext cx="608640" cy="608640"/>
      </dsp:txXfrm>
    </dsp:sp>
    <dsp:sp modelId="{DEF63668-B5CC-4B19-9781-A439DB715929}">
      <dsp:nvSpPr>
        <dsp:cNvPr id="0" name=""/>
        <dsp:cNvSpPr/>
      </dsp:nvSpPr>
      <dsp:spPr>
        <a:xfrm>
          <a:off x="474823" y="3102694"/>
          <a:ext cx="860748" cy="860748"/>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النظام السياسي</a:t>
          </a:r>
          <a:endParaRPr lang="en-US" sz="2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600877" y="3228748"/>
        <a:ext cx="608640" cy="608640"/>
      </dsp:txXfrm>
    </dsp:sp>
    <dsp:sp modelId="{DA035073-3C95-428D-888D-88D84B959E42}">
      <dsp:nvSpPr>
        <dsp:cNvPr id="0" name=""/>
        <dsp:cNvSpPr/>
      </dsp:nvSpPr>
      <dsp:spPr>
        <a:xfrm>
          <a:off x="801" y="1643804"/>
          <a:ext cx="860748" cy="860748"/>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الحماية الاجتماعية</a:t>
          </a:r>
          <a:endParaRPr lang="en-US" sz="2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26855" y="1769858"/>
        <a:ext cx="608640" cy="608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E174-2633-4C76-9E34-B9E6281630FC}">
      <dsp:nvSpPr>
        <dsp:cNvPr id="0" name=""/>
        <dsp:cNvSpPr/>
      </dsp:nvSpPr>
      <dsp:spPr>
        <a:xfrm>
          <a:off x="527665" y="567861"/>
          <a:ext cx="4777317" cy="4777317"/>
        </a:xfrm>
        <a:prstGeom prst="blockArc">
          <a:avLst>
            <a:gd name="adj1" fmla="val 13500000"/>
            <a:gd name="adj2" fmla="val 162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9646A-DC8B-4820-AB30-806A2969E974}">
      <dsp:nvSpPr>
        <dsp:cNvPr id="0" name=""/>
        <dsp:cNvSpPr/>
      </dsp:nvSpPr>
      <dsp:spPr>
        <a:xfrm>
          <a:off x="527665" y="567861"/>
          <a:ext cx="4777317" cy="4777317"/>
        </a:xfrm>
        <a:prstGeom prst="blockArc">
          <a:avLst>
            <a:gd name="adj1" fmla="val 10800000"/>
            <a:gd name="adj2" fmla="val 135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81F1FF-65F4-4B12-B585-A2C6DFD41A08}">
      <dsp:nvSpPr>
        <dsp:cNvPr id="0" name=""/>
        <dsp:cNvSpPr/>
      </dsp:nvSpPr>
      <dsp:spPr>
        <a:xfrm>
          <a:off x="527665" y="567861"/>
          <a:ext cx="4777317" cy="4777317"/>
        </a:xfrm>
        <a:prstGeom prst="blockArc">
          <a:avLst>
            <a:gd name="adj1" fmla="val 8100000"/>
            <a:gd name="adj2" fmla="val 108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AE67E-6718-4FEB-B58F-524E280EC826}">
      <dsp:nvSpPr>
        <dsp:cNvPr id="0" name=""/>
        <dsp:cNvSpPr/>
      </dsp:nvSpPr>
      <dsp:spPr>
        <a:xfrm>
          <a:off x="527665" y="567861"/>
          <a:ext cx="4777317" cy="4777317"/>
        </a:xfrm>
        <a:prstGeom prst="blockArc">
          <a:avLst>
            <a:gd name="adj1" fmla="val 5400000"/>
            <a:gd name="adj2" fmla="val 81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304F2D-656E-4F1C-96C3-660AB6AC17C7}">
      <dsp:nvSpPr>
        <dsp:cNvPr id="0" name=""/>
        <dsp:cNvSpPr/>
      </dsp:nvSpPr>
      <dsp:spPr>
        <a:xfrm>
          <a:off x="527665" y="567861"/>
          <a:ext cx="4777317" cy="4777317"/>
        </a:xfrm>
        <a:prstGeom prst="blockArc">
          <a:avLst>
            <a:gd name="adj1" fmla="val 2700000"/>
            <a:gd name="adj2" fmla="val 54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4C075-A806-4A44-B4D9-1605D5FA84C0}">
      <dsp:nvSpPr>
        <dsp:cNvPr id="0" name=""/>
        <dsp:cNvSpPr/>
      </dsp:nvSpPr>
      <dsp:spPr>
        <a:xfrm>
          <a:off x="527665" y="567861"/>
          <a:ext cx="4777317" cy="4777317"/>
        </a:xfrm>
        <a:prstGeom prst="blockArc">
          <a:avLst>
            <a:gd name="adj1" fmla="val 0"/>
            <a:gd name="adj2" fmla="val 27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84AA2-1D2F-4C39-84A4-9E966A0010C2}">
      <dsp:nvSpPr>
        <dsp:cNvPr id="0" name=""/>
        <dsp:cNvSpPr/>
      </dsp:nvSpPr>
      <dsp:spPr>
        <a:xfrm>
          <a:off x="527665" y="567861"/>
          <a:ext cx="4777317" cy="4777317"/>
        </a:xfrm>
        <a:prstGeom prst="blockArc">
          <a:avLst>
            <a:gd name="adj1" fmla="val 18900000"/>
            <a:gd name="adj2" fmla="val 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DC414-F427-4721-AA99-74967B2EEB24}">
      <dsp:nvSpPr>
        <dsp:cNvPr id="0" name=""/>
        <dsp:cNvSpPr/>
      </dsp:nvSpPr>
      <dsp:spPr>
        <a:xfrm>
          <a:off x="527665" y="567861"/>
          <a:ext cx="4777317" cy="4777317"/>
        </a:xfrm>
        <a:prstGeom prst="blockArc">
          <a:avLst>
            <a:gd name="adj1" fmla="val 16200000"/>
            <a:gd name="adj2" fmla="val 18900000"/>
            <a:gd name="adj3" fmla="val 3425"/>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002D5-010C-429B-8E83-03E155A5B707}">
      <dsp:nvSpPr>
        <dsp:cNvPr id="0" name=""/>
        <dsp:cNvSpPr/>
      </dsp:nvSpPr>
      <dsp:spPr>
        <a:xfrm>
          <a:off x="2104651" y="2144847"/>
          <a:ext cx="1623344" cy="1623344"/>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342384" y="2382580"/>
        <a:ext cx="1147878" cy="1147878"/>
      </dsp:txXfrm>
    </dsp:sp>
    <dsp:sp modelId="{706397F1-7B6F-4F90-B867-7FA944DD4D4B}">
      <dsp:nvSpPr>
        <dsp:cNvPr id="0" name=""/>
        <dsp:cNvSpPr/>
      </dsp:nvSpPr>
      <dsp:spPr>
        <a:xfrm>
          <a:off x="2348153" y="4059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السوق</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514566" y="207012"/>
        <a:ext cx="803515" cy="803515"/>
      </dsp:txXfrm>
    </dsp:sp>
    <dsp:sp modelId="{B88E57A8-F812-4B4A-B976-5EBC33A2A278}">
      <dsp:nvSpPr>
        <dsp:cNvPr id="0" name=""/>
        <dsp:cNvSpPr/>
      </dsp:nvSpPr>
      <dsp:spPr>
        <a:xfrm>
          <a:off x="4008263" y="72823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الادارت العمومية</a:t>
          </a:r>
          <a:endParaRPr lang="it-IT"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4174676" y="894652"/>
        <a:ext cx="803515" cy="803515"/>
      </dsp:txXfrm>
    </dsp:sp>
    <dsp:sp modelId="{4B54CDD9-6236-465E-B547-641273A2F233}">
      <dsp:nvSpPr>
        <dsp:cNvPr id="0" name=""/>
        <dsp:cNvSpPr/>
      </dsp:nvSpPr>
      <dsp:spPr>
        <a:xfrm>
          <a:off x="4695903" y="238834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التنظيمات المهنية</a:t>
          </a:r>
          <a:endParaRPr lang="it-IT"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4862316" y="2554762"/>
        <a:ext cx="803515" cy="803515"/>
      </dsp:txXfrm>
    </dsp:sp>
    <dsp:sp modelId="{2FF7AA8C-DF2B-42CD-BA39-6B1AD2496C6C}">
      <dsp:nvSpPr>
        <dsp:cNvPr id="0" name=""/>
        <dsp:cNvSpPr/>
      </dsp:nvSpPr>
      <dsp:spPr>
        <a:xfrm>
          <a:off x="4008263" y="404845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النقابات والجمعيات,,,</a:t>
          </a:r>
          <a:endParaRPr lang="it-IT"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4174676" y="4214872"/>
        <a:ext cx="803515" cy="803515"/>
      </dsp:txXfrm>
    </dsp:sp>
    <dsp:sp modelId="{29583AF0-0E28-42A0-8D81-653A8B81695C}">
      <dsp:nvSpPr>
        <dsp:cNvPr id="0" name=""/>
        <dsp:cNvSpPr/>
      </dsp:nvSpPr>
      <dsp:spPr>
        <a:xfrm>
          <a:off x="2348153" y="473609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الزبائن</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2514566" y="4902512"/>
        <a:ext cx="803515" cy="803515"/>
      </dsp:txXfrm>
    </dsp:sp>
    <dsp:sp modelId="{59E2355A-1EAB-4CCA-AC8F-02D9581B17F5}">
      <dsp:nvSpPr>
        <dsp:cNvPr id="0" name=""/>
        <dsp:cNvSpPr/>
      </dsp:nvSpPr>
      <dsp:spPr>
        <a:xfrm>
          <a:off x="688043" y="404845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الموردين</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854456" y="4214872"/>
        <a:ext cx="803515" cy="803515"/>
      </dsp:txXfrm>
    </dsp:sp>
    <dsp:sp modelId="{DEF63668-B5CC-4B19-9781-A439DB715929}">
      <dsp:nvSpPr>
        <dsp:cNvPr id="0" name=""/>
        <dsp:cNvSpPr/>
      </dsp:nvSpPr>
      <dsp:spPr>
        <a:xfrm>
          <a:off x="403" y="238834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المنافسين</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166816" y="2554762"/>
        <a:ext cx="803515" cy="803515"/>
      </dsp:txXfrm>
    </dsp:sp>
    <dsp:sp modelId="{DA035073-3C95-428D-888D-88D84B959E42}">
      <dsp:nvSpPr>
        <dsp:cNvPr id="0" name=""/>
        <dsp:cNvSpPr/>
      </dsp:nvSpPr>
      <dsp:spPr>
        <a:xfrm>
          <a:off x="688043" y="728239"/>
          <a:ext cx="1136341" cy="1136341"/>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DZ" sz="2200" b="1" kern="1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شركاء ماليين</a:t>
          </a:r>
          <a:endParaRPr lang="en-US" sz="22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sp:txBody>
      <dsp:txXfrm>
        <a:off x="854456" y="894652"/>
        <a:ext cx="803515" cy="80351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2/26/2021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2/26/2021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dirty="0"/>
          </a:p>
        </p:txBody>
      </p:sp>
    </p:spTree>
    <p:extLst>
      <p:ext uri="{BB962C8B-B14F-4D97-AF65-F5344CB8AC3E}">
        <p14:creationId xmlns:p14="http://schemas.microsoft.com/office/powerpoint/2010/main" val="113117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dirty="0"/>
          </a:p>
        </p:txBody>
      </p:sp>
    </p:spTree>
    <p:extLst>
      <p:ext uri="{BB962C8B-B14F-4D97-AF65-F5344CB8AC3E}">
        <p14:creationId xmlns:p14="http://schemas.microsoft.com/office/powerpoint/2010/main" val="281305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5</a:t>
            </a:fld>
            <a:endParaRPr lang="en-US" dirty="0"/>
          </a:p>
        </p:txBody>
      </p:sp>
    </p:spTree>
    <p:extLst>
      <p:ext uri="{BB962C8B-B14F-4D97-AF65-F5344CB8AC3E}">
        <p14:creationId xmlns:p14="http://schemas.microsoft.com/office/powerpoint/2010/main" val="250935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6</a:t>
            </a:fld>
            <a:endParaRPr lang="en-US" dirty="0"/>
          </a:p>
        </p:txBody>
      </p:sp>
    </p:spTree>
    <p:extLst>
      <p:ext uri="{BB962C8B-B14F-4D97-AF65-F5344CB8AC3E}">
        <p14:creationId xmlns:p14="http://schemas.microsoft.com/office/powerpoint/2010/main" val="208782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31542" y="-1"/>
            <a:ext cx="12190413" cy="6858001"/>
            <a:chOff x="-1588" y="0"/>
            <a:chExt cx="12190413" cy="6858001"/>
          </a:xfrm>
        </p:grpSpPr>
        <p:sp>
          <p:nvSpPr>
            <p:cNvPr id="11" name="Rectangle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Title 1"/>
          <p:cNvSpPr>
            <a:spLocks noGrp="1"/>
          </p:cNvSpPr>
          <p:nvPr>
            <p:ph type="ctrTitle"/>
          </p:nvPr>
        </p:nvSpPr>
        <p:spPr>
          <a:xfrm>
            <a:off x="608013" y="609600"/>
            <a:ext cx="3962400" cy="4724399"/>
          </a:xfrm>
        </p:spPr>
        <p:txBody>
          <a:bodyPr>
            <a:normAutofit/>
          </a:bodyPr>
          <a:lstStyle>
            <a:lvl1pPr>
              <a:defRPr sz="4800"/>
            </a:lvl1pPr>
          </a:lstStyle>
          <a:p>
            <a:r>
              <a:rPr lang="en-US" smtClean="0"/>
              <a:t>Click to edit Master title style</a:t>
            </a:r>
            <a:endParaRPr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Date Placeholder 7"/>
          <p:cNvSpPr>
            <a:spLocks noGrp="1"/>
          </p:cNvSpPr>
          <p:nvPr>
            <p:ph type="dt" sz="half" idx="10"/>
          </p:nvPr>
        </p:nvSpPr>
        <p:spPr/>
        <p:txBody>
          <a:bodyPr/>
          <a:lstStyle>
            <a:lvl1pPr>
              <a:defRPr>
                <a:solidFill>
                  <a:schemeClr val="tx1"/>
                </a:solidFill>
              </a:defRPr>
            </a:lvl1pPr>
          </a:lstStyle>
          <a:p>
            <a:fld id="{DAD2365B-5397-4552-89D2-3C31D6B894C4}" type="datetime1">
              <a:rPr lang="en-US" smtClean="0"/>
              <a:t>2/26/2021</a:t>
            </a:fld>
            <a:endParaRPr lang="en-US" dirty="0"/>
          </a:p>
        </p:txBody>
      </p:sp>
      <p:sp>
        <p:nvSpPr>
          <p:cNvPr id="9" name="Footer Placeholder 8"/>
          <p:cNvSpPr>
            <a:spLocks noGrp="1"/>
          </p:cNvSpPr>
          <p:nvPr>
            <p:ph type="ftr" sz="quarter" idx="11"/>
          </p:nvPr>
        </p:nvSpPr>
        <p:spPr bwMode="ltGray"/>
        <p:txBody>
          <a:bodyPr/>
          <a:lstStyle>
            <a:lvl1pPr>
              <a:defRPr>
                <a:solidFill>
                  <a:schemeClr val="bg1"/>
                </a:solidFill>
              </a:defRPr>
            </a:lvl1pPr>
          </a:lstStyle>
          <a:p>
            <a:r>
              <a:rPr lang="en-US" dirty="0"/>
              <a:t>Add a footer</a:t>
            </a:r>
          </a:p>
        </p:txBody>
      </p:sp>
      <p:sp>
        <p:nvSpPr>
          <p:cNvPr id="10" name="Slide Number Placeholder 9"/>
          <p:cNvSpPr>
            <a:spLocks noGrp="1"/>
          </p:cNvSpPr>
          <p:nvPr>
            <p:ph type="sldNum" sz="quarter" idx="12"/>
          </p:nvPr>
        </p:nvSpPr>
        <p:spPr bwMode="ltGray"/>
        <p:txBody>
          <a:bodyPr/>
          <a:lstStyle>
            <a:lvl1pPr>
              <a:defRPr>
                <a:solidFill>
                  <a:schemeClr val="bg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18D474-84CF-40A5-B032-DFFDE135438A}"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608012" y="685800"/>
            <a:ext cx="9474253" cy="5486400"/>
          </a:xfrm>
        </p:spPr>
        <p:txBody>
          <a:bodyPr vert="eaVert"/>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67C6EF-6B90-465F-AC36-47BDECADBD65}"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Content Placeholder 2"/>
          <p:cNvSpPr>
            <a:spLocks noGrp="1"/>
          </p:cNvSpPr>
          <p:nvPr>
            <p:ph idx="13" hasCustomPrompt="1"/>
          </p:nvPr>
        </p:nvSpPr>
        <p:spPr>
          <a:xfrm>
            <a:off x="1293812" y="685801"/>
            <a:ext cx="10287000" cy="41909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1E4A86-2703-4937-ABF7-D8FBDB5C3D3E}" type="datetime1">
              <a:rPr lang="en-US" smtClean="0"/>
              <a:t>2/26/2021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14600"/>
            <a:ext cx="8229599" cy="28194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02F23-BD92-4B7B-9DFF-42EEC8F21ED4}" type="datetime1">
              <a:rPr lang="en-US" smtClean="0"/>
              <a:t>2/26/2021</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sz="half" idx="1" hasCustomPrompt="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14B7EA-8738-442B-ADC7-3A7E6F5C49CD}"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1293664"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6550025" y="17526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FE5692D-78A6-499F-901A-E660774CC8EE}" type="datetime1">
              <a:rPr lang="en-US" smtClean="0"/>
              <a:t>2/26/2021</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76F355-F21B-43C0-ABBD-B5AEBBE279A6}" type="datetime1">
              <a:rPr lang="en-US" smtClean="0"/>
              <a:t>2/26/2021</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95E7-F437-40FB-91EE-0B08B57CB523}" type="datetime1">
              <a:rPr lang="en-US" smtClean="0"/>
              <a:t>2/26/2021</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hasCustomPrompt="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7709EEF-87D9-4049-9A5D-A2B5E4C83A85}"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648200"/>
          </a:xfrm>
        </p:spPr>
        <p:txBody>
          <a:bodyPr anchor="b">
            <a:normAutofit/>
          </a:bodyPr>
          <a:lstStyle>
            <a:lvl1pPr algn="l">
              <a:defRPr sz="3600" b="0"/>
            </a:lvl1pPr>
          </a:lstStyle>
          <a:p>
            <a:r>
              <a:rPr lang="en-US" smtClean="0"/>
              <a:t>Click to edit Master title style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CAEBD992-82F2-4752-BCD7-4BDCCFA26099}" type="datetime1">
              <a:rPr lang="en-US" smtClean="0"/>
              <a:t>2/26/2021</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ctangle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fld id="{7590C4DA-EDE6-465C-B91D-0B6D7078AFBA}" type="datetime1">
              <a:rPr lang="en-US" smtClean="0"/>
              <a:pPr/>
              <a:t>2/26/2021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56" y="620688"/>
            <a:ext cx="4435896" cy="2243336"/>
          </a:xfrm>
        </p:spPr>
        <p:style>
          <a:lnRef idx="1">
            <a:schemeClr val="accent2"/>
          </a:lnRef>
          <a:fillRef idx="2">
            <a:schemeClr val="accent2"/>
          </a:fillRef>
          <a:effectRef idx="1">
            <a:schemeClr val="accent2"/>
          </a:effectRef>
          <a:fontRef idx="minor">
            <a:schemeClr val="dk1"/>
          </a:fontRef>
        </p:style>
        <p:txBody>
          <a:bodyPr/>
          <a:lstStyle/>
          <a:p>
            <a:pPr algn="r" rtl="1"/>
            <a:r>
              <a:rPr lang="ar-DZ" sz="8000" b="1" cap="all"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المحاضرة</a:t>
            </a:r>
            <a:r>
              <a:rPr lang="ar-DZ" dirty="0" smtClean="0"/>
              <a:t> </a:t>
            </a:r>
            <a:r>
              <a:rPr lang="ar-DZ" sz="8000" b="1" cap="all"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الثالثة: </a:t>
            </a:r>
            <a:r>
              <a:rPr lang="ar-DZ" sz="8000" b="1" cap="all"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محيـــط المؤسسة</a:t>
            </a:r>
            <a:endParaRPr lang="en-US" sz="8000" b="1" cap="all"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192806" y="5877272"/>
            <a:ext cx="2906439" cy="762000"/>
          </a:xfrm>
        </p:spPr>
        <p:txBody>
          <a:bodyPr>
            <a:normAutofit fontScale="77500" lnSpcReduction="20000"/>
          </a:bodyPr>
          <a:lstStyle/>
          <a:p>
            <a:r>
              <a:rPr lang="ar-DZ" sz="4000" b="1" dirty="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مقياس</a:t>
            </a:r>
            <a:r>
              <a:rPr lang="ar-DZ" dirty="0" smtClean="0"/>
              <a:t> </a:t>
            </a:r>
            <a:r>
              <a:rPr lang="ar-DZ" sz="4000" b="1" dirty="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اقتصاد </a:t>
            </a:r>
            <a:r>
              <a:rPr lang="ar-DZ" sz="4000" b="1" dirty="0" smtClean="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a:t>
            </a:r>
          </a:p>
          <a:p>
            <a:r>
              <a:rPr lang="ar-DZ" sz="4000" b="1" dirty="0" smtClean="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الاستاذة يوغش كميليا</a:t>
            </a:r>
            <a:endParaRPr lang="en-US" sz="4000" b="1" dirty="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0"/>
            <a:ext cx="12188824" cy="760512"/>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ب- المحيط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المباشر</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graphicFrame>
        <p:nvGraphicFramePr>
          <p:cNvPr id="8" name="Diagram 7" descr="Radial cycle shows the relationship between 5 tasks in a group"/>
          <p:cNvGraphicFramePr/>
          <p:nvPr>
            <p:extLst>
              <p:ext uri="{D42A27DB-BD31-4B8C-83A1-F6EECF244321}">
                <p14:modId xmlns:p14="http://schemas.microsoft.com/office/powerpoint/2010/main" val="860512577"/>
              </p:ext>
            </p:extLst>
          </p:nvPr>
        </p:nvGraphicFramePr>
        <p:xfrm>
          <a:off x="6094413" y="944960"/>
          <a:ext cx="5832648" cy="591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1.bp.blogspot.com/_xikgN5RJi0Y/Snh6GSh193I/AAAAAAAAAMI/859hFEOQJ9M/w1200-h630-p-k-no-nu/%D8%AA%D8%B3%D9%8A%D9%8A%D8%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8" y="1412776"/>
            <a:ext cx="4789779" cy="43924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5820" y="6196662"/>
            <a:ext cx="3096344" cy="369332"/>
          </a:xfrm>
          <a:prstGeom prst="rect">
            <a:avLst/>
          </a:prstGeom>
          <a:noFill/>
          <a:ln>
            <a:solidFill>
              <a:schemeClr val="bg2"/>
            </a:solidFill>
          </a:ln>
        </p:spPr>
        <p:txBody>
          <a:bodyPr wrap="square" rtlCol="0" anchor="ctr" anchorCtr="1">
            <a:spAutoFit/>
          </a:bodyPr>
          <a:lstStyle/>
          <a:p>
            <a:r>
              <a:rPr lang="ar-DZ" dirty="0" smtClean="0"/>
              <a:t>السوق/الأسواق</a:t>
            </a:r>
            <a:endParaRPr lang="it-IT" dirty="0" smtClean="0"/>
          </a:p>
        </p:txBody>
      </p:sp>
    </p:spTree>
    <p:extLst>
      <p:ext uri="{BB962C8B-B14F-4D97-AF65-F5344CB8AC3E}">
        <p14:creationId xmlns:p14="http://schemas.microsoft.com/office/powerpoint/2010/main" val="17192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7" y="0"/>
            <a:ext cx="12071077" cy="798984"/>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5- حالات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7" name="Rectangle 6"/>
          <p:cNvSpPr/>
          <p:nvPr/>
        </p:nvSpPr>
        <p:spPr>
          <a:xfrm>
            <a:off x="95906" y="1268760"/>
            <a:ext cx="11953329" cy="4395049"/>
          </a:xfrm>
          <a:prstGeom prst="rect">
            <a:avLst/>
          </a:prstGeom>
        </p:spPr>
        <p:txBody>
          <a:bodyPr wrap="square">
            <a:spAutoFit/>
          </a:bodyPr>
          <a:lstStyle/>
          <a:p>
            <a:pPr algn="just" rtl="1">
              <a:lnSpc>
                <a:spcPct val="90000"/>
              </a:lnSpc>
              <a:spcBef>
                <a:spcPts val="1800"/>
              </a:spcBef>
              <a:buClr>
                <a:schemeClr val="tx1"/>
              </a:buClr>
              <a:buSzPct val="80000"/>
            </a:pP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بناء على درجة التغير في المحيط وأهميته يمكن التمييز بين أربع حالات:</a:t>
            </a:r>
          </a:p>
          <a:p>
            <a:pPr marL="514350" indent="-514350" algn="just" rtl="1">
              <a:lnSpc>
                <a:spcPct val="90000"/>
              </a:lnSpc>
              <a:spcBef>
                <a:spcPts val="1800"/>
              </a:spcBef>
              <a:buClr>
                <a:schemeClr val="tx1"/>
              </a:buClr>
              <a:buSzPct val="80000"/>
              <a:buFont typeface="+mj-lt"/>
              <a:buAutoNum type="arabicPeriod"/>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المستقر</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يتميز بدرجة تغير صعبة ونادرة وتكون فيه التغيرات بسيطة وبطيئة على المدى القصير والمتوسط (صناعة العجلات)</a:t>
            </a:r>
          </a:p>
          <a:p>
            <a:pPr marL="514350" indent="-514350" algn="just" rtl="1">
              <a:lnSpc>
                <a:spcPct val="90000"/>
              </a:lnSpc>
              <a:spcBef>
                <a:spcPts val="1800"/>
              </a:spcBef>
              <a:buClr>
                <a:schemeClr val="tx1"/>
              </a:buClr>
              <a:buSzPct val="80000"/>
              <a:buFont typeface="+mj-lt"/>
              <a:buAutoNum type="arabicPeriod"/>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الانتقالي</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يتخلل هذا المحيط تغيرات ولكنها نادرة واذا حدثت تنقل المحيط من حالة استقرار الى عدم استقرار والعكس(تغير نظام اقتصادي مثلا)</a:t>
            </a:r>
          </a:p>
          <a:p>
            <a:pPr marL="514350" indent="-514350" algn="just" rtl="1">
              <a:lnSpc>
                <a:spcPct val="90000"/>
              </a:lnSpc>
              <a:spcBef>
                <a:spcPts val="1800"/>
              </a:spcBef>
              <a:buClr>
                <a:schemeClr val="tx1"/>
              </a:buClr>
              <a:buSzPct val="80000"/>
              <a:buFont typeface="+mj-lt"/>
              <a:buAutoNum type="arabicPeriod"/>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غير المستقر/المضطرب</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التغيرات</a:t>
            </a:r>
            <a:r>
              <a:rPr lang="ar-DZ" sz="3200" dirty="0" smtClean="0"/>
              <a:t>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 هذا المحيط كبيرة و صعبة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مثل التغيرات في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أذواق المستهلكين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،التطور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التكنولوجي أو عدم استقرار السياسات الحكومية أو غير ذلك من الاسباب و مثال ذلك صناعة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السيارات)</a:t>
            </a:r>
            <a:endPar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just" rtl="1">
              <a:lnSpc>
                <a:spcPct val="90000"/>
              </a:lnSpc>
              <a:spcBef>
                <a:spcPts val="1800"/>
              </a:spcBef>
              <a:buClr>
                <a:schemeClr val="tx1"/>
              </a:buClr>
              <a:buSzPct val="80000"/>
              <a:buFont typeface="+mj-lt"/>
              <a:buAutoNum type="arabicPeriod"/>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العاصف</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هو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امتداد للمحيط المضطرب و تكون فيه درجة اللاستقرار أكبر و التغيرات كثيفة و عميقة بحيث يصعب التحكم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فيها في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مجرى المؤسسة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(مثال </a:t>
            </a:r>
            <a:r>
              <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ذلك صناعات التكنولوجيا العالية كالصناعات الالكترونية و المعلوماتية و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البرمجيات)</a:t>
            </a:r>
            <a:endParaRPr lang="ar-DZ" sz="30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7" y="0"/>
            <a:ext cx="12071077" cy="798984"/>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5- حالات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7" name="Rectangle 6"/>
          <p:cNvSpPr/>
          <p:nvPr/>
        </p:nvSpPr>
        <p:spPr>
          <a:xfrm>
            <a:off x="0" y="1484784"/>
            <a:ext cx="11953329" cy="2458365"/>
          </a:xfrm>
          <a:prstGeom prst="rect">
            <a:avLst/>
          </a:prstGeom>
        </p:spPr>
        <p:txBody>
          <a:bodyPr wrap="square">
            <a:spAutoFit/>
          </a:bodyPr>
          <a:lstStyle/>
          <a:p>
            <a:pPr algn="just" rtl="1">
              <a:lnSpc>
                <a:spcPct val="90000"/>
              </a:lnSpc>
              <a:spcBef>
                <a:spcPts val="1800"/>
              </a:spcBef>
              <a:buClr>
                <a:schemeClr val="tx1"/>
              </a:buClr>
              <a:buSzPct val="80000"/>
            </a:pP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وبناء </a:t>
            </a:r>
            <a:r>
              <a:rPr lang="ar-DZ" sz="3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على معيار الفرص والمخاطر نميز بين ثلاث حالات:</a:t>
            </a:r>
          </a:p>
          <a:p>
            <a:pPr marL="742950" indent="-742950" algn="just" rtl="1">
              <a:lnSpc>
                <a:spcPct val="90000"/>
              </a:lnSpc>
              <a:spcBef>
                <a:spcPts val="1800"/>
              </a:spcBef>
              <a:buClr>
                <a:schemeClr val="tx1"/>
              </a:buClr>
              <a:buSzPct val="80000"/>
              <a:buFont typeface="+mj-lt"/>
              <a:buAutoNum type="arabicParenR"/>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a:t>
            </a: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الحيادي (تكافؤ الفرص والمخاطر)</a:t>
            </a:r>
            <a:endPar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742950" indent="-742950" algn="just" rtl="1">
              <a:lnSpc>
                <a:spcPct val="90000"/>
              </a:lnSpc>
              <a:spcBef>
                <a:spcPts val="1800"/>
              </a:spcBef>
              <a:buClr>
                <a:schemeClr val="tx1"/>
              </a:buClr>
              <a:buSzPct val="80000"/>
              <a:buFont typeface="+mj-lt"/>
              <a:buAutoNum type="arabicParenR"/>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a:t>
            </a: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الموالي </a:t>
            </a:r>
            <a:endPar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742950" indent="-742950" algn="just" rtl="1">
              <a:lnSpc>
                <a:spcPct val="90000"/>
              </a:lnSpc>
              <a:spcBef>
                <a:spcPts val="1800"/>
              </a:spcBef>
              <a:buClr>
                <a:schemeClr val="tx1"/>
              </a:buClr>
              <a:buSzPct val="80000"/>
              <a:buFont typeface="+mj-lt"/>
              <a:buAutoNum type="arabicParenR"/>
            </a:pP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a:t>
            </a:r>
            <a:r>
              <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العدائي/الهجومي (لشدة المنافسة)</a:t>
            </a:r>
            <a:endParaRPr lang="ar-DZ" sz="30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0386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7" y="0"/>
            <a:ext cx="12071077" cy="798984"/>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5- حالات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7" name="Rectangle 6"/>
          <p:cNvSpPr/>
          <p:nvPr/>
        </p:nvSpPr>
        <p:spPr>
          <a:xfrm>
            <a:off x="320637" y="980728"/>
            <a:ext cx="11665296" cy="3905685"/>
          </a:xfrm>
          <a:prstGeom prst="rect">
            <a:avLst/>
          </a:prstGeom>
        </p:spPr>
        <p:txBody>
          <a:bodyPr wrap="square">
            <a:spAutoFit/>
          </a:bodyPr>
          <a:lstStyle/>
          <a:p>
            <a:pPr algn="just" rtl="1">
              <a:lnSpc>
                <a:spcPct val="90000"/>
              </a:lnSpc>
              <a:spcBef>
                <a:spcPts val="1800"/>
              </a:spcBef>
              <a:buClr>
                <a:schemeClr val="tx1"/>
              </a:buClr>
              <a:buSzPct val="80000"/>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بناء على درجة الاستقرار ودرجة البساطة يمكن التمييز بين الحالات التالية:</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المستقر</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المضطرب</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البسيط </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المعقد</a:t>
            </a:r>
          </a:p>
          <a:p>
            <a:pPr algn="just" rtl="1">
              <a:lnSpc>
                <a:spcPct val="90000"/>
              </a:lnSpc>
              <a:spcBef>
                <a:spcPts val="1800"/>
              </a:spcBef>
              <a:buClr>
                <a:schemeClr val="tx1"/>
              </a:buClr>
              <a:buSzPct val="80000"/>
            </a:pPr>
            <a:endPar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stretch>
            <a:fillRect/>
          </a:stretch>
        </p:blipFill>
        <p:spPr>
          <a:xfrm>
            <a:off x="320637" y="1988840"/>
            <a:ext cx="8610600" cy="3829050"/>
          </a:xfrm>
          <a:prstGeom prst="rect">
            <a:avLst/>
          </a:prstGeom>
        </p:spPr>
      </p:pic>
    </p:spTree>
    <p:extLst>
      <p:ext uri="{BB962C8B-B14F-4D97-AF65-F5344CB8AC3E}">
        <p14:creationId xmlns:p14="http://schemas.microsoft.com/office/powerpoint/2010/main" val="14589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7" y="0"/>
            <a:ext cx="12071077" cy="798984"/>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5- حالات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7" name="Rectangle 6"/>
          <p:cNvSpPr/>
          <p:nvPr/>
        </p:nvSpPr>
        <p:spPr>
          <a:xfrm>
            <a:off x="320637" y="980728"/>
            <a:ext cx="11665296" cy="2557623"/>
          </a:xfrm>
          <a:prstGeom prst="rect">
            <a:avLst/>
          </a:prstGeom>
        </p:spPr>
        <p:txBody>
          <a:bodyPr wrap="square">
            <a:spAutoFit/>
          </a:bodyPr>
          <a:lstStyle/>
          <a:p>
            <a:pPr algn="just" rtl="1">
              <a:lnSpc>
                <a:spcPct val="90000"/>
              </a:lnSpc>
              <a:spcBef>
                <a:spcPts val="1800"/>
              </a:spcBef>
              <a:buClr>
                <a:schemeClr val="tx1"/>
              </a:buClr>
              <a:buSzPct val="80000"/>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تؤثر حالات المحيط على قرارات المؤسسة و منه يمكن للمسير/ المؤسسة سلوك ما يلي:</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تجاهل المحيط </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التأقلم /التكيف مع المحيط</a:t>
            </a:r>
          </a:p>
          <a:p>
            <a:pPr marL="742950" indent="-742950" algn="just" rtl="1">
              <a:lnSpc>
                <a:spcPct val="90000"/>
              </a:lnSpc>
              <a:spcBef>
                <a:spcPts val="1800"/>
              </a:spcBef>
              <a:buClr>
                <a:schemeClr val="tx1"/>
              </a:buClr>
              <a:buSzPct val="80000"/>
              <a:buFont typeface="+mj-lt"/>
              <a:buAutoNum type="arabicPeriod"/>
            </a:pPr>
            <a:r>
              <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التنبؤ </a:t>
            </a:r>
            <a:r>
              <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بالمحيط</a:t>
            </a:r>
            <a:r>
              <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/سبق التغيير</a:t>
            </a:r>
            <a:endParaRPr lang="ar-DZ" sz="32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529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7" y="0"/>
            <a:ext cx="12071077" cy="798984"/>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6- تحليل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7" name="Rectangle 6"/>
          <p:cNvSpPr/>
          <p:nvPr/>
        </p:nvSpPr>
        <p:spPr>
          <a:xfrm>
            <a:off x="1283394" y="2348880"/>
            <a:ext cx="9739782" cy="1895904"/>
          </a:xfrm>
          <a:prstGeom prst="rect">
            <a:avLst/>
          </a:prstGeom>
          <a:ln>
            <a:solidFill>
              <a:srgbClr val="FF0000"/>
            </a:solidFill>
          </a:ln>
        </p:spPr>
        <p:txBody>
          <a:bodyPr wrap="square">
            <a:spAutoFit/>
          </a:bodyPr>
          <a:lstStyle/>
          <a:p>
            <a:pPr marL="514350" indent="-514350" algn="r" rtl="1">
              <a:lnSpc>
                <a:spcPct val="90000"/>
              </a:lnSpc>
              <a:spcBef>
                <a:spcPts val="1800"/>
              </a:spcBef>
              <a:buClr>
                <a:schemeClr val="tx1"/>
              </a:buClr>
              <a:buSzPct val="80000"/>
              <a:buFont typeface="+mj-lt"/>
              <a:buAutoNum type="arabicParenR"/>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تحليل </a:t>
            </a:r>
            <a:r>
              <a:rPr lang="it-IT"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PESTEL</a:t>
            </a:r>
          </a:p>
          <a:p>
            <a:pPr marL="514350" indent="-514350" algn="r" rtl="1">
              <a:lnSpc>
                <a:spcPct val="90000"/>
              </a:lnSpc>
              <a:spcBef>
                <a:spcPts val="1800"/>
              </a:spcBef>
              <a:buClr>
                <a:schemeClr val="tx1"/>
              </a:buClr>
              <a:buSzPct val="80000"/>
              <a:buFont typeface="+mj-lt"/>
              <a:buAutoNum type="arabicParenR"/>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تحليل </a:t>
            </a:r>
            <a:r>
              <a:rPr lang="it-IT"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SWOT</a:t>
            </a:r>
            <a:endPar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r" rtl="1">
              <a:lnSpc>
                <a:spcPct val="90000"/>
              </a:lnSpc>
              <a:spcBef>
                <a:spcPts val="1800"/>
              </a:spcBef>
              <a:buClr>
                <a:schemeClr val="tx1"/>
              </a:buClr>
              <a:buSzPct val="80000"/>
              <a:buFont typeface="+mj-lt"/>
              <a:buAutoNum type="arabicParenR"/>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تحليل </a:t>
            </a:r>
            <a:r>
              <a:rPr lang="it-IT"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PORTER</a:t>
            </a:r>
            <a:endPar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498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52" y="2924944"/>
            <a:ext cx="2366261" cy="936104"/>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ar-DZ" b="1"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إلى المحاضرة المقبلة</a:t>
            </a:r>
            <a:endParaRPr lang="en-US" b="1"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71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8686700" y="685801"/>
            <a:ext cx="2894112" cy="5551511"/>
          </a:xfrm>
        </p:spPr>
        <p:style>
          <a:lnRef idx="3">
            <a:schemeClr val="lt1"/>
          </a:lnRef>
          <a:fillRef idx="1">
            <a:schemeClr val="accent2"/>
          </a:fillRef>
          <a:effectRef idx="1">
            <a:schemeClr val="accent2"/>
          </a:effectRef>
          <a:fontRef idx="minor">
            <a:schemeClr val="lt1"/>
          </a:fontRef>
        </p:style>
        <p:txBody>
          <a:bodyPr>
            <a:noAutofit/>
          </a:bodyPr>
          <a:lstStyle/>
          <a:p>
            <a:pPr algn="r" rtl="1"/>
            <a:r>
              <a:rPr lang="ar-DZ" sz="4000" b="1" u="sng"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أهداف المحاضرة</a:t>
            </a:r>
            <a:r>
              <a:rPr lang="ar-DZ" sz="40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it-IT" sz="40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تعريف المحيط</a:t>
            </a: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أهمية دراسة المحيط</a:t>
            </a: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خصائص المحيط</a:t>
            </a: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المحيط</a:t>
            </a: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حالات المحيط</a:t>
            </a:r>
          </a:p>
          <a:p>
            <a:pPr marL="514350" indent="-514350" algn="r" rtl="1">
              <a:buAutoNum type="arabicPeriod"/>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تحليل المحيط</a:t>
            </a:r>
            <a:endParaRPr lang="it-IT" sz="3600" dirty="0">
              <a:solidFill>
                <a:srgbClr val="002060"/>
              </a:solidFill>
            </a:endParaRPr>
          </a:p>
        </p:txBody>
      </p:sp>
      <p:sp>
        <p:nvSpPr>
          <p:cNvPr id="5" name="Content Placeholder 2"/>
          <p:cNvSpPr txBox="1">
            <a:spLocks/>
          </p:cNvSpPr>
          <p:nvPr/>
        </p:nvSpPr>
        <p:spPr>
          <a:xfrm>
            <a:off x="405780" y="465956"/>
            <a:ext cx="7488832" cy="5991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r" rtl="1">
              <a:buNone/>
            </a:pPr>
            <a:endParaRPr lang="en-US" dirty="0"/>
          </a:p>
        </p:txBody>
      </p:sp>
      <p:sp>
        <p:nvSpPr>
          <p:cNvPr id="6" name="Rectangle 5"/>
          <p:cNvSpPr/>
          <p:nvPr/>
        </p:nvSpPr>
        <p:spPr>
          <a:xfrm>
            <a:off x="405780" y="696485"/>
            <a:ext cx="7704856" cy="5004447"/>
          </a:xfrm>
          <a:prstGeom prst="rect">
            <a:avLst/>
          </a:prstGeom>
        </p:spPr>
        <p:txBody>
          <a:bodyPr wrap="square">
            <a:spAutoFit/>
          </a:bodyPr>
          <a:lstStyle/>
          <a:p>
            <a:pPr algn="r" rtl="1">
              <a:lnSpc>
                <a:spcPct val="90000"/>
              </a:lnSpc>
              <a:spcBef>
                <a:spcPts val="1800"/>
              </a:spcBef>
              <a:buClr>
                <a:schemeClr val="tx1"/>
              </a:buClr>
              <a:buSzPct val="80000"/>
            </a:pPr>
            <a:r>
              <a:rPr lang="ar-DZ" sz="3600" b="1" dirty="0" smtClean="0">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تمهيد:</a:t>
            </a:r>
          </a:p>
          <a:p>
            <a:pPr algn="just" rtl="1">
              <a:lnSpc>
                <a:spcPct val="90000"/>
              </a:lnSpc>
              <a:spcBef>
                <a:spcPts val="1800"/>
              </a:spcBef>
              <a:buClr>
                <a:schemeClr val="tx1"/>
              </a:buClr>
              <a:buSzPct val="80000"/>
            </a:pP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يمكن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 نتصور المؤسسة في عزلة عما يحيط بها، فالقوانين تحكم نشاطها،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والموردون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يؤثرون في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إنتاجها، والمنافسون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يضايقونها في الأسعار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والأرباح</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والمستهلكون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يلعبون دورا هاما في تحديد حجم مبيعاتها،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والمجتمع يحدد المستوى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التعليمي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والتكويني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لأفرادها، لذلك فالمؤسسة لا تستطيع تجاهل محيطها.</a:t>
            </a:r>
          </a:p>
          <a:p>
            <a:pPr algn="just" rtl="1">
              <a:lnSpc>
                <a:spcPct val="90000"/>
              </a:lnSpc>
              <a:spcBef>
                <a:spcPts val="1800"/>
              </a:spcBef>
              <a:buClr>
                <a:schemeClr val="tx1"/>
              </a:buClr>
              <a:buSzPct val="80000"/>
            </a:pP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إن تحليل المحيط من طرف المؤسسة يعود لتحقيق هدف مزدوج:</a:t>
            </a:r>
          </a:p>
          <a:p>
            <a:pPr algn="just" rtl="1">
              <a:lnSpc>
                <a:spcPct val="90000"/>
              </a:lnSpc>
              <a:spcBef>
                <a:spcPts val="1800"/>
              </a:spcBef>
              <a:buClr>
                <a:schemeClr val="tx1"/>
              </a:buClr>
              <a:buSzPct val="80000"/>
            </a:pP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تقييم مختلف العناصر المحتمل تأثيرها على نشاطها.</a:t>
            </a:r>
          </a:p>
          <a:p>
            <a:pPr algn="just" rtl="1">
              <a:lnSpc>
                <a:spcPct val="90000"/>
              </a:lnSpc>
              <a:spcBef>
                <a:spcPts val="1800"/>
              </a:spcBef>
              <a:buClr>
                <a:schemeClr val="tx1"/>
              </a:buClr>
              <a:buSzPct val="80000"/>
            </a:pP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تحديد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الفرص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 </a:t>
            </a:r>
            <a:r>
              <a:rPr lang="ar-DZ" sz="36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المخاطر الموجودة في </a:t>
            </a:r>
            <a:r>
              <a:rPr lang="ar-DZ"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a:t>
            </a:r>
            <a:endParaRPr lang="it-IT" sz="36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8683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88825" cy="6700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1- تعريف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dirty="0"/>
          </a:p>
        </p:txBody>
      </p:sp>
      <p:sp>
        <p:nvSpPr>
          <p:cNvPr id="3" name="Content Placeholder 2"/>
          <p:cNvSpPr>
            <a:spLocks noGrp="1"/>
          </p:cNvSpPr>
          <p:nvPr>
            <p:ph idx="13"/>
          </p:nvPr>
        </p:nvSpPr>
        <p:spPr>
          <a:xfrm>
            <a:off x="621804" y="980728"/>
            <a:ext cx="10674982" cy="4896544"/>
          </a:xfrm>
        </p:spPr>
        <p:txBody>
          <a:bodyPr>
            <a:normAutofit/>
          </a:bodyPr>
          <a:lstStyle/>
          <a:p>
            <a:pPr marL="0" indent="0" algn="r" rtl="1">
              <a:buNone/>
            </a:pPr>
            <a:r>
              <a:rPr lang="ar-DZ"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4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يعبر محيط المؤسسة عن:</a:t>
            </a:r>
          </a:p>
          <a:p>
            <a:pPr algn="r" rtl="1">
              <a:buFontTx/>
              <a:buChar char="-"/>
            </a:pPr>
            <a:r>
              <a:rPr lang="ar-DZ" sz="34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مجموعة العناصر الخارجة عن المؤسسة، والقادرة على التأثير في نشاطها.</a:t>
            </a:r>
          </a:p>
          <a:p>
            <a:pPr algn="r" rtl="1">
              <a:buFontTx/>
              <a:buChar char="-"/>
            </a:pPr>
            <a:r>
              <a:rPr lang="ar-DZ" sz="34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مجموعة العوامل الخارجية المؤثرة على نشاط المؤسسة والمتأثرة بها.</a:t>
            </a:r>
          </a:p>
          <a:p>
            <a:pPr marL="0" indent="0" algn="r" rtl="1">
              <a:buNone/>
            </a:pPr>
            <a:r>
              <a:rPr lang="ar-DZ" sz="34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يرى العديد من الباحثين أن المحيط يشمل كل شيء عدا المؤسسة، أي كل ما هو خارج حدود المؤسسة. غير أن هذا التوجه لا يساعد المسير على دراسة وفهم طبيعة هذا المحيط ومكوناته ولا آثاره أو حدوده الفاصلةـ فالمؤسسة لها وجودها وسلطتها وعلاقاتها. </a:t>
            </a:r>
            <a:endParaRPr lang="ar-DZ" sz="34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r" rtl="1">
              <a:buNone/>
            </a:pPr>
            <a:r>
              <a:rPr lang="ar-DZ" sz="34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مشكلة الحدود الفاصلة بين المؤسسة والمحيط هي منظور نظري أكثر منه عملي. ومنه، المحيط هو الوسط الذي تنشط فيه المؤسسة وهو نوعان: محيط داخلي و محيط خارجي.</a:t>
            </a:r>
          </a:p>
          <a:p>
            <a:pPr algn="r" rtl="1">
              <a:buFontTx/>
              <a:buChar char="-"/>
            </a:pPr>
            <a:endPar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r" rtl="1"/>
            <a:endParaRPr lang="en-US" dirty="0"/>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 y="0"/>
            <a:ext cx="12188825" cy="6700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2- أهمية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دراسة المحيط</a:t>
            </a:r>
            <a:endParaRPr lang="en-US" sz="4000" dirty="0"/>
          </a:p>
        </p:txBody>
      </p:sp>
      <p:sp>
        <p:nvSpPr>
          <p:cNvPr id="3" name="Content Placeholder 2"/>
          <p:cNvSpPr>
            <a:spLocks noGrp="1"/>
          </p:cNvSpPr>
          <p:nvPr>
            <p:ph idx="13"/>
          </p:nvPr>
        </p:nvSpPr>
        <p:spPr>
          <a:xfrm>
            <a:off x="117748" y="908720"/>
            <a:ext cx="11737304" cy="5949280"/>
          </a:xfrm>
        </p:spPr>
        <p:txBody>
          <a:bodyPr/>
          <a:lstStyle/>
          <a:p>
            <a:pPr marL="0" indent="0" algn="r" rtl="1">
              <a:buNone/>
            </a:pP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توجد</a:t>
            </a:r>
            <a:r>
              <a:rPr lang="ar-DZ" sz="3200" dirty="0" smtClean="0"/>
              <a:t> </a:t>
            </a:r>
            <a:r>
              <a:rPr lang="ar-DZ"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علاقة تفاعلية وثيقة بين المؤسسة ومحيطها، هذه العلاقة التفاعلية تساعد في تفعيل أعمال المؤسسة </a:t>
            </a: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واستخدام مواردها </a:t>
            </a:r>
            <a:r>
              <a:rPr lang="ar-DZ"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بفعالية. إن محيط المؤسسة ذو طبيعة متعددة الأوجه، معقد وديناميكي ولديه تأثر بعيد المدى على بقاء و </a:t>
            </a: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نمو المؤسسة</a:t>
            </a:r>
            <a:r>
              <a:rPr lang="ar-DZ"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فهم المحيط يساعد المؤسسة على مايلي:</a:t>
            </a:r>
          </a:p>
          <a:p>
            <a:pPr marL="0" indent="0" algn="r" rtl="1">
              <a:buNone/>
            </a:pPr>
            <a:endParaRPr lang="ar-DZ"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graphicFrame>
        <p:nvGraphicFramePr>
          <p:cNvPr id="5" name="Diagram 4"/>
          <p:cNvGraphicFramePr/>
          <p:nvPr>
            <p:extLst>
              <p:ext uri="{D42A27DB-BD31-4B8C-83A1-F6EECF244321}">
                <p14:modId xmlns:p14="http://schemas.microsoft.com/office/powerpoint/2010/main" val="1729417112"/>
              </p:ext>
            </p:extLst>
          </p:nvPr>
        </p:nvGraphicFramePr>
        <p:xfrm>
          <a:off x="2031471" y="1916832"/>
          <a:ext cx="7231293" cy="422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2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25"/>
            <a:ext cx="12188825" cy="670046"/>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3- خصائص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sp>
        <p:nvSpPr>
          <p:cNvPr id="3" name="Content Placeholder 2"/>
          <p:cNvSpPr>
            <a:spLocks noGrp="1"/>
          </p:cNvSpPr>
          <p:nvPr>
            <p:ph idx="13"/>
          </p:nvPr>
        </p:nvSpPr>
        <p:spPr>
          <a:xfrm>
            <a:off x="117748" y="836712"/>
            <a:ext cx="11737304" cy="6021288"/>
          </a:xfrm>
        </p:spPr>
        <p:txBody>
          <a:bodyPr>
            <a:normAutofit/>
          </a:bodyPr>
          <a:lstStyle/>
          <a:p>
            <a:pPr marL="0" indent="0" algn="r" rtl="1">
              <a:buNone/>
            </a:pPr>
            <a:r>
              <a:rPr lang="ar-DZ"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يتميز محيط المؤسسة بمجموعة من الخصائص المتمثلة فيمايلي</a:t>
            </a:r>
            <a:r>
              <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it-IT"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r" rtl="1">
              <a:buNone/>
            </a:pPr>
            <a:endParaRPr lang="ar-DZ" sz="3200" b="1"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r" rtl="1">
              <a:buNone/>
            </a:pPr>
            <a:endParaRPr lang="ar-DZ"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lgn="r" rtl="1">
              <a:buNone/>
            </a:pPr>
            <a:endParaRPr lang="en-US" sz="3200" b="1"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graphicFrame>
        <p:nvGraphicFramePr>
          <p:cNvPr id="5" name="Diagram 4"/>
          <p:cNvGraphicFramePr/>
          <p:nvPr>
            <p:extLst>
              <p:ext uri="{D42A27DB-BD31-4B8C-83A1-F6EECF244321}">
                <p14:modId xmlns:p14="http://schemas.microsoft.com/office/powerpoint/2010/main" val="2276043236"/>
              </p:ext>
            </p:extLst>
          </p:nvPr>
        </p:nvGraphicFramePr>
        <p:xfrm>
          <a:off x="2277988" y="1399084"/>
          <a:ext cx="741682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9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670046"/>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4- أنواع </a:t>
            </a:r>
            <a:r>
              <a:rPr lang="ar-DZ"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المحيط</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1136211754"/>
              </p:ext>
            </p:extLst>
          </p:nvPr>
        </p:nvGraphicFramePr>
        <p:xfrm>
          <a:off x="950912" y="1844824"/>
          <a:ext cx="10328075" cy="4335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p:cNvSpPr/>
          <p:nvPr/>
        </p:nvSpPr>
        <p:spPr>
          <a:xfrm>
            <a:off x="8686700" y="3140968"/>
            <a:ext cx="792088"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ight Brace 6"/>
          <p:cNvSpPr/>
          <p:nvPr/>
        </p:nvSpPr>
        <p:spPr>
          <a:xfrm>
            <a:off x="8254652" y="2132856"/>
            <a:ext cx="288032"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TextBox 7"/>
          <p:cNvSpPr txBox="1"/>
          <p:nvPr/>
        </p:nvSpPr>
        <p:spPr>
          <a:xfrm>
            <a:off x="8902724" y="2128501"/>
            <a:ext cx="1800200" cy="584775"/>
          </a:xfrm>
          <a:prstGeom prst="rect">
            <a:avLst/>
          </a:prstGeom>
          <a:noFill/>
          <a:ln>
            <a:solidFill>
              <a:schemeClr val="bg2"/>
            </a:solidFill>
          </a:ln>
        </p:spPr>
        <p:txBody>
          <a:bodyPr wrap="square" rtlCol="0" anchor="ctr" anchorCtr="1">
            <a:spAutoFit/>
          </a:bodyPr>
          <a:lstStyle/>
          <a:p>
            <a:r>
              <a:rPr lang="ar-DZ"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الداخلي</a:t>
            </a:r>
            <a:endParaRPr lang="it-IT"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TextBox 8"/>
          <p:cNvSpPr txBox="1"/>
          <p:nvPr/>
        </p:nvSpPr>
        <p:spPr>
          <a:xfrm>
            <a:off x="9478788" y="3447592"/>
            <a:ext cx="1800200" cy="584775"/>
          </a:xfrm>
          <a:prstGeom prst="rect">
            <a:avLst/>
          </a:prstGeom>
          <a:noFill/>
          <a:ln>
            <a:solidFill>
              <a:schemeClr val="bg2"/>
            </a:solidFill>
          </a:ln>
        </p:spPr>
        <p:txBody>
          <a:bodyPr wrap="square" rtlCol="0" anchor="ctr" anchorCtr="1">
            <a:spAutoFit/>
          </a:bodyPr>
          <a:lstStyle/>
          <a:p>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الخارجي</a:t>
            </a:r>
            <a:endParaRPr lang="it-IT"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621804" y="5481519"/>
            <a:ext cx="1800200" cy="584775"/>
          </a:xfrm>
          <a:prstGeom prst="rect">
            <a:avLst/>
          </a:prstGeom>
          <a:noFill/>
          <a:ln>
            <a:solidFill>
              <a:schemeClr val="bg2"/>
            </a:solidFill>
          </a:ln>
        </p:spPr>
        <p:txBody>
          <a:bodyPr wrap="square" rtlCol="0" anchor="ctr" anchorCtr="1">
            <a:spAutoFit/>
          </a:bodyPr>
          <a:lstStyle/>
          <a:p>
            <a:r>
              <a:rPr lang="ar-DZ" dirty="0" smtClean="0"/>
              <a:t> </a:t>
            </a:r>
            <a:r>
              <a:rPr lang="ar-DZ"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مكونات</a:t>
            </a:r>
            <a:r>
              <a:rPr lang="ar-DZ" dirty="0" smtClean="0"/>
              <a:t> </a:t>
            </a:r>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a:t>
            </a:r>
            <a:endParaRPr lang="it-IT"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itle 1"/>
          <p:cNvSpPr txBox="1">
            <a:spLocks/>
          </p:cNvSpPr>
          <p:nvPr/>
        </p:nvSpPr>
        <p:spPr>
          <a:xfrm>
            <a:off x="-1" y="860790"/>
            <a:ext cx="12188825" cy="67004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85000" lnSpcReduction="10000"/>
          </a:bodyPr>
          <a:lstStyle>
            <a:lvl1pPr algn="l" defTabSz="914400" rtl="0" eaLnBrk="1" latinLnBrk="0" hangingPunct="1">
              <a:lnSpc>
                <a:spcPct val="80000"/>
              </a:lnSpc>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للمحيط تقسيمات مختلفة على أسس مختلفة يتم اعتمادها حسب الهدف منها واستعمالاتها واتجاهات الشخص الذي يعتمدها.</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311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3359563685"/>
              </p:ext>
            </p:extLst>
          </p:nvPr>
        </p:nvGraphicFramePr>
        <p:xfrm>
          <a:off x="950911" y="234888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0" y="0"/>
            <a:ext cx="12188825" cy="6700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lvl1pPr algn="l" defTabSz="914400" rtl="0" eaLnBrk="1" latinLnBrk="0" hangingPunct="1">
              <a:lnSpc>
                <a:spcPct val="80000"/>
              </a:lnSpc>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4-1- المحيط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الداخلي</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6" name="TextBox 5"/>
          <p:cNvSpPr txBox="1"/>
          <p:nvPr/>
        </p:nvSpPr>
        <p:spPr>
          <a:xfrm>
            <a:off x="2259734" y="2741851"/>
            <a:ext cx="1872208" cy="584775"/>
          </a:xfrm>
          <a:prstGeom prst="rect">
            <a:avLst/>
          </a:prstGeom>
          <a:noFill/>
          <a:ln>
            <a:solidFill>
              <a:schemeClr val="bg2"/>
            </a:solidFill>
          </a:ln>
        </p:spPr>
        <p:txBody>
          <a:bodyPr wrap="square" rtlCol="0" anchor="ctr" anchorCtr="1">
            <a:spAutoFit/>
          </a:bodyPr>
          <a:lstStyle/>
          <a:p>
            <a:r>
              <a:rPr lang="ar-DZ" sz="3200" b="1" i="1" dirty="0">
                <a:latin typeface="Arabic Typesetting" panose="03020402040406030203" pitchFamily="66" charset="-78"/>
                <a:cs typeface="Arabic Typesetting" panose="03020402040406030203" pitchFamily="66" charset="-78"/>
              </a:rPr>
              <a:t>المهمة والاهداف</a:t>
            </a:r>
            <a:endParaRPr lang="it-IT" sz="3200" b="1" i="1" dirty="0">
              <a:latin typeface="Arabic Typesetting" panose="03020402040406030203" pitchFamily="66" charset="-78"/>
              <a:cs typeface="Arabic Typesetting" panose="03020402040406030203" pitchFamily="66" charset="-78"/>
            </a:endParaRPr>
          </a:p>
        </p:txBody>
      </p:sp>
      <p:sp>
        <p:nvSpPr>
          <p:cNvPr id="7" name="Flowchart: Decision 6"/>
          <p:cNvSpPr/>
          <p:nvPr/>
        </p:nvSpPr>
        <p:spPr>
          <a:xfrm>
            <a:off x="1076971" y="4479834"/>
            <a:ext cx="2365526" cy="1872208"/>
          </a:xfrm>
          <a:prstGeom prst="flowChartDecision">
            <a:avLst/>
          </a:prstGeom>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3200" b="1"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7- صورة المؤسسة/ العلامة</a:t>
            </a:r>
            <a:endParaRPr lang="it-IT" sz="32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itle 1"/>
          <p:cNvSpPr txBox="1">
            <a:spLocks/>
          </p:cNvSpPr>
          <p:nvPr/>
        </p:nvSpPr>
        <p:spPr>
          <a:xfrm>
            <a:off x="117748" y="756724"/>
            <a:ext cx="11953328" cy="130412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l" defTabSz="914400" rtl="0" eaLnBrk="1" latinLnBrk="0" hangingPunct="1">
              <a:lnSpc>
                <a:spcPct val="80000"/>
              </a:lnSpc>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rtl="1"/>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يتكون المحيط الداخلي من أهداف وغايات المؤسسة، الخطط التنفيذية، الادارة العليا، التنظيم الاداري والهيكل التنظيمي، عناصر الانتاج من موارد مختلفة: بشرية، مادية، مالية </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وتكنولوجية</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يسهل التحكم فيه لكن نشير إلى </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 أي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خلل في </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أي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جزء من أجزاء  المحيط </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الداخلي سيظهر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تأثيره </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جليا ومباشرة في أداء المؤسسة</a:t>
            </a:r>
            <a:r>
              <a:rPr lang="ar-DZ" sz="3200" dirty="0" smtClean="0"/>
              <a:t>.</a:t>
            </a:r>
            <a:r>
              <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en-US"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4307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5534"/>
            <a:ext cx="12188825" cy="6700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lvl1pPr algn="l" defTabSz="914400" rtl="0" eaLnBrk="1" latinLnBrk="0" hangingPunct="1">
              <a:lnSpc>
                <a:spcPct val="80000"/>
              </a:lnSpc>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4-2- المحيط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الخارجي</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itle 1"/>
          <p:cNvSpPr txBox="1">
            <a:spLocks/>
          </p:cNvSpPr>
          <p:nvPr/>
        </p:nvSpPr>
        <p:spPr>
          <a:xfrm>
            <a:off x="117748" y="1268760"/>
            <a:ext cx="11953328" cy="532859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l" defTabSz="914400" rtl="0" eaLnBrk="1" latinLnBrk="0" hangingPunct="1">
              <a:lnSpc>
                <a:spcPct val="80000"/>
              </a:lnSpc>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rtl="1"/>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يتكون المحيط الخارجي مستويين : المحيط الكلي غير المباشر (البعيد) والمحيط الجزئي المباشر القريب.</a:t>
            </a:r>
          </a:p>
          <a:p>
            <a:pPr algn="just" rtl="1"/>
            <a:endParaRPr lang="ar-DZ" sz="3200" b="1" cap="all"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a:r>
              <a:rPr lang="ar-DZ" sz="3200" b="1" cap="all"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الكلي /العام/البعيد/غير المباشر: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يقصد به كل العوامل التي يمس تأثيرها على كافة المؤسسات وتقع خارج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حدود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المؤسسة ويصعب التحكم فيها لكن من الضروري دراستها. وتؤثر على اتخاذ القرار وعلى أداء المؤسسة واستراتيجيتها. </a:t>
            </a:r>
          </a:p>
          <a:p>
            <a:pPr algn="just" rtl="1"/>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ومن هذه العوامل نذكر: العوامل الاقتصادية، السياسية، التكنولوجية، الاجتماعية، الثقافية... البيئية.</a:t>
            </a:r>
          </a:p>
          <a:p>
            <a:pPr algn="just" rtl="1"/>
            <a:endPar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a:r>
              <a:rPr lang="ar-DZ" sz="3200" b="1" cap="all"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المحيط الجزئي/القريب/المباشر: </a:t>
            </a:r>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يتمثل في مجموع العوامل التي تقع في حدود المؤسسة دون غيرها ويتضمن العناصر التي تؤثر مباشرة على المؤسسة وهذه الأخيرة تؤثر فيه بالمقابل. </a:t>
            </a:r>
          </a:p>
          <a:p>
            <a:pPr algn="just" rtl="1"/>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تتمثل هذه العوامل في : الأسواق، الزبائن، الموردين، المنافسين، الشركاء الماليين، الادارات العمومية، التنظيمات المهنية، جمعية حماية المستهلك</a:t>
            </a:r>
          </a:p>
          <a:p>
            <a:pPr algn="just" rtl="1"/>
            <a:endParaRPr lang="ar-DZ"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just" rtl="1"/>
            <a:r>
              <a:rPr lang="ar-DZ" sz="3200" b="1" cap="all" dirty="0" smtClean="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a:p>
            <a:pPr algn="just" rtl="1"/>
            <a:r>
              <a:rPr lang="ar-DZ" sz="3200" dirty="0" smtClean="0"/>
              <a:t>.</a:t>
            </a:r>
            <a:endParaRPr lang="en-US" sz="3200" b="1" cap="all"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947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0"/>
            <a:ext cx="12188824" cy="760512"/>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algn="ctr" rtl="1"/>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rPr>
              <a:t>أ- المحيط </a:t>
            </a:r>
            <a:r>
              <a:rPr lang="ar-DZ" sz="4000" b="1" cap="all" dirty="0" smtClean="0">
                <a:solidFill>
                  <a:schemeClr val="dk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الكلي/غير المباشر</a:t>
            </a:r>
            <a:endParaRPr lang="en-US" sz="4000" b="1" cap="all" dirty="0">
              <a:solidFill>
                <a:schemeClr val="dk1"/>
              </a:solidFill>
              <a:effectLst>
                <a:outerShdw blurRad="38100" dist="38100" dir="2700000" algn="tl">
                  <a:srgbClr val="000000">
                    <a:alpha val="43137"/>
                  </a:srgbClr>
                </a:outerShdw>
              </a:effectLst>
              <a:latin typeface="Arabic Typesetting" panose="03020402040406030203" pitchFamily="66" charset="-78"/>
              <a:ea typeface="+mn-ea"/>
              <a:cs typeface="Arabic Typesetting" panose="03020402040406030203" pitchFamily="66" charset="-78"/>
            </a:endParaRPr>
          </a:p>
        </p:txBody>
      </p:sp>
      <p:grpSp>
        <p:nvGrpSpPr>
          <p:cNvPr id="10" name="Group 9" descr="Three separate radial cycle charts showing the relationship between 4 or 5 tasks in a group"/>
          <p:cNvGrpSpPr/>
          <p:nvPr/>
        </p:nvGrpSpPr>
        <p:grpSpPr>
          <a:xfrm>
            <a:off x="333772" y="1124744"/>
            <a:ext cx="11665296" cy="4800600"/>
            <a:chOff x="303212" y="609600"/>
            <a:chExt cx="11283930" cy="4800600"/>
          </a:xfrm>
        </p:grpSpPr>
        <p:graphicFrame>
          <p:nvGraphicFramePr>
            <p:cNvPr id="5" name="Diagram 4" descr="Radial cycle shows the relationship between 4 tasks in a group"/>
            <p:cNvGraphicFramePr/>
            <p:nvPr>
              <p:extLst>
                <p:ext uri="{D42A27DB-BD31-4B8C-83A1-F6EECF244321}">
                  <p14:modId xmlns:p14="http://schemas.microsoft.com/office/powerpoint/2010/main" val="3935006108"/>
                </p:ext>
              </p:extLst>
            </p:nvPr>
          </p:nvGraphicFramePr>
          <p:xfrm>
            <a:off x="303212" y="685800"/>
            <a:ext cx="3235027"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descr="Radial cycle shows the relationship between 4 tasks in a group"/>
            <p:cNvGraphicFramePr/>
            <p:nvPr>
              <p:extLst>
                <p:ext uri="{D42A27DB-BD31-4B8C-83A1-F6EECF244321}">
                  <p14:modId xmlns:p14="http://schemas.microsoft.com/office/powerpoint/2010/main" val="2344058010"/>
                </p:ext>
              </p:extLst>
            </p:nvPr>
          </p:nvGraphicFramePr>
          <p:xfrm>
            <a:off x="4327664" y="609600"/>
            <a:ext cx="3236976"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descr="Radial cycle shows the relationship between 5 tasks in a group"/>
            <p:cNvGraphicFramePr/>
            <p:nvPr>
              <p:extLst>
                <p:ext uri="{D42A27DB-BD31-4B8C-83A1-F6EECF244321}">
                  <p14:modId xmlns:p14="http://schemas.microsoft.com/office/powerpoint/2010/main" val="3125392634"/>
                </p:ext>
              </p:extLst>
            </p:nvPr>
          </p:nvGraphicFramePr>
          <p:xfrm>
            <a:off x="8352115" y="685800"/>
            <a:ext cx="3235027" cy="472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2" name="Curved Down Arrow 1"/>
          <p:cNvSpPr/>
          <p:nvPr/>
        </p:nvSpPr>
        <p:spPr>
          <a:xfrm>
            <a:off x="3070076" y="908720"/>
            <a:ext cx="2448272" cy="1080120"/>
          </a:xfrm>
          <a:prstGeom prst="curvedDown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t-IT" dirty="0">
              <a:solidFill>
                <a:schemeClr val="tx1"/>
              </a:solidFill>
            </a:endParaRPr>
          </a:p>
        </p:txBody>
      </p:sp>
      <p:sp>
        <p:nvSpPr>
          <p:cNvPr id="3" name="Curved Up Arrow 2"/>
          <p:cNvSpPr/>
          <p:nvPr/>
        </p:nvSpPr>
        <p:spPr>
          <a:xfrm>
            <a:off x="3430116" y="4869160"/>
            <a:ext cx="5976664" cy="1512168"/>
          </a:xfrm>
          <a:prstGeom prst="curvedUp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390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presentation on product or serv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ales presentation on product or service.potx" id="{BB6578FA-E30D-45EC-B849-CACB373ADC90}" vid="{5A523E24-2D1D-4F75-BD91-64E0BBADB4A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sales presentation on product or service</Template>
  <TotalTime>2100</TotalTime>
  <Words>776</Words>
  <Application>Microsoft Office PowerPoint</Application>
  <PresentationFormat>Custom</PresentationFormat>
  <Paragraphs>130</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Arabic Typesetting</vt:lpstr>
      <vt:lpstr>Arial</vt:lpstr>
      <vt:lpstr>Calibri</vt:lpstr>
      <vt:lpstr>Cambria</vt:lpstr>
      <vt:lpstr>Corbel</vt:lpstr>
      <vt:lpstr>Tahoma</vt:lpstr>
      <vt:lpstr>Sales presentation on product or service</vt:lpstr>
      <vt:lpstr>المحاضرة الثالثة: محيـــط المؤسسة</vt:lpstr>
      <vt:lpstr>PowerPoint Presentation</vt:lpstr>
      <vt:lpstr>1- تعريف المحيط</vt:lpstr>
      <vt:lpstr>2- أهمية دراسة المحيط</vt:lpstr>
      <vt:lpstr>3- خصائص المحيط</vt:lpstr>
      <vt:lpstr>4- أنواع المحيط</vt:lpstr>
      <vt:lpstr>PowerPoint Presentation</vt:lpstr>
      <vt:lpstr>PowerPoint Presentation</vt:lpstr>
      <vt:lpstr>أ- المحيط الكلي/غير المباشر</vt:lpstr>
      <vt:lpstr>ب- المحيط المباشر</vt:lpstr>
      <vt:lpstr>5- حالات المحيط</vt:lpstr>
      <vt:lpstr>5- حالات المحيط</vt:lpstr>
      <vt:lpstr>5- حالات المحيط</vt:lpstr>
      <vt:lpstr>5- حالات المحيط</vt:lpstr>
      <vt:lpstr>6- تحليل المحيط</vt:lpstr>
      <vt:lpstr>إلى المحاضرة المقبلة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المؤسسة والمحيط</dc:title>
  <dc:creator>kami</dc:creator>
  <cp:lastModifiedBy>kami</cp:lastModifiedBy>
  <cp:revision>102</cp:revision>
  <dcterms:created xsi:type="dcterms:W3CDTF">2021-01-04T08:37:13Z</dcterms:created>
  <dcterms:modified xsi:type="dcterms:W3CDTF">2021-02-26T12:23:41Z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