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9" r:id="rId3"/>
    <p:sldId id="257" r:id="rId4"/>
    <p:sldId id="258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 varScale="1">
        <p:scale>
          <a:sx n="67" d="100"/>
          <a:sy n="67" d="100"/>
        </p:scale>
        <p:origin x="7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4CA40-9B8A-4E99-895A-E6D18B6B0937}" type="datetimeFigureOut">
              <a:rPr lang="fr-FR" smtClean="0"/>
              <a:pPr/>
              <a:t>24/11/2021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B7A8A-5C1B-4E38-BE02-02DC6B461C1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4CA40-9B8A-4E99-895A-E6D18B6B0937}" type="datetimeFigureOut">
              <a:rPr lang="fr-FR" smtClean="0"/>
              <a:pPr/>
              <a:t>24/11/2021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B7A8A-5C1B-4E38-BE02-02DC6B461C1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4CA40-9B8A-4E99-895A-E6D18B6B0937}" type="datetimeFigureOut">
              <a:rPr lang="fr-FR" smtClean="0"/>
              <a:pPr/>
              <a:t>24/11/2021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B7A8A-5C1B-4E38-BE02-02DC6B461C1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4CA40-9B8A-4E99-895A-E6D18B6B0937}" type="datetimeFigureOut">
              <a:rPr lang="fr-FR" smtClean="0"/>
              <a:pPr/>
              <a:t>24/11/2021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B7A8A-5C1B-4E38-BE02-02DC6B461C1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4CA40-9B8A-4E99-895A-E6D18B6B0937}" type="datetimeFigureOut">
              <a:rPr lang="fr-FR" smtClean="0"/>
              <a:pPr/>
              <a:t>24/11/2021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B7A8A-5C1B-4E38-BE02-02DC6B461C1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4CA40-9B8A-4E99-895A-E6D18B6B0937}" type="datetimeFigureOut">
              <a:rPr lang="fr-FR" smtClean="0"/>
              <a:pPr/>
              <a:t>24/11/2021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B7A8A-5C1B-4E38-BE02-02DC6B461C1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4CA40-9B8A-4E99-895A-E6D18B6B0937}" type="datetimeFigureOut">
              <a:rPr lang="fr-FR" smtClean="0"/>
              <a:pPr/>
              <a:t>24/11/2021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B7A8A-5C1B-4E38-BE02-02DC6B461C1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4CA40-9B8A-4E99-895A-E6D18B6B0937}" type="datetimeFigureOut">
              <a:rPr lang="fr-FR" smtClean="0"/>
              <a:pPr/>
              <a:t>24/11/2021</a:t>
            </a:fld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22B7A8A-5C1B-4E38-BE02-02DC6B461C1E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4CA40-9B8A-4E99-895A-E6D18B6B0937}" type="datetimeFigureOut">
              <a:rPr lang="fr-FR" smtClean="0"/>
              <a:pPr/>
              <a:t>24/11/2021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B7A8A-5C1B-4E38-BE02-02DC6B461C1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4CA40-9B8A-4E99-895A-E6D18B6B0937}" type="datetimeFigureOut">
              <a:rPr lang="fr-FR" smtClean="0"/>
              <a:pPr/>
              <a:t>24/11/2021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22B7A8A-5C1B-4E38-BE02-02DC6B461C1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8774CA40-9B8A-4E99-895A-E6D18B6B0937}" type="datetimeFigureOut">
              <a:rPr lang="fr-FR" smtClean="0"/>
              <a:pPr/>
              <a:t>24/11/2021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B7A8A-5C1B-4E38-BE02-02DC6B461C1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e lib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774CA40-9B8A-4E99-895A-E6D18B6B0937}" type="datetimeFigureOut">
              <a:rPr lang="fr-FR" smtClean="0"/>
              <a:pPr/>
              <a:t>24/11/2021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22B7A8A-5C1B-4E38-BE02-02DC6B461C1E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358246" cy="3214710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	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Faculty of Economic Sciences, Commerce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and Management Sciences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               	 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Deprt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 of Management                                                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Module: English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Level: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M1. Ent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Academic year: 2021/2022                                                                                                               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smtClean="0"/>
              <a:t/>
            </a:r>
            <a:br>
              <a:rPr lang="fr-FR" sz="2400" dirty="0" smtClean="0"/>
            </a:b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071810"/>
            <a:ext cx="8258204" cy="305435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dirty="0" smtClean="0"/>
              <a:t>                          </a:t>
            </a:r>
            <a:r>
              <a:rPr lang="fr-FR" u="sng" dirty="0" smtClean="0">
                <a:latin typeface="Times New Roman" pitchFamily="18" charset="0"/>
                <a:cs typeface="Times New Roman" pitchFamily="18" charset="0"/>
              </a:rPr>
              <a:t>Lecture</a:t>
            </a:r>
          </a:p>
          <a:p>
            <a:pPr>
              <a:buNone/>
            </a:pPr>
            <a:r>
              <a:rPr lang="fr-FR" dirty="0" smtClean="0"/>
              <a:t>             </a:t>
            </a:r>
          </a:p>
          <a:p>
            <a:pPr>
              <a:buNone/>
            </a:pPr>
            <a:r>
              <a:rPr lang="fr-FR" dirty="0"/>
              <a:t>	</a:t>
            </a:r>
            <a:r>
              <a:rPr lang="fr-FR" dirty="0" smtClean="0"/>
              <a:t>	       </a:t>
            </a:r>
            <a:r>
              <a:rPr lang="fr-FR" sz="4000" dirty="0" smtClean="0">
                <a:solidFill>
                  <a:srgbClr val="FFFF00"/>
                </a:solidFill>
                <a:latin typeface="Algerian" pitchFamily="82" charset="0"/>
              </a:rPr>
              <a:t>Communication</a:t>
            </a:r>
          </a:p>
          <a:p>
            <a:pPr>
              <a:buNone/>
            </a:pPr>
            <a:r>
              <a:rPr lang="fr-FR" sz="4000" dirty="0" smtClean="0">
                <a:solidFill>
                  <a:srgbClr val="FFFF00"/>
                </a:solidFill>
                <a:latin typeface="Algerian" pitchFamily="82" charset="0"/>
              </a:rPr>
              <a:t>                </a:t>
            </a:r>
          </a:p>
          <a:p>
            <a:pPr>
              <a:buNone/>
            </a:pPr>
            <a:r>
              <a:rPr lang="fr-FR" sz="4000" dirty="0" smtClean="0">
                <a:solidFill>
                  <a:schemeClr val="tx1">
                    <a:lumMod val="50000"/>
                  </a:schemeClr>
                </a:solidFill>
                <a:latin typeface="Algerian" pitchFamily="82" charset="0"/>
              </a:rPr>
              <a:t>                               </a:t>
            </a:r>
            <a:r>
              <a:rPr lang="fr-FR" sz="36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fr-FR" sz="4000" dirty="0" smtClean="0">
                <a:solidFill>
                  <a:schemeClr val="tx1">
                    <a:lumMod val="50000"/>
                  </a:schemeClr>
                </a:solidFill>
                <a:latin typeface="Algerian" pitchFamily="82" charset="0"/>
              </a:rPr>
              <a:t> </a:t>
            </a:r>
            <a:endParaRPr lang="fr-FR" sz="4000" dirty="0">
              <a:solidFill>
                <a:schemeClr val="tx1">
                  <a:lumMod val="50000"/>
                </a:schemeClr>
              </a:solidFill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19694780-communication-theme-with-words-associated-in-a-crossword-puzzle-abstract-note-to-editor-this-is-my-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communication?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exchanging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Information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Ideas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thoughts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Emotion</a:t>
            </a:r>
          </a:p>
          <a:p>
            <a:pPr>
              <a:buClr>
                <a:srgbClr val="FFFF00"/>
              </a:buClr>
              <a:buNone/>
            </a:pP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Through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Clr>
                <a:srgbClr val="FFFF00"/>
              </a:buClr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Speech</a:t>
            </a:r>
          </a:p>
          <a:p>
            <a:pPr>
              <a:buClr>
                <a:srgbClr val="FFFF00"/>
              </a:buClr>
            </a:pP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Signals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FF00"/>
              </a:buClr>
            </a:pP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Writing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Clr>
                <a:srgbClr val="FFFF00"/>
              </a:buClr>
            </a:pP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Behaviour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of Communication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7686700" cy="4757758"/>
          </a:xfrm>
        </p:spPr>
        <p:txBody>
          <a:bodyPr>
            <a:normAutofit fontScale="70000" lnSpcReduction="20000"/>
          </a:bodyPr>
          <a:lstStyle/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Sender: the one </a:t>
            </a:r>
            <a:r>
              <a:rPr lang="fr-FR" sz="3600" dirty="0" err="1" smtClean="0">
                <a:latin typeface="Times New Roman" pitchFamily="18" charset="0"/>
                <a:cs typeface="Times New Roman" pitchFamily="18" charset="0"/>
              </a:rPr>
              <a:t>who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dirty="0" err="1" smtClean="0">
                <a:latin typeface="Times New Roman" pitchFamily="18" charset="0"/>
                <a:cs typeface="Times New Roman" pitchFamily="18" charset="0"/>
              </a:rPr>
              <a:t>sends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 a message (</a:t>
            </a:r>
            <a:r>
              <a:rPr lang="fr-FR" sz="3600" dirty="0" err="1" smtClean="0">
                <a:latin typeface="Times New Roman" pitchFamily="18" charset="0"/>
                <a:cs typeface="Times New Roman" pitchFamily="18" charset="0"/>
              </a:rPr>
              <a:t>information,idea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, or feeling)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fr-FR" sz="3600" dirty="0" err="1" smtClean="0">
                <a:latin typeface="Times New Roman" pitchFamily="18" charset="0"/>
                <a:cs typeface="Times New Roman" pitchFamily="18" charset="0"/>
              </a:rPr>
              <a:t>Encoding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 the 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 of turning thoughts into a message (talking for example) and is done by the sender.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Channel: the transportation tool or method used in sending the message.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Receiver: the person who is getting or receiving the message.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Decoding: is the process of understanding the message. It is done by the receiver.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Feedback:  the receiver gives a response or an answer to the sender. 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	Types of Communication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The types of communication are </a:t>
            </a:r>
            <a:r>
              <a:rPr lang="fr-FR" dirty="0" err="1" smtClean="0"/>
              <a:t>based</a:t>
            </a:r>
            <a:r>
              <a:rPr lang="fr-FR" dirty="0" smtClean="0"/>
              <a:t> on the </a:t>
            </a:r>
            <a:r>
              <a:rPr lang="fr-FR" dirty="0" err="1" smtClean="0"/>
              <a:t>channel</a:t>
            </a:r>
            <a:r>
              <a:rPr lang="fr-FR" dirty="0" smtClean="0"/>
              <a:t> </a:t>
            </a:r>
            <a:r>
              <a:rPr lang="fr-FR" dirty="0" err="1" smtClean="0"/>
              <a:t>used</a:t>
            </a:r>
            <a:r>
              <a:rPr lang="fr-FR" dirty="0" smtClean="0"/>
              <a:t> in </a:t>
            </a:r>
            <a:r>
              <a:rPr lang="fr-FR" dirty="0" err="1" smtClean="0"/>
              <a:t>sending</a:t>
            </a:r>
            <a:r>
              <a:rPr lang="fr-FR" dirty="0" smtClean="0"/>
              <a:t> the message. There are </a:t>
            </a:r>
            <a:r>
              <a:rPr lang="fr-FR" dirty="0" err="1" smtClean="0"/>
              <a:t>two</a:t>
            </a:r>
            <a:r>
              <a:rPr lang="fr-FR" dirty="0" smtClean="0"/>
              <a:t> types:</a:t>
            </a:r>
          </a:p>
          <a:p>
            <a:pPr>
              <a:buClr>
                <a:srgbClr val="FFFF00"/>
              </a:buClr>
              <a:buFont typeface="Wingdings" pitchFamily="2" charset="2"/>
              <a:buChar char="q"/>
            </a:pPr>
            <a:r>
              <a:rPr lang="fr-FR" dirty="0" smtClean="0"/>
              <a:t>Verbal communication</a:t>
            </a:r>
          </a:p>
          <a:p>
            <a:pPr>
              <a:buClr>
                <a:srgbClr val="FFFF00"/>
              </a:buClr>
              <a:buFont typeface="Wingdings" pitchFamily="2" charset="2"/>
              <a:buChar char="q"/>
            </a:pPr>
            <a:r>
              <a:rPr lang="fr-FR" dirty="0" smtClean="0"/>
              <a:t>Non-verbal communication 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	Verbal Communication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115328" cy="475775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refers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to communication in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the message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transformed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u="sng" dirty="0" err="1" smtClean="0">
                <a:latin typeface="Times New Roman" pitchFamily="18" charset="0"/>
                <a:cs typeface="Times New Roman" pitchFamily="18" charset="0"/>
              </a:rPr>
              <a:t>verbally</a:t>
            </a:r>
            <a:r>
              <a:rPr lang="fr-FR" u="sng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This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means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done by word or a piece of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writing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Verbal Communication is divided into:</a:t>
            </a:r>
          </a:p>
          <a:p>
            <a:pPr>
              <a:buClr>
                <a:srgbClr val="FFFF00"/>
              </a:buClr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Oral Communication: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message is spoken for example: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face-to-face</a:t>
            </a:r>
          </a:p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conversations, speech,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telephonic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conversation,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video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etc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FF00"/>
              </a:buClr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Written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Communication: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message is written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 For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nb-NO" dirty="0" smtClean="0">
                <a:latin typeface="Times New Roman" pitchFamily="18" charset="0"/>
                <a:cs typeface="Times New Roman" pitchFamily="18" charset="0"/>
              </a:rPr>
              <a:t>email, letter, report, memo etc.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Written Communication is most common form used in business.</a:t>
            </a:r>
            <a:endParaRPr lang="fr-FR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	Non-Verbal Communication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57364"/>
            <a:ext cx="7758138" cy="4268799"/>
          </a:xfrm>
        </p:spPr>
        <p:txBody>
          <a:bodyPr>
            <a:normAutofit/>
          </a:bodyPr>
          <a:lstStyle/>
          <a:p>
            <a:pPr>
              <a:buClr>
                <a:srgbClr val="FFFF00"/>
              </a:buClr>
              <a:buFont typeface="Times New Roman" pitchFamily="18" charset="0"/>
              <a:buChar char="◙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Nonverbal communication is the sending or receiving of messages without spoken words, for example: gesture, body language, posture, and facial expressions. </a:t>
            </a:r>
          </a:p>
          <a:p>
            <a:pPr>
              <a:buClr>
                <a:srgbClr val="FFFF00"/>
              </a:buClr>
              <a:buFont typeface="Times New Roman" pitchFamily="18" charset="0"/>
              <a:buChar char="◙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Nonverbal communication is about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body language of the speaker.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	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Barriers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of Communication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7829576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Barriers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of communication are the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problem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prevent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or block the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exchanging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of messages. This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results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in the breakdown of communication. The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barriers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are:</a:t>
            </a:r>
          </a:p>
          <a:p>
            <a:pPr>
              <a:buClr>
                <a:srgbClr val="FFFF00"/>
              </a:buClr>
              <a:buFont typeface="Wingdings" pitchFamily="2" charset="2"/>
              <a:buChar char="ü"/>
            </a:pP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Physical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barriers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FF00"/>
              </a:buClr>
              <a:buFont typeface="Wingdings" pitchFamily="2" charset="2"/>
              <a:buChar char="ü"/>
            </a:pP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Emotional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barriers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FF00"/>
              </a:buClr>
              <a:buFont typeface="Wingdings" pitchFamily="2" charset="2"/>
              <a:buChar char="ü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Cultural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barriers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FF00"/>
              </a:buClr>
              <a:buFont typeface="Wingdings" pitchFamily="2" charset="2"/>
              <a:buChar char="ü"/>
            </a:pP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Language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barriers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FF00"/>
              </a:buClr>
              <a:buNone/>
            </a:pPr>
            <a:r>
              <a:rPr lang="fr-FR" dirty="0" smtClean="0"/>
              <a:t> </a:t>
            </a:r>
          </a:p>
          <a:p>
            <a:pPr>
              <a:buClr>
                <a:srgbClr val="FFFF00"/>
              </a:buClr>
              <a:buNone/>
            </a:pPr>
            <a:r>
              <a:rPr lang="fr-FR" dirty="0" smtClean="0"/>
              <a:t>                                        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que">
  <a:themeElements>
    <a:clrScheme name="Technique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que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que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148</TotalTime>
  <Words>221</Words>
  <Application>Microsoft Office PowerPoint</Application>
  <PresentationFormat>On-screen Show (4:3)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Algerian</vt:lpstr>
      <vt:lpstr>Arial</vt:lpstr>
      <vt:lpstr>Franklin Gothic Book</vt:lpstr>
      <vt:lpstr>Times New Roman</vt:lpstr>
      <vt:lpstr>Wingdings</vt:lpstr>
      <vt:lpstr>Wingdings 2</vt:lpstr>
      <vt:lpstr>Technique</vt:lpstr>
      <vt:lpstr> Faculty of Economic Sciences, Commerce                      and Management Sciences                     Deprt. of Management                                                   Module: English Level: M1. Ent                     Academic year: 2021/2022                                                                                                                   </vt:lpstr>
      <vt:lpstr>PowerPoint Presentation</vt:lpstr>
      <vt:lpstr> What is communication?</vt:lpstr>
      <vt:lpstr> Process of Communication</vt:lpstr>
      <vt:lpstr> Types of Communication</vt:lpstr>
      <vt:lpstr> Verbal Communication</vt:lpstr>
      <vt:lpstr> Non-Verbal Communication</vt:lpstr>
      <vt:lpstr> Barriers of Communication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PhDStudy</dc:creator>
  <cp:lastModifiedBy>bbkHalima@mail.com</cp:lastModifiedBy>
  <cp:revision>19</cp:revision>
  <dcterms:created xsi:type="dcterms:W3CDTF">2021-02-11T19:49:49Z</dcterms:created>
  <dcterms:modified xsi:type="dcterms:W3CDTF">2021-11-25T04:18:09Z</dcterms:modified>
</cp:coreProperties>
</file>