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1.xml" ContentType="application/vnd.openxmlformats-officedocument.drawingml.diagramData+xml"/>
  <Default Extension="rels" ContentType="application/vnd.openxmlformats-package.relationships+xml"/>
  <Default Extension="xml" ContentType="application/xml"/>
  <Override PartName="/ppt/slides/slide14.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Override PartName="/ppt/diagrams/quickStyle8.xml" ContentType="application/vnd.openxmlformats-officedocument.drawingml.diagramStyle+xml"/>
  <Override PartName="/ppt/diagrams/quickStyle9.xml" ContentType="application/vnd.openxmlformats-officedocument.drawingml.diagramStyle+xml"/>
  <Override PartName="/ppt/diagrams/quickStyle10.xml" ContentType="application/vnd.openxmlformats-officedocument.drawingml.diagramStyle+xml"/>
  <Override PartName="/ppt/diagrams/quickStyle11.xml" ContentType="application/vnd.openxmlformats-officedocument.drawingml.diagramStyl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quickStyle6.xml" ContentType="application/vnd.openxmlformats-officedocument.drawingml.diagramStyle+xml"/>
  <Override PartName="/ppt/diagrams/quickStyle7.xml" ContentType="application/vnd.openxmlformats-officedocument.drawingml.diagramStyle+xml"/>
  <Override PartName="/ppt/diagrams/layout11.xml" ContentType="application/vnd.openxmlformats-officedocument.drawingml.diagram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diagrams/colors10.xml" ContentType="application/vnd.openxmlformats-officedocument.drawingml.diagramColors+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0" r:id="rId17"/>
    <p:sldId id="272" r:id="rId18"/>
  </p:sldIdLst>
  <p:sldSz cx="9144000" cy="6858000" type="screen4x3"/>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p:scale>
          <a:sx n="70" d="100"/>
          <a:sy n="70" d="100"/>
        </p:scale>
        <p:origin x="-1386" y="-3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15839C0-C146-4EAC-BC47-C50534017792}" type="doc">
      <dgm:prSet loTypeId="urn:microsoft.com/office/officeart/2005/8/layout/vProcess5" loCatId="process" qsTypeId="urn:microsoft.com/office/officeart/2005/8/quickstyle/simple2" qsCatId="simple" csTypeId="urn:microsoft.com/office/officeart/2005/8/colors/accent1_2" csCatId="accent1" phldr="1"/>
      <dgm:spPr/>
      <dgm:t>
        <a:bodyPr/>
        <a:lstStyle/>
        <a:p>
          <a:pPr rtl="1"/>
          <a:endParaRPr lang="ar-DZ"/>
        </a:p>
      </dgm:t>
    </dgm:pt>
    <dgm:pt modelId="{EFD6848A-D3B9-44D5-9210-CC9E396F0CD6}">
      <dgm:prSet phldrT="[Text]"/>
      <dgm:spPr/>
      <dgm:t>
        <a:bodyPr/>
        <a:lstStyle/>
        <a:p>
          <a:pPr rtl="1"/>
          <a:r>
            <a:rPr lang="ar-DZ" b="1" dirty="0" smtClean="0">
              <a:latin typeface="Traditional Arabic" pitchFamily="18" charset="-78"/>
              <a:cs typeface="Traditional Arabic" pitchFamily="18" charset="-78"/>
            </a:rPr>
            <a:t>هي تلك النشاطات والاجراءات الادارية الخاصة بوقاية العاملين من المخاطر الناجمة عن الاعمال التي يزاولونها ومن أماكن العمل التي قد تؤدي الى اصابتهم بالأمراض والحوادث.</a:t>
          </a:r>
          <a:endParaRPr lang="ar-DZ" b="1" dirty="0">
            <a:latin typeface="Traditional Arabic" pitchFamily="18" charset="-78"/>
            <a:cs typeface="Traditional Arabic" pitchFamily="18" charset="-78"/>
          </a:endParaRPr>
        </a:p>
      </dgm:t>
    </dgm:pt>
    <dgm:pt modelId="{1C8E734B-83A3-45D3-B27A-324B66B75BF5}" type="parTrans" cxnId="{592268A7-0AD8-49CA-9491-BFBD50EBEC1D}">
      <dgm:prSet/>
      <dgm:spPr/>
      <dgm:t>
        <a:bodyPr/>
        <a:lstStyle/>
        <a:p>
          <a:pPr rtl="1"/>
          <a:endParaRPr lang="ar-DZ"/>
        </a:p>
      </dgm:t>
    </dgm:pt>
    <dgm:pt modelId="{C38F4767-0E7E-4F26-9C87-8D979FC26708}" type="sibTrans" cxnId="{592268A7-0AD8-49CA-9491-BFBD50EBEC1D}">
      <dgm:prSet/>
      <dgm:spPr/>
      <dgm:t>
        <a:bodyPr/>
        <a:lstStyle/>
        <a:p>
          <a:pPr rtl="1"/>
          <a:endParaRPr lang="ar-DZ"/>
        </a:p>
      </dgm:t>
    </dgm:pt>
    <dgm:pt modelId="{0A8E7213-048B-4FA7-B069-F4592E52F329}">
      <dgm:prSet phldrT="[Text]"/>
      <dgm:spPr/>
      <dgm:t>
        <a:bodyPr/>
        <a:lstStyle/>
        <a:p>
          <a:pPr rtl="1"/>
          <a:r>
            <a:rPr lang="ar-DZ" b="1" dirty="0" smtClean="0">
              <a:latin typeface="Traditional Arabic" pitchFamily="18" charset="-78"/>
              <a:cs typeface="Traditional Arabic" pitchFamily="18" charset="-78"/>
            </a:rPr>
            <a:t>هو ذلك المجال الذي يضم مجموعة الأسس الانسانية والمادية ،والاجراءات التنظيمية التي تهدف الى حماية عناصر الانتاج البشرية ،من اخطار حوادث العمل والامراض المهنية ،وحماية العناصر المادية من الاضرار التي يمكن ان تلحق بها بهدف الحفاظ عليها والرفع من كفاءتها الانتاجية .</a:t>
          </a:r>
          <a:endParaRPr lang="ar-DZ" b="1" dirty="0">
            <a:latin typeface="Traditional Arabic" pitchFamily="18" charset="-78"/>
            <a:cs typeface="Traditional Arabic" pitchFamily="18" charset="-78"/>
          </a:endParaRPr>
        </a:p>
      </dgm:t>
    </dgm:pt>
    <dgm:pt modelId="{4B9C98C5-71E7-4F83-9BE4-01CA4F777857}" type="parTrans" cxnId="{52AA9536-6009-4509-AC69-F4BAB09C139A}">
      <dgm:prSet/>
      <dgm:spPr/>
      <dgm:t>
        <a:bodyPr/>
        <a:lstStyle/>
        <a:p>
          <a:pPr rtl="1"/>
          <a:endParaRPr lang="ar-DZ"/>
        </a:p>
      </dgm:t>
    </dgm:pt>
    <dgm:pt modelId="{DBD35A9D-B8DA-4587-BA72-A7FE1E078AF4}" type="sibTrans" cxnId="{52AA9536-6009-4509-AC69-F4BAB09C139A}">
      <dgm:prSet/>
      <dgm:spPr/>
      <dgm:t>
        <a:bodyPr/>
        <a:lstStyle/>
        <a:p>
          <a:pPr rtl="1"/>
          <a:endParaRPr lang="ar-DZ"/>
        </a:p>
      </dgm:t>
    </dgm:pt>
    <dgm:pt modelId="{40058731-9424-4729-A0C7-83C1618B1D00}">
      <dgm:prSet phldrT="[Text]"/>
      <dgm:spPr/>
      <dgm:t>
        <a:bodyPr/>
        <a:lstStyle/>
        <a:p>
          <a:pPr rtl="1"/>
          <a:r>
            <a:rPr lang="ar-DZ" b="1" dirty="0" smtClean="0">
              <a:latin typeface="Traditional Arabic" pitchFamily="18" charset="-78"/>
              <a:cs typeface="Traditional Arabic" pitchFamily="18" charset="-78"/>
            </a:rPr>
            <a:t>مجال يهدف الى حماية مختلف فئات العمال من التأثيرات الصحية  الخطيرة الفورية او البعيدة المدى ،من خلال معالجة المصادر الشخصية، التقنية والبيئة المؤدية الى هذه المخاطر بشكل يسمح للعمال التمتع بصحة بدنية نفسية واجتماعية مناسبة</a:t>
          </a:r>
          <a:endParaRPr lang="ar-DZ" b="1" dirty="0">
            <a:latin typeface="Traditional Arabic" pitchFamily="18" charset="-78"/>
            <a:cs typeface="Traditional Arabic" pitchFamily="18" charset="-78"/>
          </a:endParaRPr>
        </a:p>
      </dgm:t>
    </dgm:pt>
    <dgm:pt modelId="{2E6FE3DC-D616-460C-A22C-7202891569C1}" type="parTrans" cxnId="{7C68978A-63AB-447B-ABC5-D4326E51CF5B}">
      <dgm:prSet/>
      <dgm:spPr/>
      <dgm:t>
        <a:bodyPr/>
        <a:lstStyle/>
        <a:p>
          <a:pPr rtl="1"/>
          <a:endParaRPr lang="ar-DZ"/>
        </a:p>
      </dgm:t>
    </dgm:pt>
    <dgm:pt modelId="{E0B0396B-3788-49D3-94A7-BC0084DB7202}" type="sibTrans" cxnId="{7C68978A-63AB-447B-ABC5-D4326E51CF5B}">
      <dgm:prSet/>
      <dgm:spPr/>
      <dgm:t>
        <a:bodyPr/>
        <a:lstStyle/>
        <a:p>
          <a:pPr rtl="1"/>
          <a:endParaRPr lang="ar-DZ"/>
        </a:p>
      </dgm:t>
    </dgm:pt>
    <dgm:pt modelId="{E81B9EA3-6B52-46E0-9431-BE2D91D7CADE}" type="pres">
      <dgm:prSet presAssocID="{515839C0-C146-4EAC-BC47-C50534017792}" presName="outerComposite" presStyleCnt="0">
        <dgm:presLayoutVars>
          <dgm:chMax val="5"/>
          <dgm:dir/>
          <dgm:resizeHandles val="exact"/>
        </dgm:presLayoutVars>
      </dgm:prSet>
      <dgm:spPr/>
      <dgm:t>
        <a:bodyPr/>
        <a:lstStyle/>
        <a:p>
          <a:pPr rtl="1"/>
          <a:endParaRPr lang="ar-DZ"/>
        </a:p>
      </dgm:t>
    </dgm:pt>
    <dgm:pt modelId="{45E970A9-5B1F-4331-BF22-0FFAF765309D}" type="pres">
      <dgm:prSet presAssocID="{515839C0-C146-4EAC-BC47-C50534017792}" presName="dummyMaxCanvas" presStyleCnt="0">
        <dgm:presLayoutVars/>
      </dgm:prSet>
      <dgm:spPr/>
    </dgm:pt>
    <dgm:pt modelId="{844EAC1B-C996-49B4-B471-7E4E484225FB}" type="pres">
      <dgm:prSet presAssocID="{515839C0-C146-4EAC-BC47-C50534017792}" presName="ThreeNodes_1" presStyleLbl="node1" presStyleIdx="0" presStyleCnt="3">
        <dgm:presLayoutVars>
          <dgm:bulletEnabled val="1"/>
        </dgm:presLayoutVars>
      </dgm:prSet>
      <dgm:spPr/>
      <dgm:t>
        <a:bodyPr/>
        <a:lstStyle/>
        <a:p>
          <a:pPr rtl="1"/>
          <a:endParaRPr lang="ar-DZ"/>
        </a:p>
      </dgm:t>
    </dgm:pt>
    <dgm:pt modelId="{1E08C4EA-316E-4A7C-8341-A04CA3B958A3}" type="pres">
      <dgm:prSet presAssocID="{515839C0-C146-4EAC-BC47-C50534017792}" presName="ThreeNodes_2" presStyleLbl="node1" presStyleIdx="1" presStyleCnt="3">
        <dgm:presLayoutVars>
          <dgm:bulletEnabled val="1"/>
        </dgm:presLayoutVars>
      </dgm:prSet>
      <dgm:spPr/>
      <dgm:t>
        <a:bodyPr/>
        <a:lstStyle/>
        <a:p>
          <a:pPr rtl="1"/>
          <a:endParaRPr lang="ar-DZ"/>
        </a:p>
      </dgm:t>
    </dgm:pt>
    <dgm:pt modelId="{15821455-7AE8-4EDF-B581-F5DF7B641128}" type="pres">
      <dgm:prSet presAssocID="{515839C0-C146-4EAC-BC47-C50534017792}" presName="ThreeNodes_3" presStyleLbl="node1" presStyleIdx="2" presStyleCnt="3">
        <dgm:presLayoutVars>
          <dgm:bulletEnabled val="1"/>
        </dgm:presLayoutVars>
      </dgm:prSet>
      <dgm:spPr/>
      <dgm:t>
        <a:bodyPr/>
        <a:lstStyle/>
        <a:p>
          <a:pPr rtl="1"/>
          <a:endParaRPr lang="ar-DZ"/>
        </a:p>
      </dgm:t>
    </dgm:pt>
    <dgm:pt modelId="{B9B45A39-D834-4EA1-9ED0-34BB6718B1CB}" type="pres">
      <dgm:prSet presAssocID="{515839C0-C146-4EAC-BC47-C50534017792}" presName="ThreeConn_1-2" presStyleLbl="fgAccFollowNode1" presStyleIdx="0" presStyleCnt="2">
        <dgm:presLayoutVars>
          <dgm:bulletEnabled val="1"/>
        </dgm:presLayoutVars>
      </dgm:prSet>
      <dgm:spPr/>
      <dgm:t>
        <a:bodyPr/>
        <a:lstStyle/>
        <a:p>
          <a:pPr rtl="1"/>
          <a:endParaRPr lang="ar-DZ"/>
        </a:p>
      </dgm:t>
    </dgm:pt>
    <dgm:pt modelId="{64CB7F4B-427A-4C54-A30B-729B46A5485A}" type="pres">
      <dgm:prSet presAssocID="{515839C0-C146-4EAC-BC47-C50534017792}" presName="ThreeConn_2-3" presStyleLbl="fgAccFollowNode1" presStyleIdx="1" presStyleCnt="2">
        <dgm:presLayoutVars>
          <dgm:bulletEnabled val="1"/>
        </dgm:presLayoutVars>
      </dgm:prSet>
      <dgm:spPr/>
      <dgm:t>
        <a:bodyPr/>
        <a:lstStyle/>
        <a:p>
          <a:pPr rtl="1"/>
          <a:endParaRPr lang="ar-DZ"/>
        </a:p>
      </dgm:t>
    </dgm:pt>
    <dgm:pt modelId="{596A7FF8-D843-4BC0-9E87-545C315957E3}" type="pres">
      <dgm:prSet presAssocID="{515839C0-C146-4EAC-BC47-C50534017792}" presName="ThreeNodes_1_text" presStyleLbl="node1" presStyleIdx="2" presStyleCnt="3">
        <dgm:presLayoutVars>
          <dgm:bulletEnabled val="1"/>
        </dgm:presLayoutVars>
      </dgm:prSet>
      <dgm:spPr/>
      <dgm:t>
        <a:bodyPr/>
        <a:lstStyle/>
        <a:p>
          <a:pPr rtl="1"/>
          <a:endParaRPr lang="ar-DZ"/>
        </a:p>
      </dgm:t>
    </dgm:pt>
    <dgm:pt modelId="{22B6D239-3B07-4111-AC71-FE3145ABA76F}" type="pres">
      <dgm:prSet presAssocID="{515839C0-C146-4EAC-BC47-C50534017792}" presName="ThreeNodes_2_text" presStyleLbl="node1" presStyleIdx="2" presStyleCnt="3">
        <dgm:presLayoutVars>
          <dgm:bulletEnabled val="1"/>
        </dgm:presLayoutVars>
      </dgm:prSet>
      <dgm:spPr/>
      <dgm:t>
        <a:bodyPr/>
        <a:lstStyle/>
        <a:p>
          <a:pPr rtl="1"/>
          <a:endParaRPr lang="ar-DZ"/>
        </a:p>
      </dgm:t>
    </dgm:pt>
    <dgm:pt modelId="{07AC62D1-9AB6-4E0D-B7AB-B0A1F35423F1}" type="pres">
      <dgm:prSet presAssocID="{515839C0-C146-4EAC-BC47-C50534017792}" presName="ThreeNodes_3_text" presStyleLbl="node1" presStyleIdx="2" presStyleCnt="3">
        <dgm:presLayoutVars>
          <dgm:bulletEnabled val="1"/>
        </dgm:presLayoutVars>
      </dgm:prSet>
      <dgm:spPr/>
      <dgm:t>
        <a:bodyPr/>
        <a:lstStyle/>
        <a:p>
          <a:pPr rtl="1"/>
          <a:endParaRPr lang="ar-DZ"/>
        </a:p>
      </dgm:t>
    </dgm:pt>
  </dgm:ptLst>
  <dgm:cxnLst>
    <dgm:cxn modelId="{2FB62EDE-9867-4926-8C2A-D75D220A0E63}" type="presOf" srcId="{DBD35A9D-B8DA-4587-BA72-A7FE1E078AF4}" destId="{64CB7F4B-427A-4C54-A30B-729B46A5485A}" srcOrd="0" destOrd="0" presId="urn:microsoft.com/office/officeart/2005/8/layout/vProcess5"/>
    <dgm:cxn modelId="{E60E0E9D-0B3E-461A-9161-37ED73A39072}" type="presOf" srcId="{40058731-9424-4729-A0C7-83C1618B1D00}" destId="{07AC62D1-9AB6-4E0D-B7AB-B0A1F35423F1}" srcOrd="1" destOrd="0" presId="urn:microsoft.com/office/officeart/2005/8/layout/vProcess5"/>
    <dgm:cxn modelId="{D638DFFD-92D3-40C0-B530-3E32B233C9C1}" type="presOf" srcId="{515839C0-C146-4EAC-BC47-C50534017792}" destId="{E81B9EA3-6B52-46E0-9431-BE2D91D7CADE}" srcOrd="0" destOrd="0" presId="urn:microsoft.com/office/officeart/2005/8/layout/vProcess5"/>
    <dgm:cxn modelId="{064AA136-C795-4C7F-973C-5321AE42889B}" type="presOf" srcId="{EFD6848A-D3B9-44D5-9210-CC9E396F0CD6}" destId="{596A7FF8-D843-4BC0-9E87-545C315957E3}" srcOrd="1" destOrd="0" presId="urn:microsoft.com/office/officeart/2005/8/layout/vProcess5"/>
    <dgm:cxn modelId="{52AA9536-6009-4509-AC69-F4BAB09C139A}" srcId="{515839C0-C146-4EAC-BC47-C50534017792}" destId="{0A8E7213-048B-4FA7-B069-F4592E52F329}" srcOrd="1" destOrd="0" parTransId="{4B9C98C5-71E7-4F83-9BE4-01CA4F777857}" sibTransId="{DBD35A9D-B8DA-4587-BA72-A7FE1E078AF4}"/>
    <dgm:cxn modelId="{592268A7-0AD8-49CA-9491-BFBD50EBEC1D}" srcId="{515839C0-C146-4EAC-BC47-C50534017792}" destId="{EFD6848A-D3B9-44D5-9210-CC9E396F0CD6}" srcOrd="0" destOrd="0" parTransId="{1C8E734B-83A3-45D3-B27A-324B66B75BF5}" sibTransId="{C38F4767-0E7E-4F26-9C87-8D979FC26708}"/>
    <dgm:cxn modelId="{10169C2D-FD23-4B95-A9A7-3FEAD22E8276}" type="presOf" srcId="{C38F4767-0E7E-4F26-9C87-8D979FC26708}" destId="{B9B45A39-D834-4EA1-9ED0-34BB6718B1CB}" srcOrd="0" destOrd="0" presId="urn:microsoft.com/office/officeart/2005/8/layout/vProcess5"/>
    <dgm:cxn modelId="{8126B164-A7CF-45C4-B7ED-4F0C9E28A40A}" type="presOf" srcId="{0A8E7213-048B-4FA7-B069-F4592E52F329}" destId="{22B6D239-3B07-4111-AC71-FE3145ABA76F}" srcOrd="1" destOrd="0" presId="urn:microsoft.com/office/officeart/2005/8/layout/vProcess5"/>
    <dgm:cxn modelId="{C06A1814-9E55-48E5-8FAA-7CAA8AC6A771}" type="presOf" srcId="{40058731-9424-4729-A0C7-83C1618B1D00}" destId="{15821455-7AE8-4EDF-B581-F5DF7B641128}" srcOrd="0" destOrd="0" presId="urn:microsoft.com/office/officeart/2005/8/layout/vProcess5"/>
    <dgm:cxn modelId="{9F04020A-3A2E-4F3A-84A4-296D0FE2377C}" type="presOf" srcId="{EFD6848A-D3B9-44D5-9210-CC9E396F0CD6}" destId="{844EAC1B-C996-49B4-B471-7E4E484225FB}" srcOrd="0" destOrd="0" presId="urn:microsoft.com/office/officeart/2005/8/layout/vProcess5"/>
    <dgm:cxn modelId="{FA7D9A94-3490-49E5-8A27-68AF133CDCA2}" type="presOf" srcId="{0A8E7213-048B-4FA7-B069-F4592E52F329}" destId="{1E08C4EA-316E-4A7C-8341-A04CA3B958A3}" srcOrd="0" destOrd="0" presId="urn:microsoft.com/office/officeart/2005/8/layout/vProcess5"/>
    <dgm:cxn modelId="{7C68978A-63AB-447B-ABC5-D4326E51CF5B}" srcId="{515839C0-C146-4EAC-BC47-C50534017792}" destId="{40058731-9424-4729-A0C7-83C1618B1D00}" srcOrd="2" destOrd="0" parTransId="{2E6FE3DC-D616-460C-A22C-7202891569C1}" sibTransId="{E0B0396B-3788-49D3-94A7-BC0084DB7202}"/>
    <dgm:cxn modelId="{39E21FA3-70F6-4F1D-84C7-644759793CC1}" type="presParOf" srcId="{E81B9EA3-6B52-46E0-9431-BE2D91D7CADE}" destId="{45E970A9-5B1F-4331-BF22-0FFAF765309D}" srcOrd="0" destOrd="0" presId="urn:microsoft.com/office/officeart/2005/8/layout/vProcess5"/>
    <dgm:cxn modelId="{B70F17D2-774D-49D2-B8A6-1202028BDE50}" type="presParOf" srcId="{E81B9EA3-6B52-46E0-9431-BE2D91D7CADE}" destId="{844EAC1B-C996-49B4-B471-7E4E484225FB}" srcOrd="1" destOrd="0" presId="urn:microsoft.com/office/officeart/2005/8/layout/vProcess5"/>
    <dgm:cxn modelId="{18D92BD3-405B-4F45-A141-32CD7BE931A3}" type="presParOf" srcId="{E81B9EA3-6B52-46E0-9431-BE2D91D7CADE}" destId="{1E08C4EA-316E-4A7C-8341-A04CA3B958A3}" srcOrd="2" destOrd="0" presId="urn:microsoft.com/office/officeart/2005/8/layout/vProcess5"/>
    <dgm:cxn modelId="{8C3C477C-1028-4F7E-BDF8-DB38CF262496}" type="presParOf" srcId="{E81B9EA3-6B52-46E0-9431-BE2D91D7CADE}" destId="{15821455-7AE8-4EDF-B581-F5DF7B641128}" srcOrd="3" destOrd="0" presId="urn:microsoft.com/office/officeart/2005/8/layout/vProcess5"/>
    <dgm:cxn modelId="{0E773A79-D4AE-4B6E-87AE-E3BEF5BD5E60}" type="presParOf" srcId="{E81B9EA3-6B52-46E0-9431-BE2D91D7CADE}" destId="{B9B45A39-D834-4EA1-9ED0-34BB6718B1CB}" srcOrd="4" destOrd="0" presId="urn:microsoft.com/office/officeart/2005/8/layout/vProcess5"/>
    <dgm:cxn modelId="{93D1D016-89E3-49D9-BDD6-D373B472016B}" type="presParOf" srcId="{E81B9EA3-6B52-46E0-9431-BE2D91D7CADE}" destId="{64CB7F4B-427A-4C54-A30B-729B46A5485A}" srcOrd="5" destOrd="0" presId="urn:microsoft.com/office/officeart/2005/8/layout/vProcess5"/>
    <dgm:cxn modelId="{B0F70069-EDDB-4425-9674-6905FC20DDAA}" type="presParOf" srcId="{E81B9EA3-6B52-46E0-9431-BE2D91D7CADE}" destId="{596A7FF8-D843-4BC0-9E87-545C315957E3}" srcOrd="6" destOrd="0" presId="urn:microsoft.com/office/officeart/2005/8/layout/vProcess5"/>
    <dgm:cxn modelId="{DE3A46DE-D629-467F-87C7-13F2A792B38C}" type="presParOf" srcId="{E81B9EA3-6B52-46E0-9431-BE2D91D7CADE}" destId="{22B6D239-3B07-4111-AC71-FE3145ABA76F}" srcOrd="7" destOrd="0" presId="urn:microsoft.com/office/officeart/2005/8/layout/vProcess5"/>
    <dgm:cxn modelId="{7ACCDFCC-3377-4798-8917-B9DD1CBA2670}" type="presParOf" srcId="{E81B9EA3-6B52-46E0-9431-BE2D91D7CADE}" destId="{07AC62D1-9AB6-4E0D-B7AB-B0A1F35423F1}" srcOrd="8" destOrd="0" presId="urn:microsoft.com/office/officeart/2005/8/layout/vProcess5"/>
  </dgm:cxnLst>
  <dgm:bg/>
  <dgm:whole/>
</dgm:dataModel>
</file>

<file path=ppt/diagrams/data10.xml><?xml version="1.0" encoding="utf-8"?>
<dgm:dataModel xmlns:dgm="http://schemas.openxmlformats.org/drawingml/2006/diagram" xmlns:a="http://schemas.openxmlformats.org/drawingml/2006/main">
  <dgm:ptLst>
    <dgm:pt modelId="{B47FE048-F2C8-4831-A4C6-AEA5AD4EFA3B}"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pPr rtl="1"/>
          <a:endParaRPr lang="ar-DZ"/>
        </a:p>
      </dgm:t>
    </dgm:pt>
    <dgm:pt modelId="{60B3732C-6E1F-4169-8107-23BC8ED8952A}">
      <dgm:prSet phldrT="[Text]" custT="1"/>
      <dgm:spPr/>
      <dgm:t>
        <a:bodyPr/>
        <a:lstStyle/>
        <a:p>
          <a:pPr rtl="1"/>
          <a:r>
            <a:rPr lang="ar-DZ" sz="2800" dirty="0" smtClean="0">
              <a:latin typeface="Traditional Arabic" pitchFamily="18" charset="-78"/>
              <a:cs typeface="Traditional Arabic" pitchFamily="18" charset="-78"/>
            </a:rPr>
            <a:t>رابعا</a:t>
          </a:r>
          <a:r>
            <a:rPr lang="ar-DZ" sz="2800" baseline="0" dirty="0" smtClean="0">
              <a:latin typeface="Traditional Arabic" pitchFamily="18" charset="-78"/>
              <a:cs typeface="Traditional Arabic" pitchFamily="18" charset="-78"/>
            </a:rPr>
            <a:t> </a:t>
          </a:r>
          <a:endParaRPr lang="ar-DZ" sz="2800" dirty="0">
            <a:latin typeface="Traditional Arabic" pitchFamily="18" charset="-78"/>
            <a:cs typeface="Traditional Arabic" pitchFamily="18" charset="-78"/>
          </a:endParaRPr>
        </a:p>
      </dgm:t>
    </dgm:pt>
    <dgm:pt modelId="{7C7E85D1-06EA-4243-9EE4-73215B573A85}" type="parTrans" cxnId="{63602449-522E-49E7-AE66-484084A05D7E}">
      <dgm:prSet/>
      <dgm:spPr/>
      <dgm:t>
        <a:bodyPr/>
        <a:lstStyle/>
        <a:p>
          <a:pPr rtl="1"/>
          <a:endParaRPr lang="ar-DZ"/>
        </a:p>
      </dgm:t>
    </dgm:pt>
    <dgm:pt modelId="{9C7317E5-274B-46A8-A854-A2CCE79335D0}" type="sibTrans" cxnId="{63602449-522E-49E7-AE66-484084A05D7E}">
      <dgm:prSet/>
      <dgm:spPr/>
      <dgm:t>
        <a:bodyPr/>
        <a:lstStyle/>
        <a:p>
          <a:pPr rtl="1"/>
          <a:endParaRPr lang="ar-DZ"/>
        </a:p>
      </dgm:t>
    </dgm:pt>
    <dgm:pt modelId="{1B979C14-044B-4204-840E-20E08012F857}">
      <dgm:prSet phldrT="[Text]" custT="1"/>
      <dgm:spPr/>
      <dgm:t>
        <a:bodyPr/>
        <a:lstStyle/>
        <a:p>
          <a:pPr rtl="1"/>
          <a:r>
            <a:rPr lang="ar-DZ" sz="1600" dirty="0" smtClean="0">
              <a:latin typeface="Traditional Arabic" pitchFamily="18" charset="-78"/>
              <a:cs typeface="Traditional Arabic" pitchFamily="18" charset="-78"/>
            </a:rPr>
            <a:t>تكلفة انخفاض الحالة المعنوية للعامل</a:t>
          </a:r>
          <a:endParaRPr lang="ar-DZ" sz="1600" dirty="0">
            <a:latin typeface="Traditional Arabic" pitchFamily="18" charset="-78"/>
            <a:cs typeface="Traditional Arabic" pitchFamily="18" charset="-78"/>
          </a:endParaRPr>
        </a:p>
      </dgm:t>
    </dgm:pt>
    <dgm:pt modelId="{25F61B54-4B6B-4E12-9ED8-98349154B9DF}" type="parTrans" cxnId="{111F5092-324B-4EC7-A6CD-82739DC81C45}">
      <dgm:prSet/>
      <dgm:spPr/>
      <dgm:t>
        <a:bodyPr/>
        <a:lstStyle/>
        <a:p>
          <a:pPr rtl="1"/>
          <a:endParaRPr lang="ar-DZ"/>
        </a:p>
      </dgm:t>
    </dgm:pt>
    <dgm:pt modelId="{D842E7F8-3408-4B0C-984E-EC4DD0FC06E7}" type="sibTrans" cxnId="{111F5092-324B-4EC7-A6CD-82739DC81C45}">
      <dgm:prSet/>
      <dgm:spPr/>
      <dgm:t>
        <a:bodyPr/>
        <a:lstStyle/>
        <a:p>
          <a:pPr rtl="1"/>
          <a:endParaRPr lang="ar-DZ"/>
        </a:p>
      </dgm:t>
    </dgm:pt>
    <dgm:pt modelId="{41B2257A-0863-42CB-B54A-928CB82CE290}">
      <dgm:prSet phldrT="[Text]" custT="1"/>
      <dgm:spPr/>
      <dgm:t>
        <a:bodyPr/>
        <a:lstStyle/>
        <a:p>
          <a:pPr rtl="1"/>
          <a:r>
            <a:rPr lang="ar-DZ" sz="1600" dirty="0" smtClean="0">
              <a:latin typeface="Traditional Arabic" pitchFamily="18" charset="-78"/>
              <a:cs typeface="Traditional Arabic" pitchFamily="18" charset="-78"/>
            </a:rPr>
            <a:t>تكلفة الوقت المستغرق في تحقيق الحادث</a:t>
          </a:r>
          <a:endParaRPr lang="ar-DZ" sz="1600" dirty="0">
            <a:latin typeface="Traditional Arabic" pitchFamily="18" charset="-78"/>
            <a:cs typeface="Traditional Arabic" pitchFamily="18" charset="-78"/>
          </a:endParaRPr>
        </a:p>
      </dgm:t>
    </dgm:pt>
    <dgm:pt modelId="{FEC18320-41BC-41CF-BD88-A7AD31EBFD03}" type="parTrans" cxnId="{1F2273DE-19F2-4DF6-A9AD-7474B883C4A4}">
      <dgm:prSet/>
      <dgm:spPr/>
      <dgm:t>
        <a:bodyPr/>
        <a:lstStyle/>
        <a:p>
          <a:pPr rtl="1"/>
          <a:endParaRPr lang="ar-DZ"/>
        </a:p>
      </dgm:t>
    </dgm:pt>
    <dgm:pt modelId="{7C5F6536-81DB-4BD0-A945-DC4363B28FD0}" type="sibTrans" cxnId="{1F2273DE-19F2-4DF6-A9AD-7474B883C4A4}">
      <dgm:prSet/>
      <dgm:spPr/>
      <dgm:t>
        <a:bodyPr/>
        <a:lstStyle/>
        <a:p>
          <a:pPr rtl="1"/>
          <a:endParaRPr lang="ar-DZ"/>
        </a:p>
      </dgm:t>
    </dgm:pt>
    <dgm:pt modelId="{05A56B32-E878-4BCF-890E-CA2DE4C9FF6D}">
      <dgm:prSet phldrT="[Text]" custT="1"/>
      <dgm:spPr/>
      <dgm:t>
        <a:bodyPr/>
        <a:lstStyle/>
        <a:p>
          <a:pPr rtl="1"/>
          <a:r>
            <a:rPr lang="ar-DZ" sz="1600" dirty="0" smtClean="0">
              <a:latin typeface="Traditional Arabic" pitchFamily="18" charset="-78"/>
              <a:cs typeface="Traditional Arabic" pitchFamily="18" charset="-78"/>
            </a:rPr>
            <a:t>تكلفة تدريب عامل جديد </a:t>
          </a:r>
          <a:endParaRPr lang="ar-DZ" sz="1600" dirty="0">
            <a:latin typeface="Traditional Arabic" pitchFamily="18" charset="-78"/>
            <a:cs typeface="Traditional Arabic" pitchFamily="18" charset="-78"/>
          </a:endParaRPr>
        </a:p>
      </dgm:t>
    </dgm:pt>
    <dgm:pt modelId="{4DA0ED7E-7096-467D-929D-04406F33676B}" type="parTrans" cxnId="{AE425084-9C70-4004-ACBC-79B5E3087624}">
      <dgm:prSet/>
      <dgm:spPr/>
      <dgm:t>
        <a:bodyPr/>
        <a:lstStyle/>
        <a:p>
          <a:pPr rtl="1"/>
          <a:endParaRPr lang="ar-DZ"/>
        </a:p>
      </dgm:t>
    </dgm:pt>
    <dgm:pt modelId="{6118DBE0-634C-4BAF-95CA-C6E19800222C}" type="sibTrans" cxnId="{AE425084-9C70-4004-ACBC-79B5E3087624}">
      <dgm:prSet/>
      <dgm:spPr/>
      <dgm:t>
        <a:bodyPr/>
        <a:lstStyle/>
        <a:p>
          <a:pPr rtl="1"/>
          <a:endParaRPr lang="ar-DZ"/>
        </a:p>
      </dgm:t>
    </dgm:pt>
    <dgm:pt modelId="{3052A4DD-2DAA-4A5E-B4AF-E3B48219E64D}">
      <dgm:prSet phldrT="[Text]" custT="1"/>
      <dgm:spPr/>
      <dgm:t>
        <a:bodyPr/>
        <a:lstStyle/>
        <a:p>
          <a:pPr rtl="1"/>
          <a:r>
            <a:rPr lang="ar-DZ" sz="1600" dirty="0" smtClean="0">
              <a:latin typeface="Traditional Arabic" pitchFamily="18" charset="-78"/>
              <a:cs typeface="Traditional Arabic" pitchFamily="18" charset="-78"/>
            </a:rPr>
            <a:t>الأجور الإضافية بسبب العمل الاضافي</a:t>
          </a:r>
          <a:endParaRPr lang="ar-DZ" sz="1600" dirty="0">
            <a:latin typeface="Traditional Arabic" pitchFamily="18" charset="-78"/>
            <a:cs typeface="Traditional Arabic" pitchFamily="18" charset="-78"/>
          </a:endParaRPr>
        </a:p>
      </dgm:t>
    </dgm:pt>
    <dgm:pt modelId="{51647A81-C29C-476F-9A7D-AEDA158CD1A9}" type="parTrans" cxnId="{A7D1F070-F5EE-4E5A-B52A-8250D5E829E7}">
      <dgm:prSet/>
      <dgm:spPr/>
      <dgm:t>
        <a:bodyPr/>
        <a:lstStyle/>
        <a:p>
          <a:pPr rtl="1"/>
          <a:endParaRPr lang="ar-DZ"/>
        </a:p>
      </dgm:t>
    </dgm:pt>
    <dgm:pt modelId="{F10F8F3B-39A9-4312-AAE0-86F7BA79327C}" type="sibTrans" cxnId="{A7D1F070-F5EE-4E5A-B52A-8250D5E829E7}">
      <dgm:prSet/>
      <dgm:spPr/>
      <dgm:t>
        <a:bodyPr/>
        <a:lstStyle/>
        <a:p>
          <a:pPr rtl="1"/>
          <a:endParaRPr lang="ar-DZ"/>
        </a:p>
      </dgm:t>
    </dgm:pt>
    <dgm:pt modelId="{FCF21D7B-2B77-4FFF-BFCD-17013B4A85CC}">
      <dgm:prSet phldrT="[Text]" custT="1"/>
      <dgm:spPr/>
      <dgm:t>
        <a:bodyPr/>
        <a:lstStyle/>
        <a:p>
          <a:pPr rtl="1"/>
          <a:r>
            <a:rPr lang="ar-DZ" sz="1600" dirty="0" smtClean="0">
              <a:latin typeface="Traditional Arabic" pitchFamily="18" charset="-78"/>
              <a:cs typeface="Traditional Arabic" pitchFamily="18" charset="-78"/>
            </a:rPr>
            <a:t>تكلفة الوقت الضائع للعمال </a:t>
          </a:r>
          <a:endParaRPr lang="ar-DZ" sz="1600" dirty="0">
            <a:latin typeface="Traditional Arabic" pitchFamily="18" charset="-78"/>
            <a:cs typeface="Traditional Arabic" pitchFamily="18" charset="-78"/>
          </a:endParaRPr>
        </a:p>
      </dgm:t>
    </dgm:pt>
    <dgm:pt modelId="{6F14FECB-1F17-4D5B-B9DF-631795363455}" type="parTrans" cxnId="{AF623D48-1F8C-4D14-8AC8-FFBDAC565383}">
      <dgm:prSet/>
      <dgm:spPr/>
      <dgm:t>
        <a:bodyPr/>
        <a:lstStyle/>
        <a:p>
          <a:pPr rtl="1"/>
          <a:endParaRPr lang="ar-DZ"/>
        </a:p>
      </dgm:t>
    </dgm:pt>
    <dgm:pt modelId="{4F1B79DD-AA01-493E-875D-9A48B9113E3D}" type="sibTrans" cxnId="{AF623D48-1F8C-4D14-8AC8-FFBDAC565383}">
      <dgm:prSet/>
      <dgm:spPr/>
      <dgm:t>
        <a:bodyPr/>
        <a:lstStyle/>
        <a:p>
          <a:pPr rtl="1"/>
          <a:endParaRPr lang="ar-DZ"/>
        </a:p>
      </dgm:t>
    </dgm:pt>
    <dgm:pt modelId="{8F305409-0D66-4619-9FB7-F41EFD0CD2DC}">
      <dgm:prSet custT="1"/>
      <dgm:spPr/>
      <dgm:t>
        <a:bodyPr/>
        <a:lstStyle/>
        <a:p>
          <a:pPr rtl="1"/>
          <a:r>
            <a:rPr lang="ar-DZ" sz="1600" dirty="0" smtClean="0">
              <a:latin typeface="Traditional Arabic" pitchFamily="18" charset="-78"/>
              <a:cs typeface="Traditional Arabic" pitchFamily="18" charset="-78"/>
            </a:rPr>
            <a:t>المصاريف الإدارية التي يتطلبها التحقيق</a:t>
          </a:r>
        </a:p>
      </dgm:t>
    </dgm:pt>
    <dgm:pt modelId="{1071440B-0C7E-48B9-8285-124255C1C66B}" type="parTrans" cxnId="{ADFAD10F-A9D6-459E-83AA-31DB72CEF6B7}">
      <dgm:prSet/>
      <dgm:spPr/>
      <dgm:t>
        <a:bodyPr/>
        <a:lstStyle/>
        <a:p>
          <a:pPr rtl="1"/>
          <a:endParaRPr lang="ar-DZ"/>
        </a:p>
      </dgm:t>
    </dgm:pt>
    <dgm:pt modelId="{72F4EB68-E517-4751-8AC4-E9A0355B6205}" type="sibTrans" cxnId="{ADFAD10F-A9D6-459E-83AA-31DB72CEF6B7}">
      <dgm:prSet/>
      <dgm:spPr/>
      <dgm:t>
        <a:bodyPr/>
        <a:lstStyle/>
        <a:p>
          <a:pPr rtl="1"/>
          <a:endParaRPr lang="ar-DZ"/>
        </a:p>
      </dgm:t>
    </dgm:pt>
    <dgm:pt modelId="{1D5ECDBF-C3AF-4BEB-9303-0505099AB47F}">
      <dgm:prSet custT="1"/>
      <dgm:spPr/>
      <dgm:t>
        <a:bodyPr/>
        <a:lstStyle/>
        <a:p>
          <a:pPr rtl="1"/>
          <a:r>
            <a:rPr lang="ar-DZ" sz="1600" dirty="0" smtClean="0">
              <a:latin typeface="Traditional Arabic" pitchFamily="18" charset="-78"/>
              <a:cs typeface="Traditional Arabic" pitchFamily="18" charset="-78"/>
            </a:rPr>
            <a:t>تكلفة وقت العمال الخاضعين للتحقيق</a:t>
          </a:r>
          <a:endParaRPr lang="ar-DZ" sz="1600" dirty="0">
            <a:latin typeface="Traditional Arabic" pitchFamily="18" charset="-78"/>
            <a:cs typeface="Traditional Arabic" pitchFamily="18" charset="-78"/>
          </a:endParaRPr>
        </a:p>
      </dgm:t>
    </dgm:pt>
    <dgm:pt modelId="{CDCB2123-DB82-496E-966F-C88F319E3B29}" type="parTrans" cxnId="{2010F8C8-370C-412C-9BD5-788C3504B874}">
      <dgm:prSet/>
      <dgm:spPr/>
      <dgm:t>
        <a:bodyPr/>
        <a:lstStyle/>
        <a:p>
          <a:pPr rtl="1"/>
          <a:endParaRPr lang="ar-DZ"/>
        </a:p>
      </dgm:t>
    </dgm:pt>
    <dgm:pt modelId="{AF0607E0-0839-4943-96CB-EA111024D8A9}" type="sibTrans" cxnId="{2010F8C8-370C-412C-9BD5-788C3504B874}">
      <dgm:prSet/>
      <dgm:spPr/>
      <dgm:t>
        <a:bodyPr/>
        <a:lstStyle/>
        <a:p>
          <a:pPr rtl="1"/>
          <a:endParaRPr lang="ar-DZ"/>
        </a:p>
      </dgm:t>
    </dgm:pt>
    <dgm:pt modelId="{073E549B-3ACF-4D42-8DF9-9DD00CD8AE51}">
      <dgm:prSet custT="1"/>
      <dgm:spPr/>
      <dgm:t>
        <a:bodyPr/>
        <a:lstStyle/>
        <a:p>
          <a:pPr rtl="1"/>
          <a:r>
            <a:rPr lang="ar-DZ" sz="1600" dirty="0" smtClean="0">
              <a:latin typeface="Traditional Arabic" pitchFamily="18" charset="-78"/>
              <a:cs typeface="Traditional Arabic" pitchFamily="18" charset="-78"/>
            </a:rPr>
            <a:t>تكلفة الوقت المبدول من المحققين</a:t>
          </a:r>
          <a:endParaRPr lang="ar-DZ" sz="1600" dirty="0">
            <a:latin typeface="Traditional Arabic" pitchFamily="18" charset="-78"/>
            <a:cs typeface="Traditional Arabic" pitchFamily="18" charset="-78"/>
          </a:endParaRPr>
        </a:p>
      </dgm:t>
    </dgm:pt>
    <dgm:pt modelId="{4EC21361-5FA9-4A30-948D-AB597E39B26C}" type="parTrans" cxnId="{3971C4CF-299F-4B54-A61F-906CF360AD43}">
      <dgm:prSet/>
      <dgm:spPr/>
      <dgm:t>
        <a:bodyPr/>
        <a:lstStyle/>
        <a:p>
          <a:pPr rtl="1"/>
          <a:endParaRPr lang="ar-DZ"/>
        </a:p>
      </dgm:t>
    </dgm:pt>
    <dgm:pt modelId="{9409C479-004D-4D3C-BBD2-22F94D26ED51}" type="sibTrans" cxnId="{3971C4CF-299F-4B54-A61F-906CF360AD43}">
      <dgm:prSet/>
      <dgm:spPr/>
      <dgm:t>
        <a:bodyPr/>
        <a:lstStyle/>
        <a:p>
          <a:pPr rtl="1"/>
          <a:endParaRPr lang="ar-DZ"/>
        </a:p>
      </dgm:t>
    </dgm:pt>
    <dgm:pt modelId="{D3CD8C21-E60E-412E-9DB4-6D9E804F5F22}" type="pres">
      <dgm:prSet presAssocID="{B47FE048-F2C8-4831-A4C6-AEA5AD4EFA3B}" presName="hierChild1" presStyleCnt="0">
        <dgm:presLayoutVars>
          <dgm:chPref val="1"/>
          <dgm:dir/>
          <dgm:animOne val="branch"/>
          <dgm:animLvl val="lvl"/>
          <dgm:resizeHandles/>
        </dgm:presLayoutVars>
      </dgm:prSet>
      <dgm:spPr/>
      <dgm:t>
        <a:bodyPr/>
        <a:lstStyle/>
        <a:p>
          <a:pPr rtl="1"/>
          <a:endParaRPr lang="ar-DZ"/>
        </a:p>
      </dgm:t>
    </dgm:pt>
    <dgm:pt modelId="{9D193721-0366-4B59-9A09-A95770CA3ABA}" type="pres">
      <dgm:prSet presAssocID="{60B3732C-6E1F-4169-8107-23BC8ED8952A}" presName="hierRoot1" presStyleCnt="0"/>
      <dgm:spPr/>
    </dgm:pt>
    <dgm:pt modelId="{F8BBDEF1-D13F-4818-B1B3-C45A1761919A}" type="pres">
      <dgm:prSet presAssocID="{60B3732C-6E1F-4169-8107-23BC8ED8952A}" presName="composite" presStyleCnt="0"/>
      <dgm:spPr/>
    </dgm:pt>
    <dgm:pt modelId="{931E2E96-1CF4-48DC-8651-C77C7FAD517B}" type="pres">
      <dgm:prSet presAssocID="{60B3732C-6E1F-4169-8107-23BC8ED8952A}" presName="background" presStyleLbl="node0" presStyleIdx="0" presStyleCnt="1"/>
      <dgm:spPr/>
    </dgm:pt>
    <dgm:pt modelId="{08725EB6-2E44-4B14-AC5C-75D5E0FA6E75}" type="pres">
      <dgm:prSet presAssocID="{60B3732C-6E1F-4169-8107-23BC8ED8952A}" presName="text" presStyleLbl="fgAcc0" presStyleIdx="0" presStyleCnt="1">
        <dgm:presLayoutVars>
          <dgm:chPref val="3"/>
        </dgm:presLayoutVars>
      </dgm:prSet>
      <dgm:spPr/>
      <dgm:t>
        <a:bodyPr/>
        <a:lstStyle/>
        <a:p>
          <a:pPr rtl="1"/>
          <a:endParaRPr lang="ar-DZ"/>
        </a:p>
      </dgm:t>
    </dgm:pt>
    <dgm:pt modelId="{498BDCD6-EDD3-4F8F-9424-FB35F82FA7F3}" type="pres">
      <dgm:prSet presAssocID="{60B3732C-6E1F-4169-8107-23BC8ED8952A}" presName="hierChild2" presStyleCnt="0"/>
      <dgm:spPr/>
    </dgm:pt>
    <dgm:pt modelId="{154EEB2A-D189-4330-A426-A4E27648CCE8}" type="pres">
      <dgm:prSet presAssocID="{25F61B54-4B6B-4E12-9ED8-98349154B9DF}" presName="Name10" presStyleLbl="parChTrans1D2" presStyleIdx="0" presStyleCnt="5"/>
      <dgm:spPr/>
      <dgm:t>
        <a:bodyPr/>
        <a:lstStyle/>
        <a:p>
          <a:pPr rtl="1"/>
          <a:endParaRPr lang="ar-DZ"/>
        </a:p>
      </dgm:t>
    </dgm:pt>
    <dgm:pt modelId="{2C03E894-D1C3-4B90-A650-502DD543E5AD}" type="pres">
      <dgm:prSet presAssocID="{1B979C14-044B-4204-840E-20E08012F857}" presName="hierRoot2" presStyleCnt="0"/>
      <dgm:spPr/>
    </dgm:pt>
    <dgm:pt modelId="{D9DDDDF1-A439-4DE4-88A9-977EFD15DC00}" type="pres">
      <dgm:prSet presAssocID="{1B979C14-044B-4204-840E-20E08012F857}" presName="composite2" presStyleCnt="0"/>
      <dgm:spPr/>
    </dgm:pt>
    <dgm:pt modelId="{D8016C6F-F55B-45EB-B1EC-417952D83FAD}" type="pres">
      <dgm:prSet presAssocID="{1B979C14-044B-4204-840E-20E08012F857}" presName="background2" presStyleLbl="node2" presStyleIdx="0" presStyleCnt="5"/>
      <dgm:spPr/>
    </dgm:pt>
    <dgm:pt modelId="{28A65806-1AC3-4F9A-B65A-28B377474F20}" type="pres">
      <dgm:prSet presAssocID="{1B979C14-044B-4204-840E-20E08012F857}" presName="text2" presStyleLbl="fgAcc2" presStyleIdx="0" presStyleCnt="5">
        <dgm:presLayoutVars>
          <dgm:chPref val="3"/>
        </dgm:presLayoutVars>
      </dgm:prSet>
      <dgm:spPr/>
      <dgm:t>
        <a:bodyPr/>
        <a:lstStyle/>
        <a:p>
          <a:pPr rtl="1"/>
          <a:endParaRPr lang="ar-DZ"/>
        </a:p>
      </dgm:t>
    </dgm:pt>
    <dgm:pt modelId="{B559B7FD-7F3C-45E1-A188-16DEB4F99D3A}" type="pres">
      <dgm:prSet presAssocID="{1B979C14-044B-4204-840E-20E08012F857}" presName="hierChild3" presStyleCnt="0"/>
      <dgm:spPr/>
    </dgm:pt>
    <dgm:pt modelId="{9C85BA04-2A6B-459A-8C74-E97F5A9C3BCB}" type="pres">
      <dgm:prSet presAssocID="{FEC18320-41BC-41CF-BD88-A7AD31EBFD03}" presName="Name10" presStyleLbl="parChTrans1D2" presStyleIdx="1" presStyleCnt="5"/>
      <dgm:spPr/>
      <dgm:t>
        <a:bodyPr/>
        <a:lstStyle/>
        <a:p>
          <a:pPr rtl="1"/>
          <a:endParaRPr lang="ar-DZ"/>
        </a:p>
      </dgm:t>
    </dgm:pt>
    <dgm:pt modelId="{D1D58B4D-20E6-4B75-AD67-1E5BB127E803}" type="pres">
      <dgm:prSet presAssocID="{41B2257A-0863-42CB-B54A-928CB82CE290}" presName="hierRoot2" presStyleCnt="0"/>
      <dgm:spPr/>
    </dgm:pt>
    <dgm:pt modelId="{0A82FA50-273A-4E17-A79B-1C74F5EF76EA}" type="pres">
      <dgm:prSet presAssocID="{41B2257A-0863-42CB-B54A-928CB82CE290}" presName="composite2" presStyleCnt="0"/>
      <dgm:spPr/>
    </dgm:pt>
    <dgm:pt modelId="{41099166-4F6D-4CA4-B68F-C05CF9F83266}" type="pres">
      <dgm:prSet presAssocID="{41B2257A-0863-42CB-B54A-928CB82CE290}" presName="background2" presStyleLbl="node2" presStyleIdx="1" presStyleCnt="5"/>
      <dgm:spPr/>
    </dgm:pt>
    <dgm:pt modelId="{88B769D4-9E98-4E79-95F0-87981031F26F}" type="pres">
      <dgm:prSet presAssocID="{41B2257A-0863-42CB-B54A-928CB82CE290}" presName="text2" presStyleLbl="fgAcc2" presStyleIdx="1" presStyleCnt="5">
        <dgm:presLayoutVars>
          <dgm:chPref val="3"/>
        </dgm:presLayoutVars>
      </dgm:prSet>
      <dgm:spPr/>
      <dgm:t>
        <a:bodyPr/>
        <a:lstStyle/>
        <a:p>
          <a:pPr rtl="1"/>
          <a:endParaRPr lang="ar-DZ"/>
        </a:p>
      </dgm:t>
    </dgm:pt>
    <dgm:pt modelId="{248DB2BB-B397-4457-BD17-F5D1C1AA7F89}" type="pres">
      <dgm:prSet presAssocID="{41B2257A-0863-42CB-B54A-928CB82CE290}" presName="hierChild3" presStyleCnt="0"/>
      <dgm:spPr/>
    </dgm:pt>
    <dgm:pt modelId="{18BCAEEF-837A-426F-B688-A31DF9088807}" type="pres">
      <dgm:prSet presAssocID="{1071440B-0C7E-48B9-8285-124255C1C66B}" presName="Name17" presStyleLbl="parChTrans1D3" presStyleIdx="0" presStyleCnt="3"/>
      <dgm:spPr/>
      <dgm:t>
        <a:bodyPr/>
        <a:lstStyle/>
        <a:p>
          <a:pPr rtl="1"/>
          <a:endParaRPr lang="ar-DZ"/>
        </a:p>
      </dgm:t>
    </dgm:pt>
    <dgm:pt modelId="{2B62B838-80C8-4373-80A3-9A1678BE5B47}" type="pres">
      <dgm:prSet presAssocID="{8F305409-0D66-4619-9FB7-F41EFD0CD2DC}" presName="hierRoot3" presStyleCnt="0"/>
      <dgm:spPr/>
    </dgm:pt>
    <dgm:pt modelId="{EDD291D4-3DDD-47AE-BE49-21BE15998FA0}" type="pres">
      <dgm:prSet presAssocID="{8F305409-0D66-4619-9FB7-F41EFD0CD2DC}" presName="composite3" presStyleCnt="0"/>
      <dgm:spPr/>
    </dgm:pt>
    <dgm:pt modelId="{52D0ED08-2C05-4AA2-8B31-948EE2D1807C}" type="pres">
      <dgm:prSet presAssocID="{8F305409-0D66-4619-9FB7-F41EFD0CD2DC}" presName="background3" presStyleLbl="node3" presStyleIdx="0" presStyleCnt="3"/>
      <dgm:spPr/>
    </dgm:pt>
    <dgm:pt modelId="{2BA4AE12-4FE5-4D34-A1AA-347C188431C0}" type="pres">
      <dgm:prSet presAssocID="{8F305409-0D66-4619-9FB7-F41EFD0CD2DC}" presName="text3" presStyleLbl="fgAcc3" presStyleIdx="0" presStyleCnt="3">
        <dgm:presLayoutVars>
          <dgm:chPref val="3"/>
        </dgm:presLayoutVars>
      </dgm:prSet>
      <dgm:spPr/>
      <dgm:t>
        <a:bodyPr/>
        <a:lstStyle/>
        <a:p>
          <a:pPr rtl="1"/>
          <a:endParaRPr lang="ar-DZ"/>
        </a:p>
      </dgm:t>
    </dgm:pt>
    <dgm:pt modelId="{9F440423-4A6A-422D-B992-C08729F0FD1F}" type="pres">
      <dgm:prSet presAssocID="{8F305409-0D66-4619-9FB7-F41EFD0CD2DC}" presName="hierChild4" presStyleCnt="0"/>
      <dgm:spPr/>
    </dgm:pt>
    <dgm:pt modelId="{0BB2AAC2-070A-4BF3-BE7B-4B4B179507E6}" type="pres">
      <dgm:prSet presAssocID="{CDCB2123-DB82-496E-966F-C88F319E3B29}" presName="Name17" presStyleLbl="parChTrans1D3" presStyleIdx="1" presStyleCnt="3"/>
      <dgm:spPr/>
      <dgm:t>
        <a:bodyPr/>
        <a:lstStyle/>
        <a:p>
          <a:pPr rtl="1"/>
          <a:endParaRPr lang="ar-DZ"/>
        </a:p>
      </dgm:t>
    </dgm:pt>
    <dgm:pt modelId="{DFC4747D-74B0-41E7-98AA-88FF06B1BF28}" type="pres">
      <dgm:prSet presAssocID="{1D5ECDBF-C3AF-4BEB-9303-0505099AB47F}" presName="hierRoot3" presStyleCnt="0"/>
      <dgm:spPr/>
    </dgm:pt>
    <dgm:pt modelId="{67FAF5EE-B992-405B-B961-D52C182DBA84}" type="pres">
      <dgm:prSet presAssocID="{1D5ECDBF-C3AF-4BEB-9303-0505099AB47F}" presName="composite3" presStyleCnt="0"/>
      <dgm:spPr/>
    </dgm:pt>
    <dgm:pt modelId="{AB41DA72-A398-4D16-BBB1-CD50577192DB}" type="pres">
      <dgm:prSet presAssocID="{1D5ECDBF-C3AF-4BEB-9303-0505099AB47F}" presName="background3" presStyleLbl="node3" presStyleIdx="1" presStyleCnt="3"/>
      <dgm:spPr/>
    </dgm:pt>
    <dgm:pt modelId="{2C76A777-D28C-44B9-9F53-CF41D04A8D78}" type="pres">
      <dgm:prSet presAssocID="{1D5ECDBF-C3AF-4BEB-9303-0505099AB47F}" presName="text3" presStyleLbl="fgAcc3" presStyleIdx="1" presStyleCnt="3">
        <dgm:presLayoutVars>
          <dgm:chPref val="3"/>
        </dgm:presLayoutVars>
      </dgm:prSet>
      <dgm:spPr/>
      <dgm:t>
        <a:bodyPr/>
        <a:lstStyle/>
        <a:p>
          <a:pPr rtl="1"/>
          <a:endParaRPr lang="ar-DZ"/>
        </a:p>
      </dgm:t>
    </dgm:pt>
    <dgm:pt modelId="{0CBDF540-6BCF-40C5-97C8-78B05E1067DA}" type="pres">
      <dgm:prSet presAssocID="{1D5ECDBF-C3AF-4BEB-9303-0505099AB47F}" presName="hierChild4" presStyleCnt="0"/>
      <dgm:spPr/>
    </dgm:pt>
    <dgm:pt modelId="{65466ED8-551D-436D-92F4-DF3F5F002298}" type="pres">
      <dgm:prSet presAssocID="{4EC21361-5FA9-4A30-948D-AB597E39B26C}" presName="Name17" presStyleLbl="parChTrans1D3" presStyleIdx="2" presStyleCnt="3"/>
      <dgm:spPr/>
      <dgm:t>
        <a:bodyPr/>
        <a:lstStyle/>
        <a:p>
          <a:pPr rtl="1"/>
          <a:endParaRPr lang="ar-DZ"/>
        </a:p>
      </dgm:t>
    </dgm:pt>
    <dgm:pt modelId="{52BF1E60-DEC0-4942-86A4-0315B3BE7937}" type="pres">
      <dgm:prSet presAssocID="{073E549B-3ACF-4D42-8DF9-9DD00CD8AE51}" presName="hierRoot3" presStyleCnt="0"/>
      <dgm:spPr/>
    </dgm:pt>
    <dgm:pt modelId="{93AB6831-4EEA-4E17-8556-277D1C5CA93E}" type="pres">
      <dgm:prSet presAssocID="{073E549B-3ACF-4D42-8DF9-9DD00CD8AE51}" presName="composite3" presStyleCnt="0"/>
      <dgm:spPr/>
    </dgm:pt>
    <dgm:pt modelId="{E3FDDFCF-E00B-4A16-9E1C-54E29BFA8DDF}" type="pres">
      <dgm:prSet presAssocID="{073E549B-3ACF-4D42-8DF9-9DD00CD8AE51}" presName="background3" presStyleLbl="node3" presStyleIdx="2" presStyleCnt="3"/>
      <dgm:spPr/>
    </dgm:pt>
    <dgm:pt modelId="{EB0FDC35-2084-4BF8-B0B5-09280967F852}" type="pres">
      <dgm:prSet presAssocID="{073E549B-3ACF-4D42-8DF9-9DD00CD8AE51}" presName="text3" presStyleLbl="fgAcc3" presStyleIdx="2" presStyleCnt="3">
        <dgm:presLayoutVars>
          <dgm:chPref val="3"/>
        </dgm:presLayoutVars>
      </dgm:prSet>
      <dgm:spPr/>
      <dgm:t>
        <a:bodyPr/>
        <a:lstStyle/>
        <a:p>
          <a:pPr rtl="1"/>
          <a:endParaRPr lang="ar-DZ"/>
        </a:p>
      </dgm:t>
    </dgm:pt>
    <dgm:pt modelId="{1F461EFF-BD3D-4A3E-899B-91A3BB092272}" type="pres">
      <dgm:prSet presAssocID="{073E549B-3ACF-4D42-8DF9-9DD00CD8AE51}" presName="hierChild4" presStyleCnt="0"/>
      <dgm:spPr/>
    </dgm:pt>
    <dgm:pt modelId="{A9E5DDE8-291D-44F2-8A00-68AD42BAFC0F}" type="pres">
      <dgm:prSet presAssocID="{4DA0ED7E-7096-467D-929D-04406F33676B}" presName="Name10" presStyleLbl="parChTrans1D2" presStyleIdx="2" presStyleCnt="5"/>
      <dgm:spPr/>
      <dgm:t>
        <a:bodyPr/>
        <a:lstStyle/>
        <a:p>
          <a:pPr rtl="1"/>
          <a:endParaRPr lang="ar-DZ"/>
        </a:p>
      </dgm:t>
    </dgm:pt>
    <dgm:pt modelId="{61B657B5-E5EA-4B98-B6B4-E1271311AC0A}" type="pres">
      <dgm:prSet presAssocID="{05A56B32-E878-4BCF-890E-CA2DE4C9FF6D}" presName="hierRoot2" presStyleCnt="0"/>
      <dgm:spPr/>
    </dgm:pt>
    <dgm:pt modelId="{3162E989-2A22-412D-8EEA-AABB1118E654}" type="pres">
      <dgm:prSet presAssocID="{05A56B32-E878-4BCF-890E-CA2DE4C9FF6D}" presName="composite2" presStyleCnt="0"/>
      <dgm:spPr/>
    </dgm:pt>
    <dgm:pt modelId="{7521F76A-C979-469C-96CA-1293661A3F60}" type="pres">
      <dgm:prSet presAssocID="{05A56B32-E878-4BCF-890E-CA2DE4C9FF6D}" presName="background2" presStyleLbl="node2" presStyleIdx="2" presStyleCnt="5"/>
      <dgm:spPr/>
    </dgm:pt>
    <dgm:pt modelId="{3DC6E9DC-4919-43B5-9DED-73907BEB6FEF}" type="pres">
      <dgm:prSet presAssocID="{05A56B32-E878-4BCF-890E-CA2DE4C9FF6D}" presName="text2" presStyleLbl="fgAcc2" presStyleIdx="2" presStyleCnt="5">
        <dgm:presLayoutVars>
          <dgm:chPref val="3"/>
        </dgm:presLayoutVars>
      </dgm:prSet>
      <dgm:spPr/>
      <dgm:t>
        <a:bodyPr/>
        <a:lstStyle/>
        <a:p>
          <a:pPr rtl="1"/>
          <a:endParaRPr lang="ar-DZ"/>
        </a:p>
      </dgm:t>
    </dgm:pt>
    <dgm:pt modelId="{F0D85974-6460-46BF-9D1E-EF54DBDCCD6F}" type="pres">
      <dgm:prSet presAssocID="{05A56B32-E878-4BCF-890E-CA2DE4C9FF6D}" presName="hierChild3" presStyleCnt="0"/>
      <dgm:spPr/>
    </dgm:pt>
    <dgm:pt modelId="{446D406D-E551-4145-922A-8BAC66F4EAD1}" type="pres">
      <dgm:prSet presAssocID="{51647A81-C29C-476F-9A7D-AEDA158CD1A9}" presName="Name10" presStyleLbl="parChTrans1D2" presStyleIdx="3" presStyleCnt="5"/>
      <dgm:spPr/>
      <dgm:t>
        <a:bodyPr/>
        <a:lstStyle/>
        <a:p>
          <a:pPr rtl="1"/>
          <a:endParaRPr lang="ar-DZ"/>
        </a:p>
      </dgm:t>
    </dgm:pt>
    <dgm:pt modelId="{61FE0F29-4748-4A4E-B52A-BE21D141B431}" type="pres">
      <dgm:prSet presAssocID="{3052A4DD-2DAA-4A5E-B4AF-E3B48219E64D}" presName="hierRoot2" presStyleCnt="0"/>
      <dgm:spPr/>
    </dgm:pt>
    <dgm:pt modelId="{40DDE994-1BB4-408A-B921-AD83D14090A8}" type="pres">
      <dgm:prSet presAssocID="{3052A4DD-2DAA-4A5E-B4AF-E3B48219E64D}" presName="composite2" presStyleCnt="0"/>
      <dgm:spPr/>
    </dgm:pt>
    <dgm:pt modelId="{ED8934DC-CFFF-4BF3-BEBD-4F2BBAA204F4}" type="pres">
      <dgm:prSet presAssocID="{3052A4DD-2DAA-4A5E-B4AF-E3B48219E64D}" presName="background2" presStyleLbl="node2" presStyleIdx="3" presStyleCnt="5"/>
      <dgm:spPr/>
    </dgm:pt>
    <dgm:pt modelId="{A01EAB42-3A07-4A88-B918-954959C2F807}" type="pres">
      <dgm:prSet presAssocID="{3052A4DD-2DAA-4A5E-B4AF-E3B48219E64D}" presName="text2" presStyleLbl="fgAcc2" presStyleIdx="3" presStyleCnt="5">
        <dgm:presLayoutVars>
          <dgm:chPref val="3"/>
        </dgm:presLayoutVars>
      </dgm:prSet>
      <dgm:spPr/>
      <dgm:t>
        <a:bodyPr/>
        <a:lstStyle/>
        <a:p>
          <a:pPr rtl="1"/>
          <a:endParaRPr lang="ar-DZ"/>
        </a:p>
      </dgm:t>
    </dgm:pt>
    <dgm:pt modelId="{93606FC7-874A-4FDB-A744-6901ADDC25D3}" type="pres">
      <dgm:prSet presAssocID="{3052A4DD-2DAA-4A5E-B4AF-E3B48219E64D}" presName="hierChild3" presStyleCnt="0"/>
      <dgm:spPr/>
    </dgm:pt>
    <dgm:pt modelId="{678FDAA5-4232-4459-AD36-4B5CF3CFE3F8}" type="pres">
      <dgm:prSet presAssocID="{6F14FECB-1F17-4D5B-B9DF-631795363455}" presName="Name10" presStyleLbl="parChTrans1D2" presStyleIdx="4" presStyleCnt="5"/>
      <dgm:spPr/>
      <dgm:t>
        <a:bodyPr/>
        <a:lstStyle/>
        <a:p>
          <a:pPr rtl="1"/>
          <a:endParaRPr lang="ar-DZ"/>
        </a:p>
      </dgm:t>
    </dgm:pt>
    <dgm:pt modelId="{D6B9DB9A-CCFE-4E92-99F5-B7CE5AF1DF60}" type="pres">
      <dgm:prSet presAssocID="{FCF21D7B-2B77-4FFF-BFCD-17013B4A85CC}" presName="hierRoot2" presStyleCnt="0"/>
      <dgm:spPr/>
    </dgm:pt>
    <dgm:pt modelId="{31FB9AFE-FD97-4F40-8F9C-9F6AC2858656}" type="pres">
      <dgm:prSet presAssocID="{FCF21D7B-2B77-4FFF-BFCD-17013B4A85CC}" presName="composite2" presStyleCnt="0"/>
      <dgm:spPr/>
    </dgm:pt>
    <dgm:pt modelId="{C566C7D7-1F73-4152-8E2A-D4D61956BE5A}" type="pres">
      <dgm:prSet presAssocID="{FCF21D7B-2B77-4FFF-BFCD-17013B4A85CC}" presName="background2" presStyleLbl="node2" presStyleIdx="4" presStyleCnt="5"/>
      <dgm:spPr/>
    </dgm:pt>
    <dgm:pt modelId="{3BBEA045-9034-4181-A806-32B3D1CF69E2}" type="pres">
      <dgm:prSet presAssocID="{FCF21D7B-2B77-4FFF-BFCD-17013B4A85CC}" presName="text2" presStyleLbl="fgAcc2" presStyleIdx="4" presStyleCnt="5">
        <dgm:presLayoutVars>
          <dgm:chPref val="3"/>
        </dgm:presLayoutVars>
      </dgm:prSet>
      <dgm:spPr/>
      <dgm:t>
        <a:bodyPr/>
        <a:lstStyle/>
        <a:p>
          <a:pPr rtl="1"/>
          <a:endParaRPr lang="ar-DZ"/>
        </a:p>
      </dgm:t>
    </dgm:pt>
    <dgm:pt modelId="{AF2C3503-B54D-4737-B6C8-47D045006C75}" type="pres">
      <dgm:prSet presAssocID="{FCF21D7B-2B77-4FFF-BFCD-17013B4A85CC}" presName="hierChild3" presStyleCnt="0"/>
      <dgm:spPr/>
    </dgm:pt>
  </dgm:ptLst>
  <dgm:cxnLst>
    <dgm:cxn modelId="{E65FD120-283B-49B4-8D64-DCDA59797DF5}" type="presOf" srcId="{60B3732C-6E1F-4169-8107-23BC8ED8952A}" destId="{08725EB6-2E44-4B14-AC5C-75D5E0FA6E75}" srcOrd="0" destOrd="0" presId="urn:microsoft.com/office/officeart/2005/8/layout/hierarchy1"/>
    <dgm:cxn modelId="{3971C4CF-299F-4B54-A61F-906CF360AD43}" srcId="{41B2257A-0863-42CB-B54A-928CB82CE290}" destId="{073E549B-3ACF-4D42-8DF9-9DD00CD8AE51}" srcOrd="2" destOrd="0" parTransId="{4EC21361-5FA9-4A30-948D-AB597E39B26C}" sibTransId="{9409C479-004D-4D3C-BBD2-22F94D26ED51}"/>
    <dgm:cxn modelId="{084C8388-7981-4095-9637-4591B5F8C5BF}" type="presOf" srcId="{1B979C14-044B-4204-840E-20E08012F857}" destId="{28A65806-1AC3-4F9A-B65A-28B377474F20}" srcOrd="0" destOrd="0" presId="urn:microsoft.com/office/officeart/2005/8/layout/hierarchy1"/>
    <dgm:cxn modelId="{ADFAD10F-A9D6-459E-83AA-31DB72CEF6B7}" srcId="{41B2257A-0863-42CB-B54A-928CB82CE290}" destId="{8F305409-0D66-4619-9FB7-F41EFD0CD2DC}" srcOrd="0" destOrd="0" parTransId="{1071440B-0C7E-48B9-8285-124255C1C66B}" sibTransId="{72F4EB68-E517-4751-8AC4-E9A0355B6205}"/>
    <dgm:cxn modelId="{7919FC94-6E47-4018-AF6C-175ABCC078EE}" type="presOf" srcId="{B47FE048-F2C8-4831-A4C6-AEA5AD4EFA3B}" destId="{D3CD8C21-E60E-412E-9DB4-6D9E804F5F22}" srcOrd="0" destOrd="0" presId="urn:microsoft.com/office/officeart/2005/8/layout/hierarchy1"/>
    <dgm:cxn modelId="{0E88E1AC-D0CD-4749-9062-4261EEB85BEC}" type="presOf" srcId="{4DA0ED7E-7096-467D-929D-04406F33676B}" destId="{A9E5DDE8-291D-44F2-8A00-68AD42BAFC0F}" srcOrd="0" destOrd="0" presId="urn:microsoft.com/office/officeart/2005/8/layout/hierarchy1"/>
    <dgm:cxn modelId="{2F6D21CF-72B1-4BCB-A34F-9705989A58C2}" type="presOf" srcId="{FEC18320-41BC-41CF-BD88-A7AD31EBFD03}" destId="{9C85BA04-2A6B-459A-8C74-E97F5A9C3BCB}" srcOrd="0" destOrd="0" presId="urn:microsoft.com/office/officeart/2005/8/layout/hierarchy1"/>
    <dgm:cxn modelId="{1F2273DE-19F2-4DF6-A9AD-7474B883C4A4}" srcId="{60B3732C-6E1F-4169-8107-23BC8ED8952A}" destId="{41B2257A-0863-42CB-B54A-928CB82CE290}" srcOrd="1" destOrd="0" parTransId="{FEC18320-41BC-41CF-BD88-A7AD31EBFD03}" sibTransId="{7C5F6536-81DB-4BD0-A945-DC4363B28FD0}"/>
    <dgm:cxn modelId="{3F89E02F-6DC1-4B18-AD4D-E6A8A12EFDDC}" type="presOf" srcId="{FCF21D7B-2B77-4FFF-BFCD-17013B4A85CC}" destId="{3BBEA045-9034-4181-A806-32B3D1CF69E2}" srcOrd="0" destOrd="0" presId="urn:microsoft.com/office/officeart/2005/8/layout/hierarchy1"/>
    <dgm:cxn modelId="{AF623D48-1F8C-4D14-8AC8-FFBDAC565383}" srcId="{60B3732C-6E1F-4169-8107-23BC8ED8952A}" destId="{FCF21D7B-2B77-4FFF-BFCD-17013B4A85CC}" srcOrd="4" destOrd="0" parTransId="{6F14FECB-1F17-4D5B-B9DF-631795363455}" sibTransId="{4F1B79DD-AA01-493E-875D-9A48B9113E3D}"/>
    <dgm:cxn modelId="{DB8CB4AB-E246-4E7E-A6E1-7D0B48ACC6E9}" type="presOf" srcId="{05A56B32-E878-4BCF-890E-CA2DE4C9FF6D}" destId="{3DC6E9DC-4919-43B5-9DED-73907BEB6FEF}" srcOrd="0" destOrd="0" presId="urn:microsoft.com/office/officeart/2005/8/layout/hierarchy1"/>
    <dgm:cxn modelId="{388D9D17-C4CA-4A4C-8A19-955E79E1D462}" type="presOf" srcId="{6F14FECB-1F17-4D5B-B9DF-631795363455}" destId="{678FDAA5-4232-4459-AD36-4B5CF3CFE3F8}" srcOrd="0" destOrd="0" presId="urn:microsoft.com/office/officeart/2005/8/layout/hierarchy1"/>
    <dgm:cxn modelId="{1F6FDFA5-A9CA-4BA9-8E0E-964F5D08BACA}" type="presOf" srcId="{51647A81-C29C-476F-9A7D-AEDA158CD1A9}" destId="{446D406D-E551-4145-922A-8BAC66F4EAD1}" srcOrd="0" destOrd="0" presId="urn:microsoft.com/office/officeart/2005/8/layout/hierarchy1"/>
    <dgm:cxn modelId="{210EBB6F-5C66-46CD-A625-BDDD9CFEB644}" type="presOf" srcId="{41B2257A-0863-42CB-B54A-928CB82CE290}" destId="{88B769D4-9E98-4E79-95F0-87981031F26F}" srcOrd="0" destOrd="0" presId="urn:microsoft.com/office/officeart/2005/8/layout/hierarchy1"/>
    <dgm:cxn modelId="{BDDDBABF-82A3-4723-A065-F58B41C33A73}" type="presOf" srcId="{1071440B-0C7E-48B9-8285-124255C1C66B}" destId="{18BCAEEF-837A-426F-B688-A31DF9088807}" srcOrd="0" destOrd="0" presId="urn:microsoft.com/office/officeart/2005/8/layout/hierarchy1"/>
    <dgm:cxn modelId="{A7D1F070-F5EE-4E5A-B52A-8250D5E829E7}" srcId="{60B3732C-6E1F-4169-8107-23BC8ED8952A}" destId="{3052A4DD-2DAA-4A5E-B4AF-E3B48219E64D}" srcOrd="3" destOrd="0" parTransId="{51647A81-C29C-476F-9A7D-AEDA158CD1A9}" sibTransId="{F10F8F3B-39A9-4312-AAE0-86F7BA79327C}"/>
    <dgm:cxn modelId="{94B2650C-3910-44E9-9493-CC71DA502159}" type="presOf" srcId="{CDCB2123-DB82-496E-966F-C88F319E3B29}" destId="{0BB2AAC2-070A-4BF3-BE7B-4B4B179507E6}" srcOrd="0" destOrd="0" presId="urn:microsoft.com/office/officeart/2005/8/layout/hierarchy1"/>
    <dgm:cxn modelId="{2010F8C8-370C-412C-9BD5-788C3504B874}" srcId="{41B2257A-0863-42CB-B54A-928CB82CE290}" destId="{1D5ECDBF-C3AF-4BEB-9303-0505099AB47F}" srcOrd="1" destOrd="0" parTransId="{CDCB2123-DB82-496E-966F-C88F319E3B29}" sibTransId="{AF0607E0-0839-4943-96CB-EA111024D8A9}"/>
    <dgm:cxn modelId="{E4D76F95-0190-4AE0-A1F4-109173199563}" type="presOf" srcId="{8F305409-0D66-4619-9FB7-F41EFD0CD2DC}" destId="{2BA4AE12-4FE5-4D34-A1AA-347C188431C0}" srcOrd="0" destOrd="0" presId="urn:microsoft.com/office/officeart/2005/8/layout/hierarchy1"/>
    <dgm:cxn modelId="{AE425084-9C70-4004-ACBC-79B5E3087624}" srcId="{60B3732C-6E1F-4169-8107-23BC8ED8952A}" destId="{05A56B32-E878-4BCF-890E-CA2DE4C9FF6D}" srcOrd="2" destOrd="0" parTransId="{4DA0ED7E-7096-467D-929D-04406F33676B}" sibTransId="{6118DBE0-634C-4BAF-95CA-C6E19800222C}"/>
    <dgm:cxn modelId="{718685BD-3E30-4624-95FB-A5796CE2810F}" type="presOf" srcId="{25F61B54-4B6B-4E12-9ED8-98349154B9DF}" destId="{154EEB2A-D189-4330-A426-A4E27648CCE8}" srcOrd="0" destOrd="0" presId="urn:microsoft.com/office/officeart/2005/8/layout/hierarchy1"/>
    <dgm:cxn modelId="{63602449-522E-49E7-AE66-484084A05D7E}" srcId="{B47FE048-F2C8-4831-A4C6-AEA5AD4EFA3B}" destId="{60B3732C-6E1F-4169-8107-23BC8ED8952A}" srcOrd="0" destOrd="0" parTransId="{7C7E85D1-06EA-4243-9EE4-73215B573A85}" sibTransId="{9C7317E5-274B-46A8-A854-A2CCE79335D0}"/>
    <dgm:cxn modelId="{ADEF9B4C-3F50-4AAF-87E4-83FE1B74B7F9}" type="presOf" srcId="{1D5ECDBF-C3AF-4BEB-9303-0505099AB47F}" destId="{2C76A777-D28C-44B9-9F53-CF41D04A8D78}" srcOrd="0" destOrd="0" presId="urn:microsoft.com/office/officeart/2005/8/layout/hierarchy1"/>
    <dgm:cxn modelId="{111F5092-324B-4EC7-A6CD-82739DC81C45}" srcId="{60B3732C-6E1F-4169-8107-23BC8ED8952A}" destId="{1B979C14-044B-4204-840E-20E08012F857}" srcOrd="0" destOrd="0" parTransId="{25F61B54-4B6B-4E12-9ED8-98349154B9DF}" sibTransId="{D842E7F8-3408-4B0C-984E-EC4DD0FC06E7}"/>
    <dgm:cxn modelId="{8036FAC9-B5F8-4ED3-8419-04950A1DF737}" type="presOf" srcId="{073E549B-3ACF-4D42-8DF9-9DD00CD8AE51}" destId="{EB0FDC35-2084-4BF8-B0B5-09280967F852}" srcOrd="0" destOrd="0" presId="urn:microsoft.com/office/officeart/2005/8/layout/hierarchy1"/>
    <dgm:cxn modelId="{83E36F01-511B-4386-BB3D-2C98BE3D6F25}" type="presOf" srcId="{3052A4DD-2DAA-4A5E-B4AF-E3B48219E64D}" destId="{A01EAB42-3A07-4A88-B918-954959C2F807}" srcOrd="0" destOrd="0" presId="urn:microsoft.com/office/officeart/2005/8/layout/hierarchy1"/>
    <dgm:cxn modelId="{B8F7E310-54E4-4752-9C91-56C28CCD82C9}" type="presOf" srcId="{4EC21361-5FA9-4A30-948D-AB597E39B26C}" destId="{65466ED8-551D-436D-92F4-DF3F5F002298}" srcOrd="0" destOrd="0" presId="urn:microsoft.com/office/officeart/2005/8/layout/hierarchy1"/>
    <dgm:cxn modelId="{59DEE24D-55C1-4E6A-BB77-6A64354BCFDD}" type="presParOf" srcId="{D3CD8C21-E60E-412E-9DB4-6D9E804F5F22}" destId="{9D193721-0366-4B59-9A09-A95770CA3ABA}" srcOrd="0" destOrd="0" presId="urn:microsoft.com/office/officeart/2005/8/layout/hierarchy1"/>
    <dgm:cxn modelId="{5A8E1A91-C2E4-49E2-A7AA-E06DA75CEFEB}" type="presParOf" srcId="{9D193721-0366-4B59-9A09-A95770CA3ABA}" destId="{F8BBDEF1-D13F-4818-B1B3-C45A1761919A}" srcOrd="0" destOrd="0" presId="urn:microsoft.com/office/officeart/2005/8/layout/hierarchy1"/>
    <dgm:cxn modelId="{C23F082A-AC05-44F1-A5A2-2CF8270BCA2D}" type="presParOf" srcId="{F8BBDEF1-D13F-4818-B1B3-C45A1761919A}" destId="{931E2E96-1CF4-48DC-8651-C77C7FAD517B}" srcOrd="0" destOrd="0" presId="urn:microsoft.com/office/officeart/2005/8/layout/hierarchy1"/>
    <dgm:cxn modelId="{CC2C415E-06C5-4466-9D9A-BE9FC27F935F}" type="presParOf" srcId="{F8BBDEF1-D13F-4818-B1B3-C45A1761919A}" destId="{08725EB6-2E44-4B14-AC5C-75D5E0FA6E75}" srcOrd="1" destOrd="0" presId="urn:microsoft.com/office/officeart/2005/8/layout/hierarchy1"/>
    <dgm:cxn modelId="{32C9E22A-545E-4861-8AFD-040561D45FBD}" type="presParOf" srcId="{9D193721-0366-4B59-9A09-A95770CA3ABA}" destId="{498BDCD6-EDD3-4F8F-9424-FB35F82FA7F3}" srcOrd="1" destOrd="0" presId="urn:microsoft.com/office/officeart/2005/8/layout/hierarchy1"/>
    <dgm:cxn modelId="{36C9F54C-B010-4F82-92EE-C72CBD8531DA}" type="presParOf" srcId="{498BDCD6-EDD3-4F8F-9424-FB35F82FA7F3}" destId="{154EEB2A-D189-4330-A426-A4E27648CCE8}" srcOrd="0" destOrd="0" presId="urn:microsoft.com/office/officeart/2005/8/layout/hierarchy1"/>
    <dgm:cxn modelId="{D1D9ED4D-F388-48D1-8DDF-B1D87F5E5F01}" type="presParOf" srcId="{498BDCD6-EDD3-4F8F-9424-FB35F82FA7F3}" destId="{2C03E894-D1C3-4B90-A650-502DD543E5AD}" srcOrd="1" destOrd="0" presId="urn:microsoft.com/office/officeart/2005/8/layout/hierarchy1"/>
    <dgm:cxn modelId="{FFD07E41-BE3F-4E51-A629-79F731C9D14C}" type="presParOf" srcId="{2C03E894-D1C3-4B90-A650-502DD543E5AD}" destId="{D9DDDDF1-A439-4DE4-88A9-977EFD15DC00}" srcOrd="0" destOrd="0" presId="urn:microsoft.com/office/officeart/2005/8/layout/hierarchy1"/>
    <dgm:cxn modelId="{D56FECCC-9E7B-4C42-A4F6-EF4A5C8B50C1}" type="presParOf" srcId="{D9DDDDF1-A439-4DE4-88A9-977EFD15DC00}" destId="{D8016C6F-F55B-45EB-B1EC-417952D83FAD}" srcOrd="0" destOrd="0" presId="urn:microsoft.com/office/officeart/2005/8/layout/hierarchy1"/>
    <dgm:cxn modelId="{25265F07-9774-42C3-8C1B-5347DC98BE74}" type="presParOf" srcId="{D9DDDDF1-A439-4DE4-88A9-977EFD15DC00}" destId="{28A65806-1AC3-4F9A-B65A-28B377474F20}" srcOrd="1" destOrd="0" presId="urn:microsoft.com/office/officeart/2005/8/layout/hierarchy1"/>
    <dgm:cxn modelId="{0C45DA35-02C0-48F4-A0B2-889008B43574}" type="presParOf" srcId="{2C03E894-D1C3-4B90-A650-502DD543E5AD}" destId="{B559B7FD-7F3C-45E1-A188-16DEB4F99D3A}" srcOrd="1" destOrd="0" presId="urn:microsoft.com/office/officeart/2005/8/layout/hierarchy1"/>
    <dgm:cxn modelId="{C1AD185A-0501-4FA0-988D-DEA6E50E340E}" type="presParOf" srcId="{498BDCD6-EDD3-4F8F-9424-FB35F82FA7F3}" destId="{9C85BA04-2A6B-459A-8C74-E97F5A9C3BCB}" srcOrd="2" destOrd="0" presId="urn:microsoft.com/office/officeart/2005/8/layout/hierarchy1"/>
    <dgm:cxn modelId="{CA855038-5C0F-443C-A385-63BC574CA536}" type="presParOf" srcId="{498BDCD6-EDD3-4F8F-9424-FB35F82FA7F3}" destId="{D1D58B4D-20E6-4B75-AD67-1E5BB127E803}" srcOrd="3" destOrd="0" presId="urn:microsoft.com/office/officeart/2005/8/layout/hierarchy1"/>
    <dgm:cxn modelId="{3CCB2D53-2728-49CF-B03A-2D0B93DA3194}" type="presParOf" srcId="{D1D58B4D-20E6-4B75-AD67-1E5BB127E803}" destId="{0A82FA50-273A-4E17-A79B-1C74F5EF76EA}" srcOrd="0" destOrd="0" presId="urn:microsoft.com/office/officeart/2005/8/layout/hierarchy1"/>
    <dgm:cxn modelId="{40105F87-C8E1-41C9-B609-F1DCCE60E63D}" type="presParOf" srcId="{0A82FA50-273A-4E17-A79B-1C74F5EF76EA}" destId="{41099166-4F6D-4CA4-B68F-C05CF9F83266}" srcOrd="0" destOrd="0" presId="urn:microsoft.com/office/officeart/2005/8/layout/hierarchy1"/>
    <dgm:cxn modelId="{9D67430E-CDFC-4188-95D1-02AFB5D3BCE1}" type="presParOf" srcId="{0A82FA50-273A-4E17-A79B-1C74F5EF76EA}" destId="{88B769D4-9E98-4E79-95F0-87981031F26F}" srcOrd="1" destOrd="0" presId="urn:microsoft.com/office/officeart/2005/8/layout/hierarchy1"/>
    <dgm:cxn modelId="{333B9A1B-9EE0-4390-85D9-1D1C75187AA2}" type="presParOf" srcId="{D1D58B4D-20E6-4B75-AD67-1E5BB127E803}" destId="{248DB2BB-B397-4457-BD17-F5D1C1AA7F89}" srcOrd="1" destOrd="0" presId="urn:microsoft.com/office/officeart/2005/8/layout/hierarchy1"/>
    <dgm:cxn modelId="{C53E8E32-B596-462F-BDB9-AF54D908B0E4}" type="presParOf" srcId="{248DB2BB-B397-4457-BD17-F5D1C1AA7F89}" destId="{18BCAEEF-837A-426F-B688-A31DF9088807}" srcOrd="0" destOrd="0" presId="urn:microsoft.com/office/officeart/2005/8/layout/hierarchy1"/>
    <dgm:cxn modelId="{3EB01E8D-0A05-48F1-9225-5471682F3851}" type="presParOf" srcId="{248DB2BB-B397-4457-BD17-F5D1C1AA7F89}" destId="{2B62B838-80C8-4373-80A3-9A1678BE5B47}" srcOrd="1" destOrd="0" presId="urn:microsoft.com/office/officeart/2005/8/layout/hierarchy1"/>
    <dgm:cxn modelId="{9A7AC835-289F-4141-BEBE-1B38359BD62A}" type="presParOf" srcId="{2B62B838-80C8-4373-80A3-9A1678BE5B47}" destId="{EDD291D4-3DDD-47AE-BE49-21BE15998FA0}" srcOrd="0" destOrd="0" presId="urn:microsoft.com/office/officeart/2005/8/layout/hierarchy1"/>
    <dgm:cxn modelId="{F7B99C0D-18C6-4CFD-9BE3-5F8D2916E5FC}" type="presParOf" srcId="{EDD291D4-3DDD-47AE-BE49-21BE15998FA0}" destId="{52D0ED08-2C05-4AA2-8B31-948EE2D1807C}" srcOrd="0" destOrd="0" presId="urn:microsoft.com/office/officeart/2005/8/layout/hierarchy1"/>
    <dgm:cxn modelId="{E0235FDE-0067-4DD4-B8BF-EDE473D15426}" type="presParOf" srcId="{EDD291D4-3DDD-47AE-BE49-21BE15998FA0}" destId="{2BA4AE12-4FE5-4D34-A1AA-347C188431C0}" srcOrd="1" destOrd="0" presId="urn:microsoft.com/office/officeart/2005/8/layout/hierarchy1"/>
    <dgm:cxn modelId="{947B0941-ABE4-4DFE-BFD5-2CE64336601B}" type="presParOf" srcId="{2B62B838-80C8-4373-80A3-9A1678BE5B47}" destId="{9F440423-4A6A-422D-B992-C08729F0FD1F}" srcOrd="1" destOrd="0" presId="urn:microsoft.com/office/officeart/2005/8/layout/hierarchy1"/>
    <dgm:cxn modelId="{37C80898-7E1F-476E-A9FE-F05A40C4CB73}" type="presParOf" srcId="{248DB2BB-B397-4457-BD17-F5D1C1AA7F89}" destId="{0BB2AAC2-070A-4BF3-BE7B-4B4B179507E6}" srcOrd="2" destOrd="0" presId="urn:microsoft.com/office/officeart/2005/8/layout/hierarchy1"/>
    <dgm:cxn modelId="{931A46A1-3E19-4798-865C-29435F3B28F0}" type="presParOf" srcId="{248DB2BB-B397-4457-BD17-F5D1C1AA7F89}" destId="{DFC4747D-74B0-41E7-98AA-88FF06B1BF28}" srcOrd="3" destOrd="0" presId="urn:microsoft.com/office/officeart/2005/8/layout/hierarchy1"/>
    <dgm:cxn modelId="{EFB73562-65D5-49F3-A86E-91F683F3263C}" type="presParOf" srcId="{DFC4747D-74B0-41E7-98AA-88FF06B1BF28}" destId="{67FAF5EE-B992-405B-B961-D52C182DBA84}" srcOrd="0" destOrd="0" presId="urn:microsoft.com/office/officeart/2005/8/layout/hierarchy1"/>
    <dgm:cxn modelId="{D3D1E3BF-614A-45BF-8977-15217D5A5D90}" type="presParOf" srcId="{67FAF5EE-B992-405B-B961-D52C182DBA84}" destId="{AB41DA72-A398-4D16-BBB1-CD50577192DB}" srcOrd="0" destOrd="0" presId="urn:microsoft.com/office/officeart/2005/8/layout/hierarchy1"/>
    <dgm:cxn modelId="{4F6B838D-3F9A-47DA-BFB9-5E826DEDD92C}" type="presParOf" srcId="{67FAF5EE-B992-405B-B961-D52C182DBA84}" destId="{2C76A777-D28C-44B9-9F53-CF41D04A8D78}" srcOrd="1" destOrd="0" presId="urn:microsoft.com/office/officeart/2005/8/layout/hierarchy1"/>
    <dgm:cxn modelId="{D3205202-8DD9-4FFB-A22C-359C55488C31}" type="presParOf" srcId="{DFC4747D-74B0-41E7-98AA-88FF06B1BF28}" destId="{0CBDF540-6BCF-40C5-97C8-78B05E1067DA}" srcOrd="1" destOrd="0" presId="urn:microsoft.com/office/officeart/2005/8/layout/hierarchy1"/>
    <dgm:cxn modelId="{5682B5AA-C127-46CA-95FE-8B9356263B5B}" type="presParOf" srcId="{248DB2BB-B397-4457-BD17-F5D1C1AA7F89}" destId="{65466ED8-551D-436D-92F4-DF3F5F002298}" srcOrd="4" destOrd="0" presId="urn:microsoft.com/office/officeart/2005/8/layout/hierarchy1"/>
    <dgm:cxn modelId="{EB570D91-4BAD-4776-B31D-062BEEAD2A25}" type="presParOf" srcId="{248DB2BB-B397-4457-BD17-F5D1C1AA7F89}" destId="{52BF1E60-DEC0-4942-86A4-0315B3BE7937}" srcOrd="5" destOrd="0" presId="urn:microsoft.com/office/officeart/2005/8/layout/hierarchy1"/>
    <dgm:cxn modelId="{25BFFFD1-6D73-4BD3-8C37-D6F427EE34C6}" type="presParOf" srcId="{52BF1E60-DEC0-4942-86A4-0315B3BE7937}" destId="{93AB6831-4EEA-4E17-8556-277D1C5CA93E}" srcOrd="0" destOrd="0" presId="urn:microsoft.com/office/officeart/2005/8/layout/hierarchy1"/>
    <dgm:cxn modelId="{EBC241B9-FC25-489D-B0F8-1B426A181016}" type="presParOf" srcId="{93AB6831-4EEA-4E17-8556-277D1C5CA93E}" destId="{E3FDDFCF-E00B-4A16-9E1C-54E29BFA8DDF}" srcOrd="0" destOrd="0" presId="urn:microsoft.com/office/officeart/2005/8/layout/hierarchy1"/>
    <dgm:cxn modelId="{B7957C84-32C2-4E4E-92D7-30ED356F6B63}" type="presParOf" srcId="{93AB6831-4EEA-4E17-8556-277D1C5CA93E}" destId="{EB0FDC35-2084-4BF8-B0B5-09280967F852}" srcOrd="1" destOrd="0" presId="urn:microsoft.com/office/officeart/2005/8/layout/hierarchy1"/>
    <dgm:cxn modelId="{DEE56707-0DAA-4E87-BEE1-B1A583810F8E}" type="presParOf" srcId="{52BF1E60-DEC0-4942-86A4-0315B3BE7937}" destId="{1F461EFF-BD3D-4A3E-899B-91A3BB092272}" srcOrd="1" destOrd="0" presId="urn:microsoft.com/office/officeart/2005/8/layout/hierarchy1"/>
    <dgm:cxn modelId="{9C9AC35F-FDD5-43EB-90EF-5FBDC8186834}" type="presParOf" srcId="{498BDCD6-EDD3-4F8F-9424-FB35F82FA7F3}" destId="{A9E5DDE8-291D-44F2-8A00-68AD42BAFC0F}" srcOrd="4" destOrd="0" presId="urn:microsoft.com/office/officeart/2005/8/layout/hierarchy1"/>
    <dgm:cxn modelId="{EA6A36EB-B649-47A1-BEAF-B7FD6D6D7D26}" type="presParOf" srcId="{498BDCD6-EDD3-4F8F-9424-FB35F82FA7F3}" destId="{61B657B5-E5EA-4B98-B6B4-E1271311AC0A}" srcOrd="5" destOrd="0" presId="urn:microsoft.com/office/officeart/2005/8/layout/hierarchy1"/>
    <dgm:cxn modelId="{95DFFE23-C308-415C-BCBA-D0A495BE53D3}" type="presParOf" srcId="{61B657B5-E5EA-4B98-B6B4-E1271311AC0A}" destId="{3162E989-2A22-412D-8EEA-AABB1118E654}" srcOrd="0" destOrd="0" presId="urn:microsoft.com/office/officeart/2005/8/layout/hierarchy1"/>
    <dgm:cxn modelId="{536D4FC5-7F46-4126-BC30-587ECFA45B6C}" type="presParOf" srcId="{3162E989-2A22-412D-8EEA-AABB1118E654}" destId="{7521F76A-C979-469C-96CA-1293661A3F60}" srcOrd="0" destOrd="0" presId="urn:microsoft.com/office/officeart/2005/8/layout/hierarchy1"/>
    <dgm:cxn modelId="{58762241-6EF7-4FA4-BDEB-8A873B36E13C}" type="presParOf" srcId="{3162E989-2A22-412D-8EEA-AABB1118E654}" destId="{3DC6E9DC-4919-43B5-9DED-73907BEB6FEF}" srcOrd="1" destOrd="0" presId="urn:microsoft.com/office/officeart/2005/8/layout/hierarchy1"/>
    <dgm:cxn modelId="{979CE1F5-9881-4E20-8EFB-34627C82AFCA}" type="presParOf" srcId="{61B657B5-E5EA-4B98-B6B4-E1271311AC0A}" destId="{F0D85974-6460-46BF-9D1E-EF54DBDCCD6F}" srcOrd="1" destOrd="0" presId="urn:microsoft.com/office/officeart/2005/8/layout/hierarchy1"/>
    <dgm:cxn modelId="{BC8C20CC-C46A-4027-9EA9-A64350E14334}" type="presParOf" srcId="{498BDCD6-EDD3-4F8F-9424-FB35F82FA7F3}" destId="{446D406D-E551-4145-922A-8BAC66F4EAD1}" srcOrd="6" destOrd="0" presId="urn:microsoft.com/office/officeart/2005/8/layout/hierarchy1"/>
    <dgm:cxn modelId="{82BE7441-3ED5-4F98-AC17-08532DBC5AF6}" type="presParOf" srcId="{498BDCD6-EDD3-4F8F-9424-FB35F82FA7F3}" destId="{61FE0F29-4748-4A4E-B52A-BE21D141B431}" srcOrd="7" destOrd="0" presId="urn:microsoft.com/office/officeart/2005/8/layout/hierarchy1"/>
    <dgm:cxn modelId="{EC7B7222-0E9F-47E0-964D-D7AB9150B908}" type="presParOf" srcId="{61FE0F29-4748-4A4E-B52A-BE21D141B431}" destId="{40DDE994-1BB4-408A-B921-AD83D14090A8}" srcOrd="0" destOrd="0" presId="urn:microsoft.com/office/officeart/2005/8/layout/hierarchy1"/>
    <dgm:cxn modelId="{41807055-87E5-4D95-860F-D39249972BBB}" type="presParOf" srcId="{40DDE994-1BB4-408A-B921-AD83D14090A8}" destId="{ED8934DC-CFFF-4BF3-BEBD-4F2BBAA204F4}" srcOrd="0" destOrd="0" presId="urn:microsoft.com/office/officeart/2005/8/layout/hierarchy1"/>
    <dgm:cxn modelId="{C4AA7339-BAC5-43B1-BDB2-C5E8C1A77BA8}" type="presParOf" srcId="{40DDE994-1BB4-408A-B921-AD83D14090A8}" destId="{A01EAB42-3A07-4A88-B918-954959C2F807}" srcOrd="1" destOrd="0" presId="urn:microsoft.com/office/officeart/2005/8/layout/hierarchy1"/>
    <dgm:cxn modelId="{3FD34686-BE60-4F84-AD9E-369B12224109}" type="presParOf" srcId="{61FE0F29-4748-4A4E-B52A-BE21D141B431}" destId="{93606FC7-874A-4FDB-A744-6901ADDC25D3}" srcOrd="1" destOrd="0" presId="urn:microsoft.com/office/officeart/2005/8/layout/hierarchy1"/>
    <dgm:cxn modelId="{836F8A80-2560-43F6-A678-F9A1C9BEB72A}" type="presParOf" srcId="{498BDCD6-EDD3-4F8F-9424-FB35F82FA7F3}" destId="{678FDAA5-4232-4459-AD36-4B5CF3CFE3F8}" srcOrd="8" destOrd="0" presId="urn:microsoft.com/office/officeart/2005/8/layout/hierarchy1"/>
    <dgm:cxn modelId="{BDFB0F58-8361-4625-A8D9-FA145B210B35}" type="presParOf" srcId="{498BDCD6-EDD3-4F8F-9424-FB35F82FA7F3}" destId="{D6B9DB9A-CCFE-4E92-99F5-B7CE5AF1DF60}" srcOrd="9" destOrd="0" presId="urn:microsoft.com/office/officeart/2005/8/layout/hierarchy1"/>
    <dgm:cxn modelId="{28292832-A8D0-4FA8-812D-0D6ED7A371AE}" type="presParOf" srcId="{D6B9DB9A-CCFE-4E92-99F5-B7CE5AF1DF60}" destId="{31FB9AFE-FD97-4F40-8F9C-9F6AC2858656}" srcOrd="0" destOrd="0" presId="urn:microsoft.com/office/officeart/2005/8/layout/hierarchy1"/>
    <dgm:cxn modelId="{53D3A081-CF5E-446F-A250-8CD8611BB857}" type="presParOf" srcId="{31FB9AFE-FD97-4F40-8F9C-9F6AC2858656}" destId="{C566C7D7-1F73-4152-8E2A-D4D61956BE5A}" srcOrd="0" destOrd="0" presId="urn:microsoft.com/office/officeart/2005/8/layout/hierarchy1"/>
    <dgm:cxn modelId="{1D36CE00-3D57-4441-ABB7-83E76E90C734}" type="presParOf" srcId="{31FB9AFE-FD97-4F40-8F9C-9F6AC2858656}" destId="{3BBEA045-9034-4181-A806-32B3D1CF69E2}" srcOrd="1" destOrd="0" presId="urn:microsoft.com/office/officeart/2005/8/layout/hierarchy1"/>
    <dgm:cxn modelId="{707D2972-D5F7-4ED3-9280-D4B4302A637B}" type="presParOf" srcId="{D6B9DB9A-CCFE-4E92-99F5-B7CE5AF1DF60}" destId="{AF2C3503-B54D-4737-B6C8-47D045006C75}" srcOrd="1" destOrd="0" presId="urn:microsoft.com/office/officeart/2005/8/layout/hierarchy1"/>
  </dgm:cxnLst>
  <dgm:bg/>
  <dgm:whole/>
</dgm:dataModel>
</file>

<file path=ppt/diagrams/data11.xml><?xml version="1.0" encoding="utf-8"?>
<dgm:dataModel xmlns:dgm="http://schemas.openxmlformats.org/drawingml/2006/diagram" xmlns:a="http://schemas.openxmlformats.org/drawingml/2006/main">
  <dgm:ptLst>
    <dgm:pt modelId="{ED066C31-9181-48CF-97BC-311430CE87F8}"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pPr rtl="1"/>
          <a:endParaRPr lang="ar-DZ"/>
        </a:p>
      </dgm:t>
    </dgm:pt>
    <dgm:pt modelId="{1273C287-3D27-4893-8CA7-3AE45FA5907C}">
      <dgm:prSet phldrT="[Text]" custT="1"/>
      <dgm:spPr/>
      <dgm:t>
        <a:bodyPr/>
        <a:lstStyle/>
        <a:p>
          <a:pPr rtl="1"/>
          <a:r>
            <a:rPr lang="ar-DZ" sz="2000" b="0" dirty="0" smtClean="0">
              <a:latin typeface="Traditional Arabic" pitchFamily="18" charset="-78"/>
              <a:cs typeface="Traditional Arabic" pitchFamily="18" charset="-78"/>
            </a:rPr>
            <a:t>خامسا </a:t>
          </a:r>
          <a:endParaRPr lang="ar-DZ" sz="2000" b="0" dirty="0">
            <a:latin typeface="Traditional Arabic" pitchFamily="18" charset="-78"/>
            <a:cs typeface="Traditional Arabic" pitchFamily="18" charset="-78"/>
          </a:endParaRPr>
        </a:p>
      </dgm:t>
    </dgm:pt>
    <dgm:pt modelId="{4DFE337A-5691-4783-9CAF-E5EC71CD0D75}" type="parTrans" cxnId="{154589D8-CD3A-4898-A6A8-9B0029F8852C}">
      <dgm:prSet/>
      <dgm:spPr/>
      <dgm:t>
        <a:bodyPr/>
        <a:lstStyle/>
        <a:p>
          <a:pPr rtl="1"/>
          <a:endParaRPr lang="ar-DZ"/>
        </a:p>
      </dgm:t>
    </dgm:pt>
    <dgm:pt modelId="{97A2B82C-4F99-45B8-9261-D203AAA7ACE5}" type="sibTrans" cxnId="{154589D8-CD3A-4898-A6A8-9B0029F8852C}">
      <dgm:prSet/>
      <dgm:spPr/>
      <dgm:t>
        <a:bodyPr/>
        <a:lstStyle/>
        <a:p>
          <a:pPr rtl="1"/>
          <a:endParaRPr lang="ar-DZ"/>
        </a:p>
      </dgm:t>
    </dgm:pt>
    <dgm:pt modelId="{94E6D7E7-5B06-4A6A-995F-69483E7F01BF}">
      <dgm:prSet phldrT="[Text]" custT="1"/>
      <dgm:spPr/>
      <dgm:t>
        <a:bodyPr/>
        <a:lstStyle/>
        <a:p>
          <a:pPr rtl="1"/>
          <a:r>
            <a:rPr lang="ar-DZ" sz="1200" b="1" dirty="0" smtClean="0">
              <a:latin typeface="Traditional Arabic" pitchFamily="18" charset="-78"/>
              <a:cs typeface="Traditional Arabic" pitchFamily="18" charset="-78"/>
            </a:rPr>
            <a:t>تكلفة التأخير في تسليم الطلبيات</a:t>
          </a:r>
          <a:endParaRPr lang="ar-DZ" sz="1200" b="1" dirty="0">
            <a:latin typeface="Traditional Arabic" pitchFamily="18" charset="-78"/>
            <a:cs typeface="Traditional Arabic" pitchFamily="18" charset="-78"/>
          </a:endParaRPr>
        </a:p>
      </dgm:t>
    </dgm:pt>
    <dgm:pt modelId="{CC957776-D39B-47CE-BD4A-C4C21F5E5175}" type="parTrans" cxnId="{7E8F50D8-930E-41B2-BAA1-3B19748EB7E8}">
      <dgm:prSet/>
      <dgm:spPr/>
      <dgm:t>
        <a:bodyPr/>
        <a:lstStyle/>
        <a:p>
          <a:pPr rtl="1"/>
          <a:endParaRPr lang="ar-DZ"/>
        </a:p>
      </dgm:t>
    </dgm:pt>
    <dgm:pt modelId="{D4AE6163-6578-42CD-B426-2C3D66CC3361}" type="sibTrans" cxnId="{7E8F50D8-930E-41B2-BAA1-3B19748EB7E8}">
      <dgm:prSet/>
      <dgm:spPr/>
      <dgm:t>
        <a:bodyPr/>
        <a:lstStyle/>
        <a:p>
          <a:pPr rtl="1"/>
          <a:endParaRPr lang="ar-DZ"/>
        </a:p>
      </dgm:t>
    </dgm:pt>
    <dgm:pt modelId="{C41DC660-0A07-4393-9C74-B5A6CE969D8C}">
      <dgm:prSet phldrT="[Text]" custT="1"/>
      <dgm:spPr/>
      <dgm:t>
        <a:bodyPr/>
        <a:lstStyle/>
        <a:p>
          <a:pPr rtl="1"/>
          <a:r>
            <a:rPr lang="ar-DZ" sz="1400" b="1" dirty="0" smtClean="0">
              <a:latin typeface="Traditional Arabic" pitchFamily="18" charset="-78"/>
              <a:cs typeface="Traditional Arabic" pitchFamily="18" charset="-78"/>
            </a:rPr>
            <a:t>انخفاض معدل مبيعاتها</a:t>
          </a:r>
          <a:endParaRPr lang="ar-DZ" sz="1400" b="1" dirty="0">
            <a:latin typeface="Traditional Arabic" pitchFamily="18" charset="-78"/>
            <a:cs typeface="Traditional Arabic" pitchFamily="18" charset="-78"/>
          </a:endParaRPr>
        </a:p>
      </dgm:t>
    </dgm:pt>
    <dgm:pt modelId="{4B9E8F5F-9BD3-4BF1-8C91-A1204AC8A7F3}" type="parTrans" cxnId="{38FD633D-E43F-4A97-8033-13E3B1C14F5A}">
      <dgm:prSet/>
      <dgm:spPr/>
      <dgm:t>
        <a:bodyPr/>
        <a:lstStyle/>
        <a:p>
          <a:pPr rtl="1"/>
          <a:endParaRPr lang="ar-DZ"/>
        </a:p>
      </dgm:t>
    </dgm:pt>
    <dgm:pt modelId="{EAC256C4-7B75-441B-B06D-6F40F14D8B9C}" type="sibTrans" cxnId="{38FD633D-E43F-4A97-8033-13E3B1C14F5A}">
      <dgm:prSet/>
      <dgm:spPr/>
      <dgm:t>
        <a:bodyPr/>
        <a:lstStyle/>
        <a:p>
          <a:pPr rtl="1"/>
          <a:endParaRPr lang="ar-DZ"/>
        </a:p>
      </dgm:t>
    </dgm:pt>
    <dgm:pt modelId="{54D096D2-E49E-4E47-87A8-FE502F3DEB93}">
      <dgm:prSet phldrT="[Text]" custT="1"/>
      <dgm:spPr/>
      <dgm:t>
        <a:bodyPr/>
        <a:lstStyle/>
        <a:p>
          <a:pPr rtl="1"/>
          <a:r>
            <a:rPr lang="ar-DZ" sz="1400" b="1" dirty="0" smtClean="0">
              <a:latin typeface="Traditional Arabic" pitchFamily="18" charset="-78"/>
              <a:cs typeface="Traditional Arabic" pitchFamily="18" charset="-78"/>
            </a:rPr>
            <a:t>اهتزاز سمعتها السوقية</a:t>
          </a:r>
          <a:endParaRPr lang="ar-DZ" sz="1400" b="1" dirty="0">
            <a:latin typeface="Traditional Arabic" pitchFamily="18" charset="-78"/>
            <a:cs typeface="Traditional Arabic" pitchFamily="18" charset="-78"/>
          </a:endParaRPr>
        </a:p>
      </dgm:t>
    </dgm:pt>
    <dgm:pt modelId="{CB604D05-683D-428A-8823-EEA464E1C9F9}" type="parTrans" cxnId="{BD04021D-6829-4D3D-ABFE-666D7EC80DB2}">
      <dgm:prSet/>
      <dgm:spPr/>
      <dgm:t>
        <a:bodyPr/>
        <a:lstStyle/>
        <a:p>
          <a:pPr rtl="1"/>
          <a:endParaRPr lang="ar-DZ"/>
        </a:p>
      </dgm:t>
    </dgm:pt>
    <dgm:pt modelId="{CD0C3579-1530-452E-884B-8C36A5CD1344}" type="sibTrans" cxnId="{BD04021D-6829-4D3D-ABFE-666D7EC80DB2}">
      <dgm:prSet/>
      <dgm:spPr/>
      <dgm:t>
        <a:bodyPr/>
        <a:lstStyle/>
        <a:p>
          <a:pPr rtl="1"/>
          <a:endParaRPr lang="ar-DZ"/>
        </a:p>
      </dgm:t>
    </dgm:pt>
    <dgm:pt modelId="{B42B503E-B3F1-4A06-8AB8-367410B5BD73}">
      <dgm:prSet phldrT="[Text]" custT="1"/>
      <dgm:spPr/>
      <dgm:t>
        <a:bodyPr/>
        <a:lstStyle/>
        <a:p>
          <a:pPr rtl="1"/>
          <a:r>
            <a:rPr lang="ar-DZ" sz="1600" b="0" dirty="0" smtClean="0">
              <a:latin typeface="Traditional Arabic" pitchFamily="18" charset="-78"/>
              <a:cs typeface="Traditional Arabic" pitchFamily="18" charset="-78"/>
            </a:rPr>
            <a:t>تكلفة إعادة تنظيم العمل</a:t>
          </a:r>
          <a:endParaRPr lang="ar-DZ" sz="1600" b="0" dirty="0">
            <a:latin typeface="Traditional Arabic" pitchFamily="18" charset="-78"/>
            <a:cs typeface="Traditional Arabic" pitchFamily="18" charset="-78"/>
          </a:endParaRPr>
        </a:p>
      </dgm:t>
    </dgm:pt>
    <dgm:pt modelId="{B7A27D4A-E01A-442D-AD2E-EF569D110922}" type="parTrans" cxnId="{9A2244FA-888C-4F0A-B50A-700E8B8AD3F9}">
      <dgm:prSet/>
      <dgm:spPr/>
      <dgm:t>
        <a:bodyPr/>
        <a:lstStyle/>
        <a:p>
          <a:pPr rtl="1"/>
          <a:endParaRPr lang="ar-DZ"/>
        </a:p>
      </dgm:t>
    </dgm:pt>
    <dgm:pt modelId="{6AAFFFCC-ADBC-4DA5-A28A-090DE4510672}" type="sibTrans" cxnId="{9A2244FA-888C-4F0A-B50A-700E8B8AD3F9}">
      <dgm:prSet/>
      <dgm:spPr/>
      <dgm:t>
        <a:bodyPr/>
        <a:lstStyle/>
        <a:p>
          <a:pPr rtl="1"/>
          <a:endParaRPr lang="ar-DZ"/>
        </a:p>
      </dgm:t>
    </dgm:pt>
    <dgm:pt modelId="{7989BB8F-D66B-4074-BFD6-3DC4AF4C16D2}">
      <dgm:prSet phldrT="[Text]" custT="1"/>
      <dgm:spPr/>
      <dgm:t>
        <a:bodyPr/>
        <a:lstStyle/>
        <a:p>
          <a:pPr rtl="1"/>
          <a:r>
            <a:rPr lang="ar-DZ" sz="1400" b="1" dirty="0" smtClean="0">
              <a:latin typeface="Traditional Arabic" pitchFamily="18" charset="-78"/>
              <a:cs typeface="Traditional Arabic" pitchFamily="18" charset="-78"/>
            </a:rPr>
            <a:t>حركة تنقل العمال </a:t>
          </a:r>
          <a:endParaRPr lang="ar-DZ" sz="1400" b="1" dirty="0">
            <a:latin typeface="Traditional Arabic" pitchFamily="18" charset="-78"/>
            <a:cs typeface="Traditional Arabic" pitchFamily="18" charset="-78"/>
          </a:endParaRPr>
        </a:p>
      </dgm:t>
    </dgm:pt>
    <dgm:pt modelId="{6C246EE0-DF9F-42DE-8B18-F391B2469380}" type="parTrans" cxnId="{61042900-5C0E-4237-A345-E54A673B078A}">
      <dgm:prSet/>
      <dgm:spPr/>
      <dgm:t>
        <a:bodyPr/>
        <a:lstStyle/>
        <a:p>
          <a:pPr rtl="1"/>
          <a:endParaRPr lang="ar-DZ"/>
        </a:p>
      </dgm:t>
    </dgm:pt>
    <dgm:pt modelId="{F25F229B-703D-4F8D-AD7D-9657A8BEBF5A}" type="sibTrans" cxnId="{61042900-5C0E-4237-A345-E54A673B078A}">
      <dgm:prSet/>
      <dgm:spPr/>
      <dgm:t>
        <a:bodyPr/>
        <a:lstStyle/>
        <a:p>
          <a:pPr rtl="1"/>
          <a:endParaRPr lang="ar-DZ"/>
        </a:p>
      </dgm:t>
    </dgm:pt>
    <dgm:pt modelId="{64071F14-1918-4976-B111-42E4E03E61D2}">
      <dgm:prSet phldrT="[Text]" custT="1"/>
      <dgm:spPr/>
      <dgm:t>
        <a:bodyPr/>
        <a:lstStyle/>
        <a:p>
          <a:pPr rtl="1"/>
          <a:r>
            <a:rPr lang="ar-DZ" sz="1400" b="1" dirty="0" smtClean="0">
              <a:latin typeface="Traditional Arabic" pitchFamily="18" charset="-78"/>
              <a:cs typeface="Traditional Arabic" pitchFamily="18" charset="-78"/>
            </a:rPr>
            <a:t>فقد الموقع التنافسي لها</a:t>
          </a:r>
          <a:endParaRPr lang="ar-DZ" sz="1400" b="1" dirty="0">
            <a:latin typeface="Traditional Arabic" pitchFamily="18" charset="-78"/>
            <a:cs typeface="Traditional Arabic" pitchFamily="18" charset="-78"/>
          </a:endParaRPr>
        </a:p>
      </dgm:t>
    </dgm:pt>
    <dgm:pt modelId="{3D1F4376-0F7D-4F19-961A-655C1ECCA015}" type="parTrans" cxnId="{4450ED5E-C282-4789-A4BF-2FDE3C44BDC9}">
      <dgm:prSet/>
      <dgm:spPr/>
      <dgm:t>
        <a:bodyPr/>
        <a:lstStyle/>
        <a:p>
          <a:pPr rtl="1"/>
          <a:endParaRPr lang="ar-DZ"/>
        </a:p>
      </dgm:t>
    </dgm:pt>
    <dgm:pt modelId="{596B0C87-030F-4CD9-BC6B-53D17F399695}" type="sibTrans" cxnId="{4450ED5E-C282-4789-A4BF-2FDE3C44BDC9}">
      <dgm:prSet/>
      <dgm:spPr/>
      <dgm:t>
        <a:bodyPr/>
        <a:lstStyle/>
        <a:p>
          <a:pPr rtl="1"/>
          <a:endParaRPr lang="ar-DZ"/>
        </a:p>
      </dgm:t>
    </dgm:pt>
    <dgm:pt modelId="{2ABAA30B-67E4-47F9-87DC-DAA79EABED01}">
      <dgm:prSet phldrT="[Text]" custT="1"/>
      <dgm:spPr/>
      <dgm:t>
        <a:bodyPr/>
        <a:lstStyle/>
        <a:p>
          <a:pPr rtl="1"/>
          <a:r>
            <a:rPr lang="ar-DZ" sz="1600" b="0" dirty="0" smtClean="0">
              <a:latin typeface="Traditional Arabic" pitchFamily="18" charset="-78"/>
              <a:cs typeface="Traditional Arabic" pitchFamily="18" charset="-78"/>
            </a:rPr>
            <a:t>صيانة الا</a:t>
          </a:r>
          <a:r>
            <a:rPr lang="ar-DZ" sz="1600" dirty="0" smtClean="0"/>
            <a:t>لات</a:t>
          </a:r>
          <a:endParaRPr lang="ar-DZ" sz="1600" dirty="0"/>
        </a:p>
      </dgm:t>
    </dgm:pt>
    <dgm:pt modelId="{25D0B1F6-1F80-4F46-A946-CC8EC7291B9E}" type="parTrans" cxnId="{65666FD2-6BCF-480A-8455-01AA26D0060E}">
      <dgm:prSet/>
      <dgm:spPr/>
      <dgm:t>
        <a:bodyPr/>
        <a:lstStyle/>
        <a:p>
          <a:pPr rtl="1"/>
          <a:endParaRPr lang="ar-DZ"/>
        </a:p>
      </dgm:t>
    </dgm:pt>
    <dgm:pt modelId="{E55CF5CA-38F3-42F2-B376-C6CADAFDDCCC}" type="sibTrans" cxnId="{65666FD2-6BCF-480A-8455-01AA26D0060E}">
      <dgm:prSet/>
      <dgm:spPr/>
      <dgm:t>
        <a:bodyPr/>
        <a:lstStyle/>
        <a:p>
          <a:pPr rtl="1"/>
          <a:endParaRPr lang="ar-DZ"/>
        </a:p>
      </dgm:t>
    </dgm:pt>
    <dgm:pt modelId="{8331A543-0806-4D9A-A5AA-BAF61FBE3AE7}">
      <dgm:prSet phldrT="[Text]" custT="1"/>
      <dgm:spPr/>
      <dgm:t>
        <a:bodyPr/>
        <a:lstStyle/>
        <a:p>
          <a:pPr rtl="1"/>
          <a:r>
            <a:rPr lang="ar-DZ" sz="1400" b="0" dirty="0" smtClean="0">
              <a:latin typeface="Traditional Arabic" pitchFamily="18" charset="-78"/>
              <a:cs typeface="Traditional Arabic" pitchFamily="18" charset="-78"/>
            </a:rPr>
            <a:t>تنظيم طريقة العمل</a:t>
          </a:r>
          <a:endParaRPr lang="ar-DZ" sz="1400" b="0" dirty="0">
            <a:latin typeface="Traditional Arabic" pitchFamily="18" charset="-78"/>
            <a:cs typeface="Traditional Arabic" pitchFamily="18" charset="-78"/>
          </a:endParaRPr>
        </a:p>
      </dgm:t>
    </dgm:pt>
    <dgm:pt modelId="{E1C5FEFA-7A36-4314-BBB9-75C844E5BF21}" type="parTrans" cxnId="{13EC4725-CE5E-41A7-871E-43E2A355AE06}">
      <dgm:prSet/>
      <dgm:spPr/>
      <dgm:t>
        <a:bodyPr/>
        <a:lstStyle/>
        <a:p>
          <a:pPr rtl="1"/>
          <a:endParaRPr lang="ar-DZ"/>
        </a:p>
      </dgm:t>
    </dgm:pt>
    <dgm:pt modelId="{A1EDB182-5FA2-433F-BB12-DB800B242F48}" type="sibTrans" cxnId="{13EC4725-CE5E-41A7-871E-43E2A355AE06}">
      <dgm:prSet/>
      <dgm:spPr/>
      <dgm:t>
        <a:bodyPr/>
        <a:lstStyle/>
        <a:p>
          <a:pPr rtl="1"/>
          <a:endParaRPr lang="ar-DZ"/>
        </a:p>
      </dgm:t>
    </dgm:pt>
    <dgm:pt modelId="{57C4F767-13DE-4F06-ABEB-C08CE363F8EF}" type="pres">
      <dgm:prSet presAssocID="{ED066C31-9181-48CF-97BC-311430CE87F8}" presName="hierChild1" presStyleCnt="0">
        <dgm:presLayoutVars>
          <dgm:chPref val="1"/>
          <dgm:dir/>
          <dgm:animOne val="branch"/>
          <dgm:animLvl val="lvl"/>
          <dgm:resizeHandles/>
        </dgm:presLayoutVars>
      </dgm:prSet>
      <dgm:spPr/>
      <dgm:t>
        <a:bodyPr/>
        <a:lstStyle/>
        <a:p>
          <a:pPr rtl="1"/>
          <a:endParaRPr lang="ar-DZ"/>
        </a:p>
      </dgm:t>
    </dgm:pt>
    <dgm:pt modelId="{3DA10549-074F-4F21-BB60-34D6DF510E45}" type="pres">
      <dgm:prSet presAssocID="{1273C287-3D27-4893-8CA7-3AE45FA5907C}" presName="hierRoot1" presStyleCnt="0"/>
      <dgm:spPr/>
    </dgm:pt>
    <dgm:pt modelId="{157F0DD5-035F-4232-AFF1-D1BE662A48B8}" type="pres">
      <dgm:prSet presAssocID="{1273C287-3D27-4893-8CA7-3AE45FA5907C}" presName="composite" presStyleCnt="0"/>
      <dgm:spPr/>
    </dgm:pt>
    <dgm:pt modelId="{A8FF18CB-A694-4FE4-8AA0-4CF13205CB78}" type="pres">
      <dgm:prSet presAssocID="{1273C287-3D27-4893-8CA7-3AE45FA5907C}" presName="background" presStyleLbl="node0" presStyleIdx="0" presStyleCnt="1"/>
      <dgm:spPr/>
    </dgm:pt>
    <dgm:pt modelId="{43CCF551-067A-4FD2-A17A-242F943B442A}" type="pres">
      <dgm:prSet presAssocID="{1273C287-3D27-4893-8CA7-3AE45FA5907C}" presName="text" presStyleLbl="fgAcc0" presStyleIdx="0" presStyleCnt="1">
        <dgm:presLayoutVars>
          <dgm:chPref val="3"/>
        </dgm:presLayoutVars>
      </dgm:prSet>
      <dgm:spPr/>
      <dgm:t>
        <a:bodyPr/>
        <a:lstStyle/>
        <a:p>
          <a:pPr rtl="1"/>
          <a:endParaRPr lang="ar-DZ"/>
        </a:p>
      </dgm:t>
    </dgm:pt>
    <dgm:pt modelId="{8FE655CF-D659-4FAD-8E48-79F56BC9DFAA}" type="pres">
      <dgm:prSet presAssocID="{1273C287-3D27-4893-8CA7-3AE45FA5907C}" presName="hierChild2" presStyleCnt="0"/>
      <dgm:spPr/>
    </dgm:pt>
    <dgm:pt modelId="{DB280606-A080-43CE-AA54-B53D733BA0F7}" type="pres">
      <dgm:prSet presAssocID="{CC957776-D39B-47CE-BD4A-C4C21F5E5175}" presName="Name10" presStyleLbl="parChTrans1D2" presStyleIdx="0" presStyleCnt="2"/>
      <dgm:spPr/>
      <dgm:t>
        <a:bodyPr/>
        <a:lstStyle/>
        <a:p>
          <a:pPr rtl="1"/>
          <a:endParaRPr lang="ar-DZ"/>
        </a:p>
      </dgm:t>
    </dgm:pt>
    <dgm:pt modelId="{D58716D4-F8E1-4995-8729-5F5A47CE9F3E}" type="pres">
      <dgm:prSet presAssocID="{94E6D7E7-5B06-4A6A-995F-69483E7F01BF}" presName="hierRoot2" presStyleCnt="0"/>
      <dgm:spPr/>
    </dgm:pt>
    <dgm:pt modelId="{47A4408B-153D-4EB4-9F5F-E2EA20A94551}" type="pres">
      <dgm:prSet presAssocID="{94E6D7E7-5B06-4A6A-995F-69483E7F01BF}" presName="composite2" presStyleCnt="0"/>
      <dgm:spPr/>
    </dgm:pt>
    <dgm:pt modelId="{6F00AD81-3BCA-4991-979F-BFBA8AAED45E}" type="pres">
      <dgm:prSet presAssocID="{94E6D7E7-5B06-4A6A-995F-69483E7F01BF}" presName="background2" presStyleLbl="node2" presStyleIdx="0" presStyleCnt="2"/>
      <dgm:spPr/>
    </dgm:pt>
    <dgm:pt modelId="{6DD9B7EA-D392-4780-9734-361BB841AA92}" type="pres">
      <dgm:prSet presAssocID="{94E6D7E7-5B06-4A6A-995F-69483E7F01BF}" presName="text2" presStyleLbl="fgAcc2" presStyleIdx="0" presStyleCnt="2">
        <dgm:presLayoutVars>
          <dgm:chPref val="3"/>
        </dgm:presLayoutVars>
      </dgm:prSet>
      <dgm:spPr/>
      <dgm:t>
        <a:bodyPr/>
        <a:lstStyle/>
        <a:p>
          <a:pPr rtl="1"/>
          <a:endParaRPr lang="ar-DZ"/>
        </a:p>
      </dgm:t>
    </dgm:pt>
    <dgm:pt modelId="{EC65FD23-42DD-42FA-B1C1-32D76F77FC6C}" type="pres">
      <dgm:prSet presAssocID="{94E6D7E7-5B06-4A6A-995F-69483E7F01BF}" presName="hierChild3" presStyleCnt="0"/>
      <dgm:spPr/>
    </dgm:pt>
    <dgm:pt modelId="{4A7830AB-9E7F-4ACF-BE4E-94D70FE0C9A1}" type="pres">
      <dgm:prSet presAssocID="{4B9E8F5F-9BD3-4BF1-8C91-A1204AC8A7F3}" presName="Name17" presStyleLbl="parChTrans1D3" presStyleIdx="0" presStyleCnt="6"/>
      <dgm:spPr/>
      <dgm:t>
        <a:bodyPr/>
        <a:lstStyle/>
        <a:p>
          <a:pPr rtl="1"/>
          <a:endParaRPr lang="ar-DZ"/>
        </a:p>
      </dgm:t>
    </dgm:pt>
    <dgm:pt modelId="{58F25C7A-1783-4917-A54F-92F465DA1740}" type="pres">
      <dgm:prSet presAssocID="{C41DC660-0A07-4393-9C74-B5A6CE969D8C}" presName="hierRoot3" presStyleCnt="0"/>
      <dgm:spPr/>
    </dgm:pt>
    <dgm:pt modelId="{16090686-8A0E-40AE-AE31-64A3E2824B71}" type="pres">
      <dgm:prSet presAssocID="{C41DC660-0A07-4393-9C74-B5A6CE969D8C}" presName="composite3" presStyleCnt="0"/>
      <dgm:spPr/>
    </dgm:pt>
    <dgm:pt modelId="{5F5182AC-ED71-4FD2-8C71-51B144744F46}" type="pres">
      <dgm:prSet presAssocID="{C41DC660-0A07-4393-9C74-B5A6CE969D8C}" presName="background3" presStyleLbl="node3" presStyleIdx="0" presStyleCnt="6"/>
      <dgm:spPr/>
    </dgm:pt>
    <dgm:pt modelId="{0B8B888D-5276-4587-9B8B-DF5E561A3821}" type="pres">
      <dgm:prSet presAssocID="{C41DC660-0A07-4393-9C74-B5A6CE969D8C}" presName="text3" presStyleLbl="fgAcc3" presStyleIdx="0" presStyleCnt="6">
        <dgm:presLayoutVars>
          <dgm:chPref val="3"/>
        </dgm:presLayoutVars>
      </dgm:prSet>
      <dgm:spPr/>
      <dgm:t>
        <a:bodyPr/>
        <a:lstStyle/>
        <a:p>
          <a:pPr rtl="1"/>
          <a:endParaRPr lang="ar-DZ"/>
        </a:p>
      </dgm:t>
    </dgm:pt>
    <dgm:pt modelId="{9A9A3983-F9DB-4D41-ADEB-B17EDED791CE}" type="pres">
      <dgm:prSet presAssocID="{C41DC660-0A07-4393-9C74-B5A6CE969D8C}" presName="hierChild4" presStyleCnt="0"/>
      <dgm:spPr/>
    </dgm:pt>
    <dgm:pt modelId="{FBC0BDF2-277C-4935-8A81-5E876864C6E2}" type="pres">
      <dgm:prSet presAssocID="{3D1F4376-0F7D-4F19-961A-655C1ECCA015}" presName="Name17" presStyleLbl="parChTrans1D3" presStyleIdx="1" presStyleCnt="6"/>
      <dgm:spPr/>
      <dgm:t>
        <a:bodyPr/>
        <a:lstStyle/>
        <a:p>
          <a:pPr rtl="1"/>
          <a:endParaRPr lang="ar-DZ"/>
        </a:p>
      </dgm:t>
    </dgm:pt>
    <dgm:pt modelId="{45000ADA-C020-49B7-825C-8D17391DD02B}" type="pres">
      <dgm:prSet presAssocID="{64071F14-1918-4976-B111-42E4E03E61D2}" presName="hierRoot3" presStyleCnt="0"/>
      <dgm:spPr/>
    </dgm:pt>
    <dgm:pt modelId="{3E5B028E-0821-484D-A2C6-8587AD6B5664}" type="pres">
      <dgm:prSet presAssocID="{64071F14-1918-4976-B111-42E4E03E61D2}" presName="composite3" presStyleCnt="0"/>
      <dgm:spPr/>
    </dgm:pt>
    <dgm:pt modelId="{5B45A01C-4112-4B4F-8A4A-6C8EC7A55322}" type="pres">
      <dgm:prSet presAssocID="{64071F14-1918-4976-B111-42E4E03E61D2}" presName="background3" presStyleLbl="node3" presStyleIdx="1" presStyleCnt="6"/>
      <dgm:spPr/>
    </dgm:pt>
    <dgm:pt modelId="{3594B645-2585-493A-BE6A-CAD0FF8C53EE}" type="pres">
      <dgm:prSet presAssocID="{64071F14-1918-4976-B111-42E4E03E61D2}" presName="text3" presStyleLbl="fgAcc3" presStyleIdx="1" presStyleCnt="6">
        <dgm:presLayoutVars>
          <dgm:chPref val="3"/>
        </dgm:presLayoutVars>
      </dgm:prSet>
      <dgm:spPr/>
      <dgm:t>
        <a:bodyPr/>
        <a:lstStyle/>
        <a:p>
          <a:pPr rtl="1"/>
          <a:endParaRPr lang="ar-DZ"/>
        </a:p>
      </dgm:t>
    </dgm:pt>
    <dgm:pt modelId="{C258BF69-4C9B-440D-8FB5-089A703C213D}" type="pres">
      <dgm:prSet presAssocID="{64071F14-1918-4976-B111-42E4E03E61D2}" presName="hierChild4" presStyleCnt="0"/>
      <dgm:spPr/>
    </dgm:pt>
    <dgm:pt modelId="{09F20203-1966-4C59-BEC4-3D0B0B2BA1F7}" type="pres">
      <dgm:prSet presAssocID="{CB604D05-683D-428A-8823-EEA464E1C9F9}" presName="Name17" presStyleLbl="parChTrans1D3" presStyleIdx="2" presStyleCnt="6"/>
      <dgm:spPr/>
      <dgm:t>
        <a:bodyPr/>
        <a:lstStyle/>
        <a:p>
          <a:pPr rtl="1"/>
          <a:endParaRPr lang="ar-DZ"/>
        </a:p>
      </dgm:t>
    </dgm:pt>
    <dgm:pt modelId="{EDE6B512-B968-4C9B-97F0-61C0C613AF3F}" type="pres">
      <dgm:prSet presAssocID="{54D096D2-E49E-4E47-87A8-FE502F3DEB93}" presName="hierRoot3" presStyleCnt="0"/>
      <dgm:spPr/>
    </dgm:pt>
    <dgm:pt modelId="{03DA8E4B-A016-49E8-B250-41A3D6BDA804}" type="pres">
      <dgm:prSet presAssocID="{54D096D2-E49E-4E47-87A8-FE502F3DEB93}" presName="composite3" presStyleCnt="0"/>
      <dgm:spPr/>
    </dgm:pt>
    <dgm:pt modelId="{42E44C89-8778-4E9C-A3AB-A5145A2CE4B0}" type="pres">
      <dgm:prSet presAssocID="{54D096D2-E49E-4E47-87A8-FE502F3DEB93}" presName="background3" presStyleLbl="node3" presStyleIdx="2" presStyleCnt="6"/>
      <dgm:spPr/>
    </dgm:pt>
    <dgm:pt modelId="{27A841B6-8BA7-4FCB-B500-102403511B5C}" type="pres">
      <dgm:prSet presAssocID="{54D096D2-E49E-4E47-87A8-FE502F3DEB93}" presName="text3" presStyleLbl="fgAcc3" presStyleIdx="2" presStyleCnt="6">
        <dgm:presLayoutVars>
          <dgm:chPref val="3"/>
        </dgm:presLayoutVars>
      </dgm:prSet>
      <dgm:spPr/>
      <dgm:t>
        <a:bodyPr/>
        <a:lstStyle/>
        <a:p>
          <a:pPr rtl="1"/>
          <a:endParaRPr lang="ar-DZ"/>
        </a:p>
      </dgm:t>
    </dgm:pt>
    <dgm:pt modelId="{7760A178-C9AB-4D20-88ED-17FC2D110096}" type="pres">
      <dgm:prSet presAssocID="{54D096D2-E49E-4E47-87A8-FE502F3DEB93}" presName="hierChild4" presStyleCnt="0"/>
      <dgm:spPr/>
    </dgm:pt>
    <dgm:pt modelId="{94F2F51D-DCDE-4CED-BD59-153FFE182A06}" type="pres">
      <dgm:prSet presAssocID="{B7A27D4A-E01A-442D-AD2E-EF569D110922}" presName="Name10" presStyleLbl="parChTrans1D2" presStyleIdx="1" presStyleCnt="2"/>
      <dgm:spPr/>
      <dgm:t>
        <a:bodyPr/>
        <a:lstStyle/>
        <a:p>
          <a:pPr rtl="1"/>
          <a:endParaRPr lang="ar-DZ"/>
        </a:p>
      </dgm:t>
    </dgm:pt>
    <dgm:pt modelId="{92C96366-94DE-4189-A667-915FDBAD59C2}" type="pres">
      <dgm:prSet presAssocID="{B42B503E-B3F1-4A06-8AB8-367410B5BD73}" presName="hierRoot2" presStyleCnt="0"/>
      <dgm:spPr/>
    </dgm:pt>
    <dgm:pt modelId="{94F3B896-BB89-47E7-9B30-B0543C4F3ED9}" type="pres">
      <dgm:prSet presAssocID="{B42B503E-B3F1-4A06-8AB8-367410B5BD73}" presName="composite2" presStyleCnt="0"/>
      <dgm:spPr/>
    </dgm:pt>
    <dgm:pt modelId="{ABB17378-2DB6-4114-9CEC-F400EE6D00C0}" type="pres">
      <dgm:prSet presAssocID="{B42B503E-B3F1-4A06-8AB8-367410B5BD73}" presName="background2" presStyleLbl="node2" presStyleIdx="1" presStyleCnt="2"/>
      <dgm:spPr/>
    </dgm:pt>
    <dgm:pt modelId="{C2EC3F80-1792-4D4E-BEAF-9505EAAEB2C7}" type="pres">
      <dgm:prSet presAssocID="{B42B503E-B3F1-4A06-8AB8-367410B5BD73}" presName="text2" presStyleLbl="fgAcc2" presStyleIdx="1" presStyleCnt="2">
        <dgm:presLayoutVars>
          <dgm:chPref val="3"/>
        </dgm:presLayoutVars>
      </dgm:prSet>
      <dgm:spPr/>
      <dgm:t>
        <a:bodyPr/>
        <a:lstStyle/>
        <a:p>
          <a:pPr rtl="1"/>
          <a:endParaRPr lang="ar-DZ"/>
        </a:p>
      </dgm:t>
    </dgm:pt>
    <dgm:pt modelId="{34F6401D-F4FC-4B9A-A5E0-776305BF5A23}" type="pres">
      <dgm:prSet presAssocID="{B42B503E-B3F1-4A06-8AB8-367410B5BD73}" presName="hierChild3" presStyleCnt="0"/>
      <dgm:spPr/>
    </dgm:pt>
    <dgm:pt modelId="{80E3C098-5A0F-4DF1-83DB-A166C749BBBD}" type="pres">
      <dgm:prSet presAssocID="{6C246EE0-DF9F-42DE-8B18-F391B2469380}" presName="Name17" presStyleLbl="parChTrans1D3" presStyleIdx="3" presStyleCnt="6"/>
      <dgm:spPr/>
      <dgm:t>
        <a:bodyPr/>
        <a:lstStyle/>
        <a:p>
          <a:pPr rtl="1"/>
          <a:endParaRPr lang="ar-DZ"/>
        </a:p>
      </dgm:t>
    </dgm:pt>
    <dgm:pt modelId="{A9344F26-246D-47D9-81F0-0F403BFECFAF}" type="pres">
      <dgm:prSet presAssocID="{7989BB8F-D66B-4074-BFD6-3DC4AF4C16D2}" presName="hierRoot3" presStyleCnt="0"/>
      <dgm:spPr/>
    </dgm:pt>
    <dgm:pt modelId="{9B5CE478-0A1A-46EA-9F0D-EA3B0EDC36F3}" type="pres">
      <dgm:prSet presAssocID="{7989BB8F-D66B-4074-BFD6-3DC4AF4C16D2}" presName="composite3" presStyleCnt="0"/>
      <dgm:spPr/>
    </dgm:pt>
    <dgm:pt modelId="{141D4083-B3E2-48D8-AE49-EB507FFA48AB}" type="pres">
      <dgm:prSet presAssocID="{7989BB8F-D66B-4074-BFD6-3DC4AF4C16D2}" presName="background3" presStyleLbl="node3" presStyleIdx="3" presStyleCnt="6"/>
      <dgm:spPr/>
    </dgm:pt>
    <dgm:pt modelId="{B7CF4CF3-3765-4546-8CE4-554ADBBCBBEF}" type="pres">
      <dgm:prSet presAssocID="{7989BB8F-D66B-4074-BFD6-3DC4AF4C16D2}" presName="text3" presStyleLbl="fgAcc3" presStyleIdx="3" presStyleCnt="6">
        <dgm:presLayoutVars>
          <dgm:chPref val="3"/>
        </dgm:presLayoutVars>
      </dgm:prSet>
      <dgm:spPr/>
      <dgm:t>
        <a:bodyPr/>
        <a:lstStyle/>
        <a:p>
          <a:pPr rtl="1"/>
          <a:endParaRPr lang="ar-DZ"/>
        </a:p>
      </dgm:t>
    </dgm:pt>
    <dgm:pt modelId="{8AB7C2A9-58D1-4701-892F-D06A2CF52761}" type="pres">
      <dgm:prSet presAssocID="{7989BB8F-D66B-4074-BFD6-3DC4AF4C16D2}" presName="hierChild4" presStyleCnt="0"/>
      <dgm:spPr/>
    </dgm:pt>
    <dgm:pt modelId="{262C0A66-2994-42CE-8820-5EC5E22F02D9}" type="pres">
      <dgm:prSet presAssocID="{E1C5FEFA-7A36-4314-BBB9-75C844E5BF21}" presName="Name17" presStyleLbl="parChTrans1D3" presStyleIdx="4" presStyleCnt="6"/>
      <dgm:spPr/>
      <dgm:t>
        <a:bodyPr/>
        <a:lstStyle/>
        <a:p>
          <a:pPr rtl="1"/>
          <a:endParaRPr lang="ar-DZ"/>
        </a:p>
      </dgm:t>
    </dgm:pt>
    <dgm:pt modelId="{02A4C93A-FC9D-4697-9CC9-390F9E86B76A}" type="pres">
      <dgm:prSet presAssocID="{8331A543-0806-4D9A-A5AA-BAF61FBE3AE7}" presName="hierRoot3" presStyleCnt="0"/>
      <dgm:spPr/>
    </dgm:pt>
    <dgm:pt modelId="{8BA6D0E1-045D-459E-ABC4-0D10F598688F}" type="pres">
      <dgm:prSet presAssocID="{8331A543-0806-4D9A-A5AA-BAF61FBE3AE7}" presName="composite3" presStyleCnt="0"/>
      <dgm:spPr/>
    </dgm:pt>
    <dgm:pt modelId="{7EB4ACFC-11EA-4728-889A-7BEF769DA313}" type="pres">
      <dgm:prSet presAssocID="{8331A543-0806-4D9A-A5AA-BAF61FBE3AE7}" presName="background3" presStyleLbl="node3" presStyleIdx="4" presStyleCnt="6"/>
      <dgm:spPr/>
    </dgm:pt>
    <dgm:pt modelId="{EFB46BE1-D926-4BAA-A3BC-FE6A21F89E93}" type="pres">
      <dgm:prSet presAssocID="{8331A543-0806-4D9A-A5AA-BAF61FBE3AE7}" presName="text3" presStyleLbl="fgAcc3" presStyleIdx="4" presStyleCnt="6">
        <dgm:presLayoutVars>
          <dgm:chPref val="3"/>
        </dgm:presLayoutVars>
      </dgm:prSet>
      <dgm:spPr/>
      <dgm:t>
        <a:bodyPr/>
        <a:lstStyle/>
        <a:p>
          <a:pPr rtl="1"/>
          <a:endParaRPr lang="ar-DZ"/>
        </a:p>
      </dgm:t>
    </dgm:pt>
    <dgm:pt modelId="{1ED523B8-DF01-401C-8168-AA47A386E60F}" type="pres">
      <dgm:prSet presAssocID="{8331A543-0806-4D9A-A5AA-BAF61FBE3AE7}" presName="hierChild4" presStyleCnt="0"/>
      <dgm:spPr/>
    </dgm:pt>
    <dgm:pt modelId="{204358ED-5608-407A-9FE5-22DA41656AE1}" type="pres">
      <dgm:prSet presAssocID="{25D0B1F6-1F80-4F46-A946-CC8EC7291B9E}" presName="Name17" presStyleLbl="parChTrans1D3" presStyleIdx="5" presStyleCnt="6"/>
      <dgm:spPr/>
      <dgm:t>
        <a:bodyPr/>
        <a:lstStyle/>
        <a:p>
          <a:pPr rtl="1"/>
          <a:endParaRPr lang="ar-DZ"/>
        </a:p>
      </dgm:t>
    </dgm:pt>
    <dgm:pt modelId="{197F3F8B-6130-452B-BF9E-1C774FC470C8}" type="pres">
      <dgm:prSet presAssocID="{2ABAA30B-67E4-47F9-87DC-DAA79EABED01}" presName="hierRoot3" presStyleCnt="0"/>
      <dgm:spPr/>
    </dgm:pt>
    <dgm:pt modelId="{EE43A37D-9DA6-48FD-90F6-791E8CE61C30}" type="pres">
      <dgm:prSet presAssocID="{2ABAA30B-67E4-47F9-87DC-DAA79EABED01}" presName="composite3" presStyleCnt="0"/>
      <dgm:spPr/>
    </dgm:pt>
    <dgm:pt modelId="{A479E801-6053-42B1-A1D1-95062CBAC826}" type="pres">
      <dgm:prSet presAssocID="{2ABAA30B-67E4-47F9-87DC-DAA79EABED01}" presName="background3" presStyleLbl="node3" presStyleIdx="5" presStyleCnt="6"/>
      <dgm:spPr/>
    </dgm:pt>
    <dgm:pt modelId="{DB4969A1-D9C5-47F7-85D7-2A3E5FC15DDF}" type="pres">
      <dgm:prSet presAssocID="{2ABAA30B-67E4-47F9-87DC-DAA79EABED01}" presName="text3" presStyleLbl="fgAcc3" presStyleIdx="5" presStyleCnt="6">
        <dgm:presLayoutVars>
          <dgm:chPref val="3"/>
        </dgm:presLayoutVars>
      </dgm:prSet>
      <dgm:spPr/>
      <dgm:t>
        <a:bodyPr/>
        <a:lstStyle/>
        <a:p>
          <a:pPr rtl="1"/>
          <a:endParaRPr lang="ar-DZ"/>
        </a:p>
      </dgm:t>
    </dgm:pt>
    <dgm:pt modelId="{893FEF6A-54B0-472F-AA74-4049D463D30A}" type="pres">
      <dgm:prSet presAssocID="{2ABAA30B-67E4-47F9-87DC-DAA79EABED01}" presName="hierChild4" presStyleCnt="0"/>
      <dgm:spPr/>
    </dgm:pt>
  </dgm:ptLst>
  <dgm:cxnLst>
    <dgm:cxn modelId="{777FCFEA-A6FF-4975-86D6-EA4F87A946EC}" type="presOf" srcId="{CC957776-D39B-47CE-BD4A-C4C21F5E5175}" destId="{DB280606-A080-43CE-AA54-B53D733BA0F7}" srcOrd="0" destOrd="0" presId="urn:microsoft.com/office/officeart/2005/8/layout/hierarchy1"/>
    <dgm:cxn modelId="{AC04B84C-3C1C-47B8-9210-A8ACB70B0860}" type="presOf" srcId="{CB604D05-683D-428A-8823-EEA464E1C9F9}" destId="{09F20203-1966-4C59-BEC4-3D0B0B2BA1F7}" srcOrd="0" destOrd="0" presId="urn:microsoft.com/office/officeart/2005/8/layout/hierarchy1"/>
    <dgm:cxn modelId="{B98A9FEA-0CB4-460C-AF8C-A93EA42F66EF}" type="presOf" srcId="{B42B503E-B3F1-4A06-8AB8-367410B5BD73}" destId="{C2EC3F80-1792-4D4E-BEAF-9505EAAEB2C7}" srcOrd="0" destOrd="0" presId="urn:microsoft.com/office/officeart/2005/8/layout/hierarchy1"/>
    <dgm:cxn modelId="{73613397-BE38-410F-8BF7-75A4932327DD}" type="presOf" srcId="{2ABAA30B-67E4-47F9-87DC-DAA79EABED01}" destId="{DB4969A1-D9C5-47F7-85D7-2A3E5FC15DDF}" srcOrd="0" destOrd="0" presId="urn:microsoft.com/office/officeart/2005/8/layout/hierarchy1"/>
    <dgm:cxn modelId="{7E8F50D8-930E-41B2-BAA1-3B19748EB7E8}" srcId="{1273C287-3D27-4893-8CA7-3AE45FA5907C}" destId="{94E6D7E7-5B06-4A6A-995F-69483E7F01BF}" srcOrd="0" destOrd="0" parTransId="{CC957776-D39B-47CE-BD4A-C4C21F5E5175}" sibTransId="{D4AE6163-6578-42CD-B426-2C3D66CC3361}"/>
    <dgm:cxn modelId="{154589D8-CD3A-4898-A6A8-9B0029F8852C}" srcId="{ED066C31-9181-48CF-97BC-311430CE87F8}" destId="{1273C287-3D27-4893-8CA7-3AE45FA5907C}" srcOrd="0" destOrd="0" parTransId="{4DFE337A-5691-4783-9CAF-E5EC71CD0D75}" sibTransId="{97A2B82C-4F99-45B8-9261-D203AAA7ACE5}"/>
    <dgm:cxn modelId="{E83DB871-BBF2-47B1-A2CB-C6F3B145FA36}" type="presOf" srcId="{94E6D7E7-5B06-4A6A-995F-69483E7F01BF}" destId="{6DD9B7EA-D392-4780-9734-361BB841AA92}" srcOrd="0" destOrd="0" presId="urn:microsoft.com/office/officeart/2005/8/layout/hierarchy1"/>
    <dgm:cxn modelId="{781FBD7B-3A49-4740-88E1-54DB4F79E1B5}" type="presOf" srcId="{8331A543-0806-4D9A-A5AA-BAF61FBE3AE7}" destId="{EFB46BE1-D926-4BAA-A3BC-FE6A21F89E93}" srcOrd="0" destOrd="0" presId="urn:microsoft.com/office/officeart/2005/8/layout/hierarchy1"/>
    <dgm:cxn modelId="{C48C664B-55AE-47C2-B290-C8E166CC218E}" type="presOf" srcId="{25D0B1F6-1F80-4F46-A946-CC8EC7291B9E}" destId="{204358ED-5608-407A-9FE5-22DA41656AE1}" srcOrd="0" destOrd="0" presId="urn:microsoft.com/office/officeart/2005/8/layout/hierarchy1"/>
    <dgm:cxn modelId="{137A5FCC-D82E-46FD-A41E-39CD08F8EE1A}" type="presOf" srcId="{1273C287-3D27-4893-8CA7-3AE45FA5907C}" destId="{43CCF551-067A-4FD2-A17A-242F943B442A}" srcOrd="0" destOrd="0" presId="urn:microsoft.com/office/officeart/2005/8/layout/hierarchy1"/>
    <dgm:cxn modelId="{65666FD2-6BCF-480A-8455-01AA26D0060E}" srcId="{B42B503E-B3F1-4A06-8AB8-367410B5BD73}" destId="{2ABAA30B-67E4-47F9-87DC-DAA79EABED01}" srcOrd="2" destOrd="0" parTransId="{25D0B1F6-1F80-4F46-A946-CC8EC7291B9E}" sibTransId="{E55CF5CA-38F3-42F2-B376-C6CADAFDDCCC}"/>
    <dgm:cxn modelId="{32C36E96-9671-4533-842F-4DB6B3BD9C89}" type="presOf" srcId="{64071F14-1918-4976-B111-42E4E03E61D2}" destId="{3594B645-2585-493A-BE6A-CAD0FF8C53EE}" srcOrd="0" destOrd="0" presId="urn:microsoft.com/office/officeart/2005/8/layout/hierarchy1"/>
    <dgm:cxn modelId="{8775337E-DDB5-4235-8017-2EB9D8500E47}" type="presOf" srcId="{7989BB8F-D66B-4074-BFD6-3DC4AF4C16D2}" destId="{B7CF4CF3-3765-4546-8CE4-554ADBBCBBEF}" srcOrd="0" destOrd="0" presId="urn:microsoft.com/office/officeart/2005/8/layout/hierarchy1"/>
    <dgm:cxn modelId="{9A2244FA-888C-4F0A-B50A-700E8B8AD3F9}" srcId="{1273C287-3D27-4893-8CA7-3AE45FA5907C}" destId="{B42B503E-B3F1-4A06-8AB8-367410B5BD73}" srcOrd="1" destOrd="0" parTransId="{B7A27D4A-E01A-442D-AD2E-EF569D110922}" sibTransId="{6AAFFFCC-ADBC-4DA5-A28A-090DE4510672}"/>
    <dgm:cxn modelId="{0C83E465-F9A8-4AEC-905B-41F620F48452}" type="presOf" srcId="{E1C5FEFA-7A36-4314-BBB9-75C844E5BF21}" destId="{262C0A66-2994-42CE-8820-5EC5E22F02D9}" srcOrd="0" destOrd="0" presId="urn:microsoft.com/office/officeart/2005/8/layout/hierarchy1"/>
    <dgm:cxn modelId="{13EC4725-CE5E-41A7-871E-43E2A355AE06}" srcId="{B42B503E-B3F1-4A06-8AB8-367410B5BD73}" destId="{8331A543-0806-4D9A-A5AA-BAF61FBE3AE7}" srcOrd="1" destOrd="0" parTransId="{E1C5FEFA-7A36-4314-BBB9-75C844E5BF21}" sibTransId="{A1EDB182-5FA2-433F-BB12-DB800B242F48}"/>
    <dgm:cxn modelId="{BD04021D-6829-4D3D-ABFE-666D7EC80DB2}" srcId="{94E6D7E7-5B06-4A6A-995F-69483E7F01BF}" destId="{54D096D2-E49E-4E47-87A8-FE502F3DEB93}" srcOrd="2" destOrd="0" parTransId="{CB604D05-683D-428A-8823-EEA464E1C9F9}" sibTransId="{CD0C3579-1530-452E-884B-8C36A5CD1344}"/>
    <dgm:cxn modelId="{C7E656AE-6649-4360-B048-F3105B408429}" type="presOf" srcId="{54D096D2-E49E-4E47-87A8-FE502F3DEB93}" destId="{27A841B6-8BA7-4FCB-B500-102403511B5C}" srcOrd="0" destOrd="0" presId="urn:microsoft.com/office/officeart/2005/8/layout/hierarchy1"/>
    <dgm:cxn modelId="{4450ED5E-C282-4789-A4BF-2FDE3C44BDC9}" srcId="{94E6D7E7-5B06-4A6A-995F-69483E7F01BF}" destId="{64071F14-1918-4976-B111-42E4E03E61D2}" srcOrd="1" destOrd="0" parTransId="{3D1F4376-0F7D-4F19-961A-655C1ECCA015}" sibTransId="{596B0C87-030F-4CD9-BC6B-53D17F399695}"/>
    <dgm:cxn modelId="{9AC7D888-C4F0-4DC6-8D79-1167336E6D47}" type="presOf" srcId="{ED066C31-9181-48CF-97BC-311430CE87F8}" destId="{57C4F767-13DE-4F06-ABEB-C08CE363F8EF}" srcOrd="0" destOrd="0" presId="urn:microsoft.com/office/officeart/2005/8/layout/hierarchy1"/>
    <dgm:cxn modelId="{B860ED35-CED2-4475-97B1-D2292AB2E4B0}" type="presOf" srcId="{C41DC660-0A07-4393-9C74-B5A6CE969D8C}" destId="{0B8B888D-5276-4587-9B8B-DF5E561A3821}" srcOrd="0" destOrd="0" presId="urn:microsoft.com/office/officeart/2005/8/layout/hierarchy1"/>
    <dgm:cxn modelId="{38FD633D-E43F-4A97-8033-13E3B1C14F5A}" srcId="{94E6D7E7-5B06-4A6A-995F-69483E7F01BF}" destId="{C41DC660-0A07-4393-9C74-B5A6CE969D8C}" srcOrd="0" destOrd="0" parTransId="{4B9E8F5F-9BD3-4BF1-8C91-A1204AC8A7F3}" sibTransId="{EAC256C4-7B75-441B-B06D-6F40F14D8B9C}"/>
    <dgm:cxn modelId="{6D2D111E-0F3F-4519-BE6D-431281ED9D44}" type="presOf" srcId="{4B9E8F5F-9BD3-4BF1-8C91-A1204AC8A7F3}" destId="{4A7830AB-9E7F-4ACF-BE4E-94D70FE0C9A1}" srcOrd="0" destOrd="0" presId="urn:microsoft.com/office/officeart/2005/8/layout/hierarchy1"/>
    <dgm:cxn modelId="{C4648FAB-0FC6-4DBE-A48D-3697B9D8CD30}" type="presOf" srcId="{B7A27D4A-E01A-442D-AD2E-EF569D110922}" destId="{94F2F51D-DCDE-4CED-BD59-153FFE182A06}" srcOrd="0" destOrd="0" presId="urn:microsoft.com/office/officeart/2005/8/layout/hierarchy1"/>
    <dgm:cxn modelId="{0151E71A-49D2-44D4-8249-D88EFBA3B767}" type="presOf" srcId="{6C246EE0-DF9F-42DE-8B18-F391B2469380}" destId="{80E3C098-5A0F-4DF1-83DB-A166C749BBBD}" srcOrd="0" destOrd="0" presId="urn:microsoft.com/office/officeart/2005/8/layout/hierarchy1"/>
    <dgm:cxn modelId="{F882017C-2EF6-4479-9DD7-419F45A251F9}" type="presOf" srcId="{3D1F4376-0F7D-4F19-961A-655C1ECCA015}" destId="{FBC0BDF2-277C-4935-8A81-5E876864C6E2}" srcOrd="0" destOrd="0" presId="urn:microsoft.com/office/officeart/2005/8/layout/hierarchy1"/>
    <dgm:cxn modelId="{61042900-5C0E-4237-A345-E54A673B078A}" srcId="{B42B503E-B3F1-4A06-8AB8-367410B5BD73}" destId="{7989BB8F-D66B-4074-BFD6-3DC4AF4C16D2}" srcOrd="0" destOrd="0" parTransId="{6C246EE0-DF9F-42DE-8B18-F391B2469380}" sibTransId="{F25F229B-703D-4F8D-AD7D-9657A8BEBF5A}"/>
    <dgm:cxn modelId="{0BDC55BE-3413-4ED3-9421-D70F0850D703}" type="presParOf" srcId="{57C4F767-13DE-4F06-ABEB-C08CE363F8EF}" destId="{3DA10549-074F-4F21-BB60-34D6DF510E45}" srcOrd="0" destOrd="0" presId="urn:microsoft.com/office/officeart/2005/8/layout/hierarchy1"/>
    <dgm:cxn modelId="{0FAA1995-E01A-4B18-BCBC-1AF55DBF1180}" type="presParOf" srcId="{3DA10549-074F-4F21-BB60-34D6DF510E45}" destId="{157F0DD5-035F-4232-AFF1-D1BE662A48B8}" srcOrd="0" destOrd="0" presId="urn:microsoft.com/office/officeart/2005/8/layout/hierarchy1"/>
    <dgm:cxn modelId="{D6238A34-FC75-486F-A4D5-D638BBF79ABF}" type="presParOf" srcId="{157F0DD5-035F-4232-AFF1-D1BE662A48B8}" destId="{A8FF18CB-A694-4FE4-8AA0-4CF13205CB78}" srcOrd="0" destOrd="0" presId="urn:microsoft.com/office/officeart/2005/8/layout/hierarchy1"/>
    <dgm:cxn modelId="{39D415FA-E886-4C9E-A643-009D17F7AC5A}" type="presParOf" srcId="{157F0DD5-035F-4232-AFF1-D1BE662A48B8}" destId="{43CCF551-067A-4FD2-A17A-242F943B442A}" srcOrd="1" destOrd="0" presId="urn:microsoft.com/office/officeart/2005/8/layout/hierarchy1"/>
    <dgm:cxn modelId="{BDC209BB-8304-4AC9-9DBF-F3D368202591}" type="presParOf" srcId="{3DA10549-074F-4F21-BB60-34D6DF510E45}" destId="{8FE655CF-D659-4FAD-8E48-79F56BC9DFAA}" srcOrd="1" destOrd="0" presId="urn:microsoft.com/office/officeart/2005/8/layout/hierarchy1"/>
    <dgm:cxn modelId="{24166B4E-0FA6-4013-889E-A9B2876831FD}" type="presParOf" srcId="{8FE655CF-D659-4FAD-8E48-79F56BC9DFAA}" destId="{DB280606-A080-43CE-AA54-B53D733BA0F7}" srcOrd="0" destOrd="0" presId="urn:microsoft.com/office/officeart/2005/8/layout/hierarchy1"/>
    <dgm:cxn modelId="{0895AFBB-8004-44A9-ACC9-CEEDFF00E826}" type="presParOf" srcId="{8FE655CF-D659-4FAD-8E48-79F56BC9DFAA}" destId="{D58716D4-F8E1-4995-8729-5F5A47CE9F3E}" srcOrd="1" destOrd="0" presId="urn:microsoft.com/office/officeart/2005/8/layout/hierarchy1"/>
    <dgm:cxn modelId="{87D466DA-9BC5-4265-A955-D5B0E59E976C}" type="presParOf" srcId="{D58716D4-F8E1-4995-8729-5F5A47CE9F3E}" destId="{47A4408B-153D-4EB4-9F5F-E2EA20A94551}" srcOrd="0" destOrd="0" presId="urn:microsoft.com/office/officeart/2005/8/layout/hierarchy1"/>
    <dgm:cxn modelId="{AA205DA7-0F4D-4A09-BDDB-26CF372035DF}" type="presParOf" srcId="{47A4408B-153D-4EB4-9F5F-E2EA20A94551}" destId="{6F00AD81-3BCA-4991-979F-BFBA8AAED45E}" srcOrd="0" destOrd="0" presId="urn:microsoft.com/office/officeart/2005/8/layout/hierarchy1"/>
    <dgm:cxn modelId="{F6A8759E-DF77-4269-AEDC-4C33CB83A1FF}" type="presParOf" srcId="{47A4408B-153D-4EB4-9F5F-E2EA20A94551}" destId="{6DD9B7EA-D392-4780-9734-361BB841AA92}" srcOrd="1" destOrd="0" presId="urn:microsoft.com/office/officeart/2005/8/layout/hierarchy1"/>
    <dgm:cxn modelId="{A6134D95-B751-4C9D-8C72-BCD76291DF57}" type="presParOf" srcId="{D58716D4-F8E1-4995-8729-5F5A47CE9F3E}" destId="{EC65FD23-42DD-42FA-B1C1-32D76F77FC6C}" srcOrd="1" destOrd="0" presId="urn:microsoft.com/office/officeart/2005/8/layout/hierarchy1"/>
    <dgm:cxn modelId="{60338174-8983-4D35-AAB6-601846B05A09}" type="presParOf" srcId="{EC65FD23-42DD-42FA-B1C1-32D76F77FC6C}" destId="{4A7830AB-9E7F-4ACF-BE4E-94D70FE0C9A1}" srcOrd="0" destOrd="0" presId="urn:microsoft.com/office/officeart/2005/8/layout/hierarchy1"/>
    <dgm:cxn modelId="{AD9832C1-087D-4589-BFA7-E08C7DF4F7AA}" type="presParOf" srcId="{EC65FD23-42DD-42FA-B1C1-32D76F77FC6C}" destId="{58F25C7A-1783-4917-A54F-92F465DA1740}" srcOrd="1" destOrd="0" presId="urn:microsoft.com/office/officeart/2005/8/layout/hierarchy1"/>
    <dgm:cxn modelId="{92E7D338-4939-4DA8-B237-FA15BE5C06E4}" type="presParOf" srcId="{58F25C7A-1783-4917-A54F-92F465DA1740}" destId="{16090686-8A0E-40AE-AE31-64A3E2824B71}" srcOrd="0" destOrd="0" presId="urn:microsoft.com/office/officeart/2005/8/layout/hierarchy1"/>
    <dgm:cxn modelId="{46FE88BD-EE44-4390-9672-7CA753128D10}" type="presParOf" srcId="{16090686-8A0E-40AE-AE31-64A3E2824B71}" destId="{5F5182AC-ED71-4FD2-8C71-51B144744F46}" srcOrd="0" destOrd="0" presId="urn:microsoft.com/office/officeart/2005/8/layout/hierarchy1"/>
    <dgm:cxn modelId="{AF749FA0-B1EB-4170-AB66-02711A3A9ED4}" type="presParOf" srcId="{16090686-8A0E-40AE-AE31-64A3E2824B71}" destId="{0B8B888D-5276-4587-9B8B-DF5E561A3821}" srcOrd="1" destOrd="0" presId="urn:microsoft.com/office/officeart/2005/8/layout/hierarchy1"/>
    <dgm:cxn modelId="{B44174E4-9CCC-4E94-BCBD-59FE4EB11749}" type="presParOf" srcId="{58F25C7A-1783-4917-A54F-92F465DA1740}" destId="{9A9A3983-F9DB-4D41-ADEB-B17EDED791CE}" srcOrd="1" destOrd="0" presId="urn:microsoft.com/office/officeart/2005/8/layout/hierarchy1"/>
    <dgm:cxn modelId="{805B36FA-F5D0-40EC-85DE-8C4F7866B567}" type="presParOf" srcId="{EC65FD23-42DD-42FA-B1C1-32D76F77FC6C}" destId="{FBC0BDF2-277C-4935-8A81-5E876864C6E2}" srcOrd="2" destOrd="0" presId="urn:microsoft.com/office/officeart/2005/8/layout/hierarchy1"/>
    <dgm:cxn modelId="{67A1D8E4-94ED-4A14-8240-6E88281DDADE}" type="presParOf" srcId="{EC65FD23-42DD-42FA-B1C1-32D76F77FC6C}" destId="{45000ADA-C020-49B7-825C-8D17391DD02B}" srcOrd="3" destOrd="0" presId="urn:microsoft.com/office/officeart/2005/8/layout/hierarchy1"/>
    <dgm:cxn modelId="{31C8DCC8-FF59-4767-B5F8-D60AFB6EA03E}" type="presParOf" srcId="{45000ADA-C020-49B7-825C-8D17391DD02B}" destId="{3E5B028E-0821-484D-A2C6-8587AD6B5664}" srcOrd="0" destOrd="0" presId="urn:microsoft.com/office/officeart/2005/8/layout/hierarchy1"/>
    <dgm:cxn modelId="{223E008F-575E-4251-8224-7420F627882E}" type="presParOf" srcId="{3E5B028E-0821-484D-A2C6-8587AD6B5664}" destId="{5B45A01C-4112-4B4F-8A4A-6C8EC7A55322}" srcOrd="0" destOrd="0" presId="urn:microsoft.com/office/officeart/2005/8/layout/hierarchy1"/>
    <dgm:cxn modelId="{7D878A9E-0967-4B4D-866C-19C24D8CE5EF}" type="presParOf" srcId="{3E5B028E-0821-484D-A2C6-8587AD6B5664}" destId="{3594B645-2585-493A-BE6A-CAD0FF8C53EE}" srcOrd="1" destOrd="0" presId="urn:microsoft.com/office/officeart/2005/8/layout/hierarchy1"/>
    <dgm:cxn modelId="{304C1771-40D3-46E6-8E3C-B2EEA8BCA644}" type="presParOf" srcId="{45000ADA-C020-49B7-825C-8D17391DD02B}" destId="{C258BF69-4C9B-440D-8FB5-089A703C213D}" srcOrd="1" destOrd="0" presId="urn:microsoft.com/office/officeart/2005/8/layout/hierarchy1"/>
    <dgm:cxn modelId="{30394BC6-EACC-41D2-880B-B17BED16ED75}" type="presParOf" srcId="{EC65FD23-42DD-42FA-B1C1-32D76F77FC6C}" destId="{09F20203-1966-4C59-BEC4-3D0B0B2BA1F7}" srcOrd="4" destOrd="0" presId="urn:microsoft.com/office/officeart/2005/8/layout/hierarchy1"/>
    <dgm:cxn modelId="{52239C4E-0E46-4D32-8F3C-1D87FBEB3368}" type="presParOf" srcId="{EC65FD23-42DD-42FA-B1C1-32D76F77FC6C}" destId="{EDE6B512-B968-4C9B-97F0-61C0C613AF3F}" srcOrd="5" destOrd="0" presId="urn:microsoft.com/office/officeart/2005/8/layout/hierarchy1"/>
    <dgm:cxn modelId="{35BC467C-AB5D-4B9C-96B7-3DEFCFD40BCC}" type="presParOf" srcId="{EDE6B512-B968-4C9B-97F0-61C0C613AF3F}" destId="{03DA8E4B-A016-49E8-B250-41A3D6BDA804}" srcOrd="0" destOrd="0" presId="urn:microsoft.com/office/officeart/2005/8/layout/hierarchy1"/>
    <dgm:cxn modelId="{BC361D9D-3BD4-4145-884D-137796059320}" type="presParOf" srcId="{03DA8E4B-A016-49E8-B250-41A3D6BDA804}" destId="{42E44C89-8778-4E9C-A3AB-A5145A2CE4B0}" srcOrd="0" destOrd="0" presId="urn:microsoft.com/office/officeart/2005/8/layout/hierarchy1"/>
    <dgm:cxn modelId="{E6629149-2C31-4F93-9B43-4EF215BA7E0E}" type="presParOf" srcId="{03DA8E4B-A016-49E8-B250-41A3D6BDA804}" destId="{27A841B6-8BA7-4FCB-B500-102403511B5C}" srcOrd="1" destOrd="0" presId="urn:microsoft.com/office/officeart/2005/8/layout/hierarchy1"/>
    <dgm:cxn modelId="{0005A41A-B32E-4723-8A2F-6E892F8C03C8}" type="presParOf" srcId="{EDE6B512-B968-4C9B-97F0-61C0C613AF3F}" destId="{7760A178-C9AB-4D20-88ED-17FC2D110096}" srcOrd="1" destOrd="0" presId="urn:microsoft.com/office/officeart/2005/8/layout/hierarchy1"/>
    <dgm:cxn modelId="{5EB4F3BA-9615-48AE-83A7-53711AC62A4C}" type="presParOf" srcId="{8FE655CF-D659-4FAD-8E48-79F56BC9DFAA}" destId="{94F2F51D-DCDE-4CED-BD59-153FFE182A06}" srcOrd="2" destOrd="0" presId="urn:microsoft.com/office/officeart/2005/8/layout/hierarchy1"/>
    <dgm:cxn modelId="{430799AC-4AA9-4810-B2F2-7ABB92F42300}" type="presParOf" srcId="{8FE655CF-D659-4FAD-8E48-79F56BC9DFAA}" destId="{92C96366-94DE-4189-A667-915FDBAD59C2}" srcOrd="3" destOrd="0" presId="urn:microsoft.com/office/officeart/2005/8/layout/hierarchy1"/>
    <dgm:cxn modelId="{D659B556-66F3-4EEE-BBA7-5AB8484641D4}" type="presParOf" srcId="{92C96366-94DE-4189-A667-915FDBAD59C2}" destId="{94F3B896-BB89-47E7-9B30-B0543C4F3ED9}" srcOrd="0" destOrd="0" presId="urn:microsoft.com/office/officeart/2005/8/layout/hierarchy1"/>
    <dgm:cxn modelId="{DD309F62-CD52-4BAF-A881-52BE65FBE40F}" type="presParOf" srcId="{94F3B896-BB89-47E7-9B30-B0543C4F3ED9}" destId="{ABB17378-2DB6-4114-9CEC-F400EE6D00C0}" srcOrd="0" destOrd="0" presId="urn:microsoft.com/office/officeart/2005/8/layout/hierarchy1"/>
    <dgm:cxn modelId="{C5969CFC-91C2-437C-8969-18263E3964AA}" type="presParOf" srcId="{94F3B896-BB89-47E7-9B30-B0543C4F3ED9}" destId="{C2EC3F80-1792-4D4E-BEAF-9505EAAEB2C7}" srcOrd="1" destOrd="0" presId="urn:microsoft.com/office/officeart/2005/8/layout/hierarchy1"/>
    <dgm:cxn modelId="{4BE56B94-0C2E-4EF4-BBCE-7E12E6795F23}" type="presParOf" srcId="{92C96366-94DE-4189-A667-915FDBAD59C2}" destId="{34F6401D-F4FC-4B9A-A5E0-776305BF5A23}" srcOrd="1" destOrd="0" presId="urn:microsoft.com/office/officeart/2005/8/layout/hierarchy1"/>
    <dgm:cxn modelId="{F2E37F25-E1AF-40EB-9C65-F9C985EA4E88}" type="presParOf" srcId="{34F6401D-F4FC-4B9A-A5E0-776305BF5A23}" destId="{80E3C098-5A0F-4DF1-83DB-A166C749BBBD}" srcOrd="0" destOrd="0" presId="urn:microsoft.com/office/officeart/2005/8/layout/hierarchy1"/>
    <dgm:cxn modelId="{8C1D005D-B406-4C75-8942-BB68513D0FF3}" type="presParOf" srcId="{34F6401D-F4FC-4B9A-A5E0-776305BF5A23}" destId="{A9344F26-246D-47D9-81F0-0F403BFECFAF}" srcOrd="1" destOrd="0" presId="urn:microsoft.com/office/officeart/2005/8/layout/hierarchy1"/>
    <dgm:cxn modelId="{5FB0FEA9-20E5-40FD-98F5-3022FB536040}" type="presParOf" srcId="{A9344F26-246D-47D9-81F0-0F403BFECFAF}" destId="{9B5CE478-0A1A-46EA-9F0D-EA3B0EDC36F3}" srcOrd="0" destOrd="0" presId="urn:microsoft.com/office/officeart/2005/8/layout/hierarchy1"/>
    <dgm:cxn modelId="{8716E6D5-01AB-47C1-84DD-4456609FB676}" type="presParOf" srcId="{9B5CE478-0A1A-46EA-9F0D-EA3B0EDC36F3}" destId="{141D4083-B3E2-48D8-AE49-EB507FFA48AB}" srcOrd="0" destOrd="0" presId="urn:microsoft.com/office/officeart/2005/8/layout/hierarchy1"/>
    <dgm:cxn modelId="{8C856401-14D3-4572-9E57-D5517B186B43}" type="presParOf" srcId="{9B5CE478-0A1A-46EA-9F0D-EA3B0EDC36F3}" destId="{B7CF4CF3-3765-4546-8CE4-554ADBBCBBEF}" srcOrd="1" destOrd="0" presId="urn:microsoft.com/office/officeart/2005/8/layout/hierarchy1"/>
    <dgm:cxn modelId="{41111590-CA66-4C59-961C-CFF49565A20D}" type="presParOf" srcId="{A9344F26-246D-47D9-81F0-0F403BFECFAF}" destId="{8AB7C2A9-58D1-4701-892F-D06A2CF52761}" srcOrd="1" destOrd="0" presId="urn:microsoft.com/office/officeart/2005/8/layout/hierarchy1"/>
    <dgm:cxn modelId="{2E8CB6FB-C13D-43E1-8D13-E75BB4721D29}" type="presParOf" srcId="{34F6401D-F4FC-4B9A-A5E0-776305BF5A23}" destId="{262C0A66-2994-42CE-8820-5EC5E22F02D9}" srcOrd="2" destOrd="0" presId="urn:microsoft.com/office/officeart/2005/8/layout/hierarchy1"/>
    <dgm:cxn modelId="{C49575FD-266B-4BEB-8F43-B2BF115AAAE1}" type="presParOf" srcId="{34F6401D-F4FC-4B9A-A5E0-776305BF5A23}" destId="{02A4C93A-FC9D-4697-9CC9-390F9E86B76A}" srcOrd="3" destOrd="0" presId="urn:microsoft.com/office/officeart/2005/8/layout/hierarchy1"/>
    <dgm:cxn modelId="{C60DE642-5222-4373-A3D7-DCFBAA1A57F6}" type="presParOf" srcId="{02A4C93A-FC9D-4697-9CC9-390F9E86B76A}" destId="{8BA6D0E1-045D-459E-ABC4-0D10F598688F}" srcOrd="0" destOrd="0" presId="urn:microsoft.com/office/officeart/2005/8/layout/hierarchy1"/>
    <dgm:cxn modelId="{F9D2286E-D6CB-4EDF-BA64-16D6B06B406E}" type="presParOf" srcId="{8BA6D0E1-045D-459E-ABC4-0D10F598688F}" destId="{7EB4ACFC-11EA-4728-889A-7BEF769DA313}" srcOrd="0" destOrd="0" presId="urn:microsoft.com/office/officeart/2005/8/layout/hierarchy1"/>
    <dgm:cxn modelId="{014AF687-77CC-4A01-9B7D-2393879D6925}" type="presParOf" srcId="{8BA6D0E1-045D-459E-ABC4-0D10F598688F}" destId="{EFB46BE1-D926-4BAA-A3BC-FE6A21F89E93}" srcOrd="1" destOrd="0" presId="urn:microsoft.com/office/officeart/2005/8/layout/hierarchy1"/>
    <dgm:cxn modelId="{896204C4-F301-4E56-AE35-0C8AFD7915D2}" type="presParOf" srcId="{02A4C93A-FC9D-4697-9CC9-390F9E86B76A}" destId="{1ED523B8-DF01-401C-8168-AA47A386E60F}" srcOrd="1" destOrd="0" presId="urn:microsoft.com/office/officeart/2005/8/layout/hierarchy1"/>
    <dgm:cxn modelId="{240C25D0-D213-48ED-9FEE-DD862FD75FCC}" type="presParOf" srcId="{34F6401D-F4FC-4B9A-A5E0-776305BF5A23}" destId="{204358ED-5608-407A-9FE5-22DA41656AE1}" srcOrd="4" destOrd="0" presId="urn:microsoft.com/office/officeart/2005/8/layout/hierarchy1"/>
    <dgm:cxn modelId="{D65C2F9F-7770-49DB-B954-FFB50185B48B}" type="presParOf" srcId="{34F6401D-F4FC-4B9A-A5E0-776305BF5A23}" destId="{197F3F8B-6130-452B-BF9E-1C774FC470C8}" srcOrd="5" destOrd="0" presId="urn:microsoft.com/office/officeart/2005/8/layout/hierarchy1"/>
    <dgm:cxn modelId="{710E0934-152A-458A-B398-4FF37F61EE64}" type="presParOf" srcId="{197F3F8B-6130-452B-BF9E-1C774FC470C8}" destId="{EE43A37D-9DA6-48FD-90F6-791E8CE61C30}" srcOrd="0" destOrd="0" presId="urn:microsoft.com/office/officeart/2005/8/layout/hierarchy1"/>
    <dgm:cxn modelId="{4F844638-DA44-4CCC-927D-B36ABCD7FA98}" type="presParOf" srcId="{EE43A37D-9DA6-48FD-90F6-791E8CE61C30}" destId="{A479E801-6053-42B1-A1D1-95062CBAC826}" srcOrd="0" destOrd="0" presId="urn:microsoft.com/office/officeart/2005/8/layout/hierarchy1"/>
    <dgm:cxn modelId="{4039716E-9C92-4E1A-93CD-DBD7C5961210}" type="presParOf" srcId="{EE43A37D-9DA6-48FD-90F6-791E8CE61C30}" destId="{DB4969A1-D9C5-47F7-85D7-2A3E5FC15DDF}" srcOrd="1" destOrd="0" presId="urn:microsoft.com/office/officeart/2005/8/layout/hierarchy1"/>
    <dgm:cxn modelId="{2F923B21-C2C4-4267-93CC-2ABDB8C0AB05}" type="presParOf" srcId="{197F3F8B-6130-452B-BF9E-1C774FC470C8}" destId="{893FEF6A-54B0-472F-AA74-4049D463D30A}" srcOrd="1" destOrd="0" presId="urn:microsoft.com/office/officeart/2005/8/layout/hierarchy1"/>
  </dgm:cxnLst>
  <dgm:bg/>
  <dgm:whole/>
</dgm:dataModel>
</file>

<file path=ppt/diagrams/data2.xml><?xml version="1.0" encoding="utf-8"?>
<dgm:dataModel xmlns:dgm="http://schemas.openxmlformats.org/drawingml/2006/diagram" xmlns:a="http://schemas.openxmlformats.org/drawingml/2006/main">
  <dgm:ptLst>
    <dgm:pt modelId="{60803792-7704-49E0-98F2-59AA5B665780}" type="doc">
      <dgm:prSet loTypeId="urn:microsoft.com/office/officeart/2005/8/layout/cycle2" loCatId="cycle" qsTypeId="urn:microsoft.com/office/officeart/2005/8/quickstyle/simple1" qsCatId="simple" csTypeId="urn:microsoft.com/office/officeart/2005/8/colors/accent1_2" csCatId="accent1" phldr="1"/>
      <dgm:spPr/>
      <dgm:t>
        <a:bodyPr/>
        <a:lstStyle/>
        <a:p>
          <a:pPr rtl="1"/>
          <a:endParaRPr lang="ar-DZ"/>
        </a:p>
      </dgm:t>
    </dgm:pt>
    <dgm:pt modelId="{9B894427-1113-4470-9841-018A57BD9339}">
      <dgm:prSet phldrT="[Text]"/>
      <dgm:spPr/>
      <dgm:t>
        <a:bodyPr/>
        <a:lstStyle/>
        <a:p>
          <a:pPr rtl="1"/>
          <a:r>
            <a:rPr lang="ar-DZ" dirty="0" smtClean="0"/>
            <a:t>تقليل تكاليف العمل</a:t>
          </a:r>
          <a:endParaRPr lang="ar-DZ" dirty="0"/>
        </a:p>
      </dgm:t>
    </dgm:pt>
    <dgm:pt modelId="{F19D3718-95FD-4AF7-898E-308E5F72C7C8}" type="parTrans" cxnId="{D8708F2E-9BE6-486B-8102-39F09B897DEE}">
      <dgm:prSet/>
      <dgm:spPr/>
      <dgm:t>
        <a:bodyPr/>
        <a:lstStyle/>
        <a:p>
          <a:pPr rtl="1"/>
          <a:endParaRPr lang="ar-DZ"/>
        </a:p>
      </dgm:t>
    </dgm:pt>
    <dgm:pt modelId="{CBAA6603-32A9-48E7-AB85-DEA7018BA930}" type="sibTrans" cxnId="{D8708F2E-9BE6-486B-8102-39F09B897DEE}">
      <dgm:prSet/>
      <dgm:spPr/>
      <dgm:t>
        <a:bodyPr/>
        <a:lstStyle/>
        <a:p>
          <a:pPr rtl="1"/>
          <a:endParaRPr lang="ar-DZ"/>
        </a:p>
      </dgm:t>
    </dgm:pt>
    <dgm:pt modelId="{2EBBBC1D-CE50-4E21-A2B2-52C71C8C408E}">
      <dgm:prSet phldrT="[Text]"/>
      <dgm:spPr/>
      <dgm:t>
        <a:bodyPr/>
        <a:lstStyle/>
        <a:p>
          <a:pPr rtl="1"/>
          <a:r>
            <a:rPr lang="ar-DZ" dirty="0" smtClean="0"/>
            <a:t>توفير بيئة عمل صحية </a:t>
          </a:r>
          <a:endParaRPr lang="ar-DZ" dirty="0"/>
        </a:p>
      </dgm:t>
    </dgm:pt>
    <dgm:pt modelId="{3D4271DC-E2EB-4671-B90B-FBA4C9D06036}" type="parTrans" cxnId="{DCECD376-69FF-44EB-B04D-3387B004DDE4}">
      <dgm:prSet/>
      <dgm:spPr/>
      <dgm:t>
        <a:bodyPr/>
        <a:lstStyle/>
        <a:p>
          <a:pPr rtl="1"/>
          <a:endParaRPr lang="ar-DZ"/>
        </a:p>
      </dgm:t>
    </dgm:pt>
    <dgm:pt modelId="{07D709AF-1C54-4A58-B17F-A60CF188A9DF}" type="sibTrans" cxnId="{DCECD376-69FF-44EB-B04D-3387B004DDE4}">
      <dgm:prSet/>
      <dgm:spPr/>
      <dgm:t>
        <a:bodyPr/>
        <a:lstStyle/>
        <a:p>
          <a:pPr rtl="1"/>
          <a:endParaRPr lang="ar-DZ"/>
        </a:p>
      </dgm:t>
    </dgm:pt>
    <dgm:pt modelId="{CC8A70B8-27B6-493F-94F1-F23FDDF921ED}">
      <dgm:prSet phldrT="[Text]"/>
      <dgm:spPr/>
      <dgm:t>
        <a:bodyPr/>
        <a:lstStyle/>
        <a:p>
          <a:pPr rtl="1"/>
          <a:r>
            <a:rPr lang="ar-DZ" dirty="0" smtClean="0"/>
            <a:t>توفير نظام عمل مناسب</a:t>
          </a:r>
          <a:endParaRPr lang="ar-DZ" dirty="0"/>
        </a:p>
      </dgm:t>
    </dgm:pt>
    <dgm:pt modelId="{C24CDDC1-73BE-4728-BB35-4A10C204C55A}" type="parTrans" cxnId="{78D75E26-9D4F-4BBA-A514-18850FB08C3E}">
      <dgm:prSet/>
      <dgm:spPr/>
      <dgm:t>
        <a:bodyPr/>
        <a:lstStyle/>
        <a:p>
          <a:pPr rtl="1"/>
          <a:endParaRPr lang="ar-DZ"/>
        </a:p>
      </dgm:t>
    </dgm:pt>
    <dgm:pt modelId="{7D3EC3CB-8797-42BA-AEA4-57A353E8CE0E}" type="sibTrans" cxnId="{78D75E26-9D4F-4BBA-A514-18850FB08C3E}">
      <dgm:prSet/>
      <dgm:spPr/>
      <dgm:t>
        <a:bodyPr/>
        <a:lstStyle/>
        <a:p>
          <a:pPr rtl="1"/>
          <a:endParaRPr lang="ar-DZ"/>
        </a:p>
      </dgm:t>
    </dgm:pt>
    <dgm:pt modelId="{E047E7C2-1218-4219-9886-5D154974E15A}">
      <dgm:prSet phldrT="[Text]"/>
      <dgm:spPr/>
      <dgm:t>
        <a:bodyPr/>
        <a:lstStyle/>
        <a:p>
          <a:pPr rtl="1"/>
          <a:r>
            <a:rPr lang="ar-DZ" dirty="0" smtClean="0"/>
            <a:t>التقليل من الاثار النفسية</a:t>
          </a:r>
          <a:endParaRPr lang="ar-DZ" dirty="0"/>
        </a:p>
      </dgm:t>
    </dgm:pt>
    <dgm:pt modelId="{98861FBE-47DC-43B6-8520-8BB64527B1A3}" type="parTrans" cxnId="{D0CB00C6-5202-4056-9781-964FFB8A2F30}">
      <dgm:prSet/>
      <dgm:spPr/>
      <dgm:t>
        <a:bodyPr/>
        <a:lstStyle/>
        <a:p>
          <a:pPr rtl="1"/>
          <a:endParaRPr lang="ar-DZ"/>
        </a:p>
      </dgm:t>
    </dgm:pt>
    <dgm:pt modelId="{54704E27-3F21-43FD-80AE-12A8C1740409}" type="sibTrans" cxnId="{D0CB00C6-5202-4056-9781-964FFB8A2F30}">
      <dgm:prSet/>
      <dgm:spPr/>
      <dgm:t>
        <a:bodyPr/>
        <a:lstStyle/>
        <a:p>
          <a:pPr rtl="1"/>
          <a:endParaRPr lang="ar-DZ"/>
        </a:p>
      </dgm:t>
    </dgm:pt>
    <dgm:pt modelId="{7F924C2D-A970-428A-AC14-A04F3A141D05}">
      <dgm:prSet phldrT="[Text]"/>
      <dgm:spPr/>
      <dgm:t>
        <a:bodyPr/>
        <a:lstStyle/>
        <a:p>
          <a:pPr rtl="1"/>
          <a:r>
            <a:rPr lang="ar-DZ" dirty="0" smtClean="0"/>
            <a:t>تدعيم العلاقات الانسانية</a:t>
          </a:r>
          <a:endParaRPr lang="ar-DZ" dirty="0"/>
        </a:p>
      </dgm:t>
    </dgm:pt>
    <dgm:pt modelId="{7882350F-372C-49DF-8AA2-56654018CFAF}" type="parTrans" cxnId="{25485E85-17E3-4979-929E-5EEF5645AF07}">
      <dgm:prSet/>
      <dgm:spPr/>
      <dgm:t>
        <a:bodyPr/>
        <a:lstStyle/>
        <a:p>
          <a:pPr rtl="1"/>
          <a:endParaRPr lang="ar-DZ"/>
        </a:p>
      </dgm:t>
    </dgm:pt>
    <dgm:pt modelId="{69EC0213-DDDA-435C-887E-96E9B549FEEE}" type="sibTrans" cxnId="{25485E85-17E3-4979-929E-5EEF5645AF07}">
      <dgm:prSet/>
      <dgm:spPr/>
      <dgm:t>
        <a:bodyPr/>
        <a:lstStyle/>
        <a:p>
          <a:pPr rtl="1"/>
          <a:endParaRPr lang="ar-DZ"/>
        </a:p>
      </dgm:t>
    </dgm:pt>
    <dgm:pt modelId="{A048D8AD-8E93-4B57-9454-B1276C2D4D93}" type="pres">
      <dgm:prSet presAssocID="{60803792-7704-49E0-98F2-59AA5B665780}" presName="cycle" presStyleCnt="0">
        <dgm:presLayoutVars>
          <dgm:dir/>
          <dgm:resizeHandles val="exact"/>
        </dgm:presLayoutVars>
      </dgm:prSet>
      <dgm:spPr/>
      <dgm:t>
        <a:bodyPr/>
        <a:lstStyle/>
        <a:p>
          <a:pPr rtl="1"/>
          <a:endParaRPr lang="ar-DZ"/>
        </a:p>
      </dgm:t>
    </dgm:pt>
    <dgm:pt modelId="{BABFB525-2909-44F7-ABD1-384A860145DA}" type="pres">
      <dgm:prSet presAssocID="{9B894427-1113-4470-9841-018A57BD9339}" presName="node" presStyleLbl="node1" presStyleIdx="0" presStyleCnt="5">
        <dgm:presLayoutVars>
          <dgm:bulletEnabled val="1"/>
        </dgm:presLayoutVars>
      </dgm:prSet>
      <dgm:spPr/>
      <dgm:t>
        <a:bodyPr/>
        <a:lstStyle/>
        <a:p>
          <a:pPr rtl="1"/>
          <a:endParaRPr lang="ar-DZ"/>
        </a:p>
      </dgm:t>
    </dgm:pt>
    <dgm:pt modelId="{2977D7E4-FFB7-4E33-81DE-3B655F5559CC}" type="pres">
      <dgm:prSet presAssocID="{CBAA6603-32A9-48E7-AB85-DEA7018BA930}" presName="sibTrans" presStyleLbl="sibTrans2D1" presStyleIdx="0" presStyleCnt="5"/>
      <dgm:spPr/>
      <dgm:t>
        <a:bodyPr/>
        <a:lstStyle/>
        <a:p>
          <a:pPr rtl="1"/>
          <a:endParaRPr lang="ar-DZ"/>
        </a:p>
      </dgm:t>
    </dgm:pt>
    <dgm:pt modelId="{BE34C179-63C8-484E-AD94-A83652ECA7DE}" type="pres">
      <dgm:prSet presAssocID="{CBAA6603-32A9-48E7-AB85-DEA7018BA930}" presName="connectorText" presStyleLbl="sibTrans2D1" presStyleIdx="0" presStyleCnt="5"/>
      <dgm:spPr/>
      <dgm:t>
        <a:bodyPr/>
        <a:lstStyle/>
        <a:p>
          <a:pPr rtl="1"/>
          <a:endParaRPr lang="ar-DZ"/>
        </a:p>
      </dgm:t>
    </dgm:pt>
    <dgm:pt modelId="{23D88153-7E11-4E6B-8D06-0C059D067E43}" type="pres">
      <dgm:prSet presAssocID="{2EBBBC1D-CE50-4E21-A2B2-52C71C8C408E}" presName="node" presStyleLbl="node1" presStyleIdx="1" presStyleCnt="5">
        <dgm:presLayoutVars>
          <dgm:bulletEnabled val="1"/>
        </dgm:presLayoutVars>
      </dgm:prSet>
      <dgm:spPr/>
      <dgm:t>
        <a:bodyPr/>
        <a:lstStyle/>
        <a:p>
          <a:pPr rtl="1"/>
          <a:endParaRPr lang="ar-DZ"/>
        </a:p>
      </dgm:t>
    </dgm:pt>
    <dgm:pt modelId="{2D03870B-C961-438E-B472-15EC7EF9B513}" type="pres">
      <dgm:prSet presAssocID="{07D709AF-1C54-4A58-B17F-A60CF188A9DF}" presName="sibTrans" presStyleLbl="sibTrans2D1" presStyleIdx="1" presStyleCnt="5"/>
      <dgm:spPr/>
      <dgm:t>
        <a:bodyPr/>
        <a:lstStyle/>
        <a:p>
          <a:pPr rtl="1"/>
          <a:endParaRPr lang="ar-DZ"/>
        </a:p>
      </dgm:t>
    </dgm:pt>
    <dgm:pt modelId="{C975502C-85D1-4B82-AF83-F159E1248329}" type="pres">
      <dgm:prSet presAssocID="{07D709AF-1C54-4A58-B17F-A60CF188A9DF}" presName="connectorText" presStyleLbl="sibTrans2D1" presStyleIdx="1" presStyleCnt="5"/>
      <dgm:spPr/>
      <dgm:t>
        <a:bodyPr/>
        <a:lstStyle/>
        <a:p>
          <a:pPr rtl="1"/>
          <a:endParaRPr lang="ar-DZ"/>
        </a:p>
      </dgm:t>
    </dgm:pt>
    <dgm:pt modelId="{8AC34058-AE97-4F28-AD54-0AC4FBEE8148}" type="pres">
      <dgm:prSet presAssocID="{CC8A70B8-27B6-493F-94F1-F23FDDF921ED}" presName="node" presStyleLbl="node1" presStyleIdx="2" presStyleCnt="5">
        <dgm:presLayoutVars>
          <dgm:bulletEnabled val="1"/>
        </dgm:presLayoutVars>
      </dgm:prSet>
      <dgm:spPr/>
      <dgm:t>
        <a:bodyPr/>
        <a:lstStyle/>
        <a:p>
          <a:pPr rtl="1"/>
          <a:endParaRPr lang="ar-DZ"/>
        </a:p>
      </dgm:t>
    </dgm:pt>
    <dgm:pt modelId="{88DB05D1-ECD9-4AE3-8E12-E52301B62A43}" type="pres">
      <dgm:prSet presAssocID="{7D3EC3CB-8797-42BA-AEA4-57A353E8CE0E}" presName="sibTrans" presStyleLbl="sibTrans2D1" presStyleIdx="2" presStyleCnt="5"/>
      <dgm:spPr/>
      <dgm:t>
        <a:bodyPr/>
        <a:lstStyle/>
        <a:p>
          <a:pPr rtl="1"/>
          <a:endParaRPr lang="ar-DZ"/>
        </a:p>
      </dgm:t>
    </dgm:pt>
    <dgm:pt modelId="{BDEEE90A-673C-43EE-8DEE-3138EADDEF84}" type="pres">
      <dgm:prSet presAssocID="{7D3EC3CB-8797-42BA-AEA4-57A353E8CE0E}" presName="connectorText" presStyleLbl="sibTrans2D1" presStyleIdx="2" presStyleCnt="5"/>
      <dgm:spPr/>
      <dgm:t>
        <a:bodyPr/>
        <a:lstStyle/>
        <a:p>
          <a:pPr rtl="1"/>
          <a:endParaRPr lang="ar-DZ"/>
        </a:p>
      </dgm:t>
    </dgm:pt>
    <dgm:pt modelId="{638FA98B-DECB-42E8-BDFA-C2701392A421}" type="pres">
      <dgm:prSet presAssocID="{E047E7C2-1218-4219-9886-5D154974E15A}" presName="node" presStyleLbl="node1" presStyleIdx="3" presStyleCnt="5">
        <dgm:presLayoutVars>
          <dgm:bulletEnabled val="1"/>
        </dgm:presLayoutVars>
      </dgm:prSet>
      <dgm:spPr/>
      <dgm:t>
        <a:bodyPr/>
        <a:lstStyle/>
        <a:p>
          <a:pPr rtl="1"/>
          <a:endParaRPr lang="ar-DZ"/>
        </a:p>
      </dgm:t>
    </dgm:pt>
    <dgm:pt modelId="{3FBB476F-6397-4C87-BE58-505D562BF5C0}" type="pres">
      <dgm:prSet presAssocID="{54704E27-3F21-43FD-80AE-12A8C1740409}" presName="sibTrans" presStyleLbl="sibTrans2D1" presStyleIdx="3" presStyleCnt="5"/>
      <dgm:spPr/>
      <dgm:t>
        <a:bodyPr/>
        <a:lstStyle/>
        <a:p>
          <a:pPr rtl="1"/>
          <a:endParaRPr lang="ar-DZ"/>
        </a:p>
      </dgm:t>
    </dgm:pt>
    <dgm:pt modelId="{F3BE4CC1-74A5-4E4D-8CFA-F1EE0E157C85}" type="pres">
      <dgm:prSet presAssocID="{54704E27-3F21-43FD-80AE-12A8C1740409}" presName="connectorText" presStyleLbl="sibTrans2D1" presStyleIdx="3" presStyleCnt="5"/>
      <dgm:spPr/>
      <dgm:t>
        <a:bodyPr/>
        <a:lstStyle/>
        <a:p>
          <a:pPr rtl="1"/>
          <a:endParaRPr lang="ar-DZ"/>
        </a:p>
      </dgm:t>
    </dgm:pt>
    <dgm:pt modelId="{61BBE5B8-BDEF-4AC1-99AB-A1B76772E442}" type="pres">
      <dgm:prSet presAssocID="{7F924C2D-A970-428A-AC14-A04F3A141D05}" presName="node" presStyleLbl="node1" presStyleIdx="4" presStyleCnt="5">
        <dgm:presLayoutVars>
          <dgm:bulletEnabled val="1"/>
        </dgm:presLayoutVars>
      </dgm:prSet>
      <dgm:spPr/>
      <dgm:t>
        <a:bodyPr/>
        <a:lstStyle/>
        <a:p>
          <a:pPr rtl="1"/>
          <a:endParaRPr lang="ar-DZ"/>
        </a:p>
      </dgm:t>
    </dgm:pt>
    <dgm:pt modelId="{B5FA19E9-76D0-44DC-833F-A6E47CFCF4A8}" type="pres">
      <dgm:prSet presAssocID="{69EC0213-DDDA-435C-887E-96E9B549FEEE}" presName="sibTrans" presStyleLbl="sibTrans2D1" presStyleIdx="4" presStyleCnt="5"/>
      <dgm:spPr/>
      <dgm:t>
        <a:bodyPr/>
        <a:lstStyle/>
        <a:p>
          <a:pPr rtl="1"/>
          <a:endParaRPr lang="ar-DZ"/>
        </a:p>
      </dgm:t>
    </dgm:pt>
    <dgm:pt modelId="{EC71A327-AB99-43C7-B944-0EE1770F9144}" type="pres">
      <dgm:prSet presAssocID="{69EC0213-DDDA-435C-887E-96E9B549FEEE}" presName="connectorText" presStyleLbl="sibTrans2D1" presStyleIdx="4" presStyleCnt="5"/>
      <dgm:spPr/>
      <dgm:t>
        <a:bodyPr/>
        <a:lstStyle/>
        <a:p>
          <a:pPr rtl="1"/>
          <a:endParaRPr lang="ar-DZ"/>
        </a:p>
      </dgm:t>
    </dgm:pt>
  </dgm:ptLst>
  <dgm:cxnLst>
    <dgm:cxn modelId="{A6CBFF79-D0DC-4073-B651-BC30940FCAB8}" type="presOf" srcId="{54704E27-3F21-43FD-80AE-12A8C1740409}" destId="{F3BE4CC1-74A5-4E4D-8CFA-F1EE0E157C85}" srcOrd="1" destOrd="0" presId="urn:microsoft.com/office/officeart/2005/8/layout/cycle2"/>
    <dgm:cxn modelId="{34980121-4EE4-45D2-AC72-E67546D35501}" type="presOf" srcId="{7D3EC3CB-8797-42BA-AEA4-57A353E8CE0E}" destId="{BDEEE90A-673C-43EE-8DEE-3138EADDEF84}" srcOrd="1" destOrd="0" presId="urn:microsoft.com/office/officeart/2005/8/layout/cycle2"/>
    <dgm:cxn modelId="{78D75E26-9D4F-4BBA-A514-18850FB08C3E}" srcId="{60803792-7704-49E0-98F2-59AA5B665780}" destId="{CC8A70B8-27B6-493F-94F1-F23FDDF921ED}" srcOrd="2" destOrd="0" parTransId="{C24CDDC1-73BE-4728-BB35-4A10C204C55A}" sibTransId="{7D3EC3CB-8797-42BA-AEA4-57A353E8CE0E}"/>
    <dgm:cxn modelId="{6FC5A52A-C98B-422E-B29C-D09E4AEFFBCA}" type="presOf" srcId="{2EBBBC1D-CE50-4E21-A2B2-52C71C8C408E}" destId="{23D88153-7E11-4E6B-8D06-0C059D067E43}" srcOrd="0" destOrd="0" presId="urn:microsoft.com/office/officeart/2005/8/layout/cycle2"/>
    <dgm:cxn modelId="{D4C9C904-C3E8-47D4-9684-E4CE24AC3642}" type="presOf" srcId="{07D709AF-1C54-4A58-B17F-A60CF188A9DF}" destId="{C975502C-85D1-4B82-AF83-F159E1248329}" srcOrd="1" destOrd="0" presId="urn:microsoft.com/office/officeart/2005/8/layout/cycle2"/>
    <dgm:cxn modelId="{D0CB00C6-5202-4056-9781-964FFB8A2F30}" srcId="{60803792-7704-49E0-98F2-59AA5B665780}" destId="{E047E7C2-1218-4219-9886-5D154974E15A}" srcOrd="3" destOrd="0" parTransId="{98861FBE-47DC-43B6-8520-8BB64527B1A3}" sibTransId="{54704E27-3F21-43FD-80AE-12A8C1740409}"/>
    <dgm:cxn modelId="{E4BDC48B-161A-444E-8762-26848EFC003C}" type="presOf" srcId="{60803792-7704-49E0-98F2-59AA5B665780}" destId="{A048D8AD-8E93-4B57-9454-B1276C2D4D93}" srcOrd="0" destOrd="0" presId="urn:microsoft.com/office/officeart/2005/8/layout/cycle2"/>
    <dgm:cxn modelId="{25485E85-17E3-4979-929E-5EEF5645AF07}" srcId="{60803792-7704-49E0-98F2-59AA5B665780}" destId="{7F924C2D-A970-428A-AC14-A04F3A141D05}" srcOrd="4" destOrd="0" parTransId="{7882350F-372C-49DF-8AA2-56654018CFAF}" sibTransId="{69EC0213-DDDA-435C-887E-96E9B549FEEE}"/>
    <dgm:cxn modelId="{CE7D2314-08DE-48A5-A0EF-638F41F8CA65}" type="presOf" srcId="{69EC0213-DDDA-435C-887E-96E9B549FEEE}" destId="{EC71A327-AB99-43C7-B944-0EE1770F9144}" srcOrd="1" destOrd="0" presId="urn:microsoft.com/office/officeart/2005/8/layout/cycle2"/>
    <dgm:cxn modelId="{1846FDB9-0294-4040-9CEE-83F1872B15CE}" type="presOf" srcId="{07D709AF-1C54-4A58-B17F-A60CF188A9DF}" destId="{2D03870B-C961-438E-B472-15EC7EF9B513}" srcOrd="0" destOrd="0" presId="urn:microsoft.com/office/officeart/2005/8/layout/cycle2"/>
    <dgm:cxn modelId="{0041A3A8-BD3B-46D5-A278-1871A9EFA17E}" type="presOf" srcId="{9B894427-1113-4470-9841-018A57BD9339}" destId="{BABFB525-2909-44F7-ABD1-384A860145DA}" srcOrd="0" destOrd="0" presId="urn:microsoft.com/office/officeart/2005/8/layout/cycle2"/>
    <dgm:cxn modelId="{90B83B55-C270-425A-A6E7-7A323E437749}" type="presOf" srcId="{54704E27-3F21-43FD-80AE-12A8C1740409}" destId="{3FBB476F-6397-4C87-BE58-505D562BF5C0}" srcOrd="0" destOrd="0" presId="urn:microsoft.com/office/officeart/2005/8/layout/cycle2"/>
    <dgm:cxn modelId="{D8708F2E-9BE6-486B-8102-39F09B897DEE}" srcId="{60803792-7704-49E0-98F2-59AA5B665780}" destId="{9B894427-1113-4470-9841-018A57BD9339}" srcOrd="0" destOrd="0" parTransId="{F19D3718-95FD-4AF7-898E-308E5F72C7C8}" sibTransId="{CBAA6603-32A9-48E7-AB85-DEA7018BA930}"/>
    <dgm:cxn modelId="{38BFF8D8-8B19-49FD-9E33-DE8E5BE4115C}" type="presOf" srcId="{CBAA6603-32A9-48E7-AB85-DEA7018BA930}" destId="{BE34C179-63C8-484E-AD94-A83652ECA7DE}" srcOrd="1" destOrd="0" presId="urn:microsoft.com/office/officeart/2005/8/layout/cycle2"/>
    <dgm:cxn modelId="{C88BC39E-8E27-4869-BD5A-4E3CC2D853F0}" type="presOf" srcId="{7D3EC3CB-8797-42BA-AEA4-57A353E8CE0E}" destId="{88DB05D1-ECD9-4AE3-8E12-E52301B62A43}" srcOrd="0" destOrd="0" presId="urn:microsoft.com/office/officeart/2005/8/layout/cycle2"/>
    <dgm:cxn modelId="{177D30CF-EA5C-4101-9BA6-0F194AE89F38}" type="presOf" srcId="{69EC0213-DDDA-435C-887E-96E9B549FEEE}" destId="{B5FA19E9-76D0-44DC-833F-A6E47CFCF4A8}" srcOrd="0" destOrd="0" presId="urn:microsoft.com/office/officeart/2005/8/layout/cycle2"/>
    <dgm:cxn modelId="{6FAEA613-4807-4267-916A-6154DB974BD3}" type="presOf" srcId="{CC8A70B8-27B6-493F-94F1-F23FDDF921ED}" destId="{8AC34058-AE97-4F28-AD54-0AC4FBEE8148}" srcOrd="0" destOrd="0" presId="urn:microsoft.com/office/officeart/2005/8/layout/cycle2"/>
    <dgm:cxn modelId="{0EBFE353-0B54-4273-B1D6-7256A075D7EF}" type="presOf" srcId="{E047E7C2-1218-4219-9886-5D154974E15A}" destId="{638FA98B-DECB-42E8-BDFA-C2701392A421}" srcOrd="0" destOrd="0" presId="urn:microsoft.com/office/officeart/2005/8/layout/cycle2"/>
    <dgm:cxn modelId="{DCECD376-69FF-44EB-B04D-3387B004DDE4}" srcId="{60803792-7704-49E0-98F2-59AA5B665780}" destId="{2EBBBC1D-CE50-4E21-A2B2-52C71C8C408E}" srcOrd="1" destOrd="0" parTransId="{3D4271DC-E2EB-4671-B90B-FBA4C9D06036}" sibTransId="{07D709AF-1C54-4A58-B17F-A60CF188A9DF}"/>
    <dgm:cxn modelId="{BF2BCAFC-17F3-42C3-9F87-D81D2FE60C3C}" type="presOf" srcId="{CBAA6603-32A9-48E7-AB85-DEA7018BA930}" destId="{2977D7E4-FFB7-4E33-81DE-3B655F5559CC}" srcOrd="0" destOrd="0" presId="urn:microsoft.com/office/officeart/2005/8/layout/cycle2"/>
    <dgm:cxn modelId="{0773D691-F1A3-42B7-829D-07EB7F65151C}" type="presOf" srcId="{7F924C2D-A970-428A-AC14-A04F3A141D05}" destId="{61BBE5B8-BDEF-4AC1-99AB-A1B76772E442}" srcOrd="0" destOrd="0" presId="urn:microsoft.com/office/officeart/2005/8/layout/cycle2"/>
    <dgm:cxn modelId="{66CA3DC4-5121-4B9A-949B-A43C8EDF78FC}" type="presParOf" srcId="{A048D8AD-8E93-4B57-9454-B1276C2D4D93}" destId="{BABFB525-2909-44F7-ABD1-384A860145DA}" srcOrd="0" destOrd="0" presId="urn:microsoft.com/office/officeart/2005/8/layout/cycle2"/>
    <dgm:cxn modelId="{B7B66029-C54C-4693-B287-7C56B8C7ED9F}" type="presParOf" srcId="{A048D8AD-8E93-4B57-9454-B1276C2D4D93}" destId="{2977D7E4-FFB7-4E33-81DE-3B655F5559CC}" srcOrd="1" destOrd="0" presId="urn:microsoft.com/office/officeart/2005/8/layout/cycle2"/>
    <dgm:cxn modelId="{0453B338-BBA4-45D2-A2FB-5CBB34401209}" type="presParOf" srcId="{2977D7E4-FFB7-4E33-81DE-3B655F5559CC}" destId="{BE34C179-63C8-484E-AD94-A83652ECA7DE}" srcOrd="0" destOrd="0" presId="urn:microsoft.com/office/officeart/2005/8/layout/cycle2"/>
    <dgm:cxn modelId="{2CD28209-545C-4233-A193-2E00A8A717B0}" type="presParOf" srcId="{A048D8AD-8E93-4B57-9454-B1276C2D4D93}" destId="{23D88153-7E11-4E6B-8D06-0C059D067E43}" srcOrd="2" destOrd="0" presId="urn:microsoft.com/office/officeart/2005/8/layout/cycle2"/>
    <dgm:cxn modelId="{67112E9D-0512-4B1B-B655-35BCFE4CAA41}" type="presParOf" srcId="{A048D8AD-8E93-4B57-9454-B1276C2D4D93}" destId="{2D03870B-C961-438E-B472-15EC7EF9B513}" srcOrd="3" destOrd="0" presId="urn:microsoft.com/office/officeart/2005/8/layout/cycle2"/>
    <dgm:cxn modelId="{B69C1BBC-CB7D-4723-8819-FD1EF2C0DB15}" type="presParOf" srcId="{2D03870B-C961-438E-B472-15EC7EF9B513}" destId="{C975502C-85D1-4B82-AF83-F159E1248329}" srcOrd="0" destOrd="0" presId="urn:microsoft.com/office/officeart/2005/8/layout/cycle2"/>
    <dgm:cxn modelId="{1EAE0BD0-A4A9-4AD4-8DEA-604187FCF444}" type="presParOf" srcId="{A048D8AD-8E93-4B57-9454-B1276C2D4D93}" destId="{8AC34058-AE97-4F28-AD54-0AC4FBEE8148}" srcOrd="4" destOrd="0" presId="urn:microsoft.com/office/officeart/2005/8/layout/cycle2"/>
    <dgm:cxn modelId="{8DA0D0BF-2D09-45FB-A4E5-4A4C0C830020}" type="presParOf" srcId="{A048D8AD-8E93-4B57-9454-B1276C2D4D93}" destId="{88DB05D1-ECD9-4AE3-8E12-E52301B62A43}" srcOrd="5" destOrd="0" presId="urn:microsoft.com/office/officeart/2005/8/layout/cycle2"/>
    <dgm:cxn modelId="{36A10AF4-1547-4C3F-B74A-AD1919B71ED6}" type="presParOf" srcId="{88DB05D1-ECD9-4AE3-8E12-E52301B62A43}" destId="{BDEEE90A-673C-43EE-8DEE-3138EADDEF84}" srcOrd="0" destOrd="0" presId="urn:microsoft.com/office/officeart/2005/8/layout/cycle2"/>
    <dgm:cxn modelId="{9D04068B-6D15-4A17-8AC3-002CA27BECAC}" type="presParOf" srcId="{A048D8AD-8E93-4B57-9454-B1276C2D4D93}" destId="{638FA98B-DECB-42E8-BDFA-C2701392A421}" srcOrd="6" destOrd="0" presId="urn:microsoft.com/office/officeart/2005/8/layout/cycle2"/>
    <dgm:cxn modelId="{8C8370A3-D644-4D3C-B386-C1381B1DBEAE}" type="presParOf" srcId="{A048D8AD-8E93-4B57-9454-B1276C2D4D93}" destId="{3FBB476F-6397-4C87-BE58-505D562BF5C0}" srcOrd="7" destOrd="0" presId="urn:microsoft.com/office/officeart/2005/8/layout/cycle2"/>
    <dgm:cxn modelId="{84B3E40E-5031-47C8-B5A5-96FF5F5B6250}" type="presParOf" srcId="{3FBB476F-6397-4C87-BE58-505D562BF5C0}" destId="{F3BE4CC1-74A5-4E4D-8CFA-F1EE0E157C85}" srcOrd="0" destOrd="0" presId="urn:microsoft.com/office/officeart/2005/8/layout/cycle2"/>
    <dgm:cxn modelId="{3DD6FC5A-6AE1-4860-AE14-0594873A59F8}" type="presParOf" srcId="{A048D8AD-8E93-4B57-9454-B1276C2D4D93}" destId="{61BBE5B8-BDEF-4AC1-99AB-A1B76772E442}" srcOrd="8" destOrd="0" presId="urn:microsoft.com/office/officeart/2005/8/layout/cycle2"/>
    <dgm:cxn modelId="{C8CD6411-2678-4227-8E43-3F71FFF5870A}" type="presParOf" srcId="{A048D8AD-8E93-4B57-9454-B1276C2D4D93}" destId="{B5FA19E9-76D0-44DC-833F-A6E47CFCF4A8}" srcOrd="9" destOrd="0" presId="urn:microsoft.com/office/officeart/2005/8/layout/cycle2"/>
    <dgm:cxn modelId="{2D4E2E84-6B4D-4727-A88E-DBE22C65E843}" type="presParOf" srcId="{B5FA19E9-76D0-44DC-833F-A6E47CFCF4A8}" destId="{EC71A327-AB99-43C7-B944-0EE1770F9144}" srcOrd="0" destOrd="0" presId="urn:microsoft.com/office/officeart/2005/8/layout/cycle2"/>
  </dgm:cxnLst>
  <dgm:bg/>
  <dgm:whole/>
</dgm:dataModel>
</file>

<file path=ppt/diagrams/data3.xml><?xml version="1.0" encoding="utf-8"?>
<dgm:dataModel xmlns:dgm="http://schemas.openxmlformats.org/drawingml/2006/diagram" xmlns:a="http://schemas.openxmlformats.org/drawingml/2006/main">
  <dgm:ptLst>
    <dgm:pt modelId="{6F7CCD3E-5705-47E8-9C01-02C2A96AF404}" type="doc">
      <dgm:prSet loTypeId="urn:microsoft.com/office/officeart/2005/8/layout/cycle6" loCatId="cycle" qsTypeId="urn:microsoft.com/office/officeart/2005/8/quickstyle/simple1" qsCatId="simple" csTypeId="urn:microsoft.com/office/officeart/2005/8/colors/accent1_2" csCatId="accent1" phldr="1"/>
      <dgm:spPr/>
      <dgm:t>
        <a:bodyPr/>
        <a:lstStyle/>
        <a:p>
          <a:pPr rtl="1"/>
          <a:endParaRPr lang="ar-DZ"/>
        </a:p>
      </dgm:t>
    </dgm:pt>
    <dgm:pt modelId="{C3E64E85-0EC1-4C35-BF8D-C3EF9E5AF4B0}">
      <dgm:prSet phldrT="[Text]"/>
      <dgm:spPr/>
      <dgm:t>
        <a:bodyPr/>
        <a:lstStyle/>
        <a:p>
          <a:pPr rtl="1"/>
          <a:r>
            <a:rPr lang="ar-DZ" dirty="0" smtClean="0"/>
            <a:t>حماية وسائل الإنتاج من الضرر و التلف</a:t>
          </a:r>
          <a:endParaRPr lang="ar-DZ" dirty="0"/>
        </a:p>
      </dgm:t>
    </dgm:pt>
    <dgm:pt modelId="{55327AC4-E6F3-4AA1-A814-53C9CD6DAFC3}" type="parTrans" cxnId="{11217608-4E3E-413A-9A88-DD20225FCF14}">
      <dgm:prSet/>
      <dgm:spPr/>
      <dgm:t>
        <a:bodyPr/>
        <a:lstStyle/>
        <a:p>
          <a:pPr rtl="1"/>
          <a:endParaRPr lang="ar-DZ"/>
        </a:p>
      </dgm:t>
    </dgm:pt>
    <dgm:pt modelId="{50006444-214D-47D5-AC04-C7573598FBBE}" type="sibTrans" cxnId="{11217608-4E3E-413A-9A88-DD20225FCF14}">
      <dgm:prSet/>
      <dgm:spPr/>
      <dgm:t>
        <a:bodyPr/>
        <a:lstStyle/>
        <a:p>
          <a:pPr rtl="1"/>
          <a:endParaRPr lang="ar-DZ"/>
        </a:p>
      </dgm:t>
    </dgm:pt>
    <dgm:pt modelId="{E6FB2462-AE20-4B48-B081-1A1EF0614F3C}">
      <dgm:prSet phldrT="[Text]"/>
      <dgm:spPr/>
      <dgm:t>
        <a:bodyPr/>
        <a:lstStyle/>
        <a:p>
          <a:pPr rtl="1"/>
          <a:r>
            <a:rPr lang="ar-DZ" dirty="0" smtClean="0"/>
            <a:t>حماية العنصر البشري من مخاطر العمل</a:t>
          </a:r>
          <a:endParaRPr lang="ar-DZ" dirty="0"/>
        </a:p>
      </dgm:t>
    </dgm:pt>
    <dgm:pt modelId="{56A1CCF8-7E0D-442A-BEDA-044E1EAEC8E5}" type="parTrans" cxnId="{ED1B0373-E52A-4996-BD54-7ED870894F03}">
      <dgm:prSet/>
      <dgm:spPr/>
      <dgm:t>
        <a:bodyPr/>
        <a:lstStyle/>
        <a:p>
          <a:pPr rtl="1"/>
          <a:endParaRPr lang="ar-DZ"/>
        </a:p>
      </dgm:t>
    </dgm:pt>
    <dgm:pt modelId="{6742BD65-E46D-47AC-A917-7ACD79DD63AC}" type="sibTrans" cxnId="{ED1B0373-E52A-4996-BD54-7ED870894F03}">
      <dgm:prSet/>
      <dgm:spPr/>
      <dgm:t>
        <a:bodyPr/>
        <a:lstStyle/>
        <a:p>
          <a:pPr rtl="1"/>
          <a:endParaRPr lang="ar-DZ"/>
        </a:p>
      </dgm:t>
    </dgm:pt>
    <dgm:pt modelId="{EA035770-2924-4F21-B8DD-71C2AC46272B}">
      <dgm:prSet phldrT="[Text]"/>
      <dgm:spPr/>
      <dgm:t>
        <a:bodyPr/>
        <a:lstStyle/>
        <a:p>
          <a:pPr rtl="1"/>
          <a:r>
            <a:rPr lang="ar-DZ" dirty="0" smtClean="0"/>
            <a:t>التعرف بمخاطر العمل وكيفية تجنبها</a:t>
          </a:r>
          <a:endParaRPr lang="ar-DZ" dirty="0"/>
        </a:p>
      </dgm:t>
    </dgm:pt>
    <dgm:pt modelId="{72E97A92-D8AA-40BD-AC2C-B5453C0FABBE}" type="parTrans" cxnId="{A4BCAAE6-96AB-454C-99CE-D6C79DAE7ED8}">
      <dgm:prSet/>
      <dgm:spPr/>
      <dgm:t>
        <a:bodyPr/>
        <a:lstStyle/>
        <a:p>
          <a:pPr rtl="1"/>
          <a:endParaRPr lang="ar-DZ"/>
        </a:p>
      </dgm:t>
    </dgm:pt>
    <dgm:pt modelId="{EA453283-CF21-4A9C-9663-68245B2FE6FF}" type="sibTrans" cxnId="{A4BCAAE6-96AB-454C-99CE-D6C79DAE7ED8}">
      <dgm:prSet/>
      <dgm:spPr/>
      <dgm:t>
        <a:bodyPr/>
        <a:lstStyle/>
        <a:p>
          <a:pPr rtl="1"/>
          <a:endParaRPr lang="ar-DZ"/>
        </a:p>
      </dgm:t>
    </dgm:pt>
    <dgm:pt modelId="{909CDDEC-6BD8-4E42-8481-376937890F08}">
      <dgm:prSet phldrT="[Text]"/>
      <dgm:spPr/>
      <dgm:t>
        <a:bodyPr/>
        <a:lstStyle/>
        <a:p>
          <a:pPr rtl="1"/>
          <a:r>
            <a:rPr lang="ar-DZ" dirty="0" smtClean="0"/>
            <a:t>تخفيض كلفة الانتاج</a:t>
          </a:r>
          <a:endParaRPr lang="ar-DZ" dirty="0"/>
        </a:p>
      </dgm:t>
    </dgm:pt>
    <dgm:pt modelId="{F970441C-4499-4B84-A52C-8A38D89BB39F}" type="parTrans" cxnId="{0C5E3812-DE79-4C3C-9DFE-5F26715F4E6E}">
      <dgm:prSet/>
      <dgm:spPr/>
      <dgm:t>
        <a:bodyPr/>
        <a:lstStyle/>
        <a:p>
          <a:pPr rtl="1"/>
          <a:endParaRPr lang="ar-DZ"/>
        </a:p>
      </dgm:t>
    </dgm:pt>
    <dgm:pt modelId="{37EABBB9-8766-4096-9E42-500AD6A1CA44}" type="sibTrans" cxnId="{0C5E3812-DE79-4C3C-9DFE-5F26715F4E6E}">
      <dgm:prSet/>
      <dgm:spPr/>
      <dgm:t>
        <a:bodyPr/>
        <a:lstStyle/>
        <a:p>
          <a:pPr rtl="1"/>
          <a:endParaRPr lang="ar-DZ"/>
        </a:p>
      </dgm:t>
    </dgm:pt>
    <dgm:pt modelId="{E1B9F1BA-77DD-4748-A907-2DF44DDCA8F3}">
      <dgm:prSet phldrT="[Text]"/>
      <dgm:spPr/>
      <dgm:t>
        <a:bodyPr/>
        <a:lstStyle/>
        <a:p>
          <a:pPr rtl="1"/>
          <a:r>
            <a:rPr lang="ar-DZ" dirty="0" smtClean="0"/>
            <a:t>استعمال معدات الوقاية الشخصية</a:t>
          </a:r>
          <a:endParaRPr lang="ar-DZ" dirty="0"/>
        </a:p>
      </dgm:t>
    </dgm:pt>
    <dgm:pt modelId="{15B10B02-033E-438E-A798-8EDD501CBB79}" type="parTrans" cxnId="{12ED5DD4-9DAD-4D4F-AAB0-4495843BF046}">
      <dgm:prSet/>
      <dgm:spPr/>
      <dgm:t>
        <a:bodyPr/>
        <a:lstStyle/>
        <a:p>
          <a:pPr rtl="1"/>
          <a:endParaRPr lang="ar-DZ"/>
        </a:p>
      </dgm:t>
    </dgm:pt>
    <dgm:pt modelId="{131D8E95-F168-4EC5-8EA4-F51FA5FB481E}" type="sibTrans" cxnId="{12ED5DD4-9DAD-4D4F-AAB0-4495843BF046}">
      <dgm:prSet/>
      <dgm:spPr/>
      <dgm:t>
        <a:bodyPr/>
        <a:lstStyle/>
        <a:p>
          <a:pPr rtl="1"/>
          <a:endParaRPr lang="ar-DZ"/>
        </a:p>
      </dgm:t>
    </dgm:pt>
    <dgm:pt modelId="{280D3F00-424E-4621-B023-886FD1AA933A}">
      <dgm:prSet phldrT="[Text]"/>
      <dgm:spPr/>
      <dgm:t>
        <a:bodyPr/>
        <a:lstStyle/>
        <a:p>
          <a:pPr rtl="1"/>
          <a:r>
            <a:rPr lang="ar-DZ" dirty="0" smtClean="0"/>
            <a:t>تقليص الإصابات وحوادث العمل</a:t>
          </a:r>
          <a:endParaRPr lang="ar-DZ" dirty="0"/>
        </a:p>
      </dgm:t>
    </dgm:pt>
    <dgm:pt modelId="{D39E0DBA-C853-4A24-86A5-96566A4BB6A6}" type="parTrans" cxnId="{CB70473A-62FC-4F57-8586-53112AAC9095}">
      <dgm:prSet/>
      <dgm:spPr/>
      <dgm:t>
        <a:bodyPr/>
        <a:lstStyle/>
        <a:p>
          <a:pPr rtl="1"/>
          <a:endParaRPr lang="ar-DZ"/>
        </a:p>
      </dgm:t>
    </dgm:pt>
    <dgm:pt modelId="{867797A3-F7C4-4B6A-9186-A7B6CC0BDFFF}" type="sibTrans" cxnId="{CB70473A-62FC-4F57-8586-53112AAC9095}">
      <dgm:prSet/>
      <dgm:spPr/>
      <dgm:t>
        <a:bodyPr/>
        <a:lstStyle/>
        <a:p>
          <a:pPr rtl="1"/>
          <a:endParaRPr lang="ar-DZ"/>
        </a:p>
      </dgm:t>
    </dgm:pt>
    <dgm:pt modelId="{08811D69-AB93-4A4D-A5F9-A8E968A5CE22}" type="pres">
      <dgm:prSet presAssocID="{6F7CCD3E-5705-47E8-9C01-02C2A96AF404}" presName="cycle" presStyleCnt="0">
        <dgm:presLayoutVars>
          <dgm:dir/>
          <dgm:resizeHandles val="exact"/>
        </dgm:presLayoutVars>
      </dgm:prSet>
      <dgm:spPr/>
      <dgm:t>
        <a:bodyPr/>
        <a:lstStyle/>
        <a:p>
          <a:pPr rtl="1"/>
          <a:endParaRPr lang="ar-DZ"/>
        </a:p>
      </dgm:t>
    </dgm:pt>
    <dgm:pt modelId="{F43EDFCD-39D9-49CA-98DA-31EE643BA3EB}" type="pres">
      <dgm:prSet presAssocID="{C3E64E85-0EC1-4C35-BF8D-C3EF9E5AF4B0}" presName="node" presStyleLbl="node1" presStyleIdx="0" presStyleCnt="6">
        <dgm:presLayoutVars>
          <dgm:bulletEnabled val="1"/>
        </dgm:presLayoutVars>
      </dgm:prSet>
      <dgm:spPr/>
      <dgm:t>
        <a:bodyPr/>
        <a:lstStyle/>
        <a:p>
          <a:pPr rtl="1"/>
          <a:endParaRPr lang="ar-DZ"/>
        </a:p>
      </dgm:t>
    </dgm:pt>
    <dgm:pt modelId="{22742420-0C74-48C7-A87E-FE6C8BA96518}" type="pres">
      <dgm:prSet presAssocID="{C3E64E85-0EC1-4C35-BF8D-C3EF9E5AF4B0}" presName="spNode" presStyleCnt="0"/>
      <dgm:spPr/>
    </dgm:pt>
    <dgm:pt modelId="{D5B9BA6B-1C49-4343-A562-80ACB4056022}" type="pres">
      <dgm:prSet presAssocID="{50006444-214D-47D5-AC04-C7573598FBBE}" presName="sibTrans" presStyleLbl="sibTrans1D1" presStyleIdx="0" presStyleCnt="6"/>
      <dgm:spPr/>
      <dgm:t>
        <a:bodyPr/>
        <a:lstStyle/>
        <a:p>
          <a:pPr rtl="1"/>
          <a:endParaRPr lang="ar-DZ"/>
        </a:p>
      </dgm:t>
    </dgm:pt>
    <dgm:pt modelId="{A3E1417C-5B51-4B9C-954A-9EFC8CF0338C}" type="pres">
      <dgm:prSet presAssocID="{E6FB2462-AE20-4B48-B081-1A1EF0614F3C}" presName="node" presStyleLbl="node1" presStyleIdx="1" presStyleCnt="6">
        <dgm:presLayoutVars>
          <dgm:bulletEnabled val="1"/>
        </dgm:presLayoutVars>
      </dgm:prSet>
      <dgm:spPr/>
      <dgm:t>
        <a:bodyPr/>
        <a:lstStyle/>
        <a:p>
          <a:pPr rtl="1"/>
          <a:endParaRPr lang="ar-DZ"/>
        </a:p>
      </dgm:t>
    </dgm:pt>
    <dgm:pt modelId="{66F116F9-AF47-4843-9F66-B7216DE529CF}" type="pres">
      <dgm:prSet presAssocID="{E6FB2462-AE20-4B48-B081-1A1EF0614F3C}" presName="spNode" presStyleCnt="0"/>
      <dgm:spPr/>
    </dgm:pt>
    <dgm:pt modelId="{C41D9D12-3533-46B0-9B1E-A1B2E8B955BE}" type="pres">
      <dgm:prSet presAssocID="{6742BD65-E46D-47AC-A917-7ACD79DD63AC}" presName="sibTrans" presStyleLbl="sibTrans1D1" presStyleIdx="1" presStyleCnt="6"/>
      <dgm:spPr/>
      <dgm:t>
        <a:bodyPr/>
        <a:lstStyle/>
        <a:p>
          <a:pPr rtl="1"/>
          <a:endParaRPr lang="ar-DZ"/>
        </a:p>
      </dgm:t>
    </dgm:pt>
    <dgm:pt modelId="{3526834B-1BC9-419E-BAB9-2122CD4998F2}" type="pres">
      <dgm:prSet presAssocID="{EA035770-2924-4F21-B8DD-71C2AC46272B}" presName="node" presStyleLbl="node1" presStyleIdx="2" presStyleCnt="6">
        <dgm:presLayoutVars>
          <dgm:bulletEnabled val="1"/>
        </dgm:presLayoutVars>
      </dgm:prSet>
      <dgm:spPr/>
      <dgm:t>
        <a:bodyPr/>
        <a:lstStyle/>
        <a:p>
          <a:pPr rtl="1"/>
          <a:endParaRPr lang="ar-DZ"/>
        </a:p>
      </dgm:t>
    </dgm:pt>
    <dgm:pt modelId="{90531107-1496-4F62-B35C-5A0A7E7FA3E9}" type="pres">
      <dgm:prSet presAssocID="{EA035770-2924-4F21-B8DD-71C2AC46272B}" presName="spNode" presStyleCnt="0"/>
      <dgm:spPr/>
    </dgm:pt>
    <dgm:pt modelId="{86A263D7-FC7D-4AB4-9589-DA40BDE166D7}" type="pres">
      <dgm:prSet presAssocID="{EA453283-CF21-4A9C-9663-68245B2FE6FF}" presName="sibTrans" presStyleLbl="sibTrans1D1" presStyleIdx="2" presStyleCnt="6"/>
      <dgm:spPr/>
      <dgm:t>
        <a:bodyPr/>
        <a:lstStyle/>
        <a:p>
          <a:pPr rtl="1"/>
          <a:endParaRPr lang="ar-DZ"/>
        </a:p>
      </dgm:t>
    </dgm:pt>
    <dgm:pt modelId="{3EE2D5B3-A995-4A73-994A-B9523F28D6B0}" type="pres">
      <dgm:prSet presAssocID="{909CDDEC-6BD8-4E42-8481-376937890F08}" presName="node" presStyleLbl="node1" presStyleIdx="3" presStyleCnt="6">
        <dgm:presLayoutVars>
          <dgm:bulletEnabled val="1"/>
        </dgm:presLayoutVars>
      </dgm:prSet>
      <dgm:spPr/>
      <dgm:t>
        <a:bodyPr/>
        <a:lstStyle/>
        <a:p>
          <a:pPr rtl="1"/>
          <a:endParaRPr lang="ar-DZ"/>
        </a:p>
      </dgm:t>
    </dgm:pt>
    <dgm:pt modelId="{C4C481E8-7B15-4695-97BC-344BDCCA617E}" type="pres">
      <dgm:prSet presAssocID="{909CDDEC-6BD8-4E42-8481-376937890F08}" presName="spNode" presStyleCnt="0"/>
      <dgm:spPr/>
    </dgm:pt>
    <dgm:pt modelId="{F0A81BCD-8275-46BD-8E1D-7DA397537A61}" type="pres">
      <dgm:prSet presAssocID="{37EABBB9-8766-4096-9E42-500AD6A1CA44}" presName="sibTrans" presStyleLbl="sibTrans1D1" presStyleIdx="3" presStyleCnt="6"/>
      <dgm:spPr/>
      <dgm:t>
        <a:bodyPr/>
        <a:lstStyle/>
        <a:p>
          <a:pPr rtl="1"/>
          <a:endParaRPr lang="ar-DZ"/>
        </a:p>
      </dgm:t>
    </dgm:pt>
    <dgm:pt modelId="{25C6767F-D20D-4090-B511-9E294ABB8D2D}" type="pres">
      <dgm:prSet presAssocID="{E1B9F1BA-77DD-4748-A907-2DF44DDCA8F3}" presName="node" presStyleLbl="node1" presStyleIdx="4" presStyleCnt="6">
        <dgm:presLayoutVars>
          <dgm:bulletEnabled val="1"/>
        </dgm:presLayoutVars>
      </dgm:prSet>
      <dgm:spPr/>
      <dgm:t>
        <a:bodyPr/>
        <a:lstStyle/>
        <a:p>
          <a:pPr rtl="1"/>
          <a:endParaRPr lang="ar-DZ"/>
        </a:p>
      </dgm:t>
    </dgm:pt>
    <dgm:pt modelId="{E32BDC7F-8FE9-426B-BE28-6C421E871D70}" type="pres">
      <dgm:prSet presAssocID="{E1B9F1BA-77DD-4748-A907-2DF44DDCA8F3}" presName="spNode" presStyleCnt="0"/>
      <dgm:spPr/>
    </dgm:pt>
    <dgm:pt modelId="{D36133EA-C83C-49AB-9AAE-489B72E8D4BC}" type="pres">
      <dgm:prSet presAssocID="{131D8E95-F168-4EC5-8EA4-F51FA5FB481E}" presName="sibTrans" presStyleLbl="sibTrans1D1" presStyleIdx="4" presStyleCnt="6"/>
      <dgm:spPr/>
      <dgm:t>
        <a:bodyPr/>
        <a:lstStyle/>
        <a:p>
          <a:pPr rtl="1"/>
          <a:endParaRPr lang="ar-DZ"/>
        </a:p>
      </dgm:t>
    </dgm:pt>
    <dgm:pt modelId="{E67E5271-5D72-4067-95AA-5202DE2610C8}" type="pres">
      <dgm:prSet presAssocID="{280D3F00-424E-4621-B023-886FD1AA933A}" presName="node" presStyleLbl="node1" presStyleIdx="5" presStyleCnt="6">
        <dgm:presLayoutVars>
          <dgm:bulletEnabled val="1"/>
        </dgm:presLayoutVars>
      </dgm:prSet>
      <dgm:spPr/>
      <dgm:t>
        <a:bodyPr/>
        <a:lstStyle/>
        <a:p>
          <a:pPr rtl="1"/>
          <a:endParaRPr lang="ar-DZ"/>
        </a:p>
      </dgm:t>
    </dgm:pt>
    <dgm:pt modelId="{8D731981-0199-4F23-B2A9-392D85BA52CB}" type="pres">
      <dgm:prSet presAssocID="{280D3F00-424E-4621-B023-886FD1AA933A}" presName="spNode" presStyleCnt="0"/>
      <dgm:spPr/>
    </dgm:pt>
    <dgm:pt modelId="{6CD1E2A1-E734-427E-841B-41C27EEF5963}" type="pres">
      <dgm:prSet presAssocID="{867797A3-F7C4-4B6A-9186-A7B6CC0BDFFF}" presName="sibTrans" presStyleLbl="sibTrans1D1" presStyleIdx="5" presStyleCnt="6"/>
      <dgm:spPr/>
      <dgm:t>
        <a:bodyPr/>
        <a:lstStyle/>
        <a:p>
          <a:pPr rtl="1"/>
          <a:endParaRPr lang="ar-DZ"/>
        </a:p>
      </dgm:t>
    </dgm:pt>
  </dgm:ptLst>
  <dgm:cxnLst>
    <dgm:cxn modelId="{0C5E3812-DE79-4C3C-9DFE-5F26715F4E6E}" srcId="{6F7CCD3E-5705-47E8-9C01-02C2A96AF404}" destId="{909CDDEC-6BD8-4E42-8481-376937890F08}" srcOrd="3" destOrd="0" parTransId="{F970441C-4499-4B84-A52C-8A38D89BB39F}" sibTransId="{37EABBB9-8766-4096-9E42-500AD6A1CA44}"/>
    <dgm:cxn modelId="{11217608-4E3E-413A-9A88-DD20225FCF14}" srcId="{6F7CCD3E-5705-47E8-9C01-02C2A96AF404}" destId="{C3E64E85-0EC1-4C35-BF8D-C3EF9E5AF4B0}" srcOrd="0" destOrd="0" parTransId="{55327AC4-E6F3-4AA1-A814-53C9CD6DAFC3}" sibTransId="{50006444-214D-47D5-AC04-C7573598FBBE}"/>
    <dgm:cxn modelId="{9BC9FCCA-15B0-437D-A374-220E161C0205}" type="presOf" srcId="{C3E64E85-0EC1-4C35-BF8D-C3EF9E5AF4B0}" destId="{F43EDFCD-39D9-49CA-98DA-31EE643BA3EB}" srcOrd="0" destOrd="0" presId="urn:microsoft.com/office/officeart/2005/8/layout/cycle6"/>
    <dgm:cxn modelId="{CB70473A-62FC-4F57-8586-53112AAC9095}" srcId="{6F7CCD3E-5705-47E8-9C01-02C2A96AF404}" destId="{280D3F00-424E-4621-B023-886FD1AA933A}" srcOrd="5" destOrd="0" parTransId="{D39E0DBA-C853-4A24-86A5-96566A4BB6A6}" sibTransId="{867797A3-F7C4-4B6A-9186-A7B6CC0BDFFF}"/>
    <dgm:cxn modelId="{1AEA4564-387F-4B82-ACCB-AA5FBA6E4E0D}" type="presOf" srcId="{E1B9F1BA-77DD-4748-A907-2DF44DDCA8F3}" destId="{25C6767F-D20D-4090-B511-9E294ABB8D2D}" srcOrd="0" destOrd="0" presId="urn:microsoft.com/office/officeart/2005/8/layout/cycle6"/>
    <dgm:cxn modelId="{100DD960-4A9D-4B00-99AF-89225AC584B4}" type="presOf" srcId="{867797A3-F7C4-4B6A-9186-A7B6CC0BDFFF}" destId="{6CD1E2A1-E734-427E-841B-41C27EEF5963}" srcOrd="0" destOrd="0" presId="urn:microsoft.com/office/officeart/2005/8/layout/cycle6"/>
    <dgm:cxn modelId="{ACBF9C8B-2904-402B-B822-B4A1BD2A981B}" type="presOf" srcId="{909CDDEC-6BD8-4E42-8481-376937890F08}" destId="{3EE2D5B3-A995-4A73-994A-B9523F28D6B0}" srcOrd="0" destOrd="0" presId="urn:microsoft.com/office/officeart/2005/8/layout/cycle6"/>
    <dgm:cxn modelId="{0985C117-08C0-488D-907E-D9E33B824B5B}" type="presOf" srcId="{E6FB2462-AE20-4B48-B081-1A1EF0614F3C}" destId="{A3E1417C-5B51-4B9C-954A-9EFC8CF0338C}" srcOrd="0" destOrd="0" presId="urn:microsoft.com/office/officeart/2005/8/layout/cycle6"/>
    <dgm:cxn modelId="{1FD6DDBD-1AD2-4200-83EE-80EB45D6894D}" type="presOf" srcId="{131D8E95-F168-4EC5-8EA4-F51FA5FB481E}" destId="{D36133EA-C83C-49AB-9AAE-489B72E8D4BC}" srcOrd="0" destOrd="0" presId="urn:microsoft.com/office/officeart/2005/8/layout/cycle6"/>
    <dgm:cxn modelId="{A4BCAAE6-96AB-454C-99CE-D6C79DAE7ED8}" srcId="{6F7CCD3E-5705-47E8-9C01-02C2A96AF404}" destId="{EA035770-2924-4F21-B8DD-71C2AC46272B}" srcOrd="2" destOrd="0" parTransId="{72E97A92-D8AA-40BD-AC2C-B5453C0FABBE}" sibTransId="{EA453283-CF21-4A9C-9663-68245B2FE6FF}"/>
    <dgm:cxn modelId="{6832450B-D73F-4033-967A-A13254D6100F}" type="presOf" srcId="{6742BD65-E46D-47AC-A917-7ACD79DD63AC}" destId="{C41D9D12-3533-46B0-9B1E-A1B2E8B955BE}" srcOrd="0" destOrd="0" presId="urn:microsoft.com/office/officeart/2005/8/layout/cycle6"/>
    <dgm:cxn modelId="{19258629-E632-4456-A5BA-EF81F21EBD7C}" type="presOf" srcId="{EA453283-CF21-4A9C-9663-68245B2FE6FF}" destId="{86A263D7-FC7D-4AB4-9589-DA40BDE166D7}" srcOrd="0" destOrd="0" presId="urn:microsoft.com/office/officeart/2005/8/layout/cycle6"/>
    <dgm:cxn modelId="{F87E59CB-E034-4DBB-9695-24D39F0EE0AE}" type="presOf" srcId="{37EABBB9-8766-4096-9E42-500AD6A1CA44}" destId="{F0A81BCD-8275-46BD-8E1D-7DA397537A61}" srcOrd="0" destOrd="0" presId="urn:microsoft.com/office/officeart/2005/8/layout/cycle6"/>
    <dgm:cxn modelId="{99F9FCD9-A526-4E7D-A659-30E4FA552DD4}" type="presOf" srcId="{EA035770-2924-4F21-B8DD-71C2AC46272B}" destId="{3526834B-1BC9-419E-BAB9-2122CD4998F2}" srcOrd="0" destOrd="0" presId="urn:microsoft.com/office/officeart/2005/8/layout/cycle6"/>
    <dgm:cxn modelId="{ED1B0373-E52A-4996-BD54-7ED870894F03}" srcId="{6F7CCD3E-5705-47E8-9C01-02C2A96AF404}" destId="{E6FB2462-AE20-4B48-B081-1A1EF0614F3C}" srcOrd="1" destOrd="0" parTransId="{56A1CCF8-7E0D-442A-BEDA-044E1EAEC8E5}" sibTransId="{6742BD65-E46D-47AC-A917-7ACD79DD63AC}"/>
    <dgm:cxn modelId="{33820CF7-5719-4684-B241-1B9CABBF5189}" type="presOf" srcId="{50006444-214D-47D5-AC04-C7573598FBBE}" destId="{D5B9BA6B-1C49-4343-A562-80ACB4056022}" srcOrd="0" destOrd="0" presId="urn:microsoft.com/office/officeart/2005/8/layout/cycle6"/>
    <dgm:cxn modelId="{12ED5DD4-9DAD-4D4F-AAB0-4495843BF046}" srcId="{6F7CCD3E-5705-47E8-9C01-02C2A96AF404}" destId="{E1B9F1BA-77DD-4748-A907-2DF44DDCA8F3}" srcOrd="4" destOrd="0" parTransId="{15B10B02-033E-438E-A798-8EDD501CBB79}" sibTransId="{131D8E95-F168-4EC5-8EA4-F51FA5FB481E}"/>
    <dgm:cxn modelId="{EB2C32C2-4121-49F5-852F-96B13136621D}" type="presOf" srcId="{280D3F00-424E-4621-B023-886FD1AA933A}" destId="{E67E5271-5D72-4067-95AA-5202DE2610C8}" srcOrd="0" destOrd="0" presId="urn:microsoft.com/office/officeart/2005/8/layout/cycle6"/>
    <dgm:cxn modelId="{442D6152-859A-4230-99EC-E3B02B55A3FB}" type="presOf" srcId="{6F7CCD3E-5705-47E8-9C01-02C2A96AF404}" destId="{08811D69-AB93-4A4D-A5F9-A8E968A5CE22}" srcOrd="0" destOrd="0" presId="urn:microsoft.com/office/officeart/2005/8/layout/cycle6"/>
    <dgm:cxn modelId="{2F0C88C5-B27F-4CC3-BC47-B26282AF704F}" type="presParOf" srcId="{08811D69-AB93-4A4D-A5F9-A8E968A5CE22}" destId="{F43EDFCD-39D9-49CA-98DA-31EE643BA3EB}" srcOrd="0" destOrd="0" presId="urn:microsoft.com/office/officeart/2005/8/layout/cycle6"/>
    <dgm:cxn modelId="{9BB5D8A1-700C-45D3-AFDD-E9183C24ECFF}" type="presParOf" srcId="{08811D69-AB93-4A4D-A5F9-A8E968A5CE22}" destId="{22742420-0C74-48C7-A87E-FE6C8BA96518}" srcOrd="1" destOrd="0" presId="urn:microsoft.com/office/officeart/2005/8/layout/cycle6"/>
    <dgm:cxn modelId="{FF18422E-1779-4609-B1A7-8AD74A7CE64F}" type="presParOf" srcId="{08811D69-AB93-4A4D-A5F9-A8E968A5CE22}" destId="{D5B9BA6B-1C49-4343-A562-80ACB4056022}" srcOrd="2" destOrd="0" presId="urn:microsoft.com/office/officeart/2005/8/layout/cycle6"/>
    <dgm:cxn modelId="{35FD8039-3873-4174-857E-B30585407F1E}" type="presParOf" srcId="{08811D69-AB93-4A4D-A5F9-A8E968A5CE22}" destId="{A3E1417C-5B51-4B9C-954A-9EFC8CF0338C}" srcOrd="3" destOrd="0" presId="urn:microsoft.com/office/officeart/2005/8/layout/cycle6"/>
    <dgm:cxn modelId="{FCD6089D-E8B0-494F-A1A2-A80ED3E297BD}" type="presParOf" srcId="{08811D69-AB93-4A4D-A5F9-A8E968A5CE22}" destId="{66F116F9-AF47-4843-9F66-B7216DE529CF}" srcOrd="4" destOrd="0" presId="urn:microsoft.com/office/officeart/2005/8/layout/cycle6"/>
    <dgm:cxn modelId="{6A66F3D5-3924-4DBF-8695-6AA295132724}" type="presParOf" srcId="{08811D69-AB93-4A4D-A5F9-A8E968A5CE22}" destId="{C41D9D12-3533-46B0-9B1E-A1B2E8B955BE}" srcOrd="5" destOrd="0" presId="urn:microsoft.com/office/officeart/2005/8/layout/cycle6"/>
    <dgm:cxn modelId="{E252AA97-AFB6-4D1C-880F-13E2C8DBA3BE}" type="presParOf" srcId="{08811D69-AB93-4A4D-A5F9-A8E968A5CE22}" destId="{3526834B-1BC9-419E-BAB9-2122CD4998F2}" srcOrd="6" destOrd="0" presId="urn:microsoft.com/office/officeart/2005/8/layout/cycle6"/>
    <dgm:cxn modelId="{A9EB5585-9053-48AA-8A3B-38DF0855882D}" type="presParOf" srcId="{08811D69-AB93-4A4D-A5F9-A8E968A5CE22}" destId="{90531107-1496-4F62-B35C-5A0A7E7FA3E9}" srcOrd="7" destOrd="0" presId="urn:microsoft.com/office/officeart/2005/8/layout/cycle6"/>
    <dgm:cxn modelId="{45CAB81A-7E9A-4E35-91C5-813F538486CC}" type="presParOf" srcId="{08811D69-AB93-4A4D-A5F9-A8E968A5CE22}" destId="{86A263D7-FC7D-4AB4-9589-DA40BDE166D7}" srcOrd="8" destOrd="0" presId="urn:microsoft.com/office/officeart/2005/8/layout/cycle6"/>
    <dgm:cxn modelId="{1F069598-1159-403A-A03B-E56C60B375B3}" type="presParOf" srcId="{08811D69-AB93-4A4D-A5F9-A8E968A5CE22}" destId="{3EE2D5B3-A995-4A73-994A-B9523F28D6B0}" srcOrd="9" destOrd="0" presId="urn:microsoft.com/office/officeart/2005/8/layout/cycle6"/>
    <dgm:cxn modelId="{7372CDDE-7976-4501-A776-9B7AE07084E7}" type="presParOf" srcId="{08811D69-AB93-4A4D-A5F9-A8E968A5CE22}" destId="{C4C481E8-7B15-4695-97BC-344BDCCA617E}" srcOrd="10" destOrd="0" presId="urn:microsoft.com/office/officeart/2005/8/layout/cycle6"/>
    <dgm:cxn modelId="{6E3E5A11-470E-41B5-B64A-AAD8B1D2D39B}" type="presParOf" srcId="{08811D69-AB93-4A4D-A5F9-A8E968A5CE22}" destId="{F0A81BCD-8275-46BD-8E1D-7DA397537A61}" srcOrd="11" destOrd="0" presId="urn:microsoft.com/office/officeart/2005/8/layout/cycle6"/>
    <dgm:cxn modelId="{AAFA25E5-6902-4910-AA09-E0937A05100E}" type="presParOf" srcId="{08811D69-AB93-4A4D-A5F9-A8E968A5CE22}" destId="{25C6767F-D20D-4090-B511-9E294ABB8D2D}" srcOrd="12" destOrd="0" presId="urn:microsoft.com/office/officeart/2005/8/layout/cycle6"/>
    <dgm:cxn modelId="{F339F9A6-6BF5-4F31-87E3-7C33A7B6CA38}" type="presParOf" srcId="{08811D69-AB93-4A4D-A5F9-A8E968A5CE22}" destId="{E32BDC7F-8FE9-426B-BE28-6C421E871D70}" srcOrd="13" destOrd="0" presId="urn:microsoft.com/office/officeart/2005/8/layout/cycle6"/>
    <dgm:cxn modelId="{B2166853-6202-4F34-AA8E-D7E91384B818}" type="presParOf" srcId="{08811D69-AB93-4A4D-A5F9-A8E968A5CE22}" destId="{D36133EA-C83C-49AB-9AAE-489B72E8D4BC}" srcOrd="14" destOrd="0" presId="urn:microsoft.com/office/officeart/2005/8/layout/cycle6"/>
    <dgm:cxn modelId="{A855290B-8E9F-4FEA-9423-52BE1A384D98}" type="presParOf" srcId="{08811D69-AB93-4A4D-A5F9-A8E968A5CE22}" destId="{E67E5271-5D72-4067-95AA-5202DE2610C8}" srcOrd="15" destOrd="0" presId="urn:microsoft.com/office/officeart/2005/8/layout/cycle6"/>
    <dgm:cxn modelId="{48063BE7-C800-4490-8473-DBFD06614F5B}" type="presParOf" srcId="{08811D69-AB93-4A4D-A5F9-A8E968A5CE22}" destId="{8D731981-0199-4F23-B2A9-392D85BA52CB}" srcOrd="16" destOrd="0" presId="urn:microsoft.com/office/officeart/2005/8/layout/cycle6"/>
    <dgm:cxn modelId="{825D9899-97EE-4575-86A0-2750C02E7E12}" type="presParOf" srcId="{08811D69-AB93-4A4D-A5F9-A8E968A5CE22}" destId="{6CD1E2A1-E734-427E-841B-41C27EEF5963}" srcOrd="17" destOrd="0" presId="urn:microsoft.com/office/officeart/2005/8/layout/cycle6"/>
  </dgm:cxnLst>
  <dgm:bg/>
  <dgm:whole/>
</dgm:dataModel>
</file>

<file path=ppt/diagrams/data4.xml><?xml version="1.0" encoding="utf-8"?>
<dgm:dataModel xmlns:dgm="http://schemas.openxmlformats.org/drawingml/2006/diagram" xmlns:a="http://schemas.openxmlformats.org/drawingml/2006/main">
  <dgm:ptLst>
    <dgm:pt modelId="{04F8EC2D-686E-48E3-B937-55F2379AA2CF}" type="doc">
      <dgm:prSet loTypeId="urn:microsoft.com/office/officeart/2005/8/layout/cycle5" loCatId="cycle" qsTypeId="urn:microsoft.com/office/officeart/2005/8/quickstyle/simple1" qsCatId="simple" csTypeId="urn:microsoft.com/office/officeart/2005/8/colors/accent1_2" csCatId="accent1" phldr="1"/>
      <dgm:spPr/>
      <dgm:t>
        <a:bodyPr/>
        <a:lstStyle/>
        <a:p>
          <a:pPr rtl="1"/>
          <a:endParaRPr lang="ar-DZ"/>
        </a:p>
      </dgm:t>
    </dgm:pt>
    <dgm:pt modelId="{1405E921-456B-450A-8BF9-FA72C0844AAD}">
      <dgm:prSet phldrT="[Text]" custT="1"/>
      <dgm:spPr/>
      <dgm:t>
        <a:bodyPr/>
        <a:lstStyle/>
        <a:p>
          <a:pPr rtl="1"/>
          <a:r>
            <a:rPr lang="ar-DZ" sz="1600" b="1" dirty="0" smtClean="0">
              <a:latin typeface="Traditional Arabic" pitchFamily="18" charset="-78"/>
              <a:cs typeface="Traditional Arabic" pitchFamily="18" charset="-78"/>
            </a:rPr>
            <a:t>سعي المؤسسة على المحافضة على سمعتها</a:t>
          </a:r>
          <a:endParaRPr lang="ar-DZ" sz="1600" b="1" dirty="0">
            <a:latin typeface="Traditional Arabic" pitchFamily="18" charset="-78"/>
            <a:cs typeface="Traditional Arabic" pitchFamily="18" charset="-78"/>
          </a:endParaRPr>
        </a:p>
      </dgm:t>
    </dgm:pt>
    <dgm:pt modelId="{E04AD110-D959-4A9F-AFB2-359D06D4D015}" type="parTrans" cxnId="{3A1E1C5F-901C-44CA-ABD2-1D37B283CB77}">
      <dgm:prSet/>
      <dgm:spPr/>
      <dgm:t>
        <a:bodyPr/>
        <a:lstStyle/>
        <a:p>
          <a:pPr rtl="1"/>
          <a:endParaRPr lang="ar-DZ"/>
        </a:p>
      </dgm:t>
    </dgm:pt>
    <dgm:pt modelId="{89052CC6-2E4F-4E97-8174-BCF8995A8232}" type="sibTrans" cxnId="{3A1E1C5F-901C-44CA-ABD2-1D37B283CB77}">
      <dgm:prSet/>
      <dgm:spPr/>
      <dgm:t>
        <a:bodyPr/>
        <a:lstStyle/>
        <a:p>
          <a:pPr rtl="1"/>
          <a:endParaRPr lang="ar-DZ"/>
        </a:p>
      </dgm:t>
    </dgm:pt>
    <dgm:pt modelId="{FCC6D904-3372-4A7F-B0D7-055A695B48E4}">
      <dgm:prSet phldrT="[Text]" custT="1"/>
      <dgm:spPr/>
      <dgm:t>
        <a:bodyPr/>
        <a:lstStyle/>
        <a:p>
          <a:pPr rtl="1"/>
          <a:r>
            <a:rPr lang="ar-DZ" sz="1600" b="1" dirty="0" smtClean="0">
              <a:latin typeface="Traditional Arabic" pitchFamily="18" charset="-78"/>
              <a:cs typeface="Traditional Arabic" pitchFamily="18" charset="-78"/>
            </a:rPr>
            <a:t>تحسين الإنتاجية وتخفيض التكاليف</a:t>
          </a:r>
          <a:endParaRPr lang="ar-DZ" sz="1600" b="1" dirty="0">
            <a:latin typeface="Traditional Arabic" pitchFamily="18" charset="-78"/>
            <a:cs typeface="Traditional Arabic" pitchFamily="18" charset="-78"/>
          </a:endParaRPr>
        </a:p>
      </dgm:t>
    </dgm:pt>
    <dgm:pt modelId="{5B1C7C04-5F36-4682-9D73-89140005AD74}" type="parTrans" cxnId="{2B3D2A0A-4B2D-49BF-9421-A73701DFDD0F}">
      <dgm:prSet/>
      <dgm:spPr/>
      <dgm:t>
        <a:bodyPr/>
        <a:lstStyle/>
        <a:p>
          <a:pPr rtl="1"/>
          <a:endParaRPr lang="ar-DZ"/>
        </a:p>
      </dgm:t>
    </dgm:pt>
    <dgm:pt modelId="{99DB1720-152D-42E5-85F0-7B451D03E6C0}" type="sibTrans" cxnId="{2B3D2A0A-4B2D-49BF-9421-A73701DFDD0F}">
      <dgm:prSet/>
      <dgm:spPr/>
      <dgm:t>
        <a:bodyPr/>
        <a:lstStyle/>
        <a:p>
          <a:pPr rtl="1"/>
          <a:endParaRPr lang="ar-DZ"/>
        </a:p>
      </dgm:t>
    </dgm:pt>
    <dgm:pt modelId="{08C310FE-8F3F-497A-A9DB-24C24CE2A405}">
      <dgm:prSet phldrT="[Text]" custT="1"/>
      <dgm:spPr/>
      <dgm:t>
        <a:bodyPr/>
        <a:lstStyle/>
        <a:p>
          <a:pPr rtl="1"/>
          <a:r>
            <a:rPr lang="ar-DZ" sz="1600" b="1" dirty="0" smtClean="0">
              <a:latin typeface="Traditional Arabic" pitchFamily="18" charset="-78"/>
              <a:cs typeface="Traditional Arabic" pitchFamily="18" charset="-78"/>
            </a:rPr>
            <a:t>وجوب تطبيق القوانين والتشريعات الحكومية</a:t>
          </a:r>
          <a:endParaRPr lang="ar-DZ" sz="1600" b="1" dirty="0">
            <a:latin typeface="Traditional Arabic" pitchFamily="18" charset="-78"/>
            <a:cs typeface="Traditional Arabic" pitchFamily="18" charset="-78"/>
          </a:endParaRPr>
        </a:p>
      </dgm:t>
    </dgm:pt>
    <dgm:pt modelId="{F8DC1273-35A0-4A0F-8E6C-3B95B9EB06AE}" type="parTrans" cxnId="{4E551CD8-1629-4DF9-B18E-3B7E542C57DA}">
      <dgm:prSet/>
      <dgm:spPr/>
      <dgm:t>
        <a:bodyPr/>
        <a:lstStyle/>
        <a:p>
          <a:pPr rtl="1"/>
          <a:endParaRPr lang="ar-DZ"/>
        </a:p>
      </dgm:t>
    </dgm:pt>
    <dgm:pt modelId="{FD1EE10B-7E8F-4DCF-B209-E526BFB598E4}" type="sibTrans" cxnId="{4E551CD8-1629-4DF9-B18E-3B7E542C57DA}">
      <dgm:prSet/>
      <dgm:spPr/>
      <dgm:t>
        <a:bodyPr/>
        <a:lstStyle/>
        <a:p>
          <a:pPr rtl="1"/>
          <a:endParaRPr lang="ar-DZ"/>
        </a:p>
      </dgm:t>
    </dgm:pt>
    <dgm:pt modelId="{0FB613D4-97A1-4245-8CE7-5BBAE8E2F3C2}">
      <dgm:prSet phldrT="[Text]" custT="1"/>
      <dgm:spPr/>
      <dgm:t>
        <a:bodyPr/>
        <a:lstStyle/>
        <a:p>
          <a:pPr rtl="1"/>
          <a:r>
            <a:rPr lang="ar-DZ" sz="1600" b="1" dirty="0" smtClean="0">
              <a:latin typeface="Traditional Arabic" pitchFamily="18" charset="-78"/>
              <a:cs typeface="Traditional Arabic" pitchFamily="18" charset="-78"/>
            </a:rPr>
            <a:t>استجابة لمطالبات النقابات والاتحادات العملية</a:t>
          </a:r>
          <a:endParaRPr lang="ar-DZ" sz="1600" b="1" dirty="0">
            <a:latin typeface="Traditional Arabic" pitchFamily="18" charset="-78"/>
            <a:cs typeface="Traditional Arabic" pitchFamily="18" charset="-78"/>
          </a:endParaRPr>
        </a:p>
      </dgm:t>
    </dgm:pt>
    <dgm:pt modelId="{4366E049-101D-4CF6-ACB3-247540708762}" type="parTrans" cxnId="{048B8B27-5049-43A3-BE67-4C7CD257FDF9}">
      <dgm:prSet/>
      <dgm:spPr/>
      <dgm:t>
        <a:bodyPr/>
        <a:lstStyle/>
        <a:p>
          <a:pPr rtl="1"/>
          <a:endParaRPr lang="ar-DZ"/>
        </a:p>
      </dgm:t>
    </dgm:pt>
    <dgm:pt modelId="{BE1BED7D-CF97-4070-9285-798634E156D4}" type="sibTrans" cxnId="{048B8B27-5049-43A3-BE67-4C7CD257FDF9}">
      <dgm:prSet/>
      <dgm:spPr/>
      <dgm:t>
        <a:bodyPr/>
        <a:lstStyle/>
        <a:p>
          <a:pPr rtl="1"/>
          <a:endParaRPr lang="ar-DZ"/>
        </a:p>
      </dgm:t>
    </dgm:pt>
    <dgm:pt modelId="{1DAC0C55-C49A-431C-9AA2-3E357B43C879}">
      <dgm:prSet phldrT="[Text]" custT="1"/>
      <dgm:spPr/>
      <dgm:t>
        <a:bodyPr/>
        <a:lstStyle/>
        <a:p>
          <a:pPr rtl="1"/>
          <a:r>
            <a:rPr lang="ar-DZ" sz="1600" b="1" dirty="0" smtClean="0">
              <a:latin typeface="Traditional Arabic" pitchFamily="18" charset="-78"/>
              <a:cs typeface="Traditional Arabic" pitchFamily="18" charset="-78"/>
            </a:rPr>
            <a:t>استجابة لضغوط العاملين</a:t>
          </a:r>
          <a:endParaRPr lang="ar-DZ" sz="1600" b="1" dirty="0">
            <a:latin typeface="Traditional Arabic" pitchFamily="18" charset="-78"/>
            <a:cs typeface="Traditional Arabic" pitchFamily="18" charset="-78"/>
          </a:endParaRPr>
        </a:p>
      </dgm:t>
    </dgm:pt>
    <dgm:pt modelId="{964B926E-DFF0-4585-A734-5A54A6D6781D}" type="parTrans" cxnId="{6866389D-8E64-4E41-AA6C-4CF35DA137CE}">
      <dgm:prSet/>
      <dgm:spPr/>
      <dgm:t>
        <a:bodyPr/>
        <a:lstStyle/>
        <a:p>
          <a:pPr rtl="1"/>
          <a:endParaRPr lang="ar-DZ"/>
        </a:p>
      </dgm:t>
    </dgm:pt>
    <dgm:pt modelId="{662F8BF8-868F-429A-AF17-F227F34D8E3B}" type="sibTrans" cxnId="{6866389D-8E64-4E41-AA6C-4CF35DA137CE}">
      <dgm:prSet/>
      <dgm:spPr/>
      <dgm:t>
        <a:bodyPr/>
        <a:lstStyle/>
        <a:p>
          <a:pPr rtl="1"/>
          <a:endParaRPr lang="ar-DZ"/>
        </a:p>
      </dgm:t>
    </dgm:pt>
    <dgm:pt modelId="{9B57B6F1-5EE6-4461-BD9F-89B02EBDAFBE}">
      <dgm:prSet phldrT="[Text]" custT="1"/>
      <dgm:spPr/>
      <dgm:t>
        <a:bodyPr/>
        <a:lstStyle/>
        <a:p>
          <a:pPr rtl="1"/>
          <a:r>
            <a:rPr lang="ar-DZ" sz="1600" b="1" dirty="0" smtClean="0">
              <a:latin typeface="Traditional Arabic" pitchFamily="18" charset="-78"/>
              <a:cs typeface="Traditional Arabic" pitchFamily="18" charset="-78"/>
            </a:rPr>
            <a:t>تقليل معدل دوران العمل</a:t>
          </a:r>
          <a:endParaRPr lang="ar-DZ" sz="1600" b="1" dirty="0">
            <a:latin typeface="Traditional Arabic" pitchFamily="18" charset="-78"/>
            <a:cs typeface="Traditional Arabic" pitchFamily="18" charset="-78"/>
          </a:endParaRPr>
        </a:p>
      </dgm:t>
    </dgm:pt>
    <dgm:pt modelId="{CB17C85F-DEE4-4DFB-B09C-E9F0AEB5EFF3}" type="parTrans" cxnId="{484E3ED0-34FE-4CCC-8F27-5A9FE5F38E2E}">
      <dgm:prSet/>
      <dgm:spPr/>
      <dgm:t>
        <a:bodyPr/>
        <a:lstStyle/>
        <a:p>
          <a:pPr rtl="1"/>
          <a:endParaRPr lang="ar-DZ"/>
        </a:p>
      </dgm:t>
    </dgm:pt>
    <dgm:pt modelId="{BC77DDBE-9A60-4687-83A9-B155B3C6EE0E}" type="sibTrans" cxnId="{484E3ED0-34FE-4CCC-8F27-5A9FE5F38E2E}">
      <dgm:prSet/>
      <dgm:spPr/>
      <dgm:t>
        <a:bodyPr/>
        <a:lstStyle/>
        <a:p>
          <a:pPr rtl="1"/>
          <a:endParaRPr lang="ar-DZ"/>
        </a:p>
      </dgm:t>
    </dgm:pt>
    <dgm:pt modelId="{B718AFA7-0C37-416D-96FA-B145C49477B9}" type="pres">
      <dgm:prSet presAssocID="{04F8EC2D-686E-48E3-B937-55F2379AA2CF}" presName="cycle" presStyleCnt="0">
        <dgm:presLayoutVars>
          <dgm:dir/>
          <dgm:resizeHandles val="exact"/>
        </dgm:presLayoutVars>
      </dgm:prSet>
      <dgm:spPr/>
      <dgm:t>
        <a:bodyPr/>
        <a:lstStyle/>
        <a:p>
          <a:pPr rtl="1"/>
          <a:endParaRPr lang="ar-DZ"/>
        </a:p>
      </dgm:t>
    </dgm:pt>
    <dgm:pt modelId="{E796A0FF-A2F1-447A-9417-8C368915707C}" type="pres">
      <dgm:prSet presAssocID="{1405E921-456B-450A-8BF9-FA72C0844AAD}" presName="node" presStyleLbl="node1" presStyleIdx="0" presStyleCnt="6">
        <dgm:presLayoutVars>
          <dgm:bulletEnabled val="1"/>
        </dgm:presLayoutVars>
      </dgm:prSet>
      <dgm:spPr/>
      <dgm:t>
        <a:bodyPr/>
        <a:lstStyle/>
        <a:p>
          <a:pPr rtl="1"/>
          <a:endParaRPr lang="ar-DZ"/>
        </a:p>
      </dgm:t>
    </dgm:pt>
    <dgm:pt modelId="{ED952CDF-77F5-48BD-80FF-00D0EE516B37}" type="pres">
      <dgm:prSet presAssocID="{1405E921-456B-450A-8BF9-FA72C0844AAD}" presName="spNode" presStyleCnt="0"/>
      <dgm:spPr/>
    </dgm:pt>
    <dgm:pt modelId="{E6F54F44-9931-4C66-AA1E-9E1D97AFCCED}" type="pres">
      <dgm:prSet presAssocID="{89052CC6-2E4F-4E97-8174-BCF8995A8232}" presName="sibTrans" presStyleLbl="sibTrans1D1" presStyleIdx="0" presStyleCnt="6"/>
      <dgm:spPr/>
      <dgm:t>
        <a:bodyPr/>
        <a:lstStyle/>
        <a:p>
          <a:pPr rtl="1"/>
          <a:endParaRPr lang="ar-DZ"/>
        </a:p>
      </dgm:t>
    </dgm:pt>
    <dgm:pt modelId="{84909FC4-F75F-42C2-A6BE-856FDD57274C}" type="pres">
      <dgm:prSet presAssocID="{FCC6D904-3372-4A7F-B0D7-055A695B48E4}" presName="node" presStyleLbl="node1" presStyleIdx="1" presStyleCnt="6">
        <dgm:presLayoutVars>
          <dgm:bulletEnabled val="1"/>
        </dgm:presLayoutVars>
      </dgm:prSet>
      <dgm:spPr/>
      <dgm:t>
        <a:bodyPr/>
        <a:lstStyle/>
        <a:p>
          <a:pPr rtl="1"/>
          <a:endParaRPr lang="ar-DZ"/>
        </a:p>
      </dgm:t>
    </dgm:pt>
    <dgm:pt modelId="{73E763A6-6FFE-4A6F-9823-9982B03A4CBD}" type="pres">
      <dgm:prSet presAssocID="{FCC6D904-3372-4A7F-B0D7-055A695B48E4}" presName="spNode" presStyleCnt="0"/>
      <dgm:spPr/>
    </dgm:pt>
    <dgm:pt modelId="{1BE3E430-DB04-4469-8D69-977C512920AF}" type="pres">
      <dgm:prSet presAssocID="{99DB1720-152D-42E5-85F0-7B451D03E6C0}" presName="sibTrans" presStyleLbl="sibTrans1D1" presStyleIdx="1" presStyleCnt="6"/>
      <dgm:spPr/>
      <dgm:t>
        <a:bodyPr/>
        <a:lstStyle/>
        <a:p>
          <a:pPr rtl="1"/>
          <a:endParaRPr lang="ar-DZ"/>
        </a:p>
      </dgm:t>
    </dgm:pt>
    <dgm:pt modelId="{FE0825B6-BB11-4284-AD5E-936F8738C1EA}" type="pres">
      <dgm:prSet presAssocID="{08C310FE-8F3F-497A-A9DB-24C24CE2A405}" presName="node" presStyleLbl="node1" presStyleIdx="2" presStyleCnt="6">
        <dgm:presLayoutVars>
          <dgm:bulletEnabled val="1"/>
        </dgm:presLayoutVars>
      </dgm:prSet>
      <dgm:spPr/>
      <dgm:t>
        <a:bodyPr/>
        <a:lstStyle/>
        <a:p>
          <a:pPr rtl="1"/>
          <a:endParaRPr lang="ar-DZ"/>
        </a:p>
      </dgm:t>
    </dgm:pt>
    <dgm:pt modelId="{964E1133-5C64-4202-8DD8-93ABD9FF15CE}" type="pres">
      <dgm:prSet presAssocID="{08C310FE-8F3F-497A-A9DB-24C24CE2A405}" presName="spNode" presStyleCnt="0"/>
      <dgm:spPr/>
    </dgm:pt>
    <dgm:pt modelId="{C94DA267-790D-408F-9EFB-87E38701A15F}" type="pres">
      <dgm:prSet presAssocID="{FD1EE10B-7E8F-4DCF-B209-E526BFB598E4}" presName="sibTrans" presStyleLbl="sibTrans1D1" presStyleIdx="2" presStyleCnt="6"/>
      <dgm:spPr/>
      <dgm:t>
        <a:bodyPr/>
        <a:lstStyle/>
        <a:p>
          <a:pPr rtl="1"/>
          <a:endParaRPr lang="ar-DZ"/>
        </a:p>
      </dgm:t>
    </dgm:pt>
    <dgm:pt modelId="{85968461-D376-4064-B8E5-5C272C5EEB09}" type="pres">
      <dgm:prSet presAssocID="{0FB613D4-97A1-4245-8CE7-5BBAE8E2F3C2}" presName="node" presStyleLbl="node1" presStyleIdx="3" presStyleCnt="6">
        <dgm:presLayoutVars>
          <dgm:bulletEnabled val="1"/>
        </dgm:presLayoutVars>
      </dgm:prSet>
      <dgm:spPr/>
      <dgm:t>
        <a:bodyPr/>
        <a:lstStyle/>
        <a:p>
          <a:pPr rtl="1"/>
          <a:endParaRPr lang="ar-DZ"/>
        </a:p>
      </dgm:t>
    </dgm:pt>
    <dgm:pt modelId="{BE4AF405-F6F4-4A26-83CD-5E2ED7D74D3D}" type="pres">
      <dgm:prSet presAssocID="{0FB613D4-97A1-4245-8CE7-5BBAE8E2F3C2}" presName="spNode" presStyleCnt="0"/>
      <dgm:spPr/>
    </dgm:pt>
    <dgm:pt modelId="{AEC69E01-619B-402E-AAC7-509C22AC69C3}" type="pres">
      <dgm:prSet presAssocID="{BE1BED7D-CF97-4070-9285-798634E156D4}" presName="sibTrans" presStyleLbl="sibTrans1D1" presStyleIdx="3" presStyleCnt="6"/>
      <dgm:spPr/>
      <dgm:t>
        <a:bodyPr/>
        <a:lstStyle/>
        <a:p>
          <a:pPr rtl="1"/>
          <a:endParaRPr lang="ar-DZ"/>
        </a:p>
      </dgm:t>
    </dgm:pt>
    <dgm:pt modelId="{834E2D19-B87B-43B4-B1BC-FC11BC75ADA1}" type="pres">
      <dgm:prSet presAssocID="{1DAC0C55-C49A-431C-9AA2-3E357B43C879}" presName="node" presStyleLbl="node1" presStyleIdx="4" presStyleCnt="6">
        <dgm:presLayoutVars>
          <dgm:bulletEnabled val="1"/>
        </dgm:presLayoutVars>
      </dgm:prSet>
      <dgm:spPr/>
      <dgm:t>
        <a:bodyPr/>
        <a:lstStyle/>
        <a:p>
          <a:pPr rtl="1"/>
          <a:endParaRPr lang="ar-DZ"/>
        </a:p>
      </dgm:t>
    </dgm:pt>
    <dgm:pt modelId="{6EC06BCB-AB04-4995-913D-D41AEFC698B2}" type="pres">
      <dgm:prSet presAssocID="{1DAC0C55-C49A-431C-9AA2-3E357B43C879}" presName="spNode" presStyleCnt="0"/>
      <dgm:spPr/>
    </dgm:pt>
    <dgm:pt modelId="{B98F2F86-BBC1-4CD1-80AF-AEF4A3221B02}" type="pres">
      <dgm:prSet presAssocID="{662F8BF8-868F-429A-AF17-F227F34D8E3B}" presName="sibTrans" presStyleLbl="sibTrans1D1" presStyleIdx="4" presStyleCnt="6"/>
      <dgm:spPr/>
      <dgm:t>
        <a:bodyPr/>
        <a:lstStyle/>
        <a:p>
          <a:pPr rtl="1"/>
          <a:endParaRPr lang="ar-DZ"/>
        </a:p>
      </dgm:t>
    </dgm:pt>
    <dgm:pt modelId="{442B08D3-E3CB-4B51-B383-161E59C24E4D}" type="pres">
      <dgm:prSet presAssocID="{9B57B6F1-5EE6-4461-BD9F-89B02EBDAFBE}" presName="node" presStyleLbl="node1" presStyleIdx="5" presStyleCnt="6">
        <dgm:presLayoutVars>
          <dgm:bulletEnabled val="1"/>
        </dgm:presLayoutVars>
      </dgm:prSet>
      <dgm:spPr/>
      <dgm:t>
        <a:bodyPr/>
        <a:lstStyle/>
        <a:p>
          <a:pPr rtl="1"/>
          <a:endParaRPr lang="ar-DZ"/>
        </a:p>
      </dgm:t>
    </dgm:pt>
    <dgm:pt modelId="{A9E105F3-AF36-4B4B-B58D-F2137882E872}" type="pres">
      <dgm:prSet presAssocID="{9B57B6F1-5EE6-4461-BD9F-89B02EBDAFBE}" presName="spNode" presStyleCnt="0"/>
      <dgm:spPr/>
    </dgm:pt>
    <dgm:pt modelId="{AEA284CD-C7FB-4323-9EB0-DA0BEBBB0B54}" type="pres">
      <dgm:prSet presAssocID="{BC77DDBE-9A60-4687-83A9-B155B3C6EE0E}" presName="sibTrans" presStyleLbl="sibTrans1D1" presStyleIdx="5" presStyleCnt="6"/>
      <dgm:spPr/>
      <dgm:t>
        <a:bodyPr/>
        <a:lstStyle/>
        <a:p>
          <a:pPr rtl="1"/>
          <a:endParaRPr lang="ar-DZ"/>
        </a:p>
      </dgm:t>
    </dgm:pt>
  </dgm:ptLst>
  <dgm:cxnLst>
    <dgm:cxn modelId="{2B3D2A0A-4B2D-49BF-9421-A73701DFDD0F}" srcId="{04F8EC2D-686E-48E3-B937-55F2379AA2CF}" destId="{FCC6D904-3372-4A7F-B0D7-055A695B48E4}" srcOrd="1" destOrd="0" parTransId="{5B1C7C04-5F36-4682-9D73-89140005AD74}" sibTransId="{99DB1720-152D-42E5-85F0-7B451D03E6C0}"/>
    <dgm:cxn modelId="{5C0F3431-C3C8-4604-B92A-492748A1B8B6}" type="presOf" srcId="{FD1EE10B-7E8F-4DCF-B209-E526BFB598E4}" destId="{C94DA267-790D-408F-9EFB-87E38701A15F}" srcOrd="0" destOrd="0" presId="urn:microsoft.com/office/officeart/2005/8/layout/cycle5"/>
    <dgm:cxn modelId="{0A6D2F07-A957-4AE1-8108-B426B3DBCA1D}" type="presOf" srcId="{04F8EC2D-686E-48E3-B937-55F2379AA2CF}" destId="{B718AFA7-0C37-416D-96FA-B145C49477B9}" srcOrd="0" destOrd="0" presId="urn:microsoft.com/office/officeart/2005/8/layout/cycle5"/>
    <dgm:cxn modelId="{EE2B04E9-7170-4A1A-8615-AC6DCE4877B3}" type="presOf" srcId="{89052CC6-2E4F-4E97-8174-BCF8995A8232}" destId="{E6F54F44-9931-4C66-AA1E-9E1D97AFCCED}" srcOrd="0" destOrd="0" presId="urn:microsoft.com/office/officeart/2005/8/layout/cycle5"/>
    <dgm:cxn modelId="{048B8B27-5049-43A3-BE67-4C7CD257FDF9}" srcId="{04F8EC2D-686E-48E3-B937-55F2379AA2CF}" destId="{0FB613D4-97A1-4245-8CE7-5BBAE8E2F3C2}" srcOrd="3" destOrd="0" parTransId="{4366E049-101D-4CF6-ACB3-247540708762}" sibTransId="{BE1BED7D-CF97-4070-9285-798634E156D4}"/>
    <dgm:cxn modelId="{34051694-9E90-420E-A336-A92EE5F9A410}" type="presOf" srcId="{1405E921-456B-450A-8BF9-FA72C0844AAD}" destId="{E796A0FF-A2F1-447A-9417-8C368915707C}" srcOrd="0" destOrd="0" presId="urn:microsoft.com/office/officeart/2005/8/layout/cycle5"/>
    <dgm:cxn modelId="{DB6B09F0-E466-47FF-979C-4440CA1ED55A}" type="presOf" srcId="{FCC6D904-3372-4A7F-B0D7-055A695B48E4}" destId="{84909FC4-F75F-42C2-A6BE-856FDD57274C}" srcOrd="0" destOrd="0" presId="urn:microsoft.com/office/officeart/2005/8/layout/cycle5"/>
    <dgm:cxn modelId="{484E3ED0-34FE-4CCC-8F27-5A9FE5F38E2E}" srcId="{04F8EC2D-686E-48E3-B937-55F2379AA2CF}" destId="{9B57B6F1-5EE6-4461-BD9F-89B02EBDAFBE}" srcOrd="5" destOrd="0" parTransId="{CB17C85F-DEE4-4DFB-B09C-E9F0AEB5EFF3}" sibTransId="{BC77DDBE-9A60-4687-83A9-B155B3C6EE0E}"/>
    <dgm:cxn modelId="{F52EFEC6-0778-4986-B44B-F433EF8B5F84}" type="presOf" srcId="{99DB1720-152D-42E5-85F0-7B451D03E6C0}" destId="{1BE3E430-DB04-4469-8D69-977C512920AF}" srcOrd="0" destOrd="0" presId="urn:microsoft.com/office/officeart/2005/8/layout/cycle5"/>
    <dgm:cxn modelId="{850B2BDC-6B32-4AB2-B7D5-7FD1635BD43F}" type="presOf" srcId="{9B57B6F1-5EE6-4461-BD9F-89B02EBDAFBE}" destId="{442B08D3-E3CB-4B51-B383-161E59C24E4D}" srcOrd="0" destOrd="0" presId="urn:microsoft.com/office/officeart/2005/8/layout/cycle5"/>
    <dgm:cxn modelId="{1CD2C41D-8F32-4843-9A8B-552C41DA8847}" type="presOf" srcId="{BE1BED7D-CF97-4070-9285-798634E156D4}" destId="{AEC69E01-619B-402E-AAC7-509C22AC69C3}" srcOrd="0" destOrd="0" presId="urn:microsoft.com/office/officeart/2005/8/layout/cycle5"/>
    <dgm:cxn modelId="{F40FD1A2-A43A-4708-9760-D962D2806413}" type="presOf" srcId="{0FB613D4-97A1-4245-8CE7-5BBAE8E2F3C2}" destId="{85968461-D376-4064-B8E5-5C272C5EEB09}" srcOrd="0" destOrd="0" presId="urn:microsoft.com/office/officeart/2005/8/layout/cycle5"/>
    <dgm:cxn modelId="{AC43D068-F8A8-4B5E-A743-FC44D2DF86B4}" type="presOf" srcId="{08C310FE-8F3F-497A-A9DB-24C24CE2A405}" destId="{FE0825B6-BB11-4284-AD5E-936F8738C1EA}" srcOrd="0" destOrd="0" presId="urn:microsoft.com/office/officeart/2005/8/layout/cycle5"/>
    <dgm:cxn modelId="{6866389D-8E64-4E41-AA6C-4CF35DA137CE}" srcId="{04F8EC2D-686E-48E3-B937-55F2379AA2CF}" destId="{1DAC0C55-C49A-431C-9AA2-3E357B43C879}" srcOrd="4" destOrd="0" parTransId="{964B926E-DFF0-4585-A734-5A54A6D6781D}" sibTransId="{662F8BF8-868F-429A-AF17-F227F34D8E3B}"/>
    <dgm:cxn modelId="{4E551CD8-1629-4DF9-B18E-3B7E542C57DA}" srcId="{04F8EC2D-686E-48E3-B937-55F2379AA2CF}" destId="{08C310FE-8F3F-497A-A9DB-24C24CE2A405}" srcOrd="2" destOrd="0" parTransId="{F8DC1273-35A0-4A0F-8E6C-3B95B9EB06AE}" sibTransId="{FD1EE10B-7E8F-4DCF-B209-E526BFB598E4}"/>
    <dgm:cxn modelId="{B288A0E9-3C8E-4B91-B4AE-6DC8E6468AAD}" type="presOf" srcId="{1DAC0C55-C49A-431C-9AA2-3E357B43C879}" destId="{834E2D19-B87B-43B4-B1BC-FC11BC75ADA1}" srcOrd="0" destOrd="0" presId="urn:microsoft.com/office/officeart/2005/8/layout/cycle5"/>
    <dgm:cxn modelId="{1CBDEB97-78B1-47B4-A299-4BF2944C2389}" type="presOf" srcId="{BC77DDBE-9A60-4687-83A9-B155B3C6EE0E}" destId="{AEA284CD-C7FB-4323-9EB0-DA0BEBBB0B54}" srcOrd="0" destOrd="0" presId="urn:microsoft.com/office/officeart/2005/8/layout/cycle5"/>
    <dgm:cxn modelId="{3A1E1C5F-901C-44CA-ABD2-1D37B283CB77}" srcId="{04F8EC2D-686E-48E3-B937-55F2379AA2CF}" destId="{1405E921-456B-450A-8BF9-FA72C0844AAD}" srcOrd="0" destOrd="0" parTransId="{E04AD110-D959-4A9F-AFB2-359D06D4D015}" sibTransId="{89052CC6-2E4F-4E97-8174-BCF8995A8232}"/>
    <dgm:cxn modelId="{7432C3AC-C2D3-463A-8548-422BF1254F81}" type="presOf" srcId="{662F8BF8-868F-429A-AF17-F227F34D8E3B}" destId="{B98F2F86-BBC1-4CD1-80AF-AEF4A3221B02}" srcOrd="0" destOrd="0" presId="urn:microsoft.com/office/officeart/2005/8/layout/cycle5"/>
    <dgm:cxn modelId="{10150157-8261-4625-976E-9DBAB9293A4D}" type="presParOf" srcId="{B718AFA7-0C37-416D-96FA-B145C49477B9}" destId="{E796A0FF-A2F1-447A-9417-8C368915707C}" srcOrd="0" destOrd="0" presId="urn:microsoft.com/office/officeart/2005/8/layout/cycle5"/>
    <dgm:cxn modelId="{F42B2811-FE54-43AD-B4CC-63B736697501}" type="presParOf" srcId="{B718AFA7-0C37-416D-96FA-B145C49477B9}" destId="{ED952CDF-77F5-48BD-80FF-00D0EE516B37}" srcOrd="1" destOrd="0" presId="urn:microsoft.com/office/officeart/2005/8/layout/cycle5"/>
    <dgm:cxn modelId="{A3A5DFA2-6F56-477D-8243-C1EE93601382}" type="presParOf" srcId="{B718AFA7-0C37-416D-96FA-B145C49477B9}" destId="{E6F54F44-9931-4C66-AA1E-9E1D97AFCCED}" srcOrd="2" destOrd="0" presId="urn:microsoft.com/office/officeart/2005/8/layout/cycle5"/>
    <dgm:cxn modelId="{9C18C3C9-77CD-46C3-AD9F-8FF59C25A8E6}" type="presParOf" srcId="{B718AFA7-0C37-416D-96FA-B145C49477B9}" destId="{84909FC4-F75F-42C2-A6BE-856FDD57274C}" srcOrd="3" destOrd="0" presId="urn:microsoft.com/office/officeart/2005/8/layout/cycle5"/>
    <dgm:cxn modelId="{62FF6F4C-4DDC-479D-9363-66A0303DDEF6}" type="presParOf" srcId="{B718AFA7-0C37-416D-96FA-B145C49477B9}" destId="{73E763A6-6FFE-4A6F-9823-9982B03A4CBD}" srcOrd="4" destOrd="0" presId="urn:microsoft.com/office/officeart/2005/8/layout/cycle5"/>
    <dgm:cxn modelId="{9D69D7BD-0F5E-4DC7-B5C7-C8D98BC6DF79}" type="presParOf" srcId="{B718AFA7-0C37-416D-96FA-B145C49477B9}" destId="{1BE3E430-DB04-4469-8D69-977C512920AF}" srcOrd="5" destOrd="0" presId="urn:microsoft.com/office/officeart/2005/8/layout/cycle5"/>
    <dgm:cxn modelId="{554FD55E-09AA-4C70-8521-7C8595581A92}" type="presParOf" srcId="{B718AFA7-0C37-416D-96FA-B145C49477B9}" destId="{FE0825B6-BB11-4284-AD5E-936F8738C1EA}" srcOrd="6" destOrd="0" presId="urn:microsoft.com/office/officeart/2005/8/layout/cycle5"/>
    <dgm:cxn modelId="{F96B90B2-2BA9-466E-BFE2-443ED0F9BD57}" type="presParOf" srcId="{B718AFA7-0C37-416D-96FA-B145C49477B9}" destId="{964E1133-5C64-4202-8DD8-93ABD9FF15CE}" srcOrd="7" destOrd="0" presId="urn:microsoft.com/office/officeart/2005/8/layout/cycle5"/>
    <dgm:cxn modelId="{E1D26B6D-7D59-4F51-9520-2A09846B4C53}" type="presParOf" srcId="{B718AFA7-0C37-416D-96FA-B145C49477B9}" destId="{C94DA267-790D-408F-9EFB-87E38701A15F}" srcOrd="8" destOrd="0" presId="urn:microsoft.com/office/officeart/2005/8/layout/cycle5"/>
    <dgm:cxn modelId="{00B5106E-0A4D-4842-A237-FFDF53383E16}" type="presParOf" srcId="{B718AFA7-0C37-416D-96FA-B145C49477B9}" destId="{85968461-D376-4064-B8E5-5C272C5EEB09}" srcOrd="9" destOrd="0" presId="urn:microsoft.com/office/officeart/2005/8/layout/cycle5"/>
    <dgm:cxn modelId="{F1453F53-7908-4B52-B33E-2D1B9EF7B3C2}" type="presParOf" srcId="{B718AFA7-0C37-416D-96FA-B145C49477B9}" destId="{BE4AF405-F6F4-4A26-83CD-5E2ED7D74D3D}" srcOrd="10" destOrd="0" presId="urn:microsoft.com/office/officeart/2005/8/layout/cycle5"/>
    <dgm:cxn modelId="{E0B1F38E-FB16-40AA-946C-8B7ED633299D}" type="presParOf" srcId="{B718AFA7-0C37-416D-96FA-B145C49477B9}" destId="{AEC69E01-619B-402E-AAC7-509C22AC69C3}" srcOrd="11" destOrd="0" presId="urn:microsoft.com/office/officeart/2005/8/layout/cycle5"/>
    <dgm:cxn modelId="{E73F5FDF-B453-4FE9-9DAB-B7F070F0EC01}" type="presParOf" srcId="{B718AFA7-0C37-416D-96FA-B145C49477B9}" destId="{834E2D19-B87B-43B4-B1BC-FC11BC75ADA1}" srcOrd="12" destOrd="0" presId="urn:microsoft.com/office/officeart/2005/8/layout/cycle5"/>
    <dgm:cxn modelId="{9CDF684A-2E26-4411-AF07-2172864AC582}" type="presParOf" srcId="{B718AFA7-0C37-416D-96FA-B145C49477B9}" destId="{6EC06BCB-AB04-4995-913D-D41AEFC698B2}" srcOrd="13" destOrd="0" presId="urn:microsoft.com/office/officeart/2005/8/layout/cycle5"/>
    <dgm:cxn modelId="{51231297-781F-4F15-958B-9A92F86499B8}" type="presParOf" srcId="{B718AFA7-0C37-416D-96FA-B145C49477B9}" destId="{B98F2F86-BBC1-4CD1-80AF-AEF4A3221B02}" srcOrd="14" destOrd="0" presId="urn:microsoft.com/office/officeart/2005/8/layout/cycle5"/>
    <dgm:cxn modelId="{9EBE914E-6BA9-4853-BEBF-459D0B719B0F}" type="presParOf" srcId="{B718AFA7-0C37-416D-96FA-B145C49477B9}" destId="{442B08D3-E3CB-4B51-B383-161E59C24E4D}" srcOrd="15" destOrd="0" presId="urn:microsoft.com/office/officeart/2005/8/layout/cycle5"/>
    <dgm:cxn modelId="{52C2C717-7FA4-43CE-92C4-510A4096FDD6}" type="presParOf" srcId="{B718AFA7-0C37-416D-96FA-B145C49477B9}" destId="{A9E105F3-AF36-4B4B-B58D-F2137882E872}" srcOrd="16" destOrd="0" presId="urn:microsoft.com/office/officeart/2005/8/layout/cycle5"/>
    <dgm:cxn modelId="{42A61934-40DD-4102-BD01-514CD6B9AEA7}" type="presParOf" srcId="{B718AFA7-0C37-416D-96FA-B145C49477B9}" destId="{AEA284CD-C7FB-4323-9EB0-DA0BEBBB0B54}" srcOrd="17" destOrd="0" presId="urn:microsoft.com/office/officeart/2005/8/layout/cycle5"/>
  </dgm:cxnLst>
  <dgm:bg/>
  <dgm:whole/>
</dgm:dataModel>
</file>

<file path=ppt/diagrams/data5.xml><?xml version="1.0" encoding="utf-8"?>
<dgm:dataModel xmlns:dgm="http://schemas.openxmlformats.org/drawingml/2006/diagram" xmlns:a="http://schemas.openxmlformats.org/drawingml/2006/main">
  <dgm:ptLst>
    <dgm:pt modelId="{775C2F99-F948-4841-B8A1-64CAB84AF004}"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pPr rtl="1"/>
          <a:endParaRPr lang="ar-DZ"/>
        </a:p>
      </dgm:t>
    </dgm:pt>
    <dgm:pt modelId="{A09F2E35-36F6-4F1D-AAE4-A11A7CC657DC}">
      <dgm:prSet phldrT="[Text]"/>
      <dgm:spPr/>
      <dgm:t>
        <a:bodyPr/>
        <a:lstStyle/>
        <a:p>
          <a:pPr rtl="1"/>
          <a:r>
            <a:rPr lang="ar-DZ" dirty="0" smtClean="0"/>
            <a:t>الوسائل</a:t>
          </a:r>
          <a:endParaRPr lang="ar-DZ" dirty="0"/>
        </a:p>
      </dgm:t>
    </dgm:pt>
    <dgm:pt modelId="{4B7DF44F-559F-4EBB-8AB4-363707662869}" type="parTrans" cxnId="{00B60167-5579-4440-9381-98A551F63929}">
      <dgm:prSet/>
      <dgm:spPr/>
      <dgm:t>
        <a:bodyPr/>
        <a:lstStyle/>
        <a:p>
          <a:pPr rtl="1"/>
          <a:endParaRPr lang="ar-DZ"/>
        </a:p>
      </dgm:t>
    </dgm:pt>
    <dgm:pt modelId="{4425AAC1-68D5-46C4-BA63-31357091DA0E}" type="sibTrans" cxnId="{00B60167-5579-4440-9381-98A551F63929}">
      <dgm:prSet/>
      <dgm:spPr/>
      <dgm:t>
        <a:bodyPr/>
        <a:lstStyle/>
        <a:p>
          <a:pPr rtl="1"/>
          <a:endParaRPr lang="ar-DZ"/>
        </a:p>
      </dgm:t>
    </dgm:pt>
    <dgm:pt modelId="{60DFBF29-0E46-4793-8544-E8CA92ECCF6F}">
      <dgm:prSet phldrT="[Text]"/>
      <dgm:spPr/>
      <dgm:t>
        <a:bodyPr/>
        <a:lstStyle/>
        <a:p>
          <a:pPr rtl="1"/>
          <a:r>
            <a:rPr lang="ar-DZ" dirty="0" smtClean="0"/>
            <a:t>التدريب </a:t>
          </a:r>
          <a:endParaRPr lang="ar-DZ" dirty="0"/>
        </a:p>
      </dgm:t>
    </dgm:pt>
    <dgm:pt modelId="{CE23AEB0-F6CF-4A85-ACCD-F11F7D330899}" type="parTrans" cxnId="{62BC6E5E-BBE2-4BCE-BB26-F507B5CC81D0}">
      <dgm:prSet/>
      <dgm:spPr/>
      <dgm:t>
        <a:bodyPr/>
        <a:lstStyle/>
        <a:p>
          <a:pPr rtl="1"/>
          <a:endParaRPr lang="ar-DZ"/>
        </a:p>
      </dgm:t>
    </dgm:pt>
    <dgm:pt modelId="{9501DD95-8418-4BA2-B6FB-6466F03C6BAE}" type="sibTrans" cxnId="{62BC6E5E-BBE2-4BCE-BB26-F507B5CC81D0}">
      <dgm:prSet/>
      <dgm:spPr/>
      <dgm:t>
        <a:bodyPr/>
        <a:lstStyle/>
        <a:p>
          <a:pPr rtl="1"/>
          <a:endParaRPr lang="ar-DZ"/>
        </a:p>
      </dgm:t>
    </dgm:pt>
    <dgm:pt modelId="{4A784364-2CE8-4479-BB27-83211A36D031}">
      <dgm:prSet phldrT="[Text]"/>
      <dgm:spPr/>
      <dgm:t>
        <a:bodyPr/>
        <a:lstStyle/>
        <a:p>
          <a:pPr rtl="1"/>
          <a:r>
            <a:rPr lang="ar-DZ" dirty="0" smtClean="0"/>
            <a:t>التفتيش والرقابة</a:t>
          </a:r>
          <a:endParaRPr lang="ar-DZ" dirty="0"/>
        </a:p>
      </dgm:t>
    </dgm:pt>
    <dgm:pt modelId="{910546E3-E95F-4851-A030-01B6C1F65024}" type="parTrans" cxnId="{8F55A008-F1CD-48B2-8D18-E75055B825DF}">
      <dgm:prSet/>
      <dgm:spPr/>
      <dgm:t>
        <a:bodyPr/>
        <a:lstStyle/>
        <a:p>
          <a:pPr rtl="1"/>
          <a:endParaRPr lang="ar-DZ"/>
        </a:p>
      </dgm:t>
    </dgm:pt>
    <dgm:pt modelId="{C3CFA543-CB48-4CE8-812F-6D339F07D5E0}" type="sibTrans" cxnId="{8F55A008-F1CD-48B2-8D18-E75055B825DF}">
      <dgm:prSet/>
      <dgm:spPr/>
      <dgm:t>
        <a:bodyPr/>
        <a:lstStyle/>
        <a:p>
          <a:pPr rtl="1"/>
          <a:endParaRPr lang="ar-DZ"/>
        </a:p>
      </dgm:t>
    </dgm:pt>
    <dgm:pt modelId="{D17F2FD4-2CB1-489E-808D-93FABC5C4AC3}">
      <dgm:prSet phldrT="[Text]"/>
      <dgm:spPr/>
      <dgm:t>
        <a:bodyPr/>
        <a:lstStyle/>
        <a:p>
          <a:pPr rtl="1"/>
          <a:r>
            <a:rPr lang="ar-DZ" dirty="0" smtClean="0"/>
            <a:t>زيارة المنشئات في أي وقت</a:t>
          </a:r>
          <a:endParaRPr lang="ar-DZ" dirty="0"/>
        </a:p>
      </dgm:t>
    </dgm:pt>
    <dgm:pt modelId="{29F967DD-382F-4DB5-8695-AE851BA22C4B}" type="parTrans" cxnId="{D4882CD9-8233-4797-9820-94BB87B3B2A2}">
      <dgm:prSet/>
      <dgm:spPr/>
      <dgm:t>
        <a:bodyPr/>
        <a:lstStyle/>
        <a:p>
          <a:pPr rtl="1"/>
          <a:endParaRPr lang="ar-DZ"/>
        </a:p>
      </dgm:t>
    </dgm:pt>
    <dgm:pt modelId="{93AFCFC0-7F2B-43E1-A2DB-1EF8AD0AF67C}" type="sibTrans" cxnId="{D4882CD9-8233-4797-9820-94BB87B3B2A2}">
      <dgm:prSet/>
      <dgm:spPr/>
      <dgm:t>
        <a:bodyPr/>
        <a:lstStyle/>
        <a:p>
          <a:pPr rtl="1"/>
          <a:endParaRPr lang="ar-DZ"/>
        </a:p>
      </dgm:t>
    </dgm:pt>
    <dgm:pt modelId="{259C5CBA-243B-4538-9647-B6D9F86543AB}">
      <dgm:prSet/>
      <dgm:spPr/>
      <dgm:t>
        <a:bodyPr/>
        <a:lstStyle/>
        <a:p>
          <a:pPr rtl="1"/>
          <a:r>
            <a:rPr lang="ar-DZ" dirty="0" smtClean="0"/>
            <a:t>التشريعات الوطنية للصحة والسلامة الوطنية</a:t>
          </a:r>
          <a:endParaRPr lang="ar-DZ" dirty="0"/>
        </a:p>
      </dgm:t>
    </dgm:pt>
    <dgm:pt modelId="{8E218B96-65F9-4AD1-8525-211D8985F480}" type="parTrans" cxnId="{88986DB9-BE0F-47D7-8005-ABAE481A3839}">
      <dgm:prSet/>
      <dgm:spPr/>
      <dgm:t>
        <a:bodyPr/>
        <a:lstStyle/>
        <a:p>
          <a:pPr rtl="1"/>
          <a:endParaRPr lang="ar-DZ"/>
        </a:p>
      </dgm:t>
    </dgm:pt>
    <dgm:pt modelId="{BC23DA9C-93A6-464B-92F5-4779F1B529FE}" type="sibTrans" cxnId="{88986DB9-BE0F-47D7-8005-ABAE481A3839}">
      <dgm:prSet/>
      <dgm:spPr/>
      <dgm:t>
        <a:bodyPr/>
        <a:lstStyle/>
        <a:p>
          <a:pPr rtl="1"/>
          <a:endParaRPr lang="ar-DZ"/>
        </a:p>
      </dgm:t>
    </dgm:pt>
    <dgm:pt modelId="{F29211E7-3AE6-4748-9F3D-5735DE799320}">
      <dgm:prSet/>
      <dgm:spPr/>
      <dgm:t>
        <a:bodyPr/>
        <a:lstStyle/>
        <a:p>
          <a:pPr rtl="1"/>
          <a:r>
            <a:rPr lang="ar-DZ" dirty="0" smtClean="0"/>
            <a:t>التوعية والتثقيف </a:t>
          </a:r>
          <a:endParaRPr lang="ar-DZ" dirty="0"/>
        </a:p>
      </dgm:t>
    </dgm:pt>
    <dgm:pt modelId="{76A93E0A-C676-493C-ACD9-3948FAAC72C2}" type="parTrans" cxnId="{B7780CEA-9DA2-4A37-B731-CCA4BB04E913}">
      <dgm:prSet/>
      <dgm:spPr/>
      <dgm:t>
        <a:bodyPr/>
        <a:lstStyle/>
        <a:p>
          <a:pPr rtl="1"/>
          <a:endParaRPr lang="ar-DZ"/>
        </a:p>
      </dgm:t>
    </dgm:pt>
    <dgm:pt modelId="{61A1FD6F-A824-4813-BF4D-3C7858FB27F8}" type="sibTrans" cxnId="{B7780CEA-9DA2-4A37-B731-CCA4BB04E913}">
      <dgm:prSet/>
      <dgm:spPr/>
      <dgm:t>
        <a:bodyPr/>
        <a:lstStyle/>
        <a:p>
          <a:pPr rtl="1"/>
          <a:endParaRPr lang="ar-DZ"/>
        </a:p>
      </dgm:t>
    </dgm:pt>
    <dgm:pt modelId="{200158BC-4E4A-4916-AB90-CDF70711A289}">
      <dgm:prSet phldrT="[Text]"/>
      <dgm:spPr/>
      <dgm:t>
        <a:bodyPr/>
        <a:lstStyle/>
        <a:p>
          <a:pPr rtl="1"/>
          <a:r>
            <a:rPr lang="ar-DZ" dirty="0" smtClean="0"/>
            <a:t>التأكد من فعالية الأجهزة والوسائل</a:t>
          </a:r>
          <a:endParaRPr lang="ar-DZ" dirty="0"/>
        </a:p>
      </dgm:t>
    </dgm:pt>
    <dgm:pt modelId="{EFAE02C2-4266-4DA6-98C2-A048966B77ED}" type="parTrans" cxnId="{7A720D95-2C43-4FB9-ABC6-77E6E326015B}">
      <dgm:prSet/>
      <dgm:spPr/>
      <dgm:t>
        <a:bodyPr/>
        <a:lstStyle/>
        <a:p>
          <a:pPr rtl="1"/>
          <a:endParaRPr lang="ar-DZ"/>
        </a:p>
      </dgm:t>
    </dgm:pt>
    <dgm:pt modelId="{4F787CAF-A5A7-4E8E-8D37-BCE7765F99CF}" type="sibTrans" cxnId="{7A720D95-2C43-4FB9-ABC6-77E6E326015B}">
      <dgm:prSet/>
      <dgm:spPr/>
      <dgm:t>
        <a:bodyPr/>
        <a:lstStyle/>
        <a:p>
          <a:pPr rtl="1"/>
          <a:endParaRPr lang="ar-DZ"/>
        </a:p>
      </dgm:t>
    </dgm:pt>
    <dgm:pt modelId="{2358F0BC-2F41-440A-A525-DE8DE2E6854E}">
      <dgm:prSet phldrT="[Text]"/>
      <dgm:spPr/>
      <dgm:t>
        <a:bodyPr/>
        <a:lstStyle/>
        <a:p>
          <a:pPr rtl="1"/>
          <a:r>
            <a:rPr lang="ar-DZ" dirty="0" smtClean="0"/>
            <a:t>وضع إرشادات متعلقة بحسن تنفيذ الأوامر</a:t>
          </a:r>
          <a:endParaRPr lang="ar-DZ" dirty="0"/>
        </a:p>
      </dgm:t>
    </dgm:pt>
    <dgm:pt modelId="{190F0211-3AC5-4B78-8021-379533907A32}" type="parTrans" cxnId="{4CB43CB9-3DB7-4413-B8A5-6DE423E98D96}">
      <dgm:prSet/>
      <dgm:spPr/>
      <dgm:t>
        <a:bodyPr/>
        <a:lstStyle/>
        <a:p>
          <a:pPr rtl="1"/>
          <a:endParaRPr lang="ar-DZ"/>
        </a:p>
      </dgm:t>
    </dgm:pt>
    <dgm:pt modelId="{072D7AF3-7B22-483E-8107-2C98DD7B0D1B}" type="sibTrans" cxnId="{4CB43CB9-3DB7-4413-B8A5-6DE423E98D96}">
      <dgm:prSet/>
      <dgm:spPr/>
      <dgm:t>
        <a:bodyPr/>
        <a:lstStyle/>
        <a:p>
          <a:pPr rtl="1"/>
          <a:endParaRPr lang="ar-DZ"/>
        </a:p>
      </dgm:t>
    </dgm:pt>
    <dgm:pt modelId="{2F9216B2-27DC-4A6D-84E1-F6392CDFF268}">
      <dgm:prSet phldrT="[Text]"/>
      <dgm:spPr/>
      <dgm:t>
        <a:bodyPr/>
        <a:lstStyle/>
        <a:p>
          <a:pPr rtl="1"/>
          <a:r>
            <a:rPr lang="ar-DZ" dirty="0" smtClean="0"/>
            <a:t>التحقيق في حوادث العمل</a:t>
          </a:r>
          <a:endParaRPr lang="ar-DZ" dirty="0"/>
        </a:p>
      </dgm:t>
    </dgm:pt>
    <dgm:pt modelId="{5AEE7D7E-D9F3-4805-823B-0804BCEE37B1}" type="parTrans" cxnId="{040E988C-6720-4EA2-A006-AFE180AFD1AD}">
      <dgm:prSet/>
      <dgm:spPr/>
      <dgm:t>
        <a:bodyPr/>
        <a:lstStyle/>
        <a:p>
          <a:pPr rtl="1"/>
          <a:endParaRPr lang="ar-DZ"/>
        </a:p>
      </dgm:t>
    </dgm:pt>
    <dgm:pt modelId="{F72AC5C4-8A16-4486-B28F-617AB5BA89D4}" type="sibTrans" cxnId="{040E988C-6720-4EA2-A006-AFE180AFD1AD}">
      <dgm:prSet/>
      <dgm:spPr/>
      <dgm:t>
        <a:bodyPr/>
        <a:lstStyle/>
        <a:p>
          <a:pPr rtl="1"/>
          <a:endParaRPr lang="ar-DZ"/>
        </a:p>
      </dgm:t>
    </dgm:pt>
    <dgm:pt modelId="{D3162438-20F0-4824-A762-18FC1C81967D}">
      <dgm:prSet phldrT="[Text]"/>
      <dgm:spPr/>
      <dgm:t>
        <a:bodyPr/>
        <a:lstStyle/>
        <a:p>
          <a:pPr rtl="1"/>
          <a:r>
            <a:rPr lang="ar-DZ" dirty="0" smtClean="0"/>
            <a:t>اعداد تقارير لمسؤول التفتيش</a:t>
          </a:r>
          <a:endParaRPr lang="ar-DZ" dirty="0"/>
        </a:p>
      </dgm:t>
    </dgm:pt>
    <dgm:pt modelId="{2EB5C109-D8AC-4206-92FD-9B77F6189107}" type="parTrans" cxnId="{B863BD9B-A2FB-4BB4-96D9-6E2515A4BF39}">
      <dgm:prSet/>
      <dgm:spPr/>
      <dgm:t>
        <a:bodyPr/>
        <a:lstStyle/>
        <a:p>
          <a:pPr rtl="1"/>
          <a:endParaRPr lang="ar-DZ"/>
        </a:p>
      </dgm:t>
    </dgm:pt>
    <dgm:pt modelId="{419666D9-30DC-46C4-B74C-CD91BBBF7FAD}" type="sibTrans" cxnId="{B863BD9B-A2FB-4BB4-96D9-6E2515A4BF39}">
      <dgm:prSet/>
      <dgm:spPr/>
      <dgm:t>
        <a:bodyPr/>
        <a:lstStyle/>
        <a:p>
          <a:pPr rtl="1"/>
          <a:endParaRPr lang="ar-DZ"/>
        </a:p>
      </dgm:t>
    </dgm:pt>
    <dgm:pt modelId="{2480C245-A229-4B48-877A-7F583AEA45E2}">
      <dgm:prSet phldrT="[Text]"/>
      <dgm:spPr/>
      <dgm:t>
        <a:bodyPr/>
        <a:lstStyle/>
        <a:p>
          <a:pPr rtl="1"/>
          <a:r>
            <a:rPr lang="ar-DZ" dirty="0" smtClean="0"/>
            <a:t>التأكد من قيام الأفراد بأعمالهم بشكل سليم</a:t>
          </a:r>
          <a:endParaRPr lang="ar-DZ" dirty="0"/>
        </a:p>
      </dgm:t>
    </dgm:pt>
    <dgm:pt modelId="{79A3E5BC-5B91-4B85-8640-20A901DDF90F}" type="parTrans" cxnId="{1056F417-667E-4651-8645-DFB3A2749275}">
      <dgm:prSet/>
      <dgm:spPr/>
      <dgm:t>
        <a:bodyPr/>
        <a:lstStyle/>
        <a:p>
          <a:pPr rtl="1"/>
          <a:endParaRPr lang="ar-DZ"/>
        </a:p>
      </dgm:t>
    </dgm:pt>
    <dgm:pt modelId="{D2741B37-F360-4AD4-BDF0-A55C937569E8}" type="sibTrans" cxnId="{1056F417-667E-4651-8645-DFB3A2749275}">
      <dgm:prSet/>
      <dgm:spPr/>
      <dgm:t>
        <a:bodyPr/>
        <a:lstStyle/>
        <a:p>
          <a:pPr rtl="1"/>
          <a:endParaRPr lang="ar-DZ"/>
        </a:p>
      </dgm:t>
    </dgm:pt>
    <dgm:pt modelId="{049DC236-EC91-4BA0-9825-BBFF51B2FF50}" type="pres">
      <dgm:prSet presAssocID="{775C2F99-F948-4841-B8A1-64CAB84AF004}" presName="diagram" presStyleCnt="0">
        <dgm:presLayoutVars>
          <dgm:chPref val="1"/>
          <dgm:dir/>
          <dgm:animOne val="branch"/>
          <dgm:animLvl val="lvl"/>
          <dgm:resizeHandles val="exact"/>
        </dgm:presLayoutVars>
      </dgm:prSet>
      <dgm:spPr/>
      <dgm:t>
        <a:bodyPr/>
        <a:lstStyle/>
        <a:p>
          <a:pPr rtl="1"/>
          <a:endParaRPr lang="ar-DZ"/>
        </a:p>
      </dgm:t>
    </dgm:pt>
    <dgm:pt modelId="{7D8CAF8F-6E02-4FE3-8312-B068CC6D5C9C}" type="pres">
      <dgm:prSet presAssocID="{A09F2E35-36F6-4F1D-AAE4-A11A7CC657DC}" presName="root1" presStyleCnt="0"/>
      <dgm:spPr/>
    </dgm:pt>
    <dgm:pt modelId="{8D686EF5-AF03-422B-80FD-D81D707D8755}" type="pres">
      <dgm:prSet presAssocID="{A09F2E35-36F6-4F1D-AAE4-A11A7CC657DC}" presName="LevelOneTextNode" presStyleLbl="node0" presStyleIdx="0" presStyleCnt="1">
        <dgm:presLayoutVars>
          <dgm:chPref val="3"/>
        </dgm:presLayoutVars>
      </dgm:prSet>
      <dgm:spPr/>
      <dgm:t>
        <a:bodyPr/>
        <a:lstStyle/>
        <a:p>
          <a:pPr rtl="1"/>
          <a:endParaRPr lang="ar-DZ"/>
        </a:p>
      </dgm:t>
    </dgm:pt>
    <dgm:pt modelId="{EBFE28BD-0DB1-4EDE-BA80-ACB7EDF31B01}" type="pres">
      <dgm:prSet presAssocID="{A09F2E35-36F6-4F1D-AAE4-A11A7CC657DC}" presName="level2hierChild" presStyleCnt="0"/>
      <dgm:spPr/>
    </dgm:pt>
    <dgm:pt modelId="{D1902FCA-7EE2-4353-BECE-E52A5D691A15}" type="pres">
      <dgm:prSet presAssocID="{76A93E0A-C676-493C-ACD9-3948FAAC72C2}" presName="conn2-1" presStyleLbl="parChTrans1D2" presStyleIdx="0" presStyleCnt="4"/>
      <dgm:spPr/>
      <dgm:t>
        <a:bodyPr/>
        <a:lstStyle/>
        <a:p>
          <a:pPr rtl="1"/>
          <a:endParaRPr lang="ar-DZ"/>
        </a:p>
      </dgm:t>
    </dgm:pt>
    <dgm:pt modelId="{247821B5-CC58-4B4D-AB99-6D5B45DAB5B3}" type="pres">
      <dgm:prSet presAssocID="{76A93E0A-C676-493C-ACD9-3948FAAC72C2}" presName="connTx" presStyleLbl="parChTrans1D2" presStyleIdx="0" presStyleCnt="4"/>
      <dgm:spPr/>
      <dgm:t>
        <a:bodyPr/>
        <a:lstStyle/>
        <a:p>
          <a:pPr rtl="1"/>
          <a:endParaRPr lang="ar-DZ"/>
        </a:p>
      </dgm:t>
    </dgm:pt>
    <dgm:pt modelId="{D9D829BF-2298-4E50-9AE5-CD9AFC70CDCA}" type="pres">
      <dgm:prSet presAssocID="{F29211E7-3AE6-4748-9F3D-5735DE799320}" presName="root2" presStyleCnt="0"/>
      <dgm:spPr/>
    </dgm:pt>
    <dgm:pt modelId="{5A3AEB33-0974-4E0A-865D-13EE6864B88D}" type="pres">
      <dgm:prSet presAssocID="{F29211E7-3AE6-4748-9F3D-5735DE799320}" presName="LevelTwoTextNode" presStyleLbl="node2" presStyleIdx="0" presStyleCnt="4">
        <dgm:presLayoutVars>
          <dgm:chPref val="3"/>
        </dgm:presLayoutVars>
      </dgm:prSet>
      <dgm:spPr/>
      <dgm:t>
        <a:bodyPr/>
        <a:lstStyle/>
        <a:p>
          <a:pPr rtl="1"/>
          <a:endParaRPr lang="ar-DZ"/>
        </a:p>
      </dgm:t>
    </dgm:pt>
    <dgm:pt modelId="{13902313-031D-4205-A449-2F66C4701904}" type="pres">
      <dgm:prSet presAssocID="{F29211E7-3AE6-4748-9F3D-5735DE799320}" presName="level3hierChild" presStyleCnt="0"/>
      <dgm:spPr/>
    </dgm:pt>
    <dgm:pt modelId="{B970AC5B-8B6F-4386-B164-479625012C88}" type="pres">
      <dgm:prSet presAssocID="{8E218B96-65F9-4AD1-8525-211D8985F480}" presName="conn2-1" presStyleLbl="parChTrans1D2" presStyleIdx="1" presStyleCnt="4"/>
      <dgm:spPr/>
      <dgm:t>
        <a:bodyPr/>
        <a:lstStyle/>
        <a:p>
          <a:pPr rtl="1"/>
          <a:endParaRPr lang="ar-DZ"/>
        </a:p>
      </dgm:t>
    </dgm:pt>
    <dgm:pt modelId="{190FB3D3-EC11-4CA8-8E9A-22D9B10CACC0}" type="pres">
      <dgm:prSet presAssocID="{8E218B96-65F9-4AD1-8525-211D8985F480}" presName="connTx" presStyleLbl="parChTrans1D2" presStyleIdx="1" presStyleCnt="4"/>
      <dgm:spPr/>
      <dgm:t>
        <a:bodyPr/>
        <a:lstStyle/>
        <a:p>
          <a:pPr rtl="1"/>
          <a:endParaRPr lang="ar-DZ"/>
        </a:p>
      </dgm:t>
    </dgm:pt>
    <dgm:pt modelId="{C7BB9C31-7909-41C3-B31F-F7CC7D89C34E}" type="pres">
      <dgm:prSet presAssocID="{259C5CBA-243B-4538-9647-B6D9F86543AB}" presName="root2" presStyleCnt="0"/>
      <dgm:spPr/>
    </dgm:pt>
    <dgm:pt modelId="{E5FB84B3-4EBA-468B-8F93-4535D4AAE673}" type="pres">
      <dgm:prSet presAssocID="{259C5CBA-243B-4538-9647-B6D9F86543AB}" presName="LevelTwoTextNode" presStyleLbl="node2" presStyleIdx="1" presStyleCnt="4">
        <dgm:presLayoutVars>
          <dgm:chPref val="3"/>
        </dgm:presLayoutVars>
      </dgm:prSet>
      <dgm:spPr/>
      <dgm:t>
        <a:bodyPr/>
        <a:lstStyle/>
        <a:p>
          <a:pPr rtl="1"/>
          <a:endParaRPr lang="ar-DZ"/>
        </a:p>
      </dgm:t>
    </dgm:pt>
    <dgm:pt modelId="{371228C7-BD6D-48DF-A561-0C9AE48212C8}" type="pres">
      <dgm:prSet presAssocID="{259C5CBA-243B-4538-9647-B6D9F86543AB}" presName="level3hierChild" presStyleCnt="0"/>
      <dgm:spPr/>
    </dgm:pt>
    <dgm:pt modelId="{EE37EEDD-3177-49D1-AE3D-8C389C2B3C4D}" type="pres">
      <dgm:prSet presAssocID="{CE23AEB0-F6CF-4A85-ACCD-F11F7D330899}" presName="conn2-1" presStyleLbl="parChTrans1D2" presStyleIdx="2" presStyleCnt="4"/>
      <dgm:spPr/>
      <dgm:t>
        <a:bodyPr/>
        <a:lstStyle/>
        <a:p>
          <a:pPr rtl="1"/>
          <a:endParaRPr lang="ar-DZ"/>
        </a:p>
      </dgm:t>
    </dgm:pt>
    <dgm:pt modelId="{4A88F276-8A59-4BE0-95F2-EB2763FBB0E5}" type="pres">
      <dgm:prSet presAssocID="{CE23AEB0-F6CF-4A85-ACCD-F11F7D330899}" presName="connTx" presStyleLbl="parChTrans1D2" presStyleIdx="2" presStyleCnt="4"/>
      <dgm:spPr/>
      <dgm:t>
        <a:bodyPr/>
        <a:lstStyle/>
        <a:p>
          <a:pPr rtl="1"/>
          <a:endParaRPr lang="ar-DZ"/>
        </a:p>
      </dgm:t>
    </dgm:pt>
    <dgm:pt modelId="{704E1AAE-B37D-43F0-B1C6-EAABE19E2F60}" type="pres">
      <dgm:prSet presAssocID="{60DFBF29-0E46-4793-8544-E8CA92ECCF6F}" presName="root2" presStyleCnt="0"/>
      <dgm:spPr/>
    </dgm:pt>
    <dgm:pt modelId="{F48A5FDA-BFF0-4F1B-A708-2F961805E3BD}" type="pres">
      <dgm:prSet presAssocID="{60DFBF29-0E46-4793-8544-E8CA92ECCF6F}" presName="LevelTwoTextNode" presStyleLbl="node2" presStyleIdx="2" presStyleCnt="4">
        <dgm:presLayoutVars>
          <dgm:chPref val="3"/>
        </dgm:presLayoutVars>
      </dgm:prSet>
      <dgm:spPr/>
      <dgm:t>
        <a:bodyPr/>
        <a:lstStyle/>
        <a:p>
          <a:pPr rtl="1"/>
          <a:endParaRPr lang="ar-DZ"/>
        </a:p>
      </dgm:t>
    </dgm:pt>
    <dgm:pt modelId="{C26A360F-68DA-497B-A209-CF60CD5C9DF0}" type="pres">
      <dgm:prSet presAssocID="{60DFBF29-0E46-4793-8544-E8CA92ECCF6F}" presName="level3hierChild" presStyleCnt="0"/>
      <dgm:spPr/>
    </dgm:pt>
    <dgm:pt modelId="{715E2C4C-6B01-4ACC-9A36-4C9E6422336A}" type="pres">
      <dgm:prSet presAssocID="{910546E3-E95F-4851-A030-01B6C1F65024}" presName="conn2-1" presStyleLbl="parChTrans1D2" presStyleIdx="3" presStyleCnt="4"/>
      <dgm:spPr/>
      <dgm:t>
        <a:bodyPr/>
        <a:lstStyle/>
        <a:p>
          <a:pPr rtl="1"/>
          <a:endParaRPr lang="ar-DZ"/>
        </a:p>
      </dgm:t>
    </dgm:pt>
    <dgm:pt modelId="{ACD4A51C-B955-43CB-A641-049400AEEAF3}" type="pres">
      <dgm:prSet presAssocID="{910546E3-E95F-4851-A030-01B6C1F65024}" presName="connTx" presStyleLbl="parChTrans1D2" presStyleIdx="3" presStyleCnt="4"/>
      <dgm:spPr/>
      <dgm:t>
        <a:bodyPr/>
        <a:lstStyle/>
        <a:p>
          <a:pPr rtl="1"/>
          <a:endParaRPr lang="ar-DZ"/>
        </a:p>
      </dgm:t>
    </dgm:pt>
    <dgm:pt modelId="{D56591A1-FB29-4FC7-AF8D-7B8279A7977D}" type="pres">
      <dgm:prSet presAssocID="{4A784364-2CE8-4479-BB27-83211A36D031}" presName="root2" presStyleCnt="0"/>
      <dgm:spPr/>
    </dgm:pt>
    <dgm:pt modelId="{A4280EAE-D487-4EA1-9B9F-55F4F4F02E54}" type="pres">
      <dgm:prSet presAssocID="{4A784364-2CE8-4479-BB27-83211A36D031}" presName="LevelTwoTextNode" presStyleLbl="node2" presStyleIdx="3" presStyleCnt="4">
        <dgm:presLayoutVars>
          <dgm:chPref val="3"/>
        </dgm:presLayoutVars>
      </dgm:prSet>
      <dgm:spPr/>
      <dgm:t>
        <a:bodyPr/>
        <a:lstStyle/>
        <a:p>
          <a:pPr rtl="1"/>
          <a:endParaRPr lang="ar-DZ"/>
        </a:p>
      </dgm:t>
    </dgm:pt>
    <dgm:pt modelId="{69840B7B-364D-4F07-826F-E154FF212BA0}" type="pres">
      <dgm:prSet presAssocID="{4A784364-2CE8-4479-BB27-83211A36D031}" presName="level3hierChild" presStyleCnt="0"/>
      <dgm:spPr/>
    </dgm:pt>
    <dgm:pt modelId="{631E0147-1C9F-4132-A939-1EA8F2F6D171}" type="pres">
      <dgm:prSet presAssocID="{29F967DD-382F-4DB5-8695-AE851BA22C4B}" presName="conn2-1" presStyleLbl="parChTrans1D3" presStyleIdx="0" presStyleCnt="6"/>
      <dgm:spPr/>
      <dgm:t>
        <a:bodyPr/>
        <a:lstStyle/>
        <a:p>
          <a:pPr rtl="1"/>
          <a:endParaRPr lang="ar-DZ"/>
        </a:p>
      </dgm:t>
    </dgm:pt>
    <dgm:pt modelId="{6D90EB16-723A-4E21-BEB8-3E117EA95A33}" type="pres">
      <dgm:prSet presAssocID="{29F967DD-382F-4DB5-8695-AE851BA22C4B}" presName="connTx" presStyleLbl="parChTrans1D3" presStyleIdx="0" presStyleCnt="6"/>
      <dgm:spPr/>
      <dgm:t>
        <a:bodyPr/>
        <a:lstStyle/>
        <a:p>
          <a:pPr rtl="1"/>
          <a:endParaRPr lang="ar-DZ"/>
        </a:p>
      </dgm:t>
    </dgm:pt>
    <dgm:pt modelId="{D84B8BB1-8485-499D-9179-AC4B54A23C2C}" type="pres">
      <dgm:prSet presAssocID="{D17F2FD4-2CB1-489E-808D-93FABC5C4AC3}" presName="root2" presStyleCnt="0"/>
      <dgm:spPr/>
    </dgm:pt>
    <dgm:pt modelId="{5A12465D-129C-4341-888C-95C77401978E}" type="pres">
      <dgm:prSet presAssocID="{D17F2FD4-2CB1-489E-808D-93FABC5C4AC3}" presName="LevelTwoTextNode" presStyleLbl="node3" presStyleIdx="0" presStyleCnt="6">
        <dgm:presLayoutVars>
          <dgm:chPref val="3"/>
        </dgm:presLayoutVars>
      </dgm:prSet>
      <dgm:spPr/>
      <dgm:t>
        <a:bodyPr/>
        <a:lstStyle/>
        <a:p>
          <a:pPr rtl="1"/>
          <a:endParaRPr lang="ar-DZ"/>
        </a:p>
      </dgm:t>
    </dgm:pt>
    <dgm:pt modelId="{D82FF90E-2731-467B-8DEF-7DD68878EB6E}" type="pres">
      <dgm:prSet presAssocID="{D17F2FD4-2CB1-489E-808D-93FABC5C4AC3}" presName="level3hierChild" presStyleCnt="0"/>
      <dgm:spPr/>
    </dgm:pt>
    <dgm:pt modelId="{E73D4DFC-3AD8-4ADB-90EB-5A7E692C6C26}" type="pres">
      <dgm:prSet presAssocID="{190F0211-3AC5-4B78-8021-379533907A32}" presName="conn2-1" presStyleLbl="parChTrans1D3" presStyleIdx="1" presStyleCnt="6"/>
      <dgm:spPr/>
      <dgm:t>
        <a:bodyPr/>
        <a:lstStyle/>
        <a:p>
          <a:pPr rtl="1"/>
          <a:endParaRPr lang="ar-DZ"/>
        </a:p>
      </dgm:t>
    </dgm:pt>
    <dgm:pt modelId="{D15C5306-4BEF-41F3-AC72-3199FCF8EDF2}" type="pres">
      <dgm:prSet presAssocID="{190F0211-3AC5-4B78-8021-379533907A32}" presName="connTx" presStyleLbl="parChTrans1D3" presStyleIdx="1" presStyleCnt="6"/>
      <dgm:spPr/>
      <dgm:t>
        <a:bodyPr/>
        <a:lstStyle/>
        <a:p>
          <a:pPr rtl="1"/>
          <a:endParaRPr lang="ar-DZ"/>
        </a:p>
      </dgm:t>
    </dgm:pt>
    <dgm:pt modelId="{CB9B2DA9-90DD-498C-8730-3508D7F9FBD7}" type="pres">
      <dgm:prSet presAssocID="{2358F0BC-2F41-440A-A525-DE8DE2E6854E}" presName="root2" presStyleCnt="0"/>
      <dgm:spPr/>
    </dgm:pt>
    <dgm:pt modelId="{CAFE9744-C17D-4E38-8176-C4A5C9C4A149}" type="pres">
      <dgm:prSet presAssocID="{2358F0BC-2F41-440A-A525-DE8DE2E6854E}" presName="LevelTwoTextNode" presStyleLbl="node3" presStyleIdx="1" presStyleCnt="6">
        <dgm:presLayoutVars>
          <dgm:chPref val="3"/>
        </dgm:presLayoutVars>
      </dgm:prSet>
      <dgm:spPr/>
      <dgm:t>
        <a:bodyPr/>
        <a:lstStyle/>
        <a:p>
          <a:pPr rtl="1"/>
          <a:endParaRPr lang="ar-DZ"/>
        </a:p>
      </dgm:t>
    </dgm:pt>
    <dgm:pt modelId="{3C3C48AE-1B80-4911-BDF1-26B80DEEDC69}" type="pres">
      <dgm:prSet presAssocID="{2358F0BC-2F41-440A-A525-DE8DE2E6854E}" presName="level3hierChild" presStyleCnt="0"/>
      <dgm:spPr/>
    </dgm:pt>
    <dgm:pt modelId="{5820D51E-CCE2-4B31-92DC-79497CC85A03}" type="pres">
      <dgm:prSet presAssocID="{5AEE7D7E-D9F3-4805-823B-0804BCEE37B1}" presName="conn2-1" presStyleLbl="parChTrans1D3" presStyleIdx="2" presStyleCnt="6"/>
      <dgm:spPr/>
      <dgm:t>
        <a:bodyPr/>
        <a:lstStyle/>
        <a:p>
          <a:pPr rtl="1"/>
          <a:endParaRPr lang="ar-DZ"/>
        </a:p>
      </dgm:t>
    </dgm:pt>
    <dgm:pt modelId="{91C2BF6E-D0D1-4FD3-A55B-423CE8D102E9}" type="pres">
      <dgm:prSet presAssocID="{5AEE7D7E-D9F3-4805-823B-0804BCEE37B1}" presName="connTx" presStyleLbl="parChTrans1D3" presStyleIdx="2" presStyleCnt="6"/>
      <dgm:spPr/>
      <dgm:t>
        <a:bodyPr/>
        <a:lstStyle/>
        <a:p>
          <a:pPr rtl="1"/>
          <a:endParaRPr lang="ar-DZ"/>
        </a:p>
      </dgm:t>
    </dgm:pt>
    <dgm:pt modelId="{5FC26E40-9F83-49FD-9D22-2643830372DF}" type="pres">
      <dgm:prSet presAssocID="{2F9216B2-27DC-4A6D-84E1-F6392CDFF268}" presName="root2" presStyleCnt="0"/>
      <dgm:spPr/>
    </dgm:pt>
    <dgm:pt modelId="{F9579163-CAC7-4551-A724-1FC901371900}" type="pres">
      <dgm:prSet presAssocID="{2F9216B2-27DC-4A6D-84E1-F6392CDFF268}" presName="LevelTwoTextNode" presStyleLbl="node3" presStyleIdx="2" presStyleCnt="6">
        <dgm:presLayoutVars>
          <dgm:chPref val="3"/>
        </dgm:presLayoutVars>
      </dgm:prSet>
      <dgm:spPr/>
      <dgm:t>
        <a:bodyPr/>
        <a:lstStyle/>
        <a:p>
          <a:pPr rtl="1"/>
          <a:endParaRPr lang="ar-DZ"/>
        </a:p>
      </dgm:t>
    </dgm:pt>
    <dgm:pt modelId="{26A31CFE-6961-47A0-806C-6A234BA9AF62}" type="pres">
      <dgm:prSet presAssocID="{2F9216B2-27DC-4A6D-84E1-F6392CDFF268}" presName="level3hierChild" presStyleCnt="0"/>
      <dgm:spPr/>
    </dgm:pt>
    <dgm:pt modelId="{671C53DE-EA9C-4494-B2DC-D9417FE85955}" type="pres">
      <dgm:prSet presAssocID="{2EB5C109-D8AC-4206-92FD-9B77F6189107}" presName="conn2-1" presStyleLbl="parChTrans1D3" presStyleIdx="3" presStyleCnt="6"/>
      <dgm:spPr/>
      <dgm:t>
        <a:bodyPr/>
        <a:lstStyle/>
        <a:p>
          <a:pPr rtl="1"/>
          <a:endParaRPr lang="ar-DZ"/>
        </a:p>
      </dgm:t>
    </dgm:pt>
    <dgm:pt modelId="{FE9F0AA0-CE92-4064-92D3-AF79C35DBFC6}" type="pres">
      <dgm:prSet presAssocID="{2EB5C109-D8AC-4206-92FD-9B77F6189107}" presName="connTx" presStyleLbl="parChTrans1D3" presStyleIdx="3" presStyleCnt="6"/>
      <dgm:spPr/>
      <dgm:t>
        <a:bodyPr/>
        <a:lstStyle/>
        <a:p>
          <a:pPr rtl="1"/>
          <a:endParaRPr lang="ar-DZ"/>
        </a:p>
      </dgm:t>
    </dgm:pt>
    <dgm:pt modelId="{C8648C97-968D-4DDD-AC8E-83815F88D84B}" type="pres">
      <dgm:prSet presAssocID="{D3162438-20F0-4824-A762-18FC1C81967D}" presName="root2" presStyleCnt="0"/>
      <dgm:spPr/>
    </dgm:pt>
    <dgm:pt modelId="{79AB4F9F-97F8-48F4-BBB7-84FB96E30061}" type="pres">
      <dgm:prSet presAssocID="{D3162438-20F0-4824-A762-18FC1C81967D}" presName="LevelTwoTextNode" presStyleLbl="node3" presStyleIdx="3" presStyleCnt="6">
        <dgm:presLayoutVars>
          <dgm:chPref val="3"/>
        </dgm:presLayoutVars>
      </dgm:prSet>
      <dgm:spPr/>
      <dgm:t>
        <a:bodyPr/>
        <a:lstStyle/>
        <a:p>
          <a:pPr rtl="1"/>
          <a:endParaRPr lang="ar-DZ"/>
        </a:p>
      </dgm:t>
    </dgm:pt>
    <dgm:pt modelId="{AB0233DB-F81E-4C56-8162-2CF4C43D248A}" type="pres">
      <dgm:prSet presAssocID="{D3162438-20F0-4824-A762-18FC1C81967D}" presName="level3hierChild" presStyleCnt="0"/>
      <dgm:spPr/>
    </dgm:pt>
    <dgm:pt modelId="{DDB6021E-4E0C-4B0F-9B29-0C8E4F69C6C8}" type="pres">
      <dgm:prSet presAssocID="{79A3E5BC-5B91-4B85-8640-20A901DDF90F}" presName="conn2-1" presStyleLbl="parChTrans1D3" presStyleIdx="4" presStyleCnt="6"/>
      <dgm:spPr/>
      <dgm:t>
        <a:bodyPr/>
        <a:lstStyle/>
        <a:p>
          <a:pPr rtl="1"/>
          <a:endParaRPr lang="ar-DZ"/>
        </a:p>
      </dgm:t>
    </dgm:pt>
    <dgm:pt modelId="{798517A1-19FE-457A-B522-21AA26EE05DE}" type="pres">
      <dgm:prSet presAssocID="{79A3E5BC-5B91-4B85-8640-20A901DDF90F}" presName="connTx" presStyleLbl="parChTrans1D3" presStyleIdx="4" presStyleCnt="6"/>
      <dgm:spPr/>
      <dgm:t>
        <a:bodyPr/>
        <a:lstStyle/>
        <a:p>
          <a:pPr rtl="1"/>
          <a:endParaRPr lang="ar-DZ"/>
        </a:p>
      </dgm:t>
    </dgm:pt>
    <dgm:pt modelId="{EB297C7A-3CFE-4E47-8E9E-820E03D93D93}" type="pres">
      <dgm:prSet presAssocID="{2480C245-A229-4B48-877A-7F583AEA45E2}" presName="root2" presStyleCnt="0"/>
      <dgm:spPr/>
    </dgm:pt>
    <dgm:pt modelId="{E2CDD961-4611-40B6-A606-E8119491ADB0}" type="pres">
      <dgm:prSet presAssocID="{2480C245-A229-4B48-877A-7F583AEA45E2}" presName="LevelTwoTextNode" presStyleLbl="node3" presStyleIdx="4" presStyleCnt="6">
        <dgm:presLayoutVars>
          <dgm:chPref val="3"/>
        </dgm:presLayoutVars>
      </dgm:prSet>
      <dgm:spPr/>
      <dgm:t>
        <a:bodyPr/>
        <a:lstStyle/>
        <a:p>
          <a:pPr rtl="1"/>
          <a:endParaRPr lang="ar-DZ"/>
        </a:p>
      </dgm:t>
    </dgm:pt>
    <dgm:pt modelId="{7E3B41F9-6132-45E0-B930-38673E2731BE}" type="pres">
      <dgm:prSet presAssocID="{2480C245-A229-4B48-877A-7F583AEA45E2}" presName="level3hierChild" presStyleCnt="0"/>
      <dgm:spPr/>
    </dgm:pt>
    <dgm:pt modelId="{A183EBB2-76BD-40D9-AA71-E67C6582DFDD}" type="pres">
      <dgm:prSet presAssocID="{EFAE02C2-4266-4DA6-98C2-A048966B77ED}" presName="conn2-1" presStyleLbl="parChTrans1D3" presStyleIdx="5" presStyleCnt="6"/>
      <dgm:spPr/>
      <dgm:t>
        <a:bodyPr/>
        <a:lstStyle/>
        <a:p>
          <a:pPr rtl="1"/>
          <a:endParaRPr lang="ar-DZ"/>
        </a:p>
      </dgm:t>
    </dgm:pt>
    <dgm:pt modelId="{076FDD87-B7E1-4180-9068-733F2830D999}" type="pres">
      <dgm:prSet presAssocID="{EFAE02C2-4266-4DA6-98C2-A048966B77ED}" presName="connTx" presStyleLbl="parChTrans1D3" presStyleIdx="5" presStyleCnt="6"/>
      <dgm:spPr/>
      <dgm:t>
        <a:bodyPr/>
        <a:lstStyle/>
        <a:p>
          <a:pPr rtl="1"/>
          <a:endParaRPr lang="ar-DZ"/>
        </a:p>
      </dgm:t>
    </dgm:pt>
    <dgm:pt modelId="{1689C6D6-183E-433B-BA14-6A1E2D6C26C9}" type="pres">
      <dgm:prSet presAssocID="{200158BC-4E4A-4916-AB90-CDF70711A289}" presName="root2" presStyleCnt="0"/>
      <dgm:spPr/>
    </dgm:pt>
    <dgm:pt modelId="{B9CFBD01-E3F6-435F-AA54-3690C07DC3AB}" type="pres">
      <dgm:prSet presAssocID="{200158BC-4E4A-4916-AB90-CDF70711A289}" presName="LevelTwoTextNode" presStyleLbl="node3" presStyleIdx="5" presStyleCnt="6">
        <dgm:presLayoutVars>
          <dgm:chPref val="3"/>
        </dgm:presLayoutVars>
      </dgm:prSet>
      <dgm:spPr/>
      <dgm:t>
        <a:bodyPr/>
        <a:lstStyle/>
        <a:p>
          <a:pPr rtl="1"/>
          <a:endParaRPr lang="ar-DZ"/>
        </a:p>
      </dgm:t>
    </dgm:pt>
    <dgm:pt modelId="{DB8FE4AB-BF33-450B-B08D-19BFA61F863C}" type="pres">
      <dgm:prSet presAssocID="{200158BC-4E4A-4916-AB90-CDF70711A289}" presName="level3hierChild" presStyleCnt="0"/>
      <dgm:spPr/>
    </dgm:pt>
  </dgm:ptLst>
  <dgm:cxnLst>
    <dgm:cxn modelId="{4CB43CB9-3DB7-4413-B8A5-6DE423E98D96}" srcId="{4A784364-2CE8-4479-BB27-83211A36D031}" destId="{2358F0BC-2F41-440A-A525-DE8DE2E6854E}" srcOrd="1" destOrd="0" parTransId="{190F0211-3AC5-4B78-8021-379533907A32}" sibTransId="{072D7AF3-7B22-483E-8107-2C98DD7B0D1B}"/>
    <dgm:cxn modelId="{13975A36-F853-413B-9F51-E9A9CFC5FE2B}" type="presOf" srcId="{79A3E5BC-5B91-4B85-8640-20A901DDF90F}" destId="{DDB6021E-4E0C-4B0F-9B29-0C8E4F69C6C8}" srcOrd="0" destOrd="0" presId="urn:microsoft.com/office/officeart/2005/8/layout/hierarchy2"/>
    <dgm:cxn modelId="{7A720D95-2C43-4FB9-ABC6-77E6E326015B}" srcId="{4A784364-2CE8-4479-BB27-83211A36D031}" destId="{200158BC-4E4A-4916-AB90-CDF70711A289}" srcOrd="5" destOrd="0" parTransId="{EFAE02C2-4266-4DA6-98C2-A048966B77ED}" sibTransId="{4F787CAF-A5A7-4E8E-8D37-BCE7765F99CF}"/>
    <dgm:cxn modelId="{B32E5CDB-370C-4F19-BEF7-3F2551F604BF}" type="presOf" srcId="{5AEE7D7E-D9F3-4805-823B-0804BCEE37B1}" destId="{5820D51E-CCE2-4B31-92DC-79497CC85A03}" srcOrd="0" destOrd="0" presId="urn:microsoft.com/office/officeart/2005/8/layout/hierarchy2"/>
    <dgm:cxn modelId="{364350D1-CFDF-4F71-B587-6B2340C91534}" type="presOf" srcId="{2358F0BC-2F41-440A-A525-DE8DE2E6854E}" destId="{CAFE9744-C17D-4E38-8176-C4A5C9C4A149}" srcOrd="0" destOrd="0" presId="urn:microsoft.com/office/officeart/2005/8/layout/hierarchy2"/>
    <dgm:cxn modelId="{8896415D-70E4-4EC5-BE49-CC8DE89C7F11}" type="presOf" srcId="{29F967DD-382F-4DB5-8695-AE851BA22C4B}" destId="{6D90EB16-723A-4E21-BEB8-3E117EA95A33}" srcOrd="1" destOrd="0" presId="urn:microsoft.com/office/officeart/2005/8/layout/hierarchy2"/>
    <dgm:cxn modelId="{D5FDC7A8-CF80-4B5B-A794-F93C38DD4276}" type="presOf" srcId="{60DFBF29-0E46-4793-8544-E8CA92ECCF6F}" destId="{F48A5FDA-BFF0-4F1B-A708-2F961805E3BD}" srcOrd="0" destOrd="0" presId="urn:microsoft.com/office/officeart/2005/8/layout/hierarchy2"/>
    <dgm:cxn modelId="{F92B8193-CFEF-4067-9F68-C0255D6C0B8F}" type="presOf" srcId="{190F0211-3AC5-4B78-8021-379533907A32}" destId="{D15C5306-4BEF-41F3-AC72-3199FCF8EDF2}" srcOrd="1" destOrd="0" presId="urn:microsoft.com/office/officeart/2005/8/layout/hierarchy2"/>
    <dgm:cxn modelId="{88986DB9-BE0F-47D7-8005-ABAE481A3839}" srcId="{A09F2E35-36F6-4F1D-AAE4-A11A7CC657DC}" destId="{259C5CBA-243B-4538-9647-B6D9F86543AB}" srcOrd="1" destOrd="0" parTransId="{8E218B96-65F9-4AD1-8525-211D8985F480}" sibTransId="{BC23DA9C-93A6-464B-92F5-4779F1B529FE}"/>
    <dgm:cxn modelId="{BDB7CA96-235A-4FC4-A71E-AB1FBF884E1F}" type="presOf" srcId="{2EB5C109-D8AC-4206-92FD-9B77F6189107}" destId="{671C53DE-EA9C-4494-B2DC-D9417FE85955}" srcOrd="0" destOrd="0" presId="urn:microsoft.com/office/officeart/2005/8/layout/hierarchy2"/>
    <dgm:cxn modelId="{3E8D6E10-86BB-4A3B-84D3-82990544D3FD}" type="presOf" srcId="{8E218B96-65F9-4AD1-8525-211D8985F480}" destId="{190FB3D3-EC11-4CA8-8E9A-22D9B10CACC0}" srcOrd="1" destOrd="0" presId="urn:microsoft.com/office/officeart/2005/8/layout/hierarchy2"/>
    <dgm:cxn modelId="{8A26B721-2CB1-4355-AC56-CD7020F768A2}" type="presOf" srcId="{910546E3-E95F-4851-A030-01B6C1F65024}" destId="{715E2C4C-6B01-4ACC-9A36-4C9E6422336A}" srcOrd="0" destOrd="0" presId="urn:microsoft.com/office/officeart/2005/8/layout/hierarchy2"/>
    <dgm:cxn modelId="{1056F417-667E-4651-8645-DFB3A2749275}" srcId="{4A784364-2CE8-4479-BB27-83211A36D031}" destId="{2480C245-A229-4B48-877A-7F583AEA45E2}" srcOrd="4" destOrd="0" parTransId="{79A3E5BC-5B91-4B85-8640-20A901DDF90F}" sibTransId="{D2741B37-F360-4AD4-BDF0-A55C937569E8}"/>
    <dgm:cxn modelId="{76CDD907-27BA-4C1B-B24E-8790D500C67A}" type="presOf" srcId="{29F967DD-382F-4DB5-8695-AE851BA22C4B}" destId="{631E0147-1C9F-4132-A939-1EA8F2F6D171}" srcOrd="0" destOrd="0" presId="urn:microsoft.com/office/officeart/2005/8/layout/hierarchy2"/>
    <dgm:cxn modelId="{B863BD9B-A2FB-4BB4-96D9-6E2515A4BF39}" srcId="{4A784364-2CE8-4479-BB27-83211A36D031}" destId="{D3162438-20F0-4824-A762-18FC1C81967D}" srcOrd="3" destOrd="0" parTransId="{2EB5C109-D8AC-4206-92FD-9B77F6189107}" sibTransId="{419666D9-30DC-46C4-B74C-CD91BBBF7FAD}"/>
    <dgm:cxn modelId="{040E988C-6720-4EA2-A006-AFE180AFD1AD}" srcId="{4A784364-2CE8-4479-BB27-83211A36D031}" destId="{2F9216B2-27DC-4A6D-84E1-F6392CDFF268}" srcOrd="2" destOrd="0" parTransId="{5AEE7D7E-D9F3-4805-823B-0804BCEE37B1}" sibTransId="{F72AC5C4-8A16-4486-B28F-617AB5BA89D4}"/>
    <dgm:cxn modelId="{BCDEFD63-95BB-42CC-98BF-4E1B622D0A75}" type="presOf" srcId="{D3162438-20F0-4824-A762-18FC1C81967D}" destId="{79AB4F9F-97F8-48F4-BBB7-84FB96E30061}" srcOrd="0" destOrd="0" presId="urn:microsoft.com/office/officeart/2005/8/layout/hierarchy2"/>
    <dgm:cxn modelId="{07E7185E-7D81-4DA5-BC53-F0177B1EFA87}" type="presOf" srcId="{76A93E0A-C676-493C-ACD9-3948FAAC72C2}" destId="{D1902FCA-7EE2-4353-BECE-E52A5D691A15}" srcOrd="0" destOrd="0" presId="urn:microsoft.com/office/officeart/2005/8/layout/hierarchy2"/>
    <dgm:cxn modelId="{269F5151-7E33-4F75-AFC8-B0E1916839EE}" type="presOf" srcId="{2F9216B2-27DC-4A6D-84E1-F6392CDFF268}" destId="{F9579163-CAC7-4551-A724-1FC901371900}" srcOrd="0" destOrd="0" presId="urn:microsoft.com/office/officeart/2005/8/layout/hierarchy2"/>
    <dgm:cxn modelId="{B585781F-B992-4D5B-B255-4A804533AB02}" type="presOf" srcId="{CE23AEB0-F6CF-4A85-ACCD-F11F7D330899}" destId="{EE37EEDD-3177-49D1-AE3D-8C389C2B3C4D}" srcOrd="0" destOrd="0" presId="urn:microsoft.com/office/officeart/2005/8/layout/hierarchy2"/>
    <dgm:cxn modelId="{B7780CEA-9DA2-4A37-B731-CCA4BB04E913}" srcId="{A09F2E35-36F6-4F1D-AAE4-A11A7CC657DC}" destId="{F29211E7-3AE6-4748-9F3D-5735DE799320}" srcOrd="0" destOrd="0" parTransId="{76A93E0A-C676-493C-ACD9-3948FAAC72C2}" sibTransId="{61A1FD6F-A824-4813-BF4D-3C7858FB27F8}"/>
    <dgm:cxn modelId="{E6EF5BDD-2BEB-44BB-84CD-B4A00118C26B}" type="presOf" srcId="{259C5CBA-243B-4538-9647-B6D9F86543AB}" destId="{E5FB84B3-4EBA-468B-8F93-4535D4AAE673}" srcOrd="0" destOrd="0" presId="urn:microsoft.com/office/officeart/2005/8/layout/hierarchy2"/>
    <dgm:cxn modelId="{F7178C5C-F56F-4AFA-BFC5-E55AA7CF60C0}" type="presOf" srcId="{4A784364-2CE8-4479-BB27-83211A36D031}" destId="{A4280EAE-D487-4EA1-9B9F-55F4F4F02E54}" srcOrd="0" destOrd="0" presId="urn:microsoft.com/office/officeart/2005/8/layout/hierarchy2"/>
    <dgm:cxn modelId="{D4882CD9-8233-4797-9820-94BB87B3B2A2}" srcId="{4A784364-2CE8-4479-BB27-83211A36D031}" destId="{D17F2FD4-2CB1-489E-808D-93FABC5C4AC3}" srcOrd="0" destOrd="0" parTransId="{29F967DD-382F-4DB5-8695-AE851BA22C4B}" sibTransId="{93AFCFC0-7F2B-43E1-A2DB-1EF8AD0AF67C}"/>
    <dgm:cxn modelId="{41C07400-6DE1-4CCA-9CA5-50A56B84E54D}" type="presOf" srcId="{79A3E5BC-5B91-4B85-8640-20A901DDF90F}" destId="{798517A1-19FE-457A-B522-21AA26EE05DE}" srcOrd="1" destOrd="0" presId="urn:microsoft.com/office/officeart/2005/8/layout/hierarchy2"/>
    <dgm:cxn modelId="{851CF366-61FA-475B-9D63-ACAC51D935DD}" type="presOf" srcId="{76A93E0A-C676-493C-ACD9-3948FAAC72C2}" destId="{247821B5-CC58-4B4D-AB99-6D5B45DAB5B3}" srcOrd="1" destOrd="0" presId="urn:microsoft.com/office/officeart/2005/8/layout/hierarchy2"/>
    <dgm:cxn modelId="{4CBFB24C-B863-4A3B-B55E-6F69D6903DDC}" type="presOf" srcId="{CE23AEB0-F6CF-4A85-ACCD-F11F7D330899}" destId="{4A88F276-8A59-4BE0-95F2-EB2763FBB0E5}" srcOrd="1" destOrd="0" presId="urn:microsoft.com/office/officeart/2005/8/layout/hierarchy2"/>
    <dgm:cxn modelId="{BF764549-8867-44F4-B28E-1F1451609757}" type="presOf" srcId="{F29211E7-3AE6-4748-9F3D-5735DE799320}" destId="{5A3AEB33-0974-4E0A-865D-13EE6864B88D}" srcOrd="0" destOrd="0" presId="urn:microsoft.com/office/officeart/2005/8/layout/hierarchy2"/>
    <dgm:cxn modelId="{49DBB5E9-04CB-4362-9EE5-B3317CED9213}" type="presOf" srcId="{190F0211-3AC5-4B78-8021-379533907A32}" destId="{E73D4DFC-3AD8-4ADB-90EB-5A7E692C6C26}" srcOrd="0" destOrd="0" presId="urn:microsoft.com/office/officeart/2005/8/layout/hierarchy2"/>
    <dgm:cxn modelId="{1F398A71-3772-481E-B976-E8A9FC926072}" type="presOf" srcId="{775C2F99-F948-4841-B8A1-64CAB84AF004}" destId="{049DC236-EC91-4BA0-9825-BBFF51B2FF50}" srcOrd="0" destOrd="0" presId="urn:microsoft.com/office/officeart/2005/8/layout/hierarchy2"/>
    <dgm:cxn modelId="{3CBB2400-16E9-4EAE-B077-4EF7CBFC1C0A}" type="presOf" srcId="{8E218B96-65F9-4AD1-8525-211D8985F480}" destId="{B970AC5B-8B6F-4386-B164-479625012C88}" srcOrd="0" destOrd="0" presId="urn:microsoft.com/office/officeart/2005/8/layout/hierarchy2"/>
    <dgm:cxn modelId="{6BDC2D79-822D-4D58-A0F6-5C7AFC3374E7}" type="presOf" srcId="{EFAE02C2-4266-4DA6-98C2-A048966B77ED}" destId="{A183EBB2-76BD-40D9-AA71-E67C6582DFDD}" srcOrd="0" destOrd="0" presId="urn:microsoft.com/office/officeart/2005/8/layout/hierarchy2"/>
    <dgm:cxn modelId="{62BC6E5E-BBE2-4BCE-BB26-F507B5CC81D0}" srcId="{A09F2E35-36F6-4F1D-AAE4-A11A7CC657DC}" destId="{60DFBF29-0E46-4793-8544-E8CA92ECCF6F}" srcOrd="2" destOrd="0" parTransId="{CE23AEB0-F6CF-4A85-ACCD-F11F7D330899}" sibTransId="{9501DD95-8418-4BA2-B6FB-6466F03C6BAE}"/>
    <dgm:cxn modelId="{BF1A3E18-266D-4477-BECD-3E1C69DDE2F6}" type="presOf" srcId="{2EB5C109-D8AC-4206-92FD-9B77F6189107}" destId="{FE9F0AA0-CE92-4064-92D3-AF79C35DBFC6}" srcOrd="1" destOrd="0" presId="urn:microsoft.com/office/officeart/2005/8/layout/hierarchy2"/>
    <dgm:cxn modelId="{33AB1ECB-04DC-4091-BAF8-91B7AA03F2FD}" type="presOf" srcId="{D17F2FD4-2CB1-489E-808D-93FABC5C4AC3}" destId="{5A12465D-129C-4341-888C-95C77401978E}" srcOrd="0" destOrd="0" presId="urn:microsoft.com/office/officeart/2005/8/layout/hierarchy2"/>
    <dgm:cxn modelId="{E04C2C9C-456D-4D2F-B63E-371907AE283E}" type="presOf" srcId="{910546E3-E95F-4851-A030-01B6C1F65024}" destId="{ACD4A51C-B955-43CB-A641-049400AEEAF3}" srcOrd="1" destOrd="0" presId="urn:microsoft.com/office/officeart/2005/8/layout/hierarchy2"/>
    <dgm:cxn modelId="{7C8D23A3-E109-4BC8-A45A-8DAD2B239188}" type="presOf" srcId="{2480C245-A229-4B48-877A-7F583AEA45E2}" destId="{E2CDD961-4611-40B6-A606-E8119491ADB0}" srcOrd="0" destOrd="0" presId="urn:microsoft.com/office/officeart/2005/8/layout/hierarchy2"/>
    <dgm:cxn modelId="{00B60167-5579-4440-9381-98A551F63929}" srcId="{775C2F99-F948-4841-B8A1-64CAB84AF004}" destId="{A09F2E35-36F6-4F1D-AAE4-A11A7CC657DC}" srcOrd="0" destOrd="0" parTransId="{4B7DF44F-559F-4EBB-8AB4-363707662869}" sibTransId="{4425AAC1-68D5-46C4-BA63-31357091DA0E}"/>
    <dgm:cxn modelId="{AFAC1C20-5AEB-4BAF-9488-F0B9ACFC1266}" type="presOf" srcId="{EFAE02C2-4266-4DA6-98C2-A048966B77ED}" destId="{076FDD87-B7E1-4180-9068-733F2830D999}" srcOrd="1" destOrd="0" presId="urn:microsoft.com/office/officeart/2005/8/layout/hierarchy2"/>
    <dgm:cxn modelId="{D5CA2FB4-0FC8-4685-A4D6-E5E1FCC1B93D}" type="presOf" srcId="{A09F2E35-36F6-4F1D-AAE4-A11A7CC657DC}" destId="{8D686EF5-AF03-422B-80FD-D81D707D8755}" srcOrd="0" destOrd="0" presId="urn:microsoft.com/office/officeart/2005/8/layout/hierarchy2"/>
    <dgm:cxn modelId="{8CEC5162-20DE-4726-9B87-08758E3524AE}" type="presOf" srcId="{200158BC-4E4A-4916-AB90-CDF70711A289}" destId="{B9CFBD01-E3F6-435F-AA54-3690C07DC3AB}" srcOrd="0" destOrd="0" presId="urn:microsoft.com/office/officeart/2005/8/layout/hierarchy2"/>
    <dgm:cxn modelId="{8F55A008-F1CD-48B2-8D18-E75055B825DF}" srcId="{A09F2E35-36F6-4F1D-AAE4-A11A7CC657DC}" destId="{4A784364-2CE8-4479-BB27-83211A36D031}" srcOrd="3" destOrd="0" parTransId="{910546E3-E95F-4851-A030-01B6C1F65024}" sibTransId="{C3CFA543-CB48-4CE8-812F-6D339F07D5E0}"/>
    <dgm:cxn modelId="{2CB3B8B4-DFDD-47E6-8E22-39A2559322E4}" type="presOf" srcId="{5AEE7D7E-D9F3-4805-823B-0804BCEE37B1}" destId="{91C2BF6E-D0D1-4FD3-A55B-423CE8D102E9}" srcOrd="1" destOrd="0" presId="urn:microsoft.com/office/officeart/2005/8/layout/hierarchy2"/>
    <dgm:cxn modelId="{01F0B2A8-B2AA-4D22-9FE3-285FF807D56E}" type="presParOf" srcId="{049DC236-EC91-4BA0-9825-BBFF51B2FF50}" destId="{7D8CAF8F-6E02-4FE3-8312-B068CC6D5C9C}" srcOrd="0" destOrd="0" presId="urn:microsoft.com/office/officeart/2005/8/layout/hierarchy2"/>
    <dgm:cxn modelId="{0019266B-D9F0-4EF4-9FA8-124479C1086A}" type="presParOf" srcId="{7D8CAF8F-6E02-4FE3-8312-B068CC6D5C9C}" destId="{8D686EF5-AF03-422B-80FD-D81D707D8755}" srcOrd="0" destOrd="0" presId="urn:microsoft.com/office/officeart/2005/8/layout/hierarchy2"/>
    <dgm:cxn modelId="{24EB7367-17C1-498F-84D6-4443D1D110EA}" type="presParOf" srcId="{7D8CAF8F-6E02-4FE3-8312-B068CC6D5C9C}" destId="{EBFE28BD-0DB1-4EDE-BA80-ACB7EDF31B01}" srcOrd="1" destOrd="0" presId="urn:microsoft.com/office/officeart/2005/8/layout/hierarchy2"/>
    <dgm:cxn modelId="{6E81B250-F681-4618-B40D-B008DD738E54}" type="presParOf" srcId="{EBFE28BD-0DB1-4EDE-BA80-ACB7EDF31B01}" destId="{D1902FCA-7EE2-4353-BECE-E52A5D691A15}" srcOrd="0" destOrd="0" presId="urn:microsoft.com/office/officeart/2005/8/layout/hierarchy2"/>
    <dgm:cxn modelId="{CC1B2ED3-CC16-4966-8E18-87C24F840EC4}" type="presParOf" srcId="{D1902FCA-7EE2-4353-BECE-E52A5D691A15}" destId="{247821B5-CC58-4B4D-AB99-6D5B45DAB5B3}" srcOrd="0" destOrd="0" presId="urn:microsoft.com/office/officeart/2005/8/layout/hierarchy2"/>
    <dgm:cxn modelId="{184AA429-25E4-44B0-A2DA-8695C3FC9057}" type="presParOf" srcId="{EBFE28BD-0DB1-4EDE-BA80-ACB7EDF31B01}" destId="{D9D829BF-2298-4E50-9AE5-CD9AFC70CDCA}" srcOrd="1" destOrd="0" presId="urn:microsoft.com/office/officeart/2005/8/layout/hierarchy2"/>
    <dgm:cxn modelId="{1AE81A87-21DA-4DA4-9A60-B24C806236EE}" type="presParOf" srcId="{D9D829BF-2298-4E50-9AE5-CD9AFC70CDCA}" destId="{5A3AEB33-0974-4E0A-865D-13EE6864B88D}" srcOrd="0" destOrd="0" presId="urn:microsoft.com/office/officeart/2005/8/layout/hierarchy2"/>
    <dgm:cxn modelId="{6C41F049-8680-457A-8323-05893F432D2E}" type="presParOf" srcId="{D9D829BF-2298-4E50-9AE5-CD9AFC70CDCA}" destId="{13902313-031D-4205-A449-2F66C4701904}" srcOrd="1" destOrd="0" presId="urn:microsoft.com/office/officeart/2005/8/layout/hierarchy2"/>
    <dgm:cxn modelId="{10681732-1925-4F18-ABBF-FB606DA11243}" type="presParOf" srcId="{EBFE28BD-0DB1-4EDE-BA80-ACB7EDF31B01}" destId="{B970AC5B-8B6F-4386-B164-479625012C88}" srcOrd="2" destOrd="0" presId="urn:microsoft.com/office/officeart/2005/8/layout/hierarchy2"/>
    <dgm:cxn modelId="{482D29EC-962D-487D-BB88-4B768C8D3A1D}" type="presParOf" srcId="{B970AC5B-8B6F-4386-B164-479625012C88}" destId="{190FB3D3-EC11-4CA8-8E9A-22D9B10CACC0}" srcOrd="0" destOrd="0" presId="urn:microsoft.com/office/officeart/2005/8/layout/hierarchy2"/>
    <dgm:cxn modelId="{1B84AD44-EC94-4BB0-BC51-93B2FC737977}" type="presParOf" srcId="{EBFE28BD-0DB1-4EDE-BA80-ACB7EDF31B01}" destId="{C7BB9C31-7909-41C3-B31F-F7CC7D89C34E}" srcOrd="3" destOrd="0" presId="urn:microsoft.com/office/officeart/2005/8/layout/hierarchy2"/>
    <dgm:cxn modelId="{ED854D3D-CAB1-4EC6-AEAA-48B2B75BDA7C}" type="presParOf" srcId="{C7BB9C31-7909-41C3-B31F-F7CC7D89C34E}" destId="{E5FB84B3-4EBA-468B-8F93-4535D4AAE673}" srcOrd="0" destOrd="0" presId="urn:microsoft.com/office/officeart/2005/8/layout/hierarchy2"/>
    <dgm:cxn modelId="{B3661373-EF34-474C-A1B9-3F5CCEA32820}" type="presParOf" srcId="{C7BB9C31-7909-41C3-B31F-F7CC7D89C34E}" destId="{371228C7-BD6D-48DF-A561-0C9AE48212C8}" srcOrd="1" destOrd="0" presId="urn:microsoft.com/office/officeart/2005/8/layout/hierarchy2"/>
    <dgm:cxn modelId="{DDC3F931-4E27-47FE-8284-9B7C5F5AD5E2}" type="presParOf" srcId="{EBFE28BD-0DB1-4EDE-BA80-ACB7EDF31B01}" destId="{EE37EEDD-3177-49D1-AE3D-8C389C2B3C4D}" srcOrd="4" destOrd="0" presId="urn:microsoft.com/office/officeart/2005/8/layout/hierarchy2"/>
    <dgm:cxn modelId="{DAA9DF5D-DC31-4583-8628-56C768D60543}" type="presParOf" srcId="{EE37EEDD-3177-49D1-AE3D-8C389C2B3C4D}" destId="{4A88F276-8A59-4BE0-95F2-EB2763FBB0E5}" srcOrd="0" destOrd="0" presId="urn:microsoft.com/office/officeart/2005/8/layout/hierarchy2"/>
    <dgm:cxn modelId="{B0C721D9-EFB4-4B5E-B43A-98DDDBAB5BD6}" type="presParOf" srcId="{EBFE28BD-0DB1-4EDE-BA80-ACB7EDF31B01}" destId="{704E1AAE-B37D-43F0-B1C6-EAABE19E2F60}" srcOrd="5" destOrd="0" presId="urn:microsoft.com/office/officeart/2005/8/layout/hierarchy2"/>
    <dgm:cxn modelId="{BEA3260C-7932-4633-BE35-7D707CCEFAC0}" type="presParOf" srcId="{704E1AAE-B37D-43F0-B1C6-EAABE19E2F60}" destId="{F48A5FDA-BFF0-4F1B-A708-2F961805E3BD}" srcOrd="0" destOrd="0" presId="urn:microsoft.com/office/officeart/2005/8/layout/hierarchy2"/>
    <dgm:cxn modelId="{8C47C725-1C5C-49F7-ACAA-180C982717D8}" type="presParOf" srcId="{704E1AAE-B37D-43F0-B1C6-EAABE19E2F60}" destId="{C26A360F-68DA-497B-A209-CF60CD5C9DF0}" srcOrd="1" destOrd="0" presId="urn:microsoft.com/office/officeart/2005/8/layout/hierarchy2"/>
    <dgm:cxn modelId="{81A380EB-E2E3-403C-B9C5-910006423150}" type="presParOf" srcId="{EBFE28BD-0DB1-4EDE-BA80-ACB7EDF31B01}" destId="{715E2C4C-6B01-4ACC-9A36-4C9E6422336A}" srcOrd="6" destOrd="0" presId="urn:microsoft.com/office/officeart/2005/8/layout/hierarchy2"/>
    <dgm:cxn modelId="{E519C803-0A3A-4C25-9F2F-6A38D502080B}" type="presParOf" srcId="{715E2C4C-6B01-4ACC-9A36-4C9E6422336A}" destId="{ACD4A51C-B955-43CB-A641-049400AEEAF3}" srcOrd="0" destOrd="0" presId="urn:microsoft.com/office/officeart/2005/8/layout/hierarchy2"/>
    <dgm:cxn modelId="{2C5FC4E9-7F79-4020-A1D2-23F530DDAAB5}" type="presParOf" srcId="{EBFE28BD-0DB1-4EDE-BA80-ACB7EDF31B01}" destId="{D56591A1-FB29-4FC7-AF8D-7B8279A7977D}" srcOrd="7" destOrd="0" presId="urn:microsoft.com/office/officeart/2005/8/layout/hierarchy2"/>
    <dgm:cxn modelId="{4A1A6DCD-DFB0-4E53-B510-CD55388AE1BB}" type="presParOf" srcId="{D56591A1-FB29-4FC7-AF8D-7B8279A7977D}" destId="{A4280EAE-D487-4EA1-9B9F-55F4F4F02E54}" srcOrd="0" destOrd="0" presId="urn:microsoft.com/office/officeart/2005/8/layout/hierarchy2"/>
    <dgm:cxn modelId="{14BED736-FA88-4726-927A-E153675EE552}" type="presParOf" srcId="{D56591A1-FB29-4FC7-AF8D-7B8279A7977D}" destId="{69840B7B-364D-4F07-826F-E154FF212BA0}" srcOrd="1" destOrd="0" presId="urn:microsoft.com/office/officeart/2005/8/layout/hierarchy2"/>
    <dgm:cxn modelId="{507BFF89-1194-467E-B266-0F98D5DFCC1B}" type="presParOf" srcId="{69840B7B-364D-4F07-826F-E154FF212BA0}" destId="{631E0147-1C9F-4132-A939-1EA8F2F6D171}" srcOrd="0" destOrd="0" presId="urn:microsoft.com/office/officeart/2005/8/layout/hierarchy2"/>
    <dgm:cxn modelId="{1689B2BF-7393-4FDD-BA76-4F9049C178DB}" type="presParOf" srcId="{631E0147-1C9F-4132-A939-1EA8F2F6D171}" destId="{6D90EB16-723A-4E21-BEB8-3E117EA95A33}" srcOrd="0" destOrd="0" presId="urn:microsoft.com/office/officeart/2005/8/layout/hierarchy2"/>
    <dgm:cxn modelId="{001FACBA-EC4C-4AC2-8B64-86D6FD1FE54B}" type="presParOf" srcId="{69840B7B-364D-4F07-826F-E154FF212BA0}" destId="{D84B8BB1-8485-499D-9179-AC4B54A23C2C}" srcOrd="1" destOrd="0" presId="urn:microsoft.com/office/officeart/2005/8/layout/hierarchy2"/>
    <dgm:cxn modelId="{0EA84313-CA8A-4B42-A19B-49EBC5B1E0A0}" type="presParOf" srcId="{D84B8BB1-8485-499D-9179-AC4B54A23C2C}" destId="{5A12465D-129C-4341-888C-95C77401978E}" srcOrd="0" destOrd="0" presId="urn:microsoft.com/office/officeart/2005/8/layout/hierarchy2"/>
    <dgm:cxn modelId="{4FFF6101-0C73-44BA-B650-4AB045C7A860}" type="presParOf" srcId="{D84B8BB1-8485-499D-9179-AC4B54A23C2C}" destId="{D82FF90E-2731-467B-8DEF-7DD68878EB6E}" srcOrd="1" destOrd="0" presId="urn:microsoft.com/office/officeart/2005/8/layout/hierarchy2"/>
    <dgm:cxn modelId="{50F9B984-A3C9-46D1-B355-65759C195D02}" type="presParOf" srcId="{69840B7B-364D-4F07-826F-E154FF212BA0}" destId="{E73D4DFC-3AD8-4ADB-90EB-5A7E692C6C26}" srcOrd="2" destOrd="0" presId="urn:microsoft.com/office/officeart/2005/8/layout/hierarchy2"/>
    <dgm:cxn modelId="{98C75B7C-9D02-49E9-A02B-1A1CBD906848}" type="presParOf" srcId="{E73D4DFC-3AD8-4ADB-90EB-5A7E692C6C26}" destId="{D15C5306-4BEF-41F3-AC72-3199FCF8EDF2}" srcOrd="0" destOrd="0" presId="urn:microsoft.com/office/officeart/2005/8/layout/hierarchy2"/>
    <dgm:cxn modelId="{6421192D-9193-4099-984C-644B6A4BADE9}" type="presParOf" srcId="{69840B7B-364D-4F07-826F-E154FF212BA0}" destId="{CB9B2DA9-90DD-498C-8730-3508D7F9FBD7}" srcOrd="3" destOrd="0" presId="urn:microsoft.com/office/officeart/2005/8/layout/hierarchy2"/>
    <dgm:cxn modelId="{75A1DAC3-BE75-4D3E-A07F-743E4DDFD173}" type="presParOf" srcId="{CB9B2DA9-90DD-498C-8730-3508D7F9FBD7}" destId="{CAFE9744-C17D-4E38-8176-C4A5C9C4A149}" srcOrd="0" destOrd="0" presId="urn:microsoft.com/office/officeart/2005/8/layout/hierarchy2"/>
    <dgm:cxn modelId="{1B13E617-2AA5-4FA1-88EE-80F8C43D9B42}" type="presParOf" srcId="{CB9B2DA9-90DD-498C-8730-3508D7F9FBD7}" destId="{3C3C48AE-1B80-4911-BDF1-26B80DEEDC69}" srcOrd="1" destOrd="0" presId="urn:microsoft.com/office/officeart/2005/8/layout/hierarchy2"/>
    <dgm:cxn modelId="{2C2EE408-3E2A-43DC-A6C0-055CDEA29441}" type="presParOf" srcId="{69840B7B-364D-4F07-826F-E154FF212BA0}" destId="{5820D51E-CCE2-4B31-92DC-79497CC85A03}" srcOrd="4" destOrd="0" presId="urn:microsoft.com/office/officeart/2005/8/layout/hierarchy2"/>
    <dgm:cxn modelId="{EE10AC9E-0896-45F1-9B74-F234CD4F2972}" type="presParOf" srcId="{5820D51E-CCE2-4B31-92DC-79497CC85A03}" destId="{91C2BF6E-D0D1-4FD3-A55B-423CE8D102E9}" srcOrd="0" destOrd="0" presId="urn:microsoft.com/office/officeart/2005/8/layout/hierarchy2"/>
    <dgm:cxn modelId="{63A144EC-B7BA-4348-AFAF-C9460C85A116}" type="presParOf" srcId="{69840B7B-364D-4F07-826F-E154FF212BA0}" destId="{5FC26E40-9F83-49FD-9D22-2643830372DF}" srcOrd="5" destOrd="0" presId="urn:microsoft.com/office/officeart/2005/8/layout/hierarchy2"/>
    <dgm:cxn modelId="{1A0016C6-D734-42AA-B880-05502336D855}" type="presParOf" srcId="{5FC26E40-9F83-49FD-9D22-2643830372DF}" destId="{F9579163-CAC7-4551-A724-1FC901371900}" srcOrd="0" destOrd="0" presId="urn:microsoft.com/office/officeart/2005/8/layout/hierarchy2"/>
    <dgm:cxn modelId="{F31EB2B1-7F9F-453E-9C2E-ECFC4E63E083}" type="presParOf" srcId="{5FC26E40-9F83-49FD-9D22-2643830372DF}" destId="{26A31CFE-6961-47A0-806C-6A234BA9AF62}" srcOrd="1" destOrd="0" presId="urn:microsoft.com/office/officeart/2005/8/layout/hierarchy2"/>
    <dgm:cxn modelId="{C147074D-0F71-449F-B6F3-2E8C681D490E}" type="presParOf" srcId="{69840B7B-364D-4F07-826F-E154FF212BA0}" destId="{671C53DE-EA9C-4494-B2DC-D9417FE85955}" srcOrd="6" destOrd="0" presId="urn:microsoft.com/office/officeart/2005/8/layout/hierarchy2"/>
    <dgm:cxn modelId="{993E0F56-02AB-4C03-8B6B-229A4377690F}" type="presParOf" srcId="{671C53DE-EA9C-4494-B2DC-D9417FE85955}" destId="{FE9F0AA0-CE92-4064-92D3-AF79C35DBFC6}" srcOrd="0" destOrd="0" presId="urn:microsoft.com/office/officeart/2005/8/layout/hierarchy2"/>
    <dgm:cxn modelId="{9DDAC6AA-8294-4BAE-A2C9-7973945769BF}" type="presParOf" srcId="{69840B7B-364D-4F07-826F-E154FF212BA0}" destId="{C8648C97-968D-4DDD-AC8E-83815F88D84B}" srcOrd="7" destOrd="0" presId="urn:microsoft.com/office/officeart/2005/8/layout/hierarchy2"/>
    <dgm:cxn modelId="{2BBC8368-AD2D-4DAD-B4EE-F5AEB5D23D23}" type="presParOf" srcId="{C8648C97-968D-4DDD-AC8E-83815F88D84B}" destId="{79AB4F9F-97F8-48F4-BBB7-84FB96E30061}" srcOrd="0" destOrd="0" presId="urn:microsoft.com/office/officeart/2005/8/layout/hierarchy2"/>
    <dgm:cxn modelId="{8F14DD30-1072-45F5-B465-F70209F6216E}" type="presParOf" srcId="{C8648C97-968D-4DDD-AC8E-83815F88D84B}" destId="{AB0233DB-F81E-4C56-8162-2CF4C43D248A}" srcOrd="1" destOrd="0" presId="urn:microsoft.com/office/officeart/2005/8/layout/hierarchy2"/>
    <dgm:cxn modelId="{D836E581-9A83-4CFF-8D13-FC102CA38A3A}" type="presParOf" srcId="{69840B7B-364D-4F07-826F-E154FF212BA0}" destId="{DDB6021E-4E0C-4B0F-9B29-0C8E4F69C6C8}" srcOrd="8" destOrd="0" presId="urn:microsoft.com/office/officeart/2005/8/layout/hierarchy2"/>
    <dgm:cxn modelId="{2F82BEBB-F7C9-40D2-9CBE-4C61956380F4}" type="presParOf" srcId="{DDB6021E-4E0C-4B0F-9B29-0C8E4F69C6C8}" destId="{798517A1-19FE-457A-B522-21AA26EE05DE}" srcOrd="0" destOrd="0" presId="urn:microsoft.com/office/officeart/2005/8/layout/hierarchy2"/>
    <dgm:cxn modelId="{F5816A32-7F84-410D-A242-914A2FBF4292}" type="presParOf" srcId="{69840B7B-364D-4F07-826F-E154FF212BA0}" destId="{EB297C7A-3CFE-4E47-8E9E-820E03D93D93}" srcOrd="9" destOrd="0" presId="urn:microsoft.com/office/officeart/2005/8/layout/hierarchy2"/>
    <dgm:cxn modelId="{5D26ABE0-7D01-4169-AF78-A8119AD6EDE7}" type="presParOf" srcId="{EB297C7A-3CFE-4E47-8E9E-820E03D93D93}" destId="{E2CDD961-4611-40B6-A606-E8119491ADB0}" srcOrd="0" destOrd="0" presId="urn:microsoft.com/office/officeart/2005/8/layout/hierarchy2"/>
    <dgm:cxn modelId="{3998E45C-E043-4014-999A-F27897673084}" type="presParOf" srcId="{EB297C7A-3CFE-4E47-8E9E-820E03D93D93}" destId="{7E3B41F9-6132-45E0-B930-38673E2731BE}" srcOrd="1" destOrd="0" presId="urn:microsoft.com/office/officeart/2005/8/layout/hierarchy2"/>
    <dgm:cxn modelId="{18A80462-397D-4671-BBDA-15A33E8916DE}" type="presParOf" srcId="{69840B7B-364D-4F07-826F-E154FF212BA0}" destId="{A183EBB2-76BD-40D9-AA71-E67C6582DFDD}" srcOrd="10" destOrd="0" presId="urn:microsoft.com/office/officeart/2005/8/layout/hierarchy2"/>
    <dgm:cxn modelId="{4746041D-4F9D-4158-AA75-1C95D1118207}" type="presParOf" srcId="{A183EBB2-76BD-40D9-AA71-E67C6582DFDD}" destId="{076FDD87-B7E1-4180-9068-733F2830D999}" srcOrd="0" destOrd="0" presId="urn:microsoft.com/office/officeart/2005/8/layout/hierarchy2"/>
    <dgm:cxn modelId="{42977069-0772-4F60-9398-A1984C9860B6}" type="presParOf" srcId="{69840B7B-364D-4F07-826F-E154FF212BA0}" destId="{1689C6D6-183E-433B-BA14-6A1E2D6C26C9}" srcOrd="11" destOrd="0" presId="urn:microsoft.com/office/officeart/2005/8/layout/hierarchy2"/>
    <dgm:cxn modelId="{9D00FDF0-C980-4117-BA58-614D03A63847}" type="presParOf" srcId="{1689C6D6-183E-433B-BA14-6A1E2D6C26C9}" destId="{B9CFBD01-E3F6-435F-AA54-3690C07DC3AB}" srcOrd="0" destOrd="0" presId="urn:microsoft.com/office/officeart/2005/8/layout/hierarchy2"/>
    <dgm:cxn modelId="{0B2112A5-2B58-4E15-8BD9-7E25535DB509}" type="presParOf" srcId="{1689C6D6-183E-433B-BA14-6A1E2D6C26C9}" destId="{DB8FE4AB-BF33-450B-B08D-19BFA61F863C}" srcOrd="1" destOrd="0" presId="urn:microsoft.com/office/officeart/2005/8/layout/hierarchy2"/>
  </dgm:cxnLst>
  <dgm:bg/>
  <dgm:whole/>
</dgm:dataModel>
</file>

<file path=ppt/diagrams/data6.xml><?xml version="1.0" encoding="utf-8"?>
<dgm:dataModel xmlns:dgm="http://schemas.openxmlformats.org/drawingml/2006/diagram" xmlns:a="http://schemas.openxmlformats.org/drawingml/2006/main">
  <dgm:ptLst>
    <dgm:pt modelId="{3170F3C2-4C5B-459E-9B20-02D76A2765AB}" type="doc">
      <dgm:prSet loTypeId="urn:microsoft.com/office/officeart/2005/8/layout/lProcess2" loCatId="list" qsTypeId="urn:microsoft.com/office/officeart/2005/8/quickstyle/simple2" qsCatId="simple" csTypeId="urn:microsoft.com/office/officeart/2005/8/colors/accent1_2" csCatId="accent1" phldr="1"/>
      <dgm:spPr/>
      <dgm:t>
        <a:bodyPr/>
        <a:lstStyle/>
        <a:p>
          <a:pPr rtl="1"/>
          <a:endParaRPr lang="ar-DZ"/>
        </a:p>
      </dgm:t>
    </dgm:pt>
    <dgm:pt modelId="{EC47E0F0-324C-4DB9-8AEE-FC02B3A194FA}">
      <dgm:prSet phldrT="[Text]"/>
      <dgm:spPr/>
      <dgm:t>
        <a:bodyPr/>
        <a:lstStyle/>
        <a:p>
          <a:pPr rtl="1"/>
          <a:r>
            <a:rPr lang="ar-DZ" dirty="0" smtClean="0"/>
            <a:t>برامج للخدمات الصحية العقلية والنفسية</a:t>
          </a:r>
          <a:endParaRPr lang="ar-DZ" dirty="0"/>
        </a:p>
      </dgm:t>
    </dgm:pt>
    <dgm:pt modelId="{6A0CA18D-9F5D-44A5-9A79-EB7D689B4E0E}" type="parTrans" cxnId="{95DA0995-20D1-4E81-9650-41B71D175B1D}">
      <dgm:prSet/>
      <dgm:spPr/>
      <dgm:t>
        <a:bodyPr/>
        <a:lstStyle/>
        <a:p>
          <a:pPr rtl="1"/>
          <a:endParaRPr lang="ar-DZ"/>
        </a:p>
      </dgm:t>
    </dgm:pt>
    <dgm:pt modelId="{2E034911-9EFF-4B6F-9764-C1EA753E9552}" type="sibTrans" cxnId="{95DA0995-20D1-4E81-9650-41B71D175B1D}">
      <dgm:prSet/>
      <dgm:spPr/>
      <dgm:t>
        <a:bodyPr/>
        <a:lstStyle/>
        <a:p>
          <a:pPr rtl="1"/>
          <a:endParaRPr lang="ar-DZ"/>
        </a:p>
      </dgm:t>
    </dgm:pt>
    <dgm:pt modelId="{56E813A4-47B7-444C-8FA4-419F408CF4BA}">
      <dgm:prSet phldrT="[Text]" custT="1"/>
      <dgm:spPr/>
      <dgm:t>
        <a:bodyPr/>
        <a:lstStyle/>
        <a:p>
          <a:pPr rtl="1"/>
          <a:r>
            <a:rPr lang="ar-SA" sz="1400" b="1" dirty="0" smtClean="0">
              <a:latin typeface="Traditional Arabic" pitchFamily="18" charset="-78"/>
              <a:cs typeface="Traditional Arabic" pitchFamily="18" charset="-78"/>
            </a:rPr>
            <a:t>قد تزايد الاهتمام في السنوات الأخيرة بالصحة العقلية و النفسية </a:t>
          </a:r>
          <a:r>
            <a:rPr lang="ar-DZ" sz="1400" b="1" dirty="0" smtClean="0">
              <a:latin typeface="Traditional Arabic" pitchFamily="18" charset="-78"/>
              <a:cs typeface="Traditional Arabic" pitchFamily="18" charset="-78"/>
            </a:rPr>
            <a:t>ل</a:t>
          </a:r>
          <a:r>
            <a:rPr lang="ar-SA" sz="1400" b="1" dirty="0" smtClean="0">
              <a:latin typeface="Traditional Arabic" pitchFamily="18" charset="-78"/>
              <a:cs typeface="Traditional Arabic" pitchFamily="18" charset="-78"/>
            </a:rPr>
            <a:t>لعاملين و بصورة خاصة في المنظمات الصناعية حيث أوضحت الكثير من الدراسات و الأبحاث حول أسباب إصابة العاملين بالأمراض النفسية و العقلية </a:t>
          </a:r>
          <a:r>
            <a:rPr lang="ar-DZ" sz="1400" b="1" dirty="0" smtClean="0">
              <a:latin typeface="Traditional Arabic" pitchFamily="18" charset="-78"/>
              <a:cs typeface="Traditional Arabic" pitchFamily="18" charset="-78"/>
            </a:rPr>
            <a:t>و</a:t>
          </a:r>
          <a:r>
            <a:rPr lang="ar-SA" sz="1400" b="1" dirty="0" smtClean="0">
              <a:latin typeface="Traditional Arabic" pitchFamily="18" charset="-78"/>
              <a:cs typeface="Traditional Arabic" pitchFamily="18" charset="-78"/>
            </a:rPr>
            <a:t> السبب الرئيسي وراء ذلك هو القلق والتوتر الناجمين من الظروف و بيئة العمل بالدرجة الأساسية إلى جانب الظروف الاجتماعية الأخرى. </a:t>
          </a:r>
          <a:endParaRPr lang="ar-DZ" sz="1400" b="1" dirty="0">
            <a:latin typeface="Traditional Arabic" pitchFamily="18" charset="-78"/>
            <a:cs typeface="Traditional Arabic" pitchFamily="18" charset="-78"/>
          </a:endParaRPr>
        </a:p>
      </dgm:t>
    </dgm:pt>
    <dgm:pt modelId="{D2AF0C3F-EF98-47C0-A3EC-954DC4EEC300}" type="parTrans" cxnId="{55392D61-4E49-4E85-A404-809D6878BD90}">
      <dgm:prSet/>
      <dgm:spPr/>
      <dgm:t>
        <a:bodyPr/>
        <a:lstStyle/>
        <a:p>
          <a:pPr rtl="1"/>
          <a:endParaRPr lang="ar-DZ"/>
        </a:p>
      </dgm:t>
    </dgm:pt>
    <dgm:pt modelId="{2D386EAA-B9FF-4A69-AB08-D2A0401A9956}" type="sibTrans" cxnId="{55392D61-4E49-4E85-A404-809D6878BD90}">
      <dgm:prSet/>
      <dgm:spPr/>
      <dgm:t>
        <a:bodyPr/>
        <a:lstStyle/>
        <a:p>
          <a:pPr rtl="1"/>
          <a:endParaRPr lang="ar-DZ"/>
        </a:p>
      </dgm:t>
    </dgm:pt>
    <dgm:pt modelId="{C201B93B-89AB-48B1-BB56-9A6368B464C3}">
      <dgm:prSet phldrT="[Text]"/>
      <dgm:spPr/>
      <dgm:t>
        <a:bodyPr/>
        <a:lstStyle/>
        <a:p>
          <a:pPr rtl="1"/>
          <a:r>
            <a:rPr lang="ar-DZ" dirty="0" smtClean="0"/>
            <a:t>برامج للخدمات الصحية الجسمية</a:t>
          </a:r>
          <a:endParaRPr lang="ar-DZ" dirty="0"/>
        </a:p>
      </dgm:t>
    </dgm:pt>
    <dgm:pt modelId="{4944B2DB-7B66-4A16-8ECD-66EDC9CE5B57}" type="parTrans" cxnId="{EAE498CC-D94E-4B24-AA6A-5E8D624BD8F8}">
      <dgm:prSet/>
      <dgm:spPr/>
      <dgm:t>
        <a:bodyPr/>
        <a:lstStyle/>
        <a:p>
          <a:pPr rtl="1"/>
          <a:endParaRPr lang="ar-DZ"/>
        </a:p>
      </dgm:t>
    </dgm:pt>
    <dgm:pt modelId="{6E7F2219-5F88-4C6E-80CC-7CE8A51100BB}" type="sibTrans" cxnId="{EAE498CC-D94E-4B24-AA6A-5E8D624BD8F8}">
      <dgm:prSet/>
      <dgm:spPr/>
      <dgm:t>
        <a:bodyPr/>
        <a:lstStyle/>
        <a:p>
          <a:pPr rtl="1"/>
          <a:endParaRPr lang="ar-DZ"/>
        </a:p>
      </dgm:t>
    </dgm:pt>
    <dgm:pt modelId="{E9E0EF68-B3EA-47DA-AC26-4196C2D2A208}">
      <dgm:prSet phldrT="[Text]"/>
      <dgm:spPr/>
      <dgm:t>
        <a:bodyPr/>
        <a:lstStyle/>
        <a:p>
          <a:pPr rtl="1"/>
          <a:r>
            <a:rPr lang="ar-SA" b="1" dirty="0" smtClean="0">
              <a:latin typeface="Traditional Arabic" pitchFamily="18" charset="-78"/>
              <a:cs typeface="Traditional Arabic" pitchFamily="18" charset="-78"/>
            </a:rPr>
            <a:t>تمثل الخدمات الصحية في الوحدات الصحية المتواجدة في المؤسسات والمهمة الرئيسية له</a:t>
          </a:r>
          <a:r>
            <a:rPr lang="ar-DZ" b="1" dirty="0" smtClean="0">
              <a:latin typeface="Traditional Arabic" pitchFamily="18" charset="-78"/>
              <a:cs typeface="Traditional Arabic" pitchFamily="18" charset="-78"/>
            </a:rPr>
            <a:t>ا</a:t>
          </a:r>
          <a:r>
            <a:rPr lang="ar-SA" b="1" dirty="0" smtClean="0">
              <a:latin typeface="Traditional Arabic" pitchFamily="18" charset="-78"/>
              <a:cs typeface="Traditional Arabic" pitchFamily="18" charset="-78"/>
            </a:rPr>
            <a:t> هي</a:t>
          </a:r>
          <a:r>
            <a:rPr lang="fr-FR" b="1" dirty="0" smtClean="0">
              <a:latin typeface="Traditional Arabic" pitchFamily="18" charset="-78"/>
              <a:cs typeface="Traditional Arabic" pitchFamily="18" charset="-78"/>
            </a:rPr>
            <a:t>:</a:t>
          </a:r>
          <a:r>
            <a:rPr lang="ar-SA" b="1" dirty="0" smtClean="0">
              <a:latin typeface="Traditional Arabic" pitchFamily="18" charset="-78"/>
              <a:cs typeface="Traditional Arabic" pitchFamily="18" charset="-78"/>
            </a:rPr>
            <a:t> </a:t>
          </a:r>
          <a:endParaRPr lang="fr-FR" b="1" dirty="0" smtClean="0">
            <a:latin typeface="Traditional Arabic" pitchFamily="18" charset="-78"/>
            <a:cs typeface="Traditional Arabic" pitchFamily="18" charset="-78"/>
          </a:endParaRPr>
        </a:p>
        <a:p>
          <a:pPr rtl="1"/>
          <a:r>
            <a:rPr lang="fr-FR" b="1" dirty="0" smtClean="0">
              <a:latin typeface="Traditional Arabic" pitchFamily="18" charset="-78"/>
              <a:cs typeface="Traditional Arabic" pitchFamily="18" charset="-78"/>
            </a:rPr>
            <a:t>_</a:t>
          </a:r>
          <a:r>
            <a:rPr lang="ar-SA" b="1" dirty="0" smtClean="0">
              <a:latin typeface="Traditional Arabic" pitchFamily="18" charset="-78"/>
              <a:cs typeface="Traditional Arabic" pitchFamily="18" charset="-78"/>
            </a:rPr>
            <a:t>تقديم الخدمات الوقائية التي تتضمن الفحوصات الدورية للعاملين من أجل سلامتهم من الأمراض المختلفة </a:t>
          </a:r>
          <a:r>
            <a:rPr lang="ar-DZ" b="1" dirty="0" smtClean="0">
              <a:latin typeface="Traditional Arabic" pitchFamily="18" charset="-78"/>
              <a:cs typeface="Traditional Arabic" pitchFamily="18" charset="-78"/>
            </a:rPr>
            <a:t>.</a:t>
          </a:r>
          <a:endParaRPr lang="fr-FR" b="1" dirty="0" smtClean="0">
            <a:latin typeface="Traditional Arabic" pitchFamily="18" charset="-78"/>
            <a:cs typeface="Traditional Arabic" pitchFamily="18" charset="-78"/>
          </a:endParaRPr>
        </a:p>
        <a:p>
          <a:pPr rtl="1"/>
          <a:r>
            <a:rPr lang="fr-FR" b="1" dirty="0" smtClean="0">
              <a:latin typeface="Traditional Arabic" pitchFamily="18" charset="-78"/>
              <a:cs typeface="Traditional Arabic" pitchFamily="18" charset="-78"/>
            </a:rPr>
            <a:t>_</a:t>
          </a:r>
          <a:r>
            <a:rPr lang="ar-SA" b="1" dirty="0" smtClean="0">
              <a:latin typeface="Traditional Arabic" pitchFamily="18" charset="-78"/>
              <a:cs typeface="Traditional Arabic" pitchFamily="18" charset="-78"/>
            </a:rPr>
            <a:t>تقديم الإرشادات الصحية للوقاية من الأمراض</a:t>
          </a:r>
          <a:r>
            <a:rPr lang="ar-DZ" b="1" dirty="0" smtClean="0">
              <a:latin typeface="Traditional Arabic" pitchFamily="18" charset="-78"/>
              <a:cs typeface="Traditional Arabic" pitchFamily="18" charset="-78"/>
            </a:rPr>
            <a:t>.</a:t>
          </a:r>
          <a:r>
            <a:rPr lang="ar-SA" b="1" dirty="0" smtClean="0">
              <a:latin typeface="Traditional Arabic" pitchFamily="18" charset="-78"/>
              <a:cs typeface="Traditional Arabic" pitchFamily="18" charset="-78"/>
            </a:rPr>
            <a:t> </a:t>
          </a:r>
          <a:endParaRPr lang="fr-FR" b="1" dirty="0" smtClean="0">
            <a:latin typeface="Traditional Arabic" pitchFamily="18" charset="-78"/>
            <a:cs typeface="Traditional Arabic" pitchFamily="18" charset="-78"/>
          </a:endParaRPr>
        </a:p>
        <a:p>
          <a:pPr rtl="1"/>
          <a:r>
            <a:rPr lang="ar-SA" b="1" dirty="0" smtClean="0">
              <a:latin typeface="Traditional Arabic" pitchFamily="18" charset="-78"/>
              <a:cs typeface="Traditional Arabic" pitchFamily="18" charset="-78"/>
            </a:rPr>
            <a:t> </a:t>
          </a:r>
          <a:r>
            <a:rPr lang="fr-FR" b="1" dirty="0" smtClean="0">
              <a:latin typeface="Traditional Arabic" pitchFamily="18" charset="-78"/>
              <a:cs typeface="Traditional Arabic" pitchFamily="18" charset="-78"/>
            </a:rPr>
            <a:t>_</a:t>
          </a:r>
          <a:r>
            <a:rPr lang="ar-SA" b="1" dirty="0" smtClean="0">
              <a:latin typeface="Traditional Arabic" pitchFamily="18" charset="-78"/>
              <a:cs typeface="Traditional Arabic" pitchFamily="18" charset="-78"/>
            </a:rPr>
            <a:t>توجيه الإدارة نحو استخدام الظروف و الشروط الصحية المناسبة من أجل العمل</a:t>
          </a:r>
          <a:r>
            <a:rPr lang="ar-DZ" b="1" dirty="0" smtClean="0">
              <a:latin typeface="Traditional Arabic" pitchFamily="18" charset="-78"/>
              <a:cs typeface="Traditional Arabic" pitchFamily="18" charset="-78"/>
            </a:rPr>
            <a:t>.</a:t>
          </a:r>
          <a:r>
            <a:rPr lang="ar-SA" b="1" dirty="0" smtClean="0">
              <a:latin typeface="Traditional Arabic" pitchFamily="18" charset="-78"/>
              <a:cs typeface="Traditional Arabic" pitchFamily="18" charset="-78"/>
            </a:rPr>
            <a:t> </a:t>
          </a:r>
          <a:endParaRPr lang="fr-FR" b="1" dirty="0" smtClean="0">
            <a:latin typeface="Traditional Arabic" pitchFamily="18" charset="-78"/>
            <a:cs typeface="Traditional Arabic" pitchFamily="18" charset="-78"/>
          </a:endParaRPr>
        </a:p>
        <a:p>
          <a:pPr rtl="1"/>
          <a:r>
            <a:rPr lang="fr-FR" b="1" dirty="0" smtClean="0">
              <a:latin typeface="Traditional Arabic" pitchFamily="18" charset="-78"/>
              <a:cs typeface="Traditional Arabic" pitchFamily="18" charset="-78"/>
            </a:rPr>
            <a:t>_</a:t>
          </a:r>
          <a:r>
            <a:rPr lang="ar-SA" b="1" dirty="0" smtClean="0">
              <a:latin typeface="Traditional Arabic" pitchFamily="18" charset="-78"/>
              <a:cs typeface="Traditional Arabic" pitchFamily="18" charset="-78"/>
            </a:rPr>
            <a:t>علاج العاملين الذين يتعرضون للحوادث و الأمراض أثناء العمل</a:t>
          </a:r>
          <a:r>
            <a:rPr lang="ar-DZ" b="1" dirty="0" smtClean="0">
              <a:latin typeface="Traditional Arabic" pitchFamily="18" charset="-78"/>
              <a:cs typeface="Traditional Arabic" pitchFamily="18" charset="-78"/>
            </a:rPr>
            <a:t>.</a:t>
          </a:r>
          <a:endParaRPr lang="ar-DZ" b="1" dirty="0">
            <a:latin typeface="Traditional Arabic" pitchFamily="18" charset="-78"/>
            <a:cs typeface="Traditional Arabic" pitchFamily="18" charset="-78"/>
          </a:endParaRPr>
        </a:p>
      </dgm:t>
    </dgm:pt>
    <dgm:pt modelId="{CC139DDE-10A6-48DA-9BE2-168339592368}" type="parTrans" cxnId="{64042906-FA7F-4AC6-AF9D-67B42401358F}">
      <dgm:prSet/>
      <dgm:spPr/>
      <dgm:t>
        <a:bodyPr/>
        <a:lstStyle/>
        <a:p>
          <a:pPr rtl="1"/>
          <a:endParaRPr lang="ar-DZ"/>
        </a:p>
      </dgm:t>
    </dgm:pt>
    <dgm:pt modelId="{CBB8958D-895D-4BA3-8FC8-6E04B6B37740}" type="sibTrans" cxnId="{64042906-FA7F-4AC6-AF9D-67B42401358F}">
      <dgm:prSet/>
      <dgm:spPr/>
      <dgm:t>
        <a:bodyPr/>
        <a:lstStyle/>
        <a:p>
          <a:pPr rtl="1"/>
          <a:endParaRPr lang="ar-DZ"/>
        </a:p>
      </dgm:t>
    </dgm:pt>
    <dgm:pt modelId="{1D48D316-2BDF-4810-958E-005C46766AA4}" type="pres">
      <dgm:prSet presAssocID="{3170F3C2-4C5B-459E-9B20-02D76A2765AB}" presName="theList" presStyleCnt="0">
        <dgm:presLayoutVars>
          <dgm:dir/>
          <dgm:animLvl val="lvl"/>
          <dgm:resizeHandles val="exact"/>
        </dgm:presLayoutVars>
      </dgm:prSet>
      <dgm:spPr/>
      <dgm:t>
        <a:bodyPr/>
        <a:lstStyle/>
        <a:p>
          <a:pPr rtl="1"/>
          <a:endParaRPr lang="ar-DZ"/>
        </a:p>
      </dgm:t>
    </dgm:pt>
    <dgm:pt modelId="{33D008E7-F3B8-4476-B7F6-1B58285EF599}" type="pres">
      <dgm:prSet presAssocID="{EC47E0F0-324C-4DB9-8AEE-FC02B3A194FA}" presName="compNode" presStyleCnt="0"/>
      <dgm:spPr/>
    </dgm:pt>
    <dgm:pt modelId="{36A2C529-D429-4E2B-90A3-4F9C3CF85521}" type="pres">
      <dgm:prSet presAssocID="{EC47E0F0-324C-4DB9-8AEE-FC02B3A194FA}" presName="aNode" presStyleLbl="bgShp" presStyleIdx="0" presStyleCnt="2" custLinFactNeighborY="977"/>
      <dgm:spPr/>
      <dgm:t>
        <a:bodyPr/>
        <a:lstStyle/>
        <a:p>
          <a:pPr rtl="1"/>
          <a:endParaRPr lang="ar-DZ"/>
        </a:p>
      </dgm:t>
    </dgm:pt>
    <dgm:pt modelId="{057C582E-F7B1-489E-99C2-CB08A1DA8185}" type="pres">
      <dgm:prSet presAssocID="{EC47E0F0-324C-4DB9-8AEE-FC02B3A194FA}" presName="textNode" presStyleLbl="bgShp" presStyleIdx="0" presStyleCnt="2"/>
      <dgm:spPr/>
      <dgm:t>
        <a:bodyPr/>
        <a:lstStyle/>
        <a:p>
          <a:pPr rtl="1"/>
          <a:endParaRPr lang="ar-DZ"/>
        </a:p>
      </dgm:t>
    </dgm:pt>
    <dgm:pt modelId="{8F6080B6-A6EC-4494-AFFA-23C1F4E9BDEE}" type="pres">
      <dgm:prSet presAssocID="{EC47E0F0-324C-4DB9-8AEE-FC02B3A194FA}" presName="compChildNode" presStyleCnt="0"/>
      <dgm:spPr/>
    </dgm:pt>
    <dgm:pt modelId="{C948FD63-2D83-42F6-ABB7-5050306FB364}" type="pres">
      <dgm:prSet presAssocID="{EC47E0F0-324C-4DB9-8AEE-FC02B3A194FA}" presName="theInnerList" presStyleCnt="0"/>
      <dgm:spPr/>
    </dgm:pt>
    <dgm:pt modelId="{4F0ACF9E-EA37-4B0B-8362-0A492092C037}" type="pres">
      <dgm:prSet presAssocID="{56E813A4-47B7-444C-8FA4-419F408CF4BA}" presName="childNode" presStyleLbl="node1" presStyleIdx="0" presStyleCnt="2">
        <dgm:presLayoutVars>
          <dgm:bulletEnabled val="1"/>
        </dgm:presLayoutVars>
      </dgm:prSet>
      <dgm:spPr/>
      <dgm:t>
        <a:bodyPr/>
        <a:lstStyle/>
        <a:p>
          <a:pPr rtl="1"/>
          <a:endParaRPr lang="ar-DZ"/>
        </a:p>
      </dgm:t>
    </dgm:pt>
    <dgm:pt modelId="{C522D9E9-C216-465A-B915-572BA152D3C6}" type="pres">
      <dgm:prSet presAssocID="{EC47E0F0-324C-4DB9-8AEE-FC02B3A194FA}" presName="aSpace" presStyleCnt="0"/>
      <dgm:spPr/>
    </dgm:pt>
    <dgm:pt modelId="{9E9580E4-8E38-4A15-AB01-0CE6E4F2ED13}" type="pres">
      <dgm:prSet presAssocID="{C201B93B-89AB-48B1-BB56-9A6368B464C3}" presName="compNode" presStyleCnt="0"/>
      <dgm:spPr/>
    </dgm:pt>
    <dgm:pt modelId="{726CE167-DD16-4716-95FA-4987F488D06E}" type="pres">
      <dgm:prSet presAssocID="{C201B93B-89AB-48B1-BB56-9A6368B464C3}" presName="aNode" presStyleLbl="bgShp" presStyleIdx="1" presStyleCnt="2"/>
      <dgm:spPr/>
      <dgm:t>
        <a:bodyPr/>
        <a:lstStyle/>
        <a:p>
          <a:pPr rtl="1"/>
          <a:endParaRPr lang="ar-DZ"/>
        </a:p>
      </dgm:t>
    </dgm:pt>
    <dgm:pt modelId="{037C8126-F703-48DA-B438-5B1FB7B225A5}" type="pres">
      <dgm:prSet presAssocID="{C201B93B-89AB-48B1-BB56-9A6368B464C3}" presName="textNode" presStyleLbl="bgShp" presStyleIdx="1" presStyleCnt="2"/>
      <dgm:spPr/>
      <dgm:t>
        <a:bodyPr/>
        <a:lstStyle/>
        <a:p>
          <a:pPr rtl="1"/>
          <a:endParaRPr lang="ar-DZ"/>
        </a:p>
      </dgm:t>
    </dgm:pt>
    <dgm:pt modelId="{7AEE5A29-A0E9-43AD-9B18-CE321CC70D4A}" type="pres">
      <dgm:prSet presAssocID="{C201B93B-89AB-48B1-BB56-9A6368B464C3}" presName="compChildNode" presStyleCnt="0"/>
      <dgm:spPr/>
    </dgm:pt>
    <dgm:pt modelId="{AEA77DD2-8B5F-42C5-8158-78013AAB1343}" type="pres">
      <dgm:prSet presAssocID="{C201B93B-89AB-48B1-BB56-9A6368B464C3}" presName="theInnerList" presStyleCnt="0"/>
      <dgm:spPr/>
    </dgm:pt>
    <dgm:pt modelId="{8122CD18-64B2-497E-B39F-27B3F9369BF9}" type="pres">
      <dgm:prSet presAssocID="{E9E0EF68-B3EA-47DA-AC26-4196C2D2A208}" presName="childNode" presStyleLbl="node1" presStyleIdx="1" presStyleCnt="2">
        <dgm:presLayoutVars>
          <dgm:bulletEnabled val="1"/>
        </dgm:presLayoutVars>
      </dgm:prSet>
      <dgm:spPr/>
      <dgm:t>
        <a:bodyPr/>
        <a:lstStyle/>
        <a:p>
          <a:pPr rtl="1"/>
          <a:endParaRPr lang="ar-DZ"/>
        </a:p>
      </dgm:t>
    </dgm:pt>
  </dgm:ptLst>
  <dgm:cxnLst>
    <dgm:cxn modelId="{F0F51A8B-EB43-492C-BD1F-76607285152D}" type="presOf" srcId="{EC47E0F0-324C-4DB9-8AEE-FC02B3A194FA}" destId="{36A2C529-D429-4E2B-90A3-4F9C3CF85521}" srcOrd="0" destOrd="0" presId="urn:microsoft.com/office/officeart/2005/8/layout/lProcess2"/>
    <dgm:cxn modelId="{55392D61-4E49-4E85-A404-809D6878BD90}" srcId="{EC47E0F0-324C-4DB9-8AEE-FC02B3A194FA}" destId="{56E813A4-47B7-444C-8FA4-419F408CF4BA}" srcOrd="0" destOrd="0" parTransId="{D2AF0C3F-EF98-47C0-A3EC-954DC4EEC300}" sibTransId="{2D386EAA-B9FF-4A69-AB08-D2A0401A9956}"/>
    <dgm:cxn modelId="{FB5E6FBE-6E58-4AC3-821A-BDDAC4F2E1C4}" type="presOf" srcId="{E9E0EF68-B3EA-47DA-AC26-4196C2D2A208}" destId="{8122CD18-64B2-497E-B39F-27B3F9369BF9}" srcOrd="0" destOrd="0" presId="urn:microsoft.com/office/officeart/2005/8/layout/lProcess2"/>
    <dgm:cxn modelId="{D20A0F17-5C47-4095-9DE1-6C3F518CC04B}" type="presOf" srcId="{56E813A4-47B7-444C-8FA4-419F408CF4BA}" destId="{4F0ACF9E-EA37-4B0B-8362-0A492092C037}" srcOrd="0" destOrd="0" presId="urn:microsoft.com/office/officeart/2005/8/layout/lProcess2"/>
    <dgm:cxn modelId="{64042906-FA7F-4AC6-AF9D-67B42401358F}" srcId="{C201B93B-89AB-48B1-BB56-9A6368B464C3}" destId="{E9E0EF68-B3EA-47DA-AC26-4196C2D2A208}" srcOrd="0" destOrd="0" parTransId="{CC139DDE-10A6-48DA-9BE2-168339592368}" sibTransId="{CBB8958D-895D-4BA3-8FC8-6E04B6B37740}"/>
    <dgm:cxn modelId="{EAE498CC-D94E-4B24-AA6A-5E8D624BD8F8}" srcId="{3170F3C2-4C5B-459E-9B20-02D76A2765AB}" destId="{C201B93B-89AB-48B1-BB56-9A6368B464C3}" srcOrd="1" destOrd="0" parTransId="{4944B2DB-7B66-4A16-8ECD-66EDC9CE5B57}" sibTransId="{6E7F2219-5F88-4C6E-80CC-7CE8A51100BB}"/>
    <dgm:cxn modelId="{6CAF3E07-7959-4BA8-B44F-15AB0D80E77F}" type="presOf" srcId="{3170F3C2-4C5B-459E-9B20-02D76A2765AB}" destId="{1D48D316-2BDF-4810-958E-005C46766AA4}" srcOrd="0" destOrd="0" presId="urn:microsoft.com/office/officeart/2005/8/layout/lProcess2"/>
    <dgm:cxn modelId="{2AF60D0C-4918-4933-8E70-4A643322D9A6}" type="presOf" srcId="{EC47E0F0-324C-4DB9-8AEE-FC02B3A194FA}" destId="{057C582E-F7B1-489E-99C2-CB08A1DA8185}" srcOrd="1" destOrd="0" presId="urn:microsoft.com/office/officeart/2005/8/layout/lProcess2"/>
    <dgm:cxn modelId="{A35F039F-ED42-4E31-B86D-E1642EF690D4}" type="presOf" srcId="{C201B93B-89AB-48B1-BB56-9A6368B464C3}" destId="{726CE167-DD16-4716-95FA-4987F488D06E}" srcOrd="0" destOrd="0" presId="urn:microsoft.com/office/officeart/2005/8/layout/lProcess2"/>
    <dgm:cxn modelId="{95DA0995-20D1-4E81-9650-41B71D175B1D}" srcId="{3170F3C2-4C5B-459E-9B20-02D76A2765AB}" destId="{EC47E0F0-324C-4DB9-8AEE-FC02B3A194FA}" srcOrd="0" destOrd="0" parTransId="{6A0CA18D-9F5D-44A5-9A79-EB7D689B4E0E}" sibTransId="{2E034911-9EFF-4B6F-9764-C1EA753E9552}"/>
    <dgm:cxn modelId="{D375E902-EE49-421F-961E-CA4B6515D08B}" type="presOf" srcId="{C201B93B-89AB-48B1-BB56-9A6368B464C3}" destId="{037C8126-F703-48DA-B438-5B1FB7B225A5}" srcOrd="1" destOrd="0" presId="urn:microsoft.com/office/officeart/2005/8/layout/lProcess2"/>
    <dgm:cxn modelId="{DAB8B52E-56FB-4C59-AEBB-79D7236CE6E9}" type="presParOf" srcId="{1D48D316-2BDF-4810-958E-005C46766AA4}" destId="{33D008E7-F3B8-4476-B7F6-1B58285EF599}" srcOrd="0" destOrd="0" presId="urn:microsoft.com/office/officeart/2005/8/layout/lProcess2"/>
    <dgm:cxn modelId="{0AE42E98-0CA9-45F2-8C22-D52561F6B4C8}" type="presParOf" srcId="{33D008E7-F3B8-4476-B7F6-1B58285EF599}" destId="{36A2C529-D429-4E2B-90A3-4F9C3CF85521}" srcOrd="0" destOrd="0" presId="urn:microsoft.com/office/officeart/2005/8/layout/lProcess2"/>
    <dgm:cxn modelId="{930AF67E-C952-4C12-A444-32D26948A50B}" type="presParOf" srcId="{33D008E7-F3B8-4476-B7F6-1B58285EF599}" destId="{057C582E-F7B1-489E-99C2-CB08A1DA8185}" srcOrd="1" destOrd="0" presId="urn:microsoft.com/office/officeart/2005/8/layout/lProcess2"/>
    <dgm:cxn modelId="{A513536C-2462-404F-9522-E6518C80CA1F}" type="presParOf" srcId="{33D008E7-F3B8-4476-B7F6-1B58285EF599}" destId="{8F6080B6-A6EC-4494-AFFA-23C1F4E9BDEE}" srcOrd="2" destOrd="0" presId="urn:microsoft.com/office/officeart/2005/8/layout/lProcess2"/>
    <dgm:cxn modelId="{81EAED34-BFDA-45A8-990E-6A680CB641A9}" type="presParOf" srcId="{8F6080B6-A6EC-4494-AFFA-23C1F4E9BDEE}" destId="{C948FD63-2D83-42F6-ABB7-5050306FB364}" srcOrd="0" destOrd="0" presId="urn:microsoft.com/office/officeart/2005/8/layout/lProcess2"/>
    <dgm:cxn modelId="{E3C45A53-928D-437B-AB34-0B97C5CAEC05}" type="presParOf" srcId="{C948FD63-2D83-42F6-ABB7-5050306FB364}" destId="{4F0ACF9E-EA37-4B0B-8362-0A492092C037}" srcOrd="0" destOrd="0" presId="urn:microsoft.com/office/officeart/2005/8/layout/lProcess2"/>
    <dgm:cxn modelId="{230B335A-8644-4DF5-B664-0A8F82263445}" type="presParOf" srcId="{1D48D316-2BDF-4810-958E-005C46766AA4}" destId="{C522D9E9-C216-465A-B915-572BA152D3C6}" srcOrd="1" destOrd="0" presId="urn:microsoft.com/office/officeart/2005/8/layout/lProcess2"/>
    <dgm:cxn modelId="{CD9A4C2C-4EC3-498E-8907-1219CA71795F}" type="presParOf" srcId="{1D48D316-2BDF-4810-958E-005C46766AA4}" destId="{9E9580E4-8E38-4A15-AB01-0CE6E4F2ED13}" srcOrd="2" destOrd="0" presId="urn:microsoft.com/office/officeart/2005/8/layout/lProcess2"/>
    <dgm:cxn modelId="{57FB808C-0B5B-49D0-80D1-C128F6C1F8A1}" type="presParOf" srcId="{9E9580E4-8E38-4A15-AB01-0CE6E4F2ED13}" destId="{726CE167-DD16-4716-95FA-4987F488D06E}" srcOrd="0" destOrd="0" presId="urn:microsoft.com/office/officeart/2005/8/layout/lProcess2"/>
    <dgm:cxn modelId="{E0379FC4-2E0A-4AEF-8A4A-2B05FCC08F69}" type="presParOf" srcId="{9E9580E4-8E38-4A15-AB01-0CE6E4F2ED13}" destId="{037C8126-F703-48DA-B438-5B1FB7B225A5}" srcOrd="1" destOrd="0" presId="urn:microsoft.com/office/officeart/2005/8/layout/lProcess2"/>
    <dgm:cxn modelId="{C6520460-F9A4-4F56-81EE-7E47D4F54F13}" type="presParOf" srcId="{9E9580E4-8E38-4A15-AB01-0CE6E4F2ED13}" destId="{7AEE5A29-A0E9-43AD-9B18-CE321CC70D4A}" srcOrd="2" destOrd="0" presId="urn:microsoft.com/office/officeart/2005/8/layout/lProcess2"/>
    <dgm:cxn modelId="{83235481-4EAB-47BE-B735-F6A0541C7B7C}" type="presParOf" srcId="{7AEE5A29-A0E9-43AD-9B18-CE321CC70D4A}" destId="{AEA77DD2-8B5F-42C5-8158-78013AAB1343}" srcOrd="0" destOrd="0" presId="urn:microsoft.com/office/officeart/2005/8/layout/lProcess2"/>
    <dgm:cxn modelId="{E78A0225-FC70-4F84-ACAA-72C4B7F9199A}" type="presParOf" srcId="{AEA77DD2-8B5F-42C5-8158-78013AAB1343}" destId="{8122CD18-64B2-497E-B39F-27B3F9369BF9}" srcOrd="0" destOrd="0" presId="urn:microsoft.com/office/officeart/2005/8/layout/lProcess2"/>
  </dgm:cxnLst>
  <dgm:bg/>
  <dgm:whole/>
</dgm:dataModel>
</file>

<file path=ppt/diagrams/data7.xml><?xml version="1.0" encoding="utf-8"?>
<dgm:dataModel xmlns:dgm="http://schemas.openxmlformats.org/drawingml/2006/diagram" xmlns:a="http://schemas.openxmlformats.org/drawingml/2006/main">
  <dgm:ptLst>
    <dgm:pt modelId="{ED05E119-80E4-4763-81BA-F153F014A4C8}" type="doc">
      <dgm:prSet loTypeId="urn:microsoft.com/office/officeart/2005/8/layout/venn3" loCatId="relationship" qsTypeId="urn:microsoft.com/office/officeart/2005/8/quickstyle/3d3" qsCatId="3D" csTypeId="urn:microsoft.com/office/officeart/2005/8/colors/accent1_2" csCatId="accent1" phldr="1"/>
      <dgm:spPr/>
      <dgm:t>
        <a:bodyPr/>
        <a:lstStyle/>
        <a:p>
          <a:pPr rtl="1"/>
          <a:endParaRPr lang="ar-DZ"/>
        </a:p>
      </dgm:t>
    </dgm:pt>
    <dgm:pt modelId="{78B8199C-AE13-47C7-B8CF-095931A75EBA}">
      <dgm:prSet phldrT="[Text]"/>
      <dgm:spPr/>
      <dgm:t>
        <a:bodyPr/>
        <a:lstStyle/>
        <a:p>
          <a:pPr rtl="1"/>
          <a:r>
            <a:rPr lang="ar-DZ" dirty="0" smtClean="0"/>
            <a:t>تهيئة أطباء أكفاء وهيئة تمريض مخلصة</a:t>
          </a:r>
          <a:endParaRPr lang="ar-DZ" dirty="0"/>
        </a:p>
      </dgm:t>
    </dgm:pt>
    <dgm:pt modelId="{24CC9ACE-6934-40B5-8FA9-4994C34B0F16}" type="parTrans" cxnId="{7BE59D83-06E4-4573-8FB4-46974774D552}">
      <dgm:prSet/>
      <dgm:spPr/>
      <dgm:t>
        <a:bodyPr/>
        <a:lstStyle/>
        <a:p>
          <a:pPr rtl="1"/>
          <a:endParaRPr lang="ar-DZ"/>
        </a:p>
      </dgm:t>
    </dgm:pt>
    <dgm:pt modelId="{2CB5A47A-0717-47E8-BC73-0AD5E378303A}" type="sibTrans" cxnId="{7BE59D83-06E4-4573-8FB4-46974774D552}">
      <dgm:prSet/>
      <dgm:spPr/>
      <dgm:t>
        <a:bodyPr/>
        <a:lstStyle/>
        <a:p>
          <a:pPr rtl="1"/>
          <a:endParaRPr lang="ar-DZ"/>
        </a:p>
      </dgm:t>
    </dgm:pt>
    <dgm:pt modelId="{7E635B89-3B19-4CAB-9642-32AAA7A37CCC}">
      <dgm:prSet phldrT="[Text]"/>
      <dgm:spPr/>
      <dgm:t>
        <a:bodyPr/>
        <a:lstStyle/>
        <a:p>
          <a:pPr rtl="1"/>
          <a:r>
            <a:rPr lang="ar-DZ" dirty="0" smtClean="0"/>
            <a:t>تهيئة المعدات واللوازم الضرورية للطوارئ</a:t>
          </a:r>
          <a:endParaRPr lang="ar-DZ" dirty="0"/>
        </a:p>
      </dgm:t>
    </dgm:pt>
    <dgm:pt modelId="{BA0C8246-6F72-479F-941A-3053499AA719}" type="parTrans" cxnId="{98D95E5E-107C-40AE-8E03-E97887CB30DB}">
      <dgm:prSet/>
      <dgm:spPr/>
      <dgm:t>
        <a:bodyPr/>
        <a:lstStyle/>
        <a:p>
          <a:pPr rtl="1"/>
          <a:endParaRPr lang="ar-DZ"/>
        </a:p>
      </dgm:t>
    </dgm:pt>
    <dgm:pt modelId="{61E01204-A802-4FFC-A4CD-4300E6F8046E}" type="sibTrans" cxnId="{98D95E5E-107C-40AE-8E03-E97887CB30DB}">
      <dgm:prSet/>
      <dgm:spPr/>
      <dgm:t>
        <a:bodyPr/>
        <a:lstStyle/>
        <a:p>
          <a:pPr rtl="1"/>
          <a:endParaRPr lang="ar-DZ"/>
        </a:p>
      </dgm:t>
    </dgm:pt>
    <dgm:pt modelId="{794F93BD-EB38-45B7-878F-25B5F88E4690}">
      <dgm:prSet phldrT="[Text]"/>
      <dgm:spPr/>
      <dgm:t>
        <a:bodyPr/>
        <a:lstStyle/>
        <a:p>
          <a:pPr rtl="1"/>
          <a:r>
            <a:rPr lang="ar-DZ" dirty="0" smtClean="0"/>
            <a:t>تحديد مسؤول عن الشؤون الصحية</a:t>
          </a:r>
          <a:endParaRPr lang="ar-DZ" dirty="0"/>
        </a:p>
      </dgm:t>
    </dgm:pt>
    <dgm:pt modelId="{76B49EF2-E125-41CC-A337-D4201F1AEE6C}" type="parTrans" cxnId="{93F06BC3-1510-43CA-8C7E-90AFF7F188BC}">
      <dgm:prSet/>
      <dgm:spPr/>
      <dgm:t>
        <a:bodyPr/>
        <a:lstStyle/>
        <a:p>
          <a:pPr rtl="1"/>
          <a:endParaRPr lang="ar-DZ"/>
        </a:p>
      </dgm:t>
    </dgm:pt>
    <dgm:pt modelId="{63115D87-CC32-4A9F-A38D-92B847E4C377}" type="sibTrans" cxnId="{93F06BC3-1510-43CA-8C7E-90AFF7F188BC}">
      <dgm:prSet/>
      <dgm:spPr/>
      <dgm:t>
        <a:bodyPr/>
        <a:lstStyle/>
        <a:p>
          <a:pPr rtl="1"/>
          <a:endParaRPr lang="ar-DZ"/>
        </a:p>
      </dgm:t>
    </dgm:pt>
    <dgm:pt modelId="{2A7E2D2F-43F8-47F3-A883-CA9D7FC66394}">
      <dgm:prSet phldrT="[Text]"/>
      <dgm:spPr/>
      <dgm:t>
        <a:bodyPr/>
        <a:lstStyle/>
        <a:p>
          <a:pPr rtl="1"/>
          <a:r>
            <a:rPr lang="ar-DZ" dirty="0" smtClean="0"/>
            <a:t>متابعة شروط الصحة والنظافة والأمن</a:t>
          </a:r>
          <a:endParaRPr lang="ar-DZ" dirty="0"/>
        </a:p>
      </dgm:t>
    </dgm:pt>
    <dgm:pt modelId="{B2338939-894C-499A-831D-5764059DF84A}" type="parTrans" cxnId="{64A83516-5286-4715-BC69-D66B021A5EDB}">
      <dgm:prSet/>
      <dgm:spPr/>
      <dgm:t>
        <a:bodyPr/>
        <a:lstStyle/>
        <a:p>
          <a:pPr rtl="1"/>
          <a:endParaRPr lang="ar-DZ"/>
        </a:p>
      </dgm:t>
    </dgm:pt>
    <dgm:pt modelId="{EBB9D5A3-4BC7-4EBD-B461-482D3FEC00EF}" type="sibTrans" cxnId="{64A83516-5286-4715-BC69-D66B021A5EDB}">
      <dgm:prSet/>
      <dgm:spPr/>
      <dgm:t>
        <a:bodyPr/>
        <a:lstStyle/>
        <a:p>
          <a:pPr rtl="1"/>
          <a:endParaRPr lang="ar-DZ"/>
        </a:p>
      </dgm:t>
    </dgm:pt>
    <dgm:pt modelId="{A216A9DC-317B-4FC7-82E8-E7F79CF81C88}">
      <dgm:prSet phldrT="[Text]"/>
      <dgm:spPr/>
      <dgm:t>
        <a:bodyPr/>
        <a:lstStyle/>
        <a:p>
          <a:pPr rtl="1"/>
          <a:r>
            <a:rPr lang="ar-DZ" dirty="0" smtClean="0"/>
            <a:t>تحديد سياسات وقائية وعلاجية</a:t>
          </a:r>
          <a:endParaRPr lang="ar-DZ" dirty="0"/>
        </a:p>
      </dgm:t>
    </dgm:pt>
    <dgm:pt modelId="{9FE427D8-DE3D-4C1D-8510-851156207EC5}" type="parTrans" cxnId="{EBB7F4A9-64A0-4051-BB90-B4C036C4A7DC}">
      <dgm:prSet/>
      <dgm:spPr/>
      <dgm:t>
        <a:bodyPr/>
        <a:lstStyle/>
        <a:p>
          <a:pPr rtl="1"/>
          <a:endParaRPr lang="ar-DZ"/>
        </a:p>
      </dgm:t>
    </dgm:pt>
    <dgm:pt modelId="{979D4B06-9CCD-414B-BFF3-E77632515274}" type="sibTrans" cxnId="{EBB7F4A9-64A0-4051-BB90-B4C036C4A7DC}">
      <dgm:prSet/>
      <dgm:spPr/>
      <dgm:t>
        <a:bodyPr/>
        <a:lstStyle/>
        <a:p>
          <a:pPr rtl="1"/>
          <a:endParaRPr lang="ar-DZ"/>
        </a:p>
      </dgm:t>
    </dgm:pt>
    <dgm:pt modelId="{D7969C5B-01E4-49A8-AA32-5575D668319F}">
      <dgm:prSet phldrT="[Text]"/>
      <dgm:spPr/>
      <dgm:t>
        <a:bodyPr/>
        <a:lstStyle/>
        <a:p>
          <a:pPr rtl="1"/>
          <a:r>
            <a:rPr lang="ar-DZ" dirty="0" smtClean="0"/>
            <a:t>توفير استشارات وارشادات صحية</a:t>
          </a:r>
          <a:endParaRPr lang="ar-DZ" dirty="0"/>
        </a:p>
      </dgm:t>
    </dgm:pt>
    <dgm:pt modelId="{8208A5F5-4ADA-43A0-9430-2C9B9D7C2774}" type="parTrans" cxnId="{BF04DB17-A8BD-4A0B-BA44-FEA9BC624B87}">
      <dgm:prSet/>
      <dgm:spPr/>
      <dgm:t>
        <a:bodyPr/>
        <a:lstStyle/>
        <a:p>
          <a:pPr rtl="1"/>
          <a:endParaRPr lang="ar-DZ"/>
        </a:p>
      </dgm:t>
    </dgm:pt>
    <dgm:pt modelId="{F14FDB11-DC0E-42DB-9689-14EFF657B76E}" type="sibTrans" cxnId="{BF04DB17-A8BD-4A0B-BA44-FEA9BC624B87}">
      <dgm:prSet/>
      <dgm:spPr/>
      <dgm:t>
        <a:bodyPr/>
        <a:lstStyle/>
        <a:p>
          <a:pPr rtl="1"/>
          <a:endParaRPr lang="ar-DZ"/>
        </a:p>
      </dgm:t>
    </dgm:pt>
    <dgm:pt modelId="{E718E760-85EE-41FF-A3CE-0049FDF16D30}">
      <dgm:prSet phldrT="[Text]"/>
      <dgm:spPr/>
      <dgm:t>
        <a:bodyPr/>
        <a:lstStyle/>
        <a:p>
          <a:pPr rtl="1"/>
          <a:r>
            <a:rPr lang="ar-DZ" dirty="0" smtClean="0"/>
            <a:t>القيام بفحوصات دورية </a:t>
          </a:r>
          <a:endParaRPr lang="ar-DZ" dirty="0"/>
        </a:p>
      </dgm:t>
    </dgm:pt>
    <dgm:pt modelId="{7F1DB4E5-F192-4F04-B529-1814C74BADE1}" type="parTrans" cxnId="{1F6BF838-92A4-479D-9AF2-CF62DD593494}">
      <dgm:prSet/>
      <dgm:spPr/>
      <dgm:t>
        <a:bodyPr/>
        <a:lstStyle/>
        <a:p>
          <a:pPr rtl="1"/>
          <a:endParaRPr lang="ar-DZ"/>
        </a:p>
      </dgm:t>
    </dgm:pt>
    <dgm:pt modelId="{96E24C2B-0306-4F00-BBC2-A64CF75E8798}" type="sibTrans" cxnId="{1F6BF838-92A4-479D-9AF2-CF62DD593494}">
      <dgm:prSet/>
      <dgm:spPr/>
      <dgm:t>
        <a:bodyPr/>
        <a:lstStyle/>
        <a:p>
          <a:pPr rtl="1"/>
          <a:endParaRPr lang="ar-DZ"/>
        </a:p>
      </dgm:t>
    </dgm:pt>
    <dgm:pt modelId="{F8E4F52E-630B-47F0-B16F-5FB135987E3A}" type="pres">
      <dgm:prSet presAssocID="{ED05E119-80E4-4763-81BA-F153F014A4C8}" presName="Name0" presStyleCnt="0">
        <dgm:presLayoutVars>
          <dgm:dir/>
          <dgm:resizeHandles val="exact"/>
        </dgm:presLayoutVars>
      </dgm:prSet>
      <dgm:spPr/>
      <dgm:t>
        <a:bodyPr/>
        <a:lstStyle/>
        <a:p>
          <a:pPr rtl="1"/>
          <a:endParaRPr lang="ar-DZ"/>
        </a:p>
      </dgm:t>
    </dgm:pt>
    <dgm:pt modelId="{9F628DD9-C1B2-48BA-A29F-96B8383E5EC7}" type="pres">
      <dgm:prSet presAssocID="{78B8199C-AE13-47C7-B8CF-095931A75EBA}" presName="Name5" presStyleLbl="vennNode1" presStyleIdx="0" presStyleCnt="7">
        <dgm:presLayoutVars>
          <dgm:bulletEnabled val="1"/>
        </dgm:presLayoutVars>
      </dgm:prSet>
      <dgm:spPr/>
      <dgm:t>
        <a:bodyPr/>
        <a:lstStyle/>
        <a:p>
          <a:pPr rtl="1"/>
          <a:endParaRPr lang="ar-DZ"/>
        </a:p>
      </dgm:t>
    </dgm:pt>
    <dgm:pt modelId="{EE7D9FC5-43D0-477F-8386-5F756E9C14D3}" type="pres">
      <dgm:prSet presAssocID="{2CB5A47A-0717-47E8-BC73-0AD5E378303A}" presName="space" presStyleCnt="0"/>
      <dgm:spPr/>
    </dgm:pt>
    <dgm:pt modelId="{6722C3ED-C54F-4C71-A5BF-08D7C53C591B}" type="pres">
      <dgm:prSet presAssocID="{7E635B89-3B19-4CAB-9642-32AAA7A37CCC}" presName="Name5" presStyleLbl="vennNode1" presStyleIdx="1" presStyleCnt="7">
        <dgm:presLayoutVars>
          <dgm:bulletEnabled val="1"/>
        </dgm:presLayoutVars>
      </dgm:prSet>
      <dgm:spPr/>
      <dgm:t>
        <a:bodyPr/>
        <a:lstStyle/>
        <a:p>
          <a:pPr rtl="1"/>
          <a:endParaRPr lang="ar-DZ"/>
        </a:p>
      </dgm:t>
    </dgm:pt>
    <dgm:pt modelId="{E7DB035A-C66F-4A52-BFE4-40D13FE7ED12}" type="pres">
      <dgm:prSet presAssocID="{61E01204-A802-4FFC-A4CD-4300E6F8046E}" presName="space" presStyleCnt="0"/>
      <dgm:spPr/>
    </dgm:pt>
    <dgm:pt modelId="{03DFCACC-12D4-4E22-A292-4251D615BD6F}" type="pres">
      <dgm:prSet presAssocID="{794F93BD-EB38-45B7-878F-25B5F88E4690}" presName="Name5" presStyleLbl="vennNode1" presStyleIdx="2" presStyleCnt="7">
        <dgm:presLayoutVars>
          <dgm:bulletEnabled val="1"/>
        </dgm:presLayoutVars>
      </dgm:prSet>
      <dgm:spPr/>
      <dgm:t>
        <a:bodyPr/>
        <a:lstStyle/>
        <a:p>
          <a:pPr rtl="1"/>
          <a:endParaRPr lang="ar-DZ"/>
        </a:p>
      </dgm:t>
    </dgm:pt>
    <dgm:pt modelId="{E5425861-106F-4B36-B54C-1CF3B1F07BEC}" type="pres">
      <dgm:prSet presAssocID="{63115D87-CC32-4A9F-A38D-92B847E4C377}" presName="space" presStyleCnt="0"/>
      <dgm:spPr/>
    </dgm:pt>
    <dgm:pt modelId="{76E3F332-2703-4FA7-AC8A-D5EE49F05DDB}" type="pres">
      <dgm:prSet presAssocID="{2A7E2D2F-43F8-47F3-A883-CA9D7FC66394}" presName="Name5" presStyleLbl="vennNode1" presStyleIdx="3" presStyleCnt="7">
        <dgm:presLayoutVars>
          <dgm:bulletEnabled val="1"/>
        </dgm:presLayoutVars>
      </dgm:prSet>
      <dgm:spPr/>
      <dgm:t>
        <a:bodyPr/>
        <a:lstStyle/>
        <a:p>
          <a:pPr rtl="1"/>
          <a:endParaRPr lang="ar-DZ"/>
        </a:p>
      </dgm:t>
    </dgm:pt>
    <dgm:pt modelId="{E6691412-4B1A-4E9C-814F-EFC263A5661B}" type="pres">
      <dgm:prSet presAssocID="{EBB9D5A3-4BC7-4EBD-B461-482D3FEC00EF}" presName="space" presStyleCnt="0"/>
      <dgm:spPr/>
    </dgm:pt>
    <dgm:pt modelId="{29A7EFFB-F113-4425-B10F-C8CDE7BC9019}" type="pres">
      <dgm:prSet presAssocID="{D7969C5B-01E4-49A8-AA32-5575D668319F}" presName="Name5" presStyleLbl="vennNode1" presStyleIdx="4" presStyleCnt="7">
        <dgm:presLayoutVars>
          <dgm:bulletEnabled val="1"/>
        </dgm:presLayoutVars>
      </dgm:prSet>
      <dgm:spPr/>
      <dgm:t>
        <a:bodyPr/>
        <a:lstStyle/>
        <a:p>
          <a:pPr rtl="1"/>
          <a:endParaRPr lang="ar-DZ"/>
        </a:p>
      </dgm:t>
    </dgm:pt>
    <dgm:pt modelId="{D3B41148-B017-4550-9D68-0F926ACC878E}" type="pres">
      <dgm:prSet presAssocID="{F14FDB11-DC0E-42DB-9689-14EFF657B76E}" presName="space" presStyleCnt="0"/>
      <dgm:spPr/>
    </dgm:pt>
    <dgm:pt modelId="{72DBEC7B-E49D-4ED5-9D78-9DB8D554F1BC}" type="pres">
      <dgm:prSet presAssocID="{E718E760-85EE-41FF-A3CE-0049FDF16D30}" presName="Name5" presStyleLbl="vennNode1" presStyleIdx="5" presStyleCnt="7">
        <dgm:presLayoutVars>
          <dgm:bulletEnabled val="1"/>
        </dgm:presLayoutVars>
      </dgm:prSet>
      <dgm:spPr/>
      <dgm:t>
        <a:bodyPr/>
        <a:lstStyle/>
        <a:p>
          <a:pPr rtl="1"/>
          <a:endParaRPr lang="ar-DZ"/>
        </a:p>
      </dgm:t>
    </dgm:pt>
    <dgm:pt modelId="{9052BED3-82CD-4DC8-BAAF-DBA0029435D4}" type="pres">
      <dgm:prSet presAssocID="{96E24C2B-0306-4F00-BBC2-A64CF75E8798}" presName="space" presStyleCnt="0"/>
      <dgm:spPr/>
    </dgm:pt>
    <dgm:pt modelId="{C8472F67-C59A-446C-9EF4-6FB36301BBF0}" type="pres">
      <dgm:prSet presAssocID="{A216A9DC-317B-4FC7-82E8-E7F79CF81C88}" presName="Name5" presStyleLbl="vennNode1" presStyleIdx="6" presStyleCnt="7">
        <dgm:presLayoutVars>
          <dgm:bulletEnabled val="1"/>
        </dgm:presLayoutVars>
      </dgm:prSet>
      <dgm:spPr/>
      <dgm:t>
        <a:bodyPr/>
        <a:lstStyle/>
        <a:p>
          <a:pPr rtl="1"/>
          <a:endParaRPr lang="ar-DZ"/>
        </a:p>
      </dgm:t>
    </dgm:pt>
  </dgm:ptLst>
  <dgm:cxnLst>
    <dgm:cxn modelId="{64A83516-5286-4715-BC69-D66B021A5EDB}" srcId="{ED05E119-80E4-4763-81BA-F153F014A4C8}" destId="{2A7E2D2F-43F8-47F3-A883-CA9D7FC66394}" srcOrd="3" destOrd="0" parTransId="{B2338939-894C-499A-831D-5764059DF84A}" sibTransId="{EBB9D5A3-4BC7-4EBD-B461-482D3FEC00EF}"/>
    <dgm:cxn modelId="{1F6BF838-92A4-479D-9AF2-CF62DD593494}" srcId="{ED05E119-80E4-4763-81BA-F153F014A4C8}" destId="{E718E760-85EE-41FF-A3CE-0049FDF16D30}" srcOrd="5" destOrd="0" parTransId="{7F1DB4E5-F192-4F04-B529-1814C74BADE1}" sibTransId="{96E24C2B-0306-4F00-BBC2-A64CF75E8798}"/>
    <dgm:cxn modelId="{AA74EA3E-5A28-481C-A800-4A82C16BB583}" type="presOf" srcId="{78B8199C-AE13-47C7-B8CF-095931A75EBA}" destId="{9F628DD9-C1B2-48BA-A29F-96B8383E5EC7}" srcOrd="0" destOrd="0" presId="urn:microsoft.com/office/officeart/2005/8/layout/venn3"/>
    <dgm:cxn modelId="{7BE59D83-06E4-4573-8FB4-46974774D552}" srcId="{ED05E119-80E4-4763-81BA-F153F014A4C8}" destId="{78B8199C-AE13-47C7-B8CF-095931A75EBA}" srcOrd="0" destOrd="0" parTransId="{24CC9ACE-6934-40B5-8FA9-4994C34B0F16}" sibTransId="{2CB5A47A-0717-47E8-BC73-0AD5E378303A}"/>
    <dgm:cxn modelId="{D412A14C-E28A-433B-8953-8708B657CDCD}" type="presOf" srcId="{A216A9DC-317B-4FC7-82E8-E7F79CF81C88}" destId="{C8472F67-C59A-446C-9EF4-6FB36301BBF0}" srcOrd="0" destOrd="0" presId="urn:microsoft.com/office/officeart/2005/8/layout/venn3"/>
    <dgm:cxn modelId="{DF12E0BC-843E-4BF9-A57A-6430ED2DA533}" type="presOf" srcId="{E718E760-85EE-41FF-A3CE-0049FDF16D30}" destId="{72DBEC7B-E49D-4ED5-9D78-9DB8D554F1BC}" srcOrd="0" destOrd="0" presId="urn:microsoft.com/office/officeart/2005/8/layout/venn3"/>
    <dgm:cxn modelId="{BF04DB17-A8BD-4A0B-BA44-FEA9BC624B87}" srcId="{ED05E119-80E4-4763-81BA-F153F014A4C8}" destId="{D7969C5B-01E4-49A8-AA32-5575D668319F}" srcOrd="4" destOrd="0" parTransId="{8208A5F5-4ADA-43A0-9430-2C9B9D7C2774}" sibTransId="{F14FDB11-DC0E-42DB-9689-14EFF657B76E}"/>
    <dgm:cxn modelId="{EBB7F4A9-64A0-4051-BB90-B4C036C4A7DC}" srcId="{ED05E119-80E4-4763-81BA-F153F014A4C8}" destId="{A216A9DC-317B-4FC7-82E8-E7F79CF81C88}" srcOrd="6" destOrd="0" parTransId="{9FE427D8-DE3D-4C1D-8510-851156207EC5}" sibTransId="{979D4B06-9CCD-414B-BFF3-E77632515274}"/>
    <dgm:cxn modelId="{98D95E5E-107C-40AE-8E03-E97887CB30DB}" srcId="{ED05E119-80E4-4763-81BA-F153F014A4C8}" destId="{7E635B89-3B19-4CAB-9642-32AAA7A37CCC}" srcOrd="1" destOrd="0" parTransId="{BA0C8246-6F72-479F-941A-3053499AA719}" sibTransId="{61E01204-A802-4FFC-A4CD-4300E6F8046E}"/>
    <dgm:cxn modelId="{FA323A03-0A3F-490E-AAEE-592C90061B5B}" type="presOf" srcId="{2A7E2D2F-43F8-47F3-A883-CA9D7FC66394}" destId="{76E3F332-2703-4FA7-AC8A-D5EE49F05DDB}" srcOrd="0" destOrd="0" presId="urn:microsoft.com/office/officeart/2005/8/layout/venn3"/>
    <dgm:cxn modelId="{121CB0E0-C2EC-4F19-B0B8-D159396C7BF2}" type="presOf" srcId="{794F93BD-EB38-45B7-878F-25B5F88E4690}" destId="{03DFCACC-12D4-4E22-A292-4251D615BD6F}" srcOrd="0" destOrd="0" presId="urn:microsoft.com/office/officeart/2005/8/layout/venn3"/>
    <dgm:cxn modelId="{82495EA9-1F6F-4B66-9712-C5076B0FFA40}" type="presOf" srcId="{ED05E119-80E4-4763-81BA-F153F014A4C8}" destId="{F8E4F52E-630B-47F0-B16F-5FB135987E3A}" srcOrd="0" destOrd="0" presId="urn:microsoft.com/office/officeart/2005/8/layout/venn3"/>
    <dgm:cxn modelId="{8AFA5A1D-86C5-4088-BE4B-495638CAED0B}" type="presOf" srcId="{7E635B89-3B19-4CAB-9642-32AAA7A37CCC}" destId="{6722C3ED-C54F-4C71-A5BF-08D7C53C591B}" srcOrd="0" destOrd="0" presId="urn:microsoft.com/office/officeart/2005/8/layout/venn3"/>
    <dgm:cxn modelId="{93F06BC3-1510-43CA-8C7E-90AFF7F188BC}" srcId="{ED05E119-80E4-4763-81BA-F153F014A4C8}" destId="{794F93BD-EB38-45B7-878F-25B5F88E4690}" srcOrd="2" destOrd="0" parTransId="{76B49EF2-E125-41CC-A337-D4201F1AEE6C}" sibTransId="{63115D87-CC32-4A9F-A38D-92B847E4C377}"/>
    <dgm:cxn modelId="{8B43D21B-069A-4CF1-9DC3-FA35C070BF77}" type="presOf" srcId="{D7969C5B-01E4-49A8-AA32-5575D668319F}" destId="{29A7EFFB-F113-4425-B10F-C8CDE7BC9019}" srcOrd="0" destOrd="0" presId="urn:microsoft.com/office/officeart/2005/8/layout/venn3"/>
    <dgm:cxn modelId="{8C725CDF-40DC-4A47-99C3-35270BA3AACD}" type="presParOf" srcId="{F8E4F52E-630B-47F0-B16F-5FB135987E3A}" destId="{9F628DD9-C1B2-48BA-A29F-96B8383E5EC7}" srcOrd="0" destOrd="0" presId="urn:microsoft.com/office/officeart/2005/8/layout/venn3"/>
    <dgm:cxn modelId="{9EC58851-4F38-4B63-8A6B-4C5A39510841}" type="presParOf" srcId="{F8E4F52E-630B-47F0-B16F-5FB135987E3A}" destId="{EE7D9FC5-43D0-477F-8386-5F756E9C14D3}" srcOrd="1" destOrd="0" presId="urn:microsoft.com/office/officeart/2005/8/layout/venn3"/>
    <dgm:cxn modelId="{2B401C4C-6267-4AC1-8E7C-EFC804F63ED0}" type="presParOf" srcId="{F8E4F52E-630B-47F0-B16F-5FB135987E3A}" destId="{6722C3ED-C54F-4C71-A5BF-08D7C53C591B}" srcOrd="2" destOrd="0" presId="urn:microsoft.com/office/officeart/2005/8/layout/venn3"/>
    <dgm:cxn modelId="{8A61CF7E-4DA8-4C3A-97FF-C0AC6EC0AEB0}" type="presParOf" srcId="{F8E4F52E-630B-47F0-B16F-5FB135987E3A}" destId="{E7DB035A-C66F-4A52-BFE4-40D13FE7ED12}" srcOrd="3" destOrd="0" presId="urn:microsoft.com/office/officeart/2005/8/layout/venn3"/>
    <dgm:cxn modelId="{7A9BAD07-BCC9-4BC1-B0BB-E4AFD7CFE052}" type="presParOf" srcId="{F8E4F52E-630B-47F0-B16F-5FB135987E3A}" destId="{03DFCACC-12D4-4E22-A292-4251D615BD6F}" srcOrd="4" destOrd="0" presId="urn:microsoft.com/office/officeart/2005/8/layout/venn3"/>
    <dgm:cxn modelId="{4FCA99D7-8E88-4893-83BF-25CEC8F501CB}" type="presParOf" srcId="{F8E4F52E-630B-47F0-B16F-5FB135987E3A}" destId="{E5425861-106F-4B36-B54C-1CF3B1F07BEC}" srcOrd="5" destOrd="0" presId="urn:microsoft.com/office/officeart/2005/8/layout/venn3"/>
    <dgm:cxn modelId="{A59ECAF1-A6CD-4802-9E51-7C3B04162C41}" type="presParOf" srcId="{F8E4F52E-630B-47F0-B16F-5FB135987E3A}" destId="{76E3F332-2703-4FA7-AC8A-D5EE49F05DDB}" srcOrd="6" destOrd="0" presId="urn:microsoft.com/office/officeart/2005/8/layout/venn3"/>
    <dgm:cxn modelId="{9C45261B-0171-4002-8436-A968464E4B08}" type="presParOf" srcId="{F8E4F52E-630B-47F0-B16F-5FB135987E3A}" destId="{E6691412-4B1A-4E9C-814F-EFC263A5661B}" srcOrd="7" destOrd="0" presId="urn:microsoft.com/office/officeart/2005/8/layout/venn3"/>
    <dgm:cxn modelId="{E4494BB7-5FD7-4D06-A932-EAADA5457226}" type="presParOf" srcId="{F8E4F52E-630B-47F0-B16F-5FB135987E3A}" destId="{29A7EFFB-F113-4425-B10F-C8CDE7BC9019}" srcOrd="8" destOrd="0" presId="urn:microsoft.com/office/officeart/2005/8/layout/venn3"/>
    <dgm:cxn modelId="{25707AF0-E1E4-46FC-A445-D5CBB85799A0}" type="presParOf" srcId="{F8E4F52E-630B-47F0-B16F-5FB135987E3A}" destId="{D3B41148-B017-4550-9D68-0F926ACC878E}" srcOrd="9" destOrd="0" presId="urn:microsoft.com/office/officeart/2005/8/layout/venn3"/>
    <dgm:cxn modelId="{613528FC-1B73-437C-8C93-FA20C31D90C8}" type="presParOf" srcId="{F8E4F52E-630B-47F0-B16F-5FB135987E3A}" destId="{72DBEC7B-E49D-4ED5-9D78-9DB8D554F1BC}" srcOrd="10" destOrd="0" presId="urn:microsoft.com/office/officeart/2005/8/layout/venn3"/>
    <dgm:cxn modelId="{5AE012E4-B97D-41B5-818B-698F6CB4F41A}" type="presParOf" srcId="{F8E4F52E-630B-47F0-B16F-5FB135987E3A}" destId="{9052BED3-82CD-4DC8-BAAF-DBA0029435D4}" srcOrd="11" destOrd="0" presId="urn:microsoft.com/office/officeart/2005/8/layout/venn3"/>
    <dgm:cxn modelId="{80841081-8D54-4E24-A64B-4E2F6AA7F8EC}" type="presParOf" srcId="{F8E4F52E-630B-47F0-B16F-5FB135987E3A}" destId="{C8472F67-C59A-446C-9EF4-6FB36301BBF0}" srcOrd="12" destOrd="0" presId="urn:microsoft.com/office/officeart/2005/8/layout/venn3"/>
  </dgm:cxnLst>
  <dgm:bg/>
  <dgm:whole/>
</dgm:dataModel>
</file>

<file path=ppt/diagrams/data8.xml><?xml version="1.0" encoding="utf-8"?>
<dgm:dataModel xmlns:dgm="http://schemas.openxmlformats.org/drawingml/2006/diagram" xmlns:a="http://schemas.openxmlformats.org/drawingml/2006/main">
  <dgm:ptLst>
    <dgm:pt modelId="{E76CFC65-0D83-47A5-8CD8-A5F125A2069A}"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pPr rtl="1"/>
          <a:endParaRPr lang="ar-DZ"/>
        </a:p>
      </dgm:t>
    </dgm:pt>
    <dgm:pt modelId="{43F144CB-8448-4160-A385-3D3EFA965814}">
      <dgm:prSet phldrT="[Text]"/>
      <dgm:spPr/>
      <dgm:t>
        <a:bodyPr/>
        <a:lstStyle/>
        <a:p>
          <a:pPr rtl="1"/>
          <a:r>
            <a:rPr lang="ar-DZ" dirty="0" smtClean="0"/>
            <a:t>الاجراءات</a:t>
          </a:r>
          <a:endParaRPr lang="ar-DZ" dirty="0"/>
        </a:p>
      </dgm:t>
    </dgm:pt>
    <dgm:pt modelId="{DF4ECFA4-45B5-4895-879A-235F1F363812}" type="parTrans" cxnId="{337D22FC-E54A-4357-8228-F0E163D923E9}">
      <dgm:prSet/>
      <dgm:spPr/>
      <dgm:t>
        <a:bodyPr/>
        <a:lstStyle/>
        <a:p>
          <a:pPr rtl="1"/>
          <a:endParaRPr lang="ar-DZ"/>
        </a:p>
      </dgm:t>
    </dgm:pt>
    <dgm:pt modelId="{3E56BE98-8C41-4C67-B995-66007BC14F67}" type="sibTrans" cxnId="{337D22FC-E54A-4357-8228-F0E163D923E9}">
      <dgm:prSet/>
      <dgm:spPr/>
      <dgm:t>
        <a:bodyPr/>
        <a:lstStyle/>
        <a:p>
          <a:pPr rtl="1"/>
          <a:endParaRPr lang="ar-DZ"/>
        </a:p>
      </dgm:t>
    </dgm:pt>
    <dgm:pt modelId="{9927154F-7F8B-4065-BA30-291F43A14AAB}">
      <dgm:prSet phldrT="[Text]"/>
      <dgm:spPr/>
      <dgm:t>
        <a:bodyPr/>
        <a:lstStyle/>
        <a:p>
          <a:pPr rtl="1"/>
          <a:r>
            <a:rPr lang="ar-DZ" dirty="0" smtClean="0"/>
            <a:t>تقييم برامج الصحة والسلامة المهنية</a:t>
          </a:r>
          <a:endParaRPr lang="ar-DZ" dirty="0"/>
        </a:p>
      </dgm:t>
    </dgm:pt>
    <dgm:pt modelId="{5CA57EF1-32F0-4AB2-B55F-D7E4CAE38732}" type="parTrans" cxnId="{6763B25B-9FD0-43C2-927A-45B3356C8792}">
      <dgm:prSet/>
      <dgm:spPr/>
      <dgm:t>
        <a:bodyPr/>
        <a:lstStyle/>
        <a:p>
          <a:pPr rtl="1"/>
          <a:endParaRPr lang="ar-DZ"/>
        </a:p>
      </dgm:t>
    </dgm:pt>
    <dgm:pt modelId="{DAC294A9-B2BE-4B4F-AC3B-16805763C55D}" type="sibTrans" cxnId="{6763B25B-9FD0-43C2-927A-45B3356C8792}">
      <dgm:prSet/>
      <dgm:spPr/>
      <dgm:t>
        <a:bodyPr/>
        <a:lstStyle/>
        <a:p>
          <a:pPr rtl="1"/>
          <a:endParaRPr lang="ar-DZ"/>
        </a:p>
      </dgm:t>
    </dgm:pt>
    <dgm:pt modelId="{32AC9885-287D-40C0-8CF4-F7F79226B398}">
      <dgm:prSet phldrT="[Text]"/>
      <dgm:spPr/>
      <dgm:t>
        <a:bodyPr/>
        <a:lstStyle/>
        <a:p>
          <a:pPr rtl="1"/>
          <a:r>
            <a:rPr lang="ar-DZ" dirty="0" smtClean="0"/>
            <a:t>تنفيذ برامج الصحة والسلامة</a:t>
          </a:r>
          <a:endParaRPr lang="ar-DZ" dirty="0"/>
        </a:p>
      </dgm:t>
    </dgm:pt>
    <dgm:pt modelId="{7570D643-C50C-4781-B76F-FBE1441D9CEE}" type="parTrans" cxnId="{99BE2FDC-99D2-4B99-BB22-792094DED07A}">
      <dgm:prSet/>
      <dgm:spPr/>
      <dgm:t>
        <a:bodyPr/>
        <a:lstStyle/>
        <a:p>
          <a:pPr rtl="1"/>
          <a:endParaRPr lang="ar-DZ"/>
        </a:p>
      </dgm:t>
    </dgm:pt>
    <dgm:pt modelId="{DEC563B4-29D8-4520-9F2B-C51238B71BD8}" type="sibTrans" cxnId="{99BE2FDC-99D2-4B99-BB22-792094DED07A}">
      <dgm:prSet/>
      <dgm:spPr/>
      <dgm:t>
        <a:bodyPr/>
        <a:lstStyle/>
        <a:p>
          <a:pPr rtl="1"/>
          <a:endParaRPr lang="ar-DZ"/>
        </a:p>
      </dgm:t>
    </dgm:pt>
    <dgm:pt modelId="{F7C05C66-1F40-409F-938E-EAC5EB76B78C}">
      <dgm:prSet phldrT="[Text]"/>
      <dgm:spPr/>
      <dgm:t>
        <a:bodyPr/>
        <a:lstStyle/>
        <a:p>
          <a:pPr rtl="1"/>
          <a:r>
            <a:rPr lang="ar-DZ" dirty="0" smtClean="0"/>
            <a:t>تخطيط برامج السلامة والصحة المهنية </a:t>
          </a:r>
          <a:endParaRPr lang="ar-DZ" dirty="0"/>
        </a:p>
      </dgm:t>
    </dgm:pt>
    <dgm:pt modelId="{25657E60-647A-4F89-86E7-6B6D8FD17DF4}" type="parTrans" cxnId="{B7C79CAE-F8D1-4A90-A940-0A48A988DEAF}">
      <dgm:prSet/>
      <dgm:spPr/>
      <dgm:t>
        <a:bodyPr/>
        <a:lstStyle/>
        <a:p>
          <a:pPr rtl="1"/>
          <a:endParaRPr lang="ar-DZ"/>
        </a:p>
      </dgm:t>
    </dgm:pt>
    <dgm:pt modelId="{C9D48C9F-679B-4316-9CF3-46F8D9A52029}" type="sibTrans" cxnId="{B7C79CAE-F8D1-4A90-A940-0A48A988DEAF}">
      <dgm:prSet/>
      <dgm:spPr/>
      <dgm:t>
        <a:bodyPr/>
        <a:lstStyle/>
        <a:p>
          <a:pPr rtl="1"/>
          <a:endParaRPr lang="ar-DZ"/>
        </a:p>
      </dgm:t>
    </dgm:pt>
    <dgm:pt modelId="{95397412-FB7E-4139-9861-2CBFAC74D665}" type="pres">
      <dgm:prSet presAssocID="{E76CFC65-0D83-47A5-8CD8-A5F125A2069A}" presName="hierChild1" presStyleCnt="0">
        <dgm:presLayoutVars>
          <dgm:chPref val="1"/>
          <dgm:dir/>
          <dgm:animOne val="branch"/>
          <dgm:animLvl val="lvl"/>
          <dgm:resizeHandles/>
        </dgm:presLayoutVars>
      </dgm:prSet>
      <dgm:spPr/>
      <dgm:t>
        <a:bodyPr/>
        <a:lstStyle/>
        <a:p>
          <a:pPr rtl="1"/>
          <a:endParaRPr lang="ar-DZ"/>
        </a:p>
      </dgm:t>
    </dgm:pt>
    <dgm:pt modelId="{361CDB5F-2C68-463F-ACB3-134F114BEAF8}" type="pres">
      <dgm:prSet presAssocID="{43F144CB-8448-4160-A385-3D3EFA965814}" presName="hierRoot1" presStyleCnt="0"/>
      <dgm:spPr/>
    </dgm:pt>
    <dgm:pt modelId="{344AF27A-1B05-43AF-A01D-706561E8AF04}" type="pres">
      <dgm:prSet presAssocID="{43F144CB-8448-4160-A385-3D3EFA965814}" presName="composite" presStyleCnt="0"/>
      <dgm:spPr/>
    </dgm:pt>
    <dgm:pt modelId="{FB606C2D-E22F-4AA9-BCAE-C05F4B895705}" type="pres">
      <dgm:prSet presAssocID="{43F144CB-8448-4160-A385-3D3EFA965814}" presName="background" presStyleLbl="node0" presStyleIdx="0" presStyleCnt="1"/>
      <dgm:spPr/>
    </dgm:pt>
    <dgm:pt modelId="{7B534CD4-96A2-4BE9-85F9-F34F2D641A88}" type="pres">
      <dgm:prSet presAssocID="{43F144CB-8448-4160-A385-3D3EFA965814}" presName="text" presStyleLbl="fgAcc0" presStyleIdx="0" presStyleCnt="1">
        <dgm:presLayoutVars>
          <dgm:chPref val="3"/>
        </dgm:presLayoutVars>
      </dgm:prSet>
      <dgm:spPr/>
      <dgm:t>
        <a:bodyPr/>
        <a:lstStyle/>
        <a:p>
          <a:pPr rtl="1"/>
          <a:endParaRPr lang="ar-DZ"/>
        </a:p>
      </dgm:t>
    </dgm:pt>
    <dgm:pt modelId="{BD6C7FA2-1DB2-4819-AC35-6A6DF763E8B7}" type="pres">
      <dgm:prSet presAssocID="{43F144CB-8448-4160-A385-3D3EFA965814}" presName="hierChild2" presStyleCnt="0"/>
      <dgm:spPr/>
    </dgm:pt>
    <dgm:pt modelId="{2B74733E-6BC4-4619-A25A-4A4E211A312C}" type="pres">
      <dgm:prSet presAssocID="{5CA57EF1-32F0-4AB2-B55F-D7E4CAE38732}" presName="Name10" presStyleLbl="parChTrans1D2" presStyleIdx="0" presStyleCnt="3"/>
      <dgm:spPr/>
      <dgm:t>
        <a:bodyPr/>
        <a:lstStyle/>
        <a:p>
          <a:pPr rtl="1"/>
          <a:endParaRPr lang="ar-DZ"/>
        </a:p>
      </dgm:t>
    </dgm:pt>
    <dgm:pt modelId="{296B6620-D049-4D51-B6A8-D3A0B49E6BB4}" type="pres">
      <dgm:prSet presAssocID="{9927154F-7F8B-4065-BA30-291F43A14AAB}" presName="hierRoot2" presStyleCnt="0"/>
      <dgm:spPr/>
    </dgm:pt>
    <dgm:pt modelId="{9DD07C39-6574-42D7-87BB-87CE0D802BD4}" type="pres">
      <dgm:prSet presAssocID="{9927154F-7F8B-4065-BA30-291F43A14AAB}" presName="composite2" presStyleCnt="0"/>
      <dgm:spPr/>
    </dgm:pt>
    <dgm:pt modelId="{6B30B1F3-D172-4000-A1E1-0FFF7651D899}" type="pres">
      <dgm:prSet presAssocID="{9927154F-7F8B-4065-BA30-291F43A14AAB}" presName="background2" presStyleLbl="node2" presStyleIdx="0" presStyleCnt="3"/>
      <dgm:spPr/>
    </dgm:pt>
    <dgm:pt modelId="{C3096EFB-8B7D-46E0-B331-0AA8A23C18CA}" type="pres">
      <dgm:prSet presAssocID="{9927154F-7F8B-4065-BA30-291F43A14AAB}" presName="text2" presStyleLbl="fgAcc2" presStyleIdx="0" presStyleCnt="3">
        <dgm:presLayoutVars>
          <dgm:chPref val="3"/>
        </dgm:presLayoutVars>
      </dgm:prSet>
      <dgm:spPr/>
      <dgm:t>
        <a:bodyPr/>
        <a:lstStyle/>
        <a:p>
          <a:pPr rtl="1"/>
          <a:endParaRPr lang="ar-DZ"/>
        </a:p>
      </dgm:t>
    </dgm:pt>
    <dgm:pt modelId="{14049696-72DB-43B4-BA01-72166CF5D9A3}" type="pres">
      <dgm:prSet presAssocID="{9927154F-7F8B-4065-BA30-291F43A14AAB}" presName="hierChild3" presStyleCnt="0"/>
      <dgm:spPr/>
    </dgm:pt>
    <dgm:pt modelId="{1575DF14-21F9-40A2-831B-9454DFB5CEEA}" type="pres">
      <dgm:prSet presAssocID="{7570D643-C50C-4781-B76F-FBE1441D9CEE}" presName="Name10" presStyleLbl="parChTrans1D2" presStyleIdx="1" presStyleCnt="3"/>
      <dgm:spPr/>
      <dgm:t>
        <a:bodyPr/>
        <a:lstStyle/>
        <a:p>
          <a:pPr rtl="1"/>
          <a:endParaRPr lang="ar-DZ"/>
        </a:p>
      </dgm:t>
    </dgm:pt>
    <dgm:pt modelId="{C03AFE69-DF77-4A57-9D3E-7B113C4131DB}" type="pres">
      <dgm:prSet presAssocID="{32AC9885-287D-40C0-8CF4-F7F79226B398}" presName="hierRoot2" presStyleCnt="0"/>
      <dgm:spPr/>
    </dgm:pt>
    <dgm:pt modelId="{D9A01409-F7CA-4D3F-9B31-383609E961B0}" type="pres">
      <dgm:prSet presAssocID="{32AC9885-287D-40C0-8CF4-F7F79226B398}" presName="composite2" presStyleCnt="0"/>
      <dgm:spPr/>
    </dgm:pt>
    <dgm:pt modelId="{81FDB7EF-73D6-4E19-9DF6-447DA5F59DDE}" type="pres">
      <dgm:prSet presAssocID="{32AC9885-287D-40C0-8CF4-F7F79226B398}" presName="background2" presStyleLbl="node2" presStyleIdx="1" presStyleCnt="3"/>
      <dgm:spPr/>
    </dgm:pt>
    <dgm:pt modelId="{27E0DAA0-8FAF-4025-B78F-C16614774224}" type="pres">
      <dgm:prSet presAssocID="{32AC9885-287D-40C0-8CF4-F7F79226B398}" presName="text2" presStyleLbl="fgAcc2" presStyleIdx="1" presStyleCnt="3">
        <dgm:presLayoutVars>
          <dgm:chPref val="3"/>
        </dgm:presLayoutVars>
      </dgm:prSet>
      <dgm:spPr/>
      <dgm:t>
        <a:bodyPr/>
        <a:lstStyle/>
        <a:p>
          <a:pPr rtl="1"/>
          <a:endParaRPr lang="ar-DZ"/>
        </a:p>
      </dgm:t>
    </dgm:pt>
    <dgm:pt modelId="{70891214-F19C-49D4-AB59-560037B4B39B}" type="pres">
      <dgm:prSet presAssocID="{32AC9885-287D-40C0-8CF4-F7F79226B398}" presName="hierChild3" presStyleCnt="0"/>
      <dgm:spPr/>
    </dgm:pt>
    <dgm:pt modelId="{EB89DB97-8C18-483F-BACE-642DC966CBF0}" type="pres">
      <dgm:prSet presAssocID="{25657E60-647A-4F89-86E7-6B6D8FD17DF4}" presName="Name10" presStyleLbl="parChTrans1D2" presStyleIdx="2" presStyleCnt="3"/>
      <dgm:spPr/>
      <dgm:t>
        <a:bodyPr/>
        <a:lstStyle/>
        <a:p>
          <a:pPr rtl="1"/>
          <a:endParaRPr lang="ar-DZ"/>
        </a:p>
      </dgm:t>
    </dgm:pt>
    <dgm:pt modelId="{3A860341-4DD7-401F-B567-90FEC10B6ABC}" type="pres">
      <dgm:prSet presAssocID="{F7C05C66-1F40-409F-938E-EAC5EB76B78C}" presName="hierRoot2" presStyleCnt="0"/>
      <dgm:spPr/>
    </dgm:pt>
    <dgm:pt modelId="{89C5959E-89F6-4FC7-BEB4-710CF8C22FCA}" type="pres">
      <dgm:prSet presAssocID="{F7C05C66-1F40-409F-938E-EAC5EB76B78C}" presName="composite2" presStyleCnt="0"/>
      <dgm:spPr/>
    </dgm:pt>
    <dgm:pt modelId="{F80BCD09-339D-4466-8AF5-266EF4CD5F4B}" type="pres">
      <dgm:prSet presAssocID="{F7C05C66-1F40-409F-938E-EAC5EB76B78C}" presName="background2" presStyleLbl="node2" presStyleIdx="2" presStyleCnt="3"/>
      <dgm:spPr/>
    </dgm:pt>
    <dgm:pt modelId="{9E441178-A1C1-4FA7-A9EE-B869F5CCDE95}" type="pres">
      <dgm:prSet presAssocID="{F7C05C66-1F40-409F-938E-EAC5EB76B78C}" presName="text2" presStyleLbl="fgAcc2" presStyleIdx="2" presStyleCnt="3">
        <dgm:presLayoutVars>
          <dgm:chPref val="3"/>
        </dgm:presLayoutVars>
      </dgm:prSet>
      <dgm:spPr/>
      <dgm:t>
        <a:bodyPr/>
        <a:lstStyle/>
        <a:p>
          <a:pPr rtl="1"/>
          <a:endParaRPr lang="ar-DZ"/>
        </a:p>
      </dgm:t>
    </dgm:pt>
    <dgm:pt modelId="{495BE223-26AA-4BFF-8CBA-513DC49CA4E2}" type="pres">
      <dgm:prSet presAssocID="{F7C05C66-1F40-409F-938E-EAC5EB76B78C}" presName="hierChild3" presStyleCnt="0"/>
      <dgm:spPr/>
    </dgm:pt>
  </dgm:ptLst>
  <dgm:cxnLst>
    <dgm:cxn modelId="{B7C79CAE-F8D1-4A90-A940-0A48A988DEAF}" srcId="{43F144CB-8448-4160-A385-3D3EFA965814}" destId="{F7C05C66-1F40-409F-938E-EAC5EB76B78C}" srcOrd="2" destOrd="0" parTransId="{25657E60-647A-4F89-86E7-6B6D8FD17DF4}" sibTransId="{C9D48C9F-679B-4316-9CF3-46F8D9A52029}"/>
    <dgm:cxn modelId="{337D22FC-E54A-4357-8228-F0E163D923E9}" srcId="{E76CFC65-0D83-47A5-8CD8-A5F125A2069A}" destId="{43F144CB-8448-4160-A385-3D3EFA965814}" srcOrd="0" destOrd="0" parTransId="{DF4ECFA4-45B5-4895-879A-235F1F363812}" sibTransId="{3E56BE98-8C41-4C67-B995-66007BC14F67}"/>
    <dgm:cxn modelId="{6763B25B-9FD0-43C2-927A-45B3356C8792}" srcId="{43F144CB-8448-4160-A385-3D3EFA965814}" destId="{9927154F-7F8B-4065-BA30-291F43A14AAB}" srcOrd="0" destOrd="0" parTransId="{5CA57EF1-32F0-4AB2-B55F-D7E4CAE38732}" sibTransId="{DAC294A9-B2BE-4B4F-AC3B-16805763C55D}"/>
    <dgm:cxn modelId="{AD6891EF-A34A-4615-B335-E63B3ADF8734}" type="presOf" srcId="{43F144CB-8448-4160-A385-3D3EFA965814}" destId="{7B534CD4-96A2-4BE9-85F9-F34F2D641A88}" srcOrd="0" destOrd="0" presId="urn:microsoft.com/office/officeart/2005/8/layout/hierarchy1"/>
    <dgm:cxn modelId="{DE58FC6F-0BBD-40CD-B873-913833BD4DF9}" type="presOf" srcId="{E76CFC65-0D83-47A5-8CD8-A5F125A2069A}" destId="{95397412-FB7E-4139-9861-2CBFAC74D665}" srcOrd="0" destOrd="0" presId="urn:microsoft.com/office/officeart/2005/8/layout/hierarchy1"/>
    <dgm:cxn modelId="{17483EEF-9209-412B-B56B-A1B3F1A4B018}" type="presOf" srcId="{32AC9885-287D-40C0-8CF4-F7F79226B398}" destId="{27E0DAA0-8FAF-4025-B78F-C16614774224}" srcOrd="0" destOrd="0" presId="urn:microsoft.com/office/officeart/2005/8/layout/hierarchy1"/>
    <dgm:cxn modelId="{5218E55D-55F6-4A93-B8CE-12BC62DE6951}" type="presOf" srcId="{7570D643-C50C-4781-B76F-FBE1441D9CEE}" destId="{1575DF14-21F9-40A2-831B-9454DFB5CEEA}" srcOrd="0" destOrd="0" presId="urn:microsoft.com/office/officeart/2005/8/layout/hierarchy1"/>
    <dgm:cxn modelId="{5F7F11C0-3D82-4183-8DB5-A78DEE7ACB9E}" type="presOf" srcId="{25657E60-647A-4F89-86E7-6B6D8FD17DF4}" destId="{EB89DB97-8C18-483F-BACE-642DC966CBF0}" srcOrd="0" destOrd="0" presId="urn:microsoft.com/office/officeart/2005/8/layout/hierarchy1"/>
    <dgm:cxn modelId="{6730F28E-67DC-401B-9E77-C15B0FF5D4D8}" type="presOf" srcId="{5CA57EF1-32F0-4AB2-B55F-D7E4CAE38732}" destId="{2B74733E-6BC4-4619-A25A-4A4E211A312C}" srcOrd="0" destOrd="0" presId="urn:microsoft.com/office/officeart/2005/8/layout/hierarchy1"/>
    <dgm:cxn modelId="{3395C5B8-D69F-4C36-BBB6-7C73EC7D2D92}" type="presOf" srcId="{9927154F-7F8B-4065-BA30-291F43A14AAB}" destId="{C3096EFB-8B7D-46E0-B331-0AA8A23C18CA}" srcOrd="0" destOrd="0" presId="urn:microsoft.com/office/officeart/2005/8/layout/hierarchy1"/>
    <dgm:cxn modelId="{A8784ABF-1731-418B-AAAB-DE597DCA66D2}" type="presOf" srcId="{F7C05C66-1F40-409F-938E-EAC5EB76B78C}" destId="{9E441178-A1C1-4FA7-A9EE-B869F5CCDE95}" srcOrd="0" destOrd="0" presId="urn:microsoft.com/office/officeart/2005/8/layout/hierarchy1"/>
    <dgm:cxn modelId="{99BE2FDC-99D2-4B99-BB22-792094DED07A}" srcId="{43F144CB-8448-4160-A385-3D3EFA965814}" destId="{32AC9885-287D-40C0-8CF4-F7F79226B398}" srcOrd="1" destOrd="0" parTransId="{7570D643-C50C-4781-B76F-FBE1441D9CEE}" sibTransId="{DEC563B4-29D8-4520-9F2B-C51238B71BD8}"/>
    <dgm:cxn modelId="{B110F28B-AA44-4D13-AC07-028C0B64DF20}" type="presParOf" srcId="{95397412-FB7E-4139-9861-2CBFAC74D665}" destId="{361CDB5F-2C68-463F-ACB3-134F114BEAF8}" srcOrd="0" destOrd="0" presId="urn:microsoft.com/office/officeart/2005/8/layout/hierarchy1"/>
    <dgm:cxn modelId="{9E5B4F92-048F-4959-B94C-D0E27A8E9D88}" type="presParOf" srcId="{361CDB5F-2C68-463F-ACB3-134F114BEAF8}" destId="{344AF27A-1B05-43AF-A01D-706561E8AF04}" srcOrd="0" destOrd="0" presId="urn:microsoft.com/office/officeart/2005/8/layout/hierarchy1"/>
    <dgm:cxn modelId="{803BA0B1-54DC-48F0-A1BB-CF7DD7990643}" type="presParOf" srcId="{344AF27A-1B05-43AF-A01D-706561E8AF04}" destId="{FB606C2D-E22F-4AA9-BCAE-C05F4B895705}" srcOrd="0" destOrd="0" presId="urn:microsoft.com/office/officeart/2005/8/layout/hierarchy1"/>
    <dgm:cxn modelId="{D4D75A77-2E6F-40D0-AC88-8ADB3CE9B7BB}" type="presParOf" srcId="{344AF27A-1B05-43AF-A01D-706561E8AF04}" destId="{7B534CD4-96A2-4BE9-85F9-F34F2D641A88}" srcOrd="1" destOrd="0" presId="urn:microsoft.com/office/officeart/2005/8/layout/hierarchy1"/>
    <dgm:cxn modelId="{FF5B81DD-6DD3-4CBC-B951-3D97630D336E}" type="presParOf" srcId="{361CDB5F-2C68-463F-ACB3-134F114BEAF8}" destId="{BD6C7FA2-1DB2-4819-AC35-6A6DF763E8B7}" srcOrd="1" destOrd="0" presId="urn:microsoft.com/office/officeart/2005/8/layout/hierarchy1"/>
    <dgm:cxn modelId="{9690C2E1-80EC-4030-9899-2D1A6549F991}" type="presParOf" srcId="{BD6C7FA2-1DB2-4819-AC35-6A6DF763E8B7}" destId="{2B74733E-6BC4-4619-A25A-4A4E211A312C}" srcOrd="0" destOrd="0" presId="urn:microsoft.com/office/officeart/2005/8/layout/hierarchy1"/>
    <dgm:cxn modelId="{FB32F269-A997-4036-BF27-522631EB593F}" type="presParOf" srcId="{BD6C7FA2-1DB2-4819-AC35-6A6DF763E8B7}" destId="{296B6620-D049-4D51-B6A8-D3A0B49E6BB4}" srcOrd="1" destOrd="0" presId="urn:microsoft.com/office/officeart/2005/8/layout/hierarchy1"/>
    <dgm:cxn modelId="{4769FADF-3A99-4D7E-9A8D-683CD21BFA65}" type="presParOf" srcId="{296B6620-D049-4D51-B6A8-D3A0B49E6BB4}" destId="{9DD07C39-6574-42D7-87BB-87CE0D802BD4}" srcOrd="0" destOrd="0" presId="urn:microsoft.com/office/officeart/2005/8/layout/hierarchy1"/>
    <dgm:cxn modelId="{9601AC34-3E69-4CBE-BC4F-B39B7DAC1042}" type="presParOf" srcId="{9DD07C39-6574-42D7-87BB-87CE0D802BD4}" destId="{6B30B1F3-D172-4000-A1E1-0FFF7651D899}" srcOrd="0" destOrd="0" presId="urn:microsoft.com/office/officeart/2005/8/layout/hierarchy1"/>
    <dgm:cxn modelId="{FBF8D797-5ED4-444D-8307-B783EF3571D7}" type="presParOf" srcId="{9DD07C39-6574-42D7-87BB-87CE0D802BD4}" destId="{C3096EFB-8B7D-46E0-B331-0AA8A23C18CA}" srcOrd="1" destOrd="0" presId="urn:microsoft.com/office/officeart/2005/8/layout/hierarchy1"/>
    <dgm:cxn modelId="{3EED8E32-5D9D-4A12-824E-68CDD1649808}" type="presParOf" srcId="{296B6620-D049-4D51-B6A8-D3A0B49E6BB4}" destId="{14049696-72DB-43B4-BA01-72166CF5D9A3}" srcOrd="1" destOrd="0" presId="urn:microsoft.com/office/officeart/2005/8/layout/hierarchy1"/>
    <dgm:cxn modelId="{FA69FD1F-D2D2-4B15-B19D-93618860572C}" type="presParOf" srcId="{BD6C7FA2-1DB2-4819-AC35-6A6DF763E8B7}" destId="{1575DF14-21F9-40A2-831B-9454DFB5CEEA}" srcOrd="2" destOrd="0" presId="urn:microsoft.com/office/officeart/2005/8/layout/hierarchy1"/>
    <dgm:cxn modelId="{B08A6D42-1398-4A5B-9C81-A88886A5767F}" type="presParOf" srcId="{BD6C7FA2-1DB2-4819-AC35-6A6DF763E8B7}" destId="{C03AFE69-DF77-4A57-9D3E-7B113C4131DB}" srcOrd="3" destOrd="0" presId="urn:microsoft.com/office/officeart/2005/8/layout/hierarchy1"/>
    <dgm:cxn modelId="{A9D24538-AD5E-4CC7-A593-EB7671E46276}" type="presParOf" srcId="{C03AFE69-DF77-4A57-9D3E-7B113C4131DB}" destId="{D9A01409-F7CA-4D3F-9B31-383609E961B0}" srcOrd="0" destOrd="0" presId="urn:microsoft.com/office/officeart/2005/8/layout/hierarchy1"/>
    <dgm:cxn modelId="{6810E805-A6ED-4914-BA9A-3E3E40A67B73}" type="presParOf" srcId="{D9A01409-F7CA-4D3F-9B31-383609E961B0}" destId="{81FDB7EF-73D6-4E19-9DF6-447DA5F59DDE}" srcOrd="0" destOrd="0" presId="urn:microsoft.com/office/officeart/2005/8/layout/hierarchy1"/>
    <dgm:cxn modelId="{3ABDB627-AF66-42C9-A5C9-547EBE193952}" type="presParOf" srcId="{D9A01409-F7CA-4D3F-9B31-383609E961B0}" destId="{27E0DAA0-8FAF-4025-B78F-C16614774224}" srcOrd="1" destOrd="0" presId="urn:microsoft.com/office/officeart/2005/8/layout/hierarchy1"/>
    <dgm:cxn modelId="{5381B3EE-4667-4123-8BA5-36590EFFC4E4}" type="presParOf" srcId="{C03AFE69-DF77-4A57-9D3E-7B113C4131DB}" destId="{70891214-F19C-49D4-AB59-560037B4B39B}" srcOrd="1" destOrd="0" presId="urn:microsoft.com/office/officeart/2005/8/layout/hierarchy1"/>
    <dgm:cxn modelId="{B775111B-7326-4914-AE69-DD068BC8EAAC}" type="presParOf" srcId="{BD6C7FA2-1DB2-4819-AC35-6A6DF763E8B7}" destId="{EB89DB97-8C18-483F-BACE-642DC966CBF0}" srcOrd="4" destOrd="0" presId="urn:microsoft.com/office/officeart/2005/8/layout/hierarchy1"/>
    <dgm:cxn modelId="{2D0B5F5D-610A-4EF7-B846-E6A6D72D1D30}" type="presParOf" srcId="{BD6C7FA2-1DB2-4819-AC35-6A6DF763E8B7}" destId="{3A860341-4DD7-401F-B567-90FEC10B6ABC}" srcOrd="5" destOrd="0" presId="urn:microsoft.com/office/officeart/2005/8/layout/hierarchy1"/>
    <dgm:cxn modelId="{557EFD4A-395F-4A2C-BE70-F97253C0C7E7}" type="presParOf" srcId="{3A860341-4DD7-401F-B567-90FEC10B6ABC}" destId="{89C5959E-89F6-4FC7-BEB4-710CF8C22FCA}" srcOrd="0" destOrd="0" presId="urn:microsoft.com/office/officeart/2005/8/layout/hierarchy1"/>
    <dgm:cxn modelId="{4AACB584-B879-4011-90CB-3442C9A44101}" type="presParOf" srcId="{89C5959E-89F6-4FC7-BEB4-710CF8C22FCA}" destId="{F80BCD09-339D-4466-8AF5-266EF4CD5F4B}" srcOrd="0" destOrd="0" presId="urn:microsoft.com/office/officeart/2005/8/layout/hierarchy1"/>
    <dgm:cxn modelId="{E772FD18-26C2-48EC-8FCD-9FB4831F4A4B}" type="presParOf" srcId="{89C5959E-89F6-4FC7-BEB4-710CF8C22FCA}" destId="{9E441178-A1C1-4FA7-A9EE-B869F5CCDE95}" srcOrd="1" destOrd="0" presId="urn:microsoft.com/office/officeart/2005/8/layout/hierarchy1"/>
    <dgm:cxn modelId="{3DE8C1CF-626D-49D2-8DC0-CC42A046F3D9}" type="presParOf" srcId="{3A860341-4DD7-401F-B567-90FEC10B6ABC}" destId="{495BE223-26AA-4BFF-8CBA-513DC49CA4E2}" srcOrd="1" destOrd="0" presId="urn:microsoft.com/office/officeart/2005/8/layout/hierarchy1"/>
  </dgm:cxnLst>
  <dgm:bg/>
  <dgm:whole/>
</dgm:dataModel>
</file>

<file path=ppt/diagrams/data9.xml><?xml version="1.0" encoding="utf-8"?>
<dgm:dataModel xmlns:dgm="http://schemas.openxmlformats.org/drawingml/2006/diagram" xmlns:a="http://schemas.openxmlformats.org/drawingml/2006/main">
  <dgm:ptLst>
    <dgm:pt modelId="{67843B46-08D0-412C-B543-9EDBED5A8CC6}"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pPr rtl="1"/>
          <a:endParaRPr lang="ar-DZ"/>
        </a:p>
      </dgm:t>
    </dgm:pt>
    <dgm:pt modelId="{22572FD9-C313-4E59-9C1B-FFB556A95153}">
      <dgm:prSet phldrT="[Text]"/>
      <dgm:spPr/>
      <dgm:t>
        <a:bodyPr/>
        <a:lstStyle/>
        <a:p>
          <a:pPr rtl="1"/>
          <a:r>
            <a:rPr lang="ar-DZ" dirty="0" smtClean="0"/>
            <a:t>أولا </a:t>
          </a:r>
          <a:r>
            <a:rPr lang="fr-FR" dirty="0" smtClean="0"/>
            <a:t>:</a:t>
          </a:r>
          <a:r>
            <a:rPr lang="ar-DZ" dirty="0" smtClean="0"/>
            <a:t> التكلفة المادية لحوادث العمل </a:t>
          </a:r>
          <a:endParaRPr lang="ar-DZ" dirty="0"/>
        </a:p>
      </dgm:t>
    </dgm:pt>
    <dgm:pt modelId="{901DB367-541C-4E60-9F82-76338BA163C1}" type="parTrans" cxnId="{62E35E4C-078F-49B4-B40A-60662626BE55}">
      <dgm:prSet/>
      <dgm:spPr/>
      <dgm:t>
        <a:bodyPr/>
        <a:lstStyle/>
        <a:p>
          <a:pPr rtl="1"/>
          <a:endParaRPr lang="ar-DZ"/>
        </a:p>
      </dgm:t>
    </dgm:pt>
    <dgm:pt modelId="{57E2EF3C-210D-47A1-A73C-C621785E5D95}" type="sibTrans" cxnId="{62E35E4C-078F-49B4-B40A-60662626BE55}">
      <dgm:prSet/>
      <dgm:spPr/>
      <dgm:t>
        <a:bodyPr/>
        <a:lstStyle/>
        <a:p>
          <a:pPr rtl="1"/>
          <a:endParaRPr lang="ar-DZ"/>
        </a:p>
      </dgm:t>
    </dgm:pt>
    <dgm:pt modelId="{BDEDD778-2327-4ECF-B24A-FBF3D368C640}">
      <dgm:prSet phldrT="[Text]"/>
      <dgm:spPr/>
      <dgm:t>
        <a:bodyPr/>
        <a:lstStyle/>
        <a:p>
          <a:pPr rtl="1"/>
          <a:r>
            <a:rPr lang="ar-DZ" dirty="0" smtClean="0"/>
            <a:t>التعويضات المدفوعة للعمال </a:t>
          </a:r>
          <a:endParaRPr lang="ar-DZ" dirty="0"/>
        </a:p>
      </dgm:t>
    </dgm:pt>
    <dgm:pt modelId="{E1BE72A6-5DFF-4137-B0EF-78ABE7B5317D}" type="parTrans" cxnId="{523D9CC0-0F87-48AE-90FA-52597CFDF220}">
      <dgm:prSet/>
      <dgm:spPr/>
      <dgm:t>
        <a:bodyPr/>
        <a:lstStyle/>
        <a:p>
          <a:pPr rtl="1"/>
          <a:endParaRPr lang="ar-DZ"/>
        </a:p>
      </dgm:t>
    </dgm:pt>
    <dgm:pt modelId="{47E05424-E174-4BF7-8D6D-C70B56876863}" type="sibTrans" cxnId="{523D9CC0-0F87-48AE-90FA-52597CFDF220}">
      <dgm:prSet/>
      <dgm:spPr/>
      <dgm:t>
        <a:bodyPr/>
        <a:lstStyle/>
        <a:p>
          <a:pPr rtl="1"/>
          <a:endParaRPr lang="ar-DZ"/>
        </a:p>
      </dgm:t>
    </dgm:pt>
    <dgm:pt modelId="{ADEC5F35-8479-440E-B5D2-EFAA6587259D}">
      <dgm:prSet phldrT="[Text]"/>
      <dgm:spPr/>
      <dgm:t>
        <a:bodyPr/>
        <a:lstStyle/>
        <a:p>
          <a:pPr rtl="1"/>
          <a:r>
            <a:rPr lang="ar-DZ" dirty="0" smtClean="0"/>
            <a:t>التكلفة المباشرة </a:t>
          </a:r>
          <a:endParaRPr lang="ar-DZ" dirty="0"/>
        </a:p>
      </dgm:t>
    </dgm:pt>
    <dgm:pt modelId="{1B3940FD-CC95-407E-ACAB-9D064C2D6A79}" type="parTrans" cxnId="{813AC983-71DC-45BF-ACDB-A478447DE65C}">
      <dgm:prSet/>
      <dgm:spPr/>
      <dgm:t>
        <a:bodyPr/>
        <a:lstStyle/>
        <a:p>
          <a:pPr rtl="1"/>
          <a:endParaRPr lang="ar-DZ"/>
        </a:p>
      </dgm:t>
    </dgm:pt>
    <dgm:pt modelId="{A8151FB1-B9F9-4C69-A726-8234A0EFD33D}" type="sibTrans" cxnId="{813AC983-71DC-45BF-ACDB-A478447DE65C}">
      <dgm:prSet/>
      <dgm:spPr/>
      <dgm:t>
        <a:bodyPr/>
        <a:lstStyle/>
        <a:p>
          <a:pPr rtl="1"/>
          <a:endParaRPr lang="ar-DZ"/>
        </a:p>
      </dgm:t>
    </dgm:pt>
    <dgm:pt modelId="{14ABBE89-E115-4402-A04D-A89B277553F8}" type="pres">
      <dgm:prSet presAssocID="{67843B46-08D0-412C-B543-9EDBED5A8CC6}" presName="hierChild1" presStyleCnt="0">
        <dgm:presLayoutVars>
          <dgm:orgChart val="1"/>
          <dgm:chPref val="1"/>
          <dgm:dir/>
          <dgm:animOne val="branch"/>
          <dgm:animLvl val="lvl"/>
          <dgm:resizeHandles/>
        </dgm:presLayoutVars>
      </dgm:prSet>
      <dgm:spPr/>
      <dgm:t>
        <a:bodyPr/>
        <a:lstStyle/>
        <a:p>
          <a:pPr rtl="1"/>
          <a:endParaRPr lang="ar-DZ"/>
        </a:p>
      </dgm:t>
    </dgm:pt>
    <dgm:pt modelId="{2AAF2298-1AAF-4DB4-9F3A-1606F755D540}" type="pres">
      <dgm:prSet presAssocID="{22572FD9-C313-4E59-9C1B-FFB556A95153}" presName="hierRoot1" presStyleCnt="0">
        <dgm:presLayoutVars>
          <dgm:hierBranch val="init"/>
        </dgm:presLayoutVars>
      </dgm:prSet>
      <dgm:spPr/>
    </dgm:pt>
    <dgm:pt modelId="{826605F0-411D-4F95-A870-721E0047024F}" type="pres">
      <dgm:prSet presAssocID="{22572FD9-C313-4E59-9C1B-FFB556A95153}" presName="rootComposite1" presStyleCnt="0"/>
      <dgm:spPr/>
    </dgm:pt>
    <dgm:pt modelId="{0719D668-4E83-4AFA-A165-BB9A7D56AC0B}" type="pres">
      <dgm:prSet presAssocID="{22572FD9-C313-4E59-9C1B-FFB556A95153}" presName="rootText1" presStyleLbl="node0" presStyleIdx="0" presStyleCnt="1">
        <dgm:presLayoutVars>
          <dgm:chPref val="3"/>
        </dgm:presLayoutVars>
      </dgm:prSet>
      <dgm:spPr/>
      <dgm:t>
        <a:bodyPr/>
        <a:lstStyle/>
        <a:p>
          <a:pPr rtl="1"/>
          <a:endParaRPr lang="ar-DZ"/>
        </a:p>
      </dgm:t>
    </dgm:pt>
    <dgm:pt modelId="{B42348E0-27E2-4BD2-89A9-341C23FE7941}" type="pres">
      <dgm:prSet presAssocID="{22572FD9-C313-4E59-9C1B-FFB556A95153}" presName="rootConnector1" presStyleLbl="node1" presStyleIdx="0" presStyleCnt="0"/>
      <dgm:spPr/>
      <dgm:t>
        <a:bodyPr/>
        <a:lstStyle/>
        <a:p>
          <a:pPr rtl="1"/>
          <a:endParaRPr lang="ar-DZ"/>
        </a:p>
      </dgm:t>
    </dgm:pt>
    <dgm:pt modelId="{EDF989EF-EF8B-4C36-98A6-A7D52490D0A9}" type="pres">
      <dgm:prSet presAssocID="{22572FD9-C313-4E59-9C1B-FFB556A95153}" presName="hierChild2" presStyleCnt="0"/>
      <dgm:spPr/>
    </dgm:pt>
    <dgm:pt modelId="{53ED7EA2-FCC1-4096-9F5A-F22921E49A71}" type="pres">
      <dgm:prSet presAssocID="{E1BE72A6-5DFF-4137-B0EF-78ABE7B5317D}" presName="Name37" presStyleLbl="parChTrans1D2" presStyleIdx="0" presStyleCnt="2"/>
      <dgm:spPr/>
      <dgm:t>
        <a:bodyPr/>
        <a:lstStyle/>
        <a:p>
          <a:pPr rtl="1"/>
          <a:endParaRPr lang="ar-DZ"/>
        </a:p>
      </dgm:t>
    </dgm:pt>
    <dgm:pt modelId="{29149678-9EB5-4545-A882-F26C8DFDF2F4}" type="pres">
      <dgm:prSet presAssocID="{BDEDD778-2327-4ECF-B24A-FBF3D368C640}" presName="hierRoot2" presStyleCnt="0">
        <dgm:presLayoutVars>
          <dgm:hierBranch val="init"/>
        </dgm:presLayoutVars>
      </dgm:prSet>
      <dgm:spPr/>
    </dgm:pt>
    <dgm:pt modelId="{CF2526C8-9356-4E7F-BA52-D85944CAFA3D}" type="pres">
      <dgm:prSet presAssocID="{BDEDD778-2327-4ECF-B24A-FBF3D368C640}" presName="rootComposite" presStyleCnt="0"/>
      <dgm:spPr/>
    </dgm:pt>
    <dgm:pt modelId="{560AA670-523A-4BFC-B3ED-C3DC59F7B275}" type="pres">
      <dgm:prSet presAssocID="{BDEDD778-2327-4ECF-B24A-FBF3D368C640}" presName="rootText" presStyleLbl="node2" presStyleIdx="0" presStyleCnt="2">
        <dgm:presLayoutVars>
          <dgm:chPref val="3"/>
        </dgm:presLayoutVars>
      </dgm:prSet>
      <dgm:spPr/>
      <dgm:t>
        <a:bodyPr/>
        <a:lstStyle/>
        <a:p>
          <a:pPr rtl="1"/>
          <a:endParaRPr lang="ar-DZ"/>
        </a:p>
      </dgm:t>
    </dgm:pt>
    <dgm:pt modelId="{8C91175D-BC08-4D73-B63D-F94B666FD64D}" type="pres">
      <dgm:prSet presAssocID="{BDEDD778-2327-4ECF-B24A-FBF3D368C640}" presName="rootConnector" presStyleLbl="node2" presStyleIdx="0" presStyleCnt="2"/>
      <dgm:spPr/>
      <dgm:t>
        <a:bodyPr/>
        <a:lstStyle/>
        <a:p>
          <a:pPr rtl="1"/>
          <a:endParaRPr lang="ar-DZ"/>
        </a:p>
      </dgm:t>
    </dgm:pt>
    <dgm:pt modelId="{FD7C5B0D-F909-44D9-B3EC-4D3C912B5B39}" type="pres">
      <dgm:prSet presAssocID="{BDEDD778-2327-4ECF-B24A-FBF3D368C640}" presName="hierChild4" presStyleCnt="0"/>
      <dgm:spPr/>
    </dgm:pt>
    <dgm:pt modelId="{7A04D14D-BB78-47B3-BA34-9F7A7AA5A397}" type="pres">
      <dgm:prSet presAssocID="{BDEDD778-2327-4ECF-B24A-FBF3D368C640}" presName="hierChild5" presStyleCnt="0"/>
      <dgm:spPr/>
    </dgm:pt>
    <dgm:pt modelId="{113FC518-78FB-4599-A5CF-EF8AACE11FD6}" type="pres">
      <dgm:prSet presAssocID="{1B3940FD-CC95-407E-ACAB-9D064C2D6A79}" presName="Name37" presStyleLbl="parChTrans1D2" presStyleIdx="1" presStyleCnt="2"/>
      <dgm:spPr/>
      <dgm:t>
        <a:bodyPr/>
        <a:lstStyle/>
        <a:p>
          <a:pPr rtl="1"/>
          <a:endParaRPr lang="ar-DZ"/>
        </a:p>
      </dgm:t>
    </dgm:pt>
    <dgm:pt modelId="{54CDB3A7-0FDB-43BF-ADB6-9F212D401024}" type="pres">
      <dgm:prSet presAssocID="{ADEC5F35-8479-440E-B5D2-EFAA6587259D}" presName="hierRoot2" presStyleCnt="0">
        <dgm:presLayoutVars>
          <dgm:hierBranch val="init"/>
        </dgm:presLayoutVars>
      </dgm:prSet>
      <dgm:spPr/>
    </dgm:pt>
    <dgm:pt modelId="{4AA17DF7-E74E-4AD3-BBDF-FD73497E0AE6}" type="pres">
      <dgm:prSet presAssocID="{ADEC5F35-8479-440E-B5D2-EFAA6587259D}" presName="rootComposite" presStyleCnt="0"/>
      <dgm:spPr/>
    </dgm:pt>
    <dgm:pt modelId="{F2C11532-D348-4CC9-87B2-4A0F62CF60E0}" type="pres">
      <dgm:prSet presAssocID="{ADEC5F35-8479-440E-B5D2-EFAA6587259D}" presName="rootText" presStyleLbl="node2" presStyleIdx="1" presStyleCnt="2">
        <dgm:presLayoutVars>
          <dgm:chPref val="3"/>
        </dgm:presLayoutVars>
      </dgm:prSet>
      <dgm:spPr/>
      <dgm:t>
        <a:bodyPr/>
        <a:lstStyle/>
        <a:p>
          <a:pPr rtl="1"/>
          <a:endParaRPr lang="ar-DZ"/>
        </a:p>
      </dgm:t>
    </dgm:pt>
    <dgm:pt modelId="{5F009CA1-B705-416D-9882-108F75374AAE}" type="pres">
      <dgm:prSet presAssocID="{ADEC5F35-8479-440E-B5D2-EFAA6587259D}" presName="rootConnector" presStyleLbl="node2" presStyleIdx="1" presStyleCnt="2"/>
      <dgm:spPr/>
      <dgm:t>
        <a:bodyPr/>
        <a:lstStyle/>
        <a:p>
          <a:pPr rtl="1"/>
          <a:endParaRPr lang="ar-DZ"/>
        </a:p>
      </dgm:t>
    </dgm:pt>
    <dgm:pt modelId="{BF19C27A-017C-4B46-BD65-B4B3EBC1DF59}" type="pres">
      <dgm:prSet presAssocID="{ADEC5F35-8479-440E-B5D2-EFAA6587259D}" presName="hierChild4" presStyleCnt="0"/>
      <dgm:spPr/>
    </dgm:pt>
    <dgm:pt modelId="{99BFB063-CE74-48AF-BDD1-63CF4F401960}" type="pres">
      <dgm:prSet presAssocID="{ADEC5F35-8479-440E-B5D2-EFAA6587259D}" presName="hierChild5" presStyleCnt="0"/>
      <dgm:spPr/>
    </dgm:pt>
    <dgm:pt modelId="{EB5F675F-41DB-445B-A384-40EA9790067C}" type="pres">
      <dgm:prSet presAssocID="{22572FD9-C313-4E59-9C1B-FFB556A95153}" presName="hierChild3" presStyleCnt="0"/>
      <dgm:spPr/>
    </dgm:pt>
  </dgm:ptLst>
  <dgm:cxnLst>
    <dgm:cxn modelId="{813AC983-71DC-45BF-ACDB-A478447DE65C}" srcId="{22572FD9-C313-4E59-9C1B-FFB556A95153}" destId="{ADEC5F35-8479-440E-B5D2-EFAA6587259D}" srcOrd="1" destOrd="0" parTransId="{1B3940FD-CC95-407E-ACAB-9D064C2D6A79}" sibTransId="{A8151FB1-B9F9-4C69-A726-8234A0EFD33D}"/>
    <dgm:cxn modelId="{7A2DB8C8-4F76-4314-9F27-E50089339289}" type="presOf" srcId="{1B3940FD-CC95-407E-ACAB-9D064C2D6A79}" destId="{113FC518-78FB-4599-A5CF-EF8AACE11FD6}" srcOrd="0" destOrd="0" presId="urn:microsoft.com/office/officeart/2005/8/layout/orgChart1"/>
    <dgm:cxn modelId="{568D1B83-E64C-402D-9590-2271BCEAE7A1}" type="presOf" srcId="{22572FD9-C313-4E59-9C1B-FFB556A95153}" destId="{0719D668-4E83-4AFA-A165-BB9A7D56AC0B}" srcOrd="0" destOrd="0" presId="urn:microsoft.com/office/officeart/2005/8/layout/orgChart1"/>
    <dgm:cxn modelId="{3CAA9C31-7BA6-4FA9-859C-5DBAB271EF0B}" type="presOf" srcId="{BDEDD778-2327-4ECF-B24A-FBF3D368C640}" destId="{8C91175D-BC08-4D73-B63D-F94B666FD64D}" srcOrd="1" destOrd="0" presId="urn:microsoft.com/office/officeart/2005/8/layout/orgChart1"/>
    <dgm:cxn modelId="{32439BE9-50E0-4404-8BDE-CF9411E69466}" type="presOf" srcId="{ADEC5F35-8479-440E-B5D2-EFAA6587259D}" destId="{5F009CA1-B705-416D-9882-108F75374AAE}" srcOrd="1" destOrd="0" presId="urn:microsoft.com/office/officeart/2005/8/layout/orgChart1"/>
    <dgm:cxn modelId="{523D9CC0-0F87-48AE-90FA-52597CFDF220}" srcId="{22572FD9-C313-4E59-9C1B-FFB556A95153}" destId="{BDEDD778-2327-4ECF-B24A-FBF3D368C640}" srcOrd="0" destOrd="0" parTransId="{E1BE72A6-5DFF-4137-B0EF-78ABE7B5317D}" sibTransId="{47E05424-E174-4BF7-8D6D-C70B56876863}"/>
    <dgm:cxn modelId="{55D34B14-E139-4F69-8C44-3A23F9633F88}" type="presOf" srcId="{BDEDD778-2327-4ECF-B24A-FBF3D368C640}" destId="{560AA670-523A-4BFC-B3ED-C3DC59F7B275}" srcOrd="0" destOrd="0" presId="urn:microsoft.com/office/officeart/2005/8/layout/orgChart1"/>
    <dgm:cxn modelId="{E5063B83-6AC1-4F0D-A57C-ACF31899FB11}" type="presOf" srcId="{ADEC5F35-8479-440E-B5D2-EFAA6587259D}" destId="{F2C11532-D348-4CC9-87B2-4A0F62CF60E0}" srcOrd="0" destOrd="0" presId="urn:microsoft.com/office/officeart/2005/8/layout/orgChart1"/>
    <dgm:cxn modelId="{62E35E4C-078F-49B4-B40A-60662626BE55}" srcId="{67843B46-08D0-412C-B543-9EDBED5A8CC6}" destId="{22572FD9-C313-4E59-9C1B-FFB556A95153}" srcOrd="0" destOrd="0" parTransId="{901DB367-541C-4E60-9F82-76338BA163C1}" sibTransId="{57E2EF3C-210D-47A1-A73C-C621785E5D95}"/>
    <dgm:cxn modelId="{AC60EB5D-E5C4-4097-9ABC-97925D39221C}" type="presOf" srcId="{22572FD9-C313-4E59-9C1B-FFB556A95153}" destId="{B42348E0-27E2-4BD2-89A9-341C23FE7941}" srcOrd="1" destOrd="0" presId="urn:microsoft.com/office/officeart/2005/8/layout/orgChart1"/>
    <dgm:cxn modelId="{9C51E945-D410-408F-A9DB-12EFFE4304E8}" type="presOf" srcId="{E1BE72A6-5DFF-4137-B0EF-78ABE7B5317D}" destId="{53ED7EA2-FCC1-4096-9F5A-F22921E49A71}" srcOrd="0" destOrd="0" presId="urn:microsoft.com/office/officeart/2005/8/layout/orgChart1"/>
    <dgm:cxn modelId="{D45A8B74-23EF-4EA5-8508-620AA6608DAB}" type="presOf" srcId="{67843B46-08D0-412C-B543-9EDBED5A8CC6}" destId="{14ABBE89-E115-4402-A04D-A89B277553F8}" srcOrd="0" destOrd="0" presId="urn:microsoft.com/office/officeart/2005/8/layout/orgChart1"/>
    <dgm:cxn modelId="{F06B259F-73E4-44F2-9437-E5F65F69D526}" type="presParOf" srcId="{14ABBE89-E115-4402-A04D-A89B277553F8}" destId="{2AAF2298-1AAF-4DB4-9F3A-1606F755D540}" srcOrd="0" destOrd="0" presId="urn:microsoft.com/office/officeart/2005/8/layout/orgChart1"/>
    <dgm:cxn modelId="{BD7C70A5-892D-4057-A923-6460EEDA2638}" type="presParOf" srcId="{2AAF2298-1AAF-4DB4-9F3A-1606F755D540}" destId="{826605F0-411D-4F95-A870-721E0047024F}" srcOrd="0" destOrd="0" presId="urn:microsoft.com/office/officeart/2005/8/layout/orgChart1"/>
    <dgm:cxn modelId="{C951538B-6D25-41DD-9822-62C570ADE2D1}" type="presParOf" srcId="{826605F0-411D-4F95-A870-721E0047024F}" destId="{0719D668-4E83-4AFA-A165-BB9A7D56AC0B}" srcOrd="0" destOrd="0" presId="urn:microsoft.com/office/officeart/2005/8/layout/orgChart1"/>
    <dgm:cxn modelId="{9E65A184-9304-4901-932A-E00B4DB279F9}" type="presParOf" srcId="{826605F0-411D-4F95-A870-721E0047024F}" destId="{B42348E0-27E2-4BD2-89A9-341C23FE7941}" srcOrd="1" destOrd="0" presId="urn:microsoft.com/office/officeart/2005/8/layout/orgChart1"/>
    <dgm:cxn modelId="{98ADAE4E-0C82-4860-B23A-1E7A974D3D2F}" type="presParOf" srcId="{2AAF2298-1AAF-4DB4-9F3A-1606F755D540}" destId="{EDF989EF-EF8B-4C36-98A6-A7D52490D0A9}" srcOrd="1" destOrd="0" presId="urn:microsoft.com/office/officeart/2005/8/layout/orgChart1"/>
    <dgm:cxn modelId="{BC3CE17B-8FCF-487A-A30B-3E209ED03D8B}" type="presParOf" srcId="{EDF989EF-EF8B-4C36-98A6-A7D52490D0A9}" destId="{53ED7EA2-FCC1-4096-9F5A-F22921E49A71}" srcOrd="0" destOrd="0" presId="urn:microsoft.com/office/officeart/2005/8/layout/orgChart1"/>
    <dgm:cxn modelId="{08CC8F46-FCC7-4615-9A29-954829DCCB94}" type="presParOf" srcId="{EDF989EF-EF8B-4C36-98A6-A7D52490D0A9}" destId="{29149678-9EB5-4545-A882-F26C8DFDF2F4}" srcOrd="1" destOrd="0" presId="urn:microsoft.com/office/officeart/2005/8/layout/orgChart1"/>
    <dgm:cxn modelId="{831EBEF2-104C-4259-AA29-7FD9E391413C}" type="presParOf" srcId="{29149678-9EB5-4545-A882-F26C8DFDF2F4}" destId="{CF2526C8-9356-4E7F-BA52-D85944CAFA3D}" srcOrd="0" destOrd="0" presId="urn:microsoft.com/office/officeart/2005/8/layout/orgChart1"/>
    <dgm:cxn modelId="{4CA2294A-C4C1-41C2-9195-183858D8A818}" type="presParOf" srcId="{CF2526C8-9356-4E7F-BA52-D85944CAFA3D}" destId="{560AA670-523A-4BFC-B3ED-C3DC59F7B275}" srcOrd="0" destOrd="0" presId="urn:microsoft.com/office/officeart/2005/8/layout/orgChart1"/>
    <dgm:cxn modelId="{C770610A-D7A1-4C86-8B66-B489EEA9FF67}" type="presParOf" srcId="{CF2526C8-9356-4E7F-BA52-D85944CAFA3D}" destId="{8C91175D-BC08-4D73-B63D-F94B666FD64D}" srcOrd="1" destOrd="0" presId="urn:microsoft.com/office/officeart/2005/8/layout/orgChart1"/>
    <dgm:cxn modelId="{2A7D1DD5-6CC9-4175-ACE2-280526CFB567}" type="presParOf" srcId="{29149678-9EB5-4545-A882-F26C8DFDF2F4}" destId="{FD7C5B0D-F909-44D9-B3EC-4D3C912B5B39}" srcOrd="1" destOrd="0" presId="urn:microsoft.com/office/officeart/2005/8/layout/orgChart1"/>
    <dgm:cxn modelId="{7FFF42A7-5548-4691-AC0E-D8A14E8161AD}" type="presParOf" srcId="{29149678-9EB5-4545-A882-F26C8DFDF2F4}" destId="{7A04D14D-BB78-47B3-BA34-9F7A7AA5A397}" srcOrd="2" destOrd="0" presId="urn:microsoft.com/office/officeart/2005/8/layout/orgChart1"/>
    <dgm:cxn modelId="{035B4AF8-87D5-4FEE-9719-B9B666F24DBE}" type="presParOf" srcId="{EDF989EF-EF8B-4C36-98A6-A7D52490D0A9}" destId="{113FC518-78FB-4599-A5CF-EF8AACE11FD6}" srcOrd="2" destOrd="0" presId="urn:microsoft.com/office/officeart/2005/8/layout/orgChart1"/>
    <dgm:cxn modelId="{6BFCCA1C-24DF-4E24-BE52-5B5D93D08E06}" type="presParOf" srcId="{EDF989EF-EF8B-4C36-98A6-A7D52490D0A9}" destId="{54CDB3A7-0FDB-43BF-ADB6-9F212D401024}" srcOrd="3" destOrd="0" presId="urn:microsoft.com/office/officeart/2005/8/layout/orgChart1"/>
    <dgm:cxn modelId="{48FEA41A-D134-4BC4-8220-06E16EB3AF48}" type="presParOf" srcId="{54CDB3A7-0FDB-43BF-ADB6-9F212D401024}" destId="{4AA17DF7-E74E-4AD3-BBDF-FD73497E0AE6}" srcOrd="0" destOrd="0" presId="urn:microsoft.com/office/officeart/2005/8/layout/orgChart1"/>
    <dgm:cxn modelId="{3288E238-36E3-4316-B0AC-12FB81C5B67F}" type="presParOf" srcId="{4AA17DF7-E74E-4AD3-BBDF-FD73497E0AE6}" destId="{F2C11532-D348-4CC9-87B2-4A0F62CF60E0}" srcOrd="0" destOrd="0" presId="urn:microsoft.com/office/officeart/2005/8/layout/orgChart1"/>
    <dgm:cxn modelId="{22B1007D-A5F0-4215-97B1-D3EC46D8A479}" type="presParOf" srcId="{4AA17DF7-E74E-4AD3-BBDF-FD73497E0AE6}" destId="{5F009CA1-B705-416D-9882-108F75374AAE}" srcOrd="1" destOrd="0" presId="urn:microsoft.com/office/officeart/2005/8/layout/orgChart1"/>
    <dgm:cxn modelId="{031C6BCA-77D2-470A-9AC8-268B994E0532}" type="presParOf" srcId="{54CDB3A7-0FDB-43BF-ADB6-9F212D401024}" destId="{BF19C27A-017C-4B46-BD65-B4B3EBC1DF59}" srcOrd="1" destOrd="0" presId="urn:microsoft.com/office/officeart/2005/8/layout/orgChart1"/>
    <dgm:cxn modelId="{2DFD83C5-4AA2-4CA8-BF7C-6C7A9D8A4EDF}" type="presParOf" srcId="{54CDB3A7-0FDB-43BF-ADB6-9F212D401024}" destId="{99BFB063-CE74-48AF-BDD1-63CF4F401960}" srcOrd="2" destOrd="0" presId="urn:microsoft.com/office/officeart/2005/8/layout/orgChart1"/>
    <dgm:cxn modelId="{1BB82355-CEBB-49E0-8AAE-DB223581CB43}" type="presParOf" srcId="{2AAF2298-1AAF-4DB4-9F3A-1606F755D540}" destId="{EB5F675F-41DB-445B-A384-40EA9790067C}" srcOrd="2" destOrd="0" presId="urn:microsoft.com/office/officeart/2005/8/layout/orgChart1"/>
  </dgm:cxnLst>
  <dgm:bg/>
  <dgm:whole/>
</dgm:dataModel>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0.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5CD639C0-D778-45BB-9AD5-51694CAA9720}" type="datetimeFigureOut">
              <a:rPr lang="ar-DZ" smtClean="0"/>
              <a:pPr/>
              <a:t>18-09-1443</a:t>
            </a:fld>
            <a:endParaRPr lang="ar-DZ"/>
          </a:p>
        </p:txBody>
      </p:sp>
      <p:sp>
        <p:nvSpPr>
          <p:cNvPr id="17" name="Footer Placeholder 16"/>
          <p:cNvSpPr>
            <a:spLocks noGrp="1"/>
          </p:cNvSpPr>
          <p:nvPr>
            <p:ph type="ftr" sz="quarter" idx="11"/>
          </p:nvPr>
        </p:nvSpPr>
        <p:spPr/>
        <p:txBody>
          <a:bodyPr/>
          <a:lstStyle/>
          <a:p>
            <a:endParaRPr lang="ar-DZ"/>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DAB981C1-8405-41C6-9379-242F26032BBD}" type="slidenum">
              <a:rPr lang="ar-DZ" smtClean="0"/>
              <a:pPr/>
              <a:t>‹N°›</a:t>
            </a:fld>
            <a:endParaRPr lang="ar-DZ"/>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CD639C0-D778-45BB-9AD5-51694CAA9720}" type="datetimeFigureOut">
              <a:rPr lang="ar-DZ" smtClean="0"/>
              <a:pPr/>
              <a:t>18-09-1443</a:t>
            </a:fld>
            <a:endParaRPr lang="ar-DZ"/>
          </a:p>
        </p:txBody>
      </p:sp>
      <p:sp>
        <p:nvSpPr>
          <p:cNvPr id="5" name="Footer Placeholder 4"/>
          <p:cNvSpPr>
            <a:spLocks noGrp="1"/>
          </p:cNvSpPr>
          <p:nvPr>
            <p:ph type="ftr" sz="quarter" idx="11"/>
          </p:nvPr>
        </p:nvSpPr>
        <p:spPr/>
        <p:txBody>
          <a:bodyPr/>
          <a:lstStyle/>
          <a:p>
            <a:endParaRPr lang="ar-DZ"/>
          </a:p>
        </p:txBody>
      </p:sp>
      <p:sp>
        <p:nvSpPr>
          <p:cNvPr id="6" name="Slide Number Placeholder 5"/>
          <p:cNvSpPr>
            <a:spLocks noGrp="1"/>
          </p:cNvSpPr>
          <p:nvPr>
            <p:ph type="sldNum" sz="quarter" idx="12"/>
          </p:nvPr>
        </p:nvSpPr>
        <p:spPr/>
        <p:txBody>
          <a:bodyPr/>
          <a:lstStyle/>
          <a:p>
            <a:fld id="{DAB981C1-8405-41C6-9379-242F26032BBD}" type="slidenum">
              <a:rPr lang="ar-DZ" smtClean="0"/>
              <a:pPr/>
              <a:t>‹N°›</a:t>
            </a:fld>
            <a:endParaRPr lang="ar-D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CD639C0-D778-45BB-9AD5-51694CAA9720}" type="datetimeFigureOut">
              <a:rPr lang="ar-DZ" smtClean="0"/>
              <a:pPr/>
              <a:t>18-09-1443</a:t>
            </a:fld>
            <a:endParaRPr lang="ar-DZ"/>
          </a:p>
        </p:txBody>
      </p:sp>
      <p:sp>
        <p:nvSpPr>
          <p:cNvPr id="5" name="Footer Placeholder 4"/>
          <p:cNvSpPr>
            <a:spLocks noGrp="1"/>
          </p:cNvSpPr>
          <p:nvPr>
            <p:ph type="ftr" sz="quarter" idx="11"/>
          </p:nvPr>
        </p:nvSpPr>
        <p:spPr/>
        <p:txBody>
          <a:bodyPr/>
          <a:lstStyle/>
          <a:p>
            <a:endParaRPr lang="ar-DZ"/>
          </a:p>
        </p:txBody>
      </p:sp>
      <p:sp>
        <p:nvSpPr>
          <p:cNvPr id="6" name="Slide Number Placeholder 5"/>
          <p:cNvSpPr>
            <a:spLocks noGrp="1"/>
          </p:cNvSpPr>
          <p:nvPr>
            <p:ph type="sldNum" sz="quarter" idx="12"/>
          </p:nvPr>
        </p:nvSpPr>
        <p:spPr/>
        <p:txBody>
          <a:bodyPr/>
          <a:lstStyle/>
          <a:p>
            <a:fld id="{DAB981C1-8405-41C6-9379-242F26032BBD}" type="slidenum">
              <a:rPr lang="ar-DZ" smtClean="0"/>
              <a:pPr/>
              <a:t>‹N°›</a:t>
            </a:fld>
            <a:endParaRPr lang="ar-D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CD639C0-D778-45BB-9AD5-51694CAA9720}" type="datetimeFigureOut">
              <a:rPr lang="ar-DZ" smtClean="0"/>
              <a:pPr/>
              <a:t>18-09-1443</a:t>
            </a:fld>
            <a:endParaRPr lang="ar-DZ"/>
          </a:p>
        </p:txBody>
      </p:sp>
      <p:sp>
        <p:nvSpPr>
          <p:cNvPr id="5" name="Footer Placeholder 4"/>
          <p:cNvSpPr>
            <a:spLocks noGrp="1"/>
          </p:cNvSpPr>
          <p:nvPr>
            <p:ph type="ftr" sz="quarter" idx="11"/>
          </p:nvPr>
        </p:nvSpPr>
        <p:spPr/>
        <p:txBody>
          <a:bodyPr/>
          <a:lstStyle/>
          <a:p>
            <a:endParaRPr lang="ar-DZ"/>
          </a:p>
        </p:txBody>
      </p:sp>
      <p:sp>
        <p:nvSpPr>
          <p:cNvPr id="6" name="Slide Number Placeholder 5"/>
          <p:cNvSpPr>
            <a:spLocks noGrp="1"/>
          </p:cNvSpPr>
          <p:nvPr>
            <p:ph type="sldNum" sz="quarter" idx="12"/>
          </p:nvPr>
        </p:nvSpPr>
        <p:spPr/>
        <p:txBody>
          <a:bodyPr/>
          <a:lstStyle/>
          <a:p>
            <a:fld id="{DAB981C1-8405-41C6-9379-242F26032BBD}" type="slidenum">
              <a:rPr lang="ar-DZ" smtClean="0"/>
              <a:pPr/>
              <a:t>‹N°›</a:t>
            </a:fld>
            <a:endParaRPr lang="ar-DZ"/>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CD639C0-D778-45BB-9AD5-51694CAA9720}" type="datetimeFigureOut">
              <a:rPr lang="ar-DZ" smtClean="0"/>
              <a:pPr/>
              <a:t>18-09-1443</a:t>
            </a:fld>
            <a:endParaRPr lang="ar-DZ"/>
          </a:p>
        </p:txBody>
      </p:sp>
      <p:sp>
        <p:nvSpPr>
          <p:cNvPr id="5" name="Footer Placeholder 4"/>
          <p:cNvSpPr>
            <a:spLocks noGrp="1"/>
          </p:cNvSpPr>
          <p:nvPr>
            <p:ph type="ftr" sz="quarter" idx="11"/>
          </p:nvPr>
        </p:nvSpPr>
        <p:spPr>
          <a:xfrm>
            <a:off x="800100" y="6172200"/>
            <a:ext cx="4000500" cy="457200"/>
          </a:xfrm>
        </p:spPr>
        <p:txBody>
          <a:bodyPr/>
          <a:lstStyle/>
          <a:p>
            <a:endParaRPr lang="ar-DZ"/>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DAB981C1-8405-41C6-9379-242F26032BBD}" type="slidenum">
              <a:rPr lang="ar-DZ" smtClean="0"/>
              <a:pPr/>
              <a:t>‹N°›</a:t>
            </a:fld>
            <a:endParaRPr lang="ar-D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CD639C0-D778-45BB-9AD5-51694CAA9720}" type="datetimeFigureOut">
              <a:rPr lang="ar-DZ" smtClean="0"/>
              <a:pPr/>
              <a:t>18-09-1443</a:t>
            </a:fld>
            <a:endParaRPr lang="ar-DZ"/>
          </a:p>
        </p:txBody>
      </p:sp>
      <p:sp>
        <p:nvSpPr>
          <p:cNvPr id="6" name="Footer Placeholder 5"/>
          <p:cNvSpPr>
            <a:spLocks noGrp="1"/>
          </p:cNvSpPr>
          <p:nvPr>
            <p:ph type="ftr" sz="quarter" idx="11"/>
          </p:nvPr>
        </p:nvSpPr>
        <p:spPr/>
        <p:txBody>
          <a:bodyPr/>
          <a:lstStyle/>
          <a:p>
            <a:endParaRPr lang="ar-DZ"/>
          </a:p>
        </p:txBody>
      </p:sp>
      <p:sp>
        <p:nvSpPr>
          <p:cNvPr id="7" name="Slide Number Placeholder 6"/>
          <p:cNvSpPr>
            <a:spLocks noGrp="1"/>
          </p:cNvSpPr>
          <p:nvPr>
            <p:ph type="sldNum" sz="quarter" idx="12"/>
          </p:nvPr>
        </p:nvSpPr>
        <p:spPr/>
        <p:txBody>
          <a:bodyPr/>
          <a:lstStyle/>
          <a:p>
            <a:fld id="{DAB981C1-8405-41C6-9379-242F26032BBD}" type="slidenum">
              <a:rPr lang="ar-DZ" smtClean="0"/>
              <a:pPr/>
              <a:t>‹N°›</a:t>
            </a:fld>
            <a:endParaRPr lang="ar-DZ"/>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CD639C0-D778-45BB-9AD5-51694CAA9720}" type="datetimeFigureOut">
              <a:rPr lang="ar-DZ" smtClean="0"/>
              <a:pPr/>
              <a:t>18-09-1443</a:t>
            </a:fld>
            <a:endParaRPr lang="ar-DZ"/>
          </a:p>
        </p:txBody>
      </p:sp>
      <p:sp>
        <p:nvSpPr>
          <p:cNvPr id="8" name="Footer Placeholder 7"/>
          <p:cNvSpPr>
            <a:spLocks noGrp="1"/>
          </p:cNvSpPr>
          <p:nvPr>
            <p:ph type="ftr" sz="quarter" idx="11"/>
          </p:nvPr>
        </p:nvSpPr>
        <p:spPr/>
        <p:txBody>
          <a:bodyPr/>
          <a:lstStyle/>
          <a:p>
            <a:endParaRPr lang="ar-DZ"/>
          </a:p>
        </p:txBody>
      </p:sp>
      <p:sp>
        <p:nvSpPr>
          <p:cNvPr id="9" name="Slide Number Placeholder 8"/>
          <p:cNvSpPr>
            <a:spLocks noGrp="1"/>
          </p:cNvSpPr>
          <p:nvPr>
            <p:ph type="sldNum" sz="quarter" idx="12"/>
          </p:nvPr>
        </p:nvSpPr>
        <p:spPr/>
        <p:txBody>
          <a:bodyPr/>
          <a:lstStyle/>
          <a:p>
            <a:fld id="{DAB981C1-8405-41C6-9379-242F26032BBD}" type="slidenum">
              <a:rPr lang="ar-DZ" smtClean="0"/>
              <a:pPr/>
              <a:t>‹N°›</a:t>
            </a:fld>
            <a:endParaRPr lang="ar-DZ"/>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CD639C0-D778-45BB-9AD5-51694CAA9720}" type="datetimeFigureOut">
              <a:rPr lang="ar-DZ" smtClean="0"/>
              <a:pPr/>
              <a:t>18-09-1443</a:t>
            </a:fld>
            <a:endParaRPr lang="ar-DZ"/>
          </a:p>
        </p:txBody>
      </p:sp>
      <p:sp>
        <p:nvSpPr>
          <p:cNvPr id="4" name="Footer Placeholder 3"/>
          <p:cNvSpPr>
            <a:spLocks noGrp="1"/>
          </p:cNvSpPr>
          <p:nvPr>
            <p:ph type="ftr" sz="quarter" idx="11"/>
          </p:nvPr>
        </p:nvSpPr>
        <p:spPr/>
        <p:txBody>
          <a:bodyPr/>
          <a:lstStyle/>
          <a:p>
            <a:endParaRPr lang="ar-DZ"/>
          </a:p>
        </p:txBody>
      </p:sp>
      <p:sp>
        <p:nvSpPr>
          <p:cNvPr id="5" name="Slide Number Placeholder 4"/>
          <p:cNvSpPr>
            <a:spLocks noGrp="1"/>
          </p:cNvSpPr>
          <p:nvPr>
            <p:ph type="sldNum" sz="quarter" idx="12"/>
          </p:nvPr>
        </p:nvSpPr>
        <p:spPr/>
        <p:txBody>
          <a:bodyPr/>
          <a:lstStyle/>
          <a:p>
            <a:fld id="{DAB981C1-8405-41C6-9379-242F26032BBD}" type="slidenum">
              <a:rPr lang="ar-DZ" smtClean="0"/>
              <a:pPr/>
              <a:t>‹N°›</a:t>
            </a:fld>
            <a:endParaRPr lang="ar-D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D639C0-D778-45BB-9AD5-51694CAA9720}" type="datetimeFigureOut">
              <a:rPr lang="ar-DZ" smtClean="0"/>
              <a:pPr/>
              <a:t>18-09-1443</a:t>
            </a:fld>
            <a:endParaRPr lang="ar-DZ"/>
          </a:p>
        </p:txBody>
      </p:sp>
      <p:sp>
        <p:nvSpPr>
          <p:cNvPr id="3" name="Footer Placeholder 2"/>
          <p:cNvSpPr>
            <a:spLocks noGrp="1"/>
          </p:cNvSpPr>
          <p:nvPr>
            <p:ph type="ftr" sz="quarter" idx="11"/>
          </p:nvPr>
        </p:nvSpPr>
        <p:spPr/>
        <p:txBody>
          <a:bodyPr/>
          <a:lstStyle/>
          <a:p>
            <a:endParaRPr lang="ar-DZ"/>
          </a:p>
        </p:txBody>
      </p:sp>
      <p:sp>
        <p:nvSpPr>
          <p:cNvPr id="4" name="Slide Number Placeholder 3"/>
          <p:cNvSpPr>
            <a:spLocks noGrp="1"/>
          </p:cNvSpPr>
          <p:nvPr>
            <p:ph type="sldNum" sz="quarter" idx="12"/>
          </p:nvPr>
        </p:nvSpPr>
        <p:spPr/>
        <p:txBody>
          <a:bodyPr/>
          <a:lstStyle/>
          <a:p>
            <a:fld id="{DAB981C1-8405-41C6-9379-242F26032BBD}" type="slidenum">
              <a:rPr lang="ar-DZ" smtClean="0"/>
              <a:pPr/>
              <a:t>‹N°›</a:t>
            </a:fld>
            <a:endParaRPr lang="ar-D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CD639C0-D778-45BB-9AD5-51694CAA9720}" type="datetimeFigureOut">
              <a:rPr lang="ar-DZ" smtClean="0"/>
              <a:pPr/>
              <a:t>18-09-1443</a:t>
            </a:fld>
            <a:endParaRPr lang="ar-DZ"/>
          </a:p>
        </p:txBody>
      </p:sp>
      <p:sp>
        <p:nvSpPr>
          <p:cNvPr id="6" name="Footer Placeholder 5"/>
          <p:cNvSpPr>
            <a:spLocks noGrp="1"/>
          </p:cNvSpPr>
          <p:nvPr>
            <p:ph type="ftr" sz="quarter" idx="11"/>
          </p:nvPr>
        </p:nvSpPr>
        <p:spPr/>
        <p:txBody>
          <a:bodyPr/>
          <a:lstStyle/>
          <a:p>
            <a:endParaRPr lang="ar-DZ"/>
          </a:p>
        </p:txBody>
      </p:sp>
      <p:sp>
        <p:nvSpPr>
          <p:cNvPr id="7" name="Slide Number Placeholder 6"/>
          <p:cNvSpPr>
            <a:spLocks noGrp="1"/>
          </p:cNvSpPr>
          <p:nvPr>
            <p:ph type="sldNum" sz="quarter" idx="12"/>
          </p:nvPr>
        </p:nvSpPr>
        <p:spPr/>
        <p:txBody>
          <a:bodyPr/>
          <a:lstStyle/>
          <a:p>
            <a:fld id="{DAB981C1-8405-41C6-9379-242F26032BBD}" type="slidenum">
              <a:rPr lang="ar-DZ" smtClean="0"/>
              <a:pPr/>
              <a:t>‹N°›</a:t>
            </a:fld>
            <a:endParaRPr lang="ar-DZ"/>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CD639C0-D778-45BB-9AD5-51694CAA9720}" type="datetimeFigureOut">
              <a:rPr lang="ar-DZ" smtClean="0"/>
              <a:pPr/>
              <a:t>18-09-1443</a:t>
            </a:fld>
            <a:endParaRPr lang="ar-DZ"/>
          </a:p>
        </p:txBody>
      </p:sp>
      <p:sp>
        <p:nvSpPr>
          <p:cNvPr id="6" name="Footer Placeholder 5"/>
          <p:cNvSpPr>
            <a:spLocks noGrp="1"/>
          </p:cNvSpPr>
          <p:nvPr>
            <p:ph type="ftr" sz="quarter" idx="11"/>
          </p:nvPr>
        </p:nvSpPr>
        <p:spPr>
          <a:xfrm>
            <a:off x="914400" y="6172200"/>
            <a:ext cx="3886200" cy="457200"/>
          </a:xfrm>
        </p:spPr>
        <p:txBody>
          <a:bodyPr/>
          <a:lstStyle/>
          <a:p>
            <a:endParaRPr lang="ar-DZ"/>
          </a:p>
        </p:txBody>
      </p:sp>
      <p:sp>
        <p:nvSpPr>
          <p:cNvPr id="7" name="Slide Number Placeholder 6"/>
          <p:cNvSpPr>
            <a:spLocks noGrp="1"/>
          </p:cNvSpPr>
          <p:nvPr>
            <p:ph type="sldNum" sz="quarter" idx="12"/>
          </p:nvPr>
        </p:nvSpPr>
        <p:spPr>
          <a:xfrm>
            <a:off x="146304" y="6208776"/>
            <a:ext cx="457200" cy="457200"/>
          </a:xfrm>
        </p:spPr>
        <p:txBody>
          <a:bodyPr/>
          <a:lstStyle/>
          <a:p>
            <a:fld id="{DAB981C1-8405-41C6-9379-242F26032BBD}" type="slidenum">
              <a:rPr lang="ar-DZ" smtClean="0"/>
              <a:pPr/>
              <a:t>‹N°›</a:t>
            </a:fld>
            <a:endParaRPr lang="ar-DZ"/>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5CD639C0-D778-45BB-9AD5-51694CAA9720}" type="datetimeFigureOut">
              <a:rPr lang="ar-DZ" smtClean="0"/>
              <a:pPr/>
              <a:t>18-09-1443</a:t>
            </a:fld>
            <a:endParaRPr lang="ar-DZ"/>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ar-DZ"/>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AB981C1-8405-41C6-9379-242F26032BBD}" type="slidenum">
              <a:rPr lang="ar-DZ" smtClean="0"/>
              <a:pPr/>
              <a:t>‹N°›</a:t>
            </a:fld>
            <a:endParaRPr lang="ar-DZ"/>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274320" indent="-274320" algn="r" rtl="1"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r" rtl="1"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r" rtl="1"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r" rtl="1"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r" rtl="1"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r" rtl="1"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r" rtl="1"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r" rtl="1"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image" Target="../media/image20.jpeg"/><Relationship Id="rId3" Type="http://schemas.openxmlformats.org/officeDocument/2006/relationships/diagramLayout" Target="../diagrams/layout6.xml"/><Relationship Id="rId7" Type="http://schemas.openxmlformats.org/officeDocument/2006/relationships/image" Target="../media/image17.jpeg"/><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openxmlformats.org/officeDocument/2006/relationships/image" Target="../media/image19.jpeg"/><Relationship Id="rId5" Type="http://schemas.openxmlformats.org/officeDocument/2006/relationships/diagramColors" Target="../diagrams/colors6.xml"/><Relationship Id="rId10" Type="http://schemas.openxmlformats.org/officeDocument/2006/relationships/image" Target="../media/image22.jpeg"/><Relationship Id="rId4" Type="http://schemas.openxmlformats.org/officeDocument/2006/relationships/diagramQuickStyle" Target="../diagrams/quickStyle6.xml"/><Relationship Id="rId9" Type="http://schemas.openxmlformats.org/officeDocument/2006/relationships/image" Target="../media/image21.jpeg"/></Relationships>
</file>

<file path=ppt/slides/_rels/slide12.xml.rels><?xml version="1.0" encoding="UTF-8" standalone="yes"?>
<Relationships xmlns="http://schemas.openxmlformats.org/package/2006/relationships"><Relationship Id="rId8" Type="http://schemas.openxmlformats.org/officeDocument/2006/relationships/image" Target="../media/image25.jpeg"/><Relationship Id="rId3" Type="http://schemas.openxmlformats.org/officeDocument/2006/relationships/diagramLayout" Target="../diagrams/layout7.xml"/><Relationship Id="rId7" Type="http://schemas.openxmlformats.org/officeDocument/2006/relationships/image" Target="../media/image24.png"/><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openxmlformats.org/officeDocument/2006/relationships/image" Target="../media/image23.jpeg"/><Relationship Id="rId5" Type="http://schemas.openxmlformats.org/officeDocument/2006/relationships/diagramColors" Target="../diagrams/colors7.xml"/><Relationship Id="rId4" Type="http://schemas.openxmlformats.org/officeDocument/2006/relationships/diagramQuickStyle" Target="../diagrams/quickStyle7.xml"/><Relationship Id="rId9" Type="http://schemas.openxmlformats.org/officeDocument/2006/relationships/image" Target="../media/image26.jpeg"/></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8.xml"/><Relationship Id="rId7" Type="http://schemas.openxmlformats.org/officeDocument/2006/relationships/image" Target="../media/image4.png"/><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9.xml"/><Relationship Id="rId7" Type="http://schemas.openxmlformats.org/officeDocument/2006/relationships/image" Target="../media/image28.jpeg"/><Relationship Id="rId2" Type="http://schemas.openxmlformats.org/officeDocument/2006/relationships/diagramData" Target="../diagrams/data9.xml"/><Relationship Id="rId1" Type="http://schemas.openxmlformats.org/officeDocument/2006/relationships/slideLayout" Target="../slideLayouts/slideLayout7.xml"/><Relationship Id="rId6" Type="http://schemas.openxmlformats.org/officeDocument/2006/relationships/image" Target="../media/image27.png"/><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5.xml.rels><?xml version="1.0" encoding="UTF-8" standalone="yes"?>
<Relationships xmlns="http://schemas.openxmlformats.org/package/2006/relationships"><Relationship Id="rId8" Type="http://schemas.openxmlformats.org/officeDocument/2006/relationships/diagramQuickStyle" Target="../diagrams/quickStyle11.xml"/><Relationship Id="rId3" Type="http://schemas.openxmlformats.org/officeDocument/2006/relationships/diagramLayout" Target="../diagrams/layout10.xml"/><Relationship Id="rId7" Type="http://schemas.openxmlformats.org/officeDocument/2006/relationships/diagramLayout" Target="../diagrams/layout11.xml"/><Relationship Id="rId2" Type="http://schemas.openxmlformats.org/officeDocument/2006/relationships/diagramData" Target="../diagrams/data10.xml"/><Relationship Id="rId1" Type="http://schemas.openxmlformats.org/officeDocument/2006/relationships/slideLayout" Target="../slideLayouts/slideLayout7.xml"/><Relationship Id="rId6" Type="http://schemas.openxmlformats.org/officeDocument/2006/relationships/diagramData" Target="../diagrams/data11.xml"/><Relationship Id="rId11" Type="http://schemas.openxmlformats.org/officeDocument/2006/relationships/image" Target="../media/image30.jpeg"/><Relationship Id="rId5" Type="http://schemas.openxmlformats.org/officeDocument/2006/relationships/diagramColors" Target="../diagrams/colors10.xml"/><Relationship Id="rId10" Type="http://schemas.openxmlformats.org/officeDocument/2006/relationships/image" Target="../media/image29.jpeg"/><Relationship Id="rId4" Type="http://schemas.openxmlformats.org/officeDocument/2006/relationships/diagramQuickStyle" Target="../diagrams/quickStyle10.xml"/><Relationship Id="rId9" Type="http://schemas.openxmlformats.org/officeDocument/2006/relationships/diagramColors" Target="../diagrams/colors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diagramLayout" Target="../diagrams/layout2.xml"/><Relationship Id="rId7" Type="http://schemas.openxmlformats.org/officeDocument/2006/relationships/image" Target="../media/image7.png"/><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diagramLayout" Target="../diagrams/layout3.xml"/><Relationship Id="rId7" Type="http://schemas.openxmlformats.org/officeDocument/2006/relationships/image" Target="../media/image10.jpeg"/><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openxmlformats.org/officeDocument/2006/relationships/image" Target="../media/image9.jpeg"/><Relationship Id="rId5" Type="http://schemas.openxmlformats.org/officeDocument/2006/relationships/diagramColors" Target="../diagrams/colors3.xml"/><Relationship Id="rId10" Type="http://schemas.openxmlformats.org/officeDocument/2006/relationships/image" Target="../media/image7.png"/><Relationship Id="rId4" Type="http://schemas.openxmlformats.org/officeDocument/2006/relationships/diagramQuickStyle" Target="../diagrams/quickStyle3.xml"/><Relationship Id="rId9" Type="http://schemas.openxmlformats.org/officeDocument/2006/relationships/image" Target="../media/image12.jpeg"/></Relationships>
</file>

<file path=ppt/slides/_rels/slide8.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diagramLayout" Target="../diagrams/layout4.xml"/><Relationship Id="rId7" Type="http://schemas.openxmlformats.org/officeDocument/2006/relationships/image" Target="../media/image14.jpeg"/><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diagramColors" Target="../diagrams/colors4.xml"/><Relationship Id="rId4" Type="http://schemas.openxmlformats.org/officeDocument/2006/relationships/diagramQuickStyle" Target="../diagrams/quickStyle4.xml"/><Relationship Id="rId9" Type="http://schemas.openxmlformats.org/officeDocument/2006/relationships/image" Target="../media/image16.jpeg"/></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openxmlformats.org/officeDocument/2006/relationships/image" Target="../media/image17.jpeg"/><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3200400"/>
            <a:ext cx="6400800" cy="3086120"/>
          </a:xfrm>
        </p:spPr>
        <p:txBody>
          <a:bodyPr/>
          <a:lstStyle/>
          <a:p>
            <a:r>
              <a:rPr lang="ar-DZ" dirty="0" smtClean="0"/>
              <a:t>من اعداد </a:t>
            </a:r>
            <a:r>
              <a:rPr lang="fr-FR" dirty="0" smtClean="0"/>
              <a:t>:</a:t>
            </a:r>
            <a:endParaRPr lang="ar-DZ" dirty="0" smtClean="0"/>
          </a:p>
          <a:p>
            <a:r>
              <a:rPr lang="ar-DZ" dirty="0" smtClean="0"/>
              <a:t>بوعباس نسيبة أميرة </a:t>
            </a:r>
          </a:p>
          <a:p>
            <a:r>
              <a:rPr lang="ar-DZ" dirty="0" smtClean="0"/>
              <a:t>بن حمزة منيرة </a:t>
            </a:r>
          </a:p>
          <a:p>
            <a:r>
              <a:rPr lang="ar-DZ" dirty="0" smtClean="0"/>
              <a:t>الفوج </a:t>
            </a:r>
            <a:r>
              <a:rPr lang="fr-FR" dirty="0" smtClean="0"/>
              <a:t>:</a:t>
            </a:r>
            <a:r>
              <a:rPr lang="ar-DZ" dirty="0" smtClean="0"/>
              <a:t> 2</a:t>
            </a:r>
          </a:p>
          <a:p>
            <a:r>
              <a:rPr lang="ar-DZ" dirty="0" smtClean="0"/>
              <a:t>تحت اشراف </a:t>
            </a:r>
            <a:r>
              <a:rPr lang="fr-FR" dirty="0" smtClean="0"/>
              <a:t>:</a:t>
            </a:r>
            <a:endParaRPr lang="ar-DZ" dirty="0" smtClean="0"/>
          </a:p>
          <a:p>
            <a:r>
              <a:rPr lang="ar-DZ" dirty="0" smtClean="0"/>
              <a:t>داسي وهيبة </a:t>
            </a:r>
            <a:endParaRPr lang="ar-DZ" dirty="0"/>
          </a:p>
        </p:txBody>
      </p:sp>
      <p:sp>
        <p:nvSpPr>
          <p:cNvPr id="2" name="Title 1"/>
          <p:cNvSpPr>
            <a:spLocks noGrp="1"/>
          </p:cNvSpPr>
          <p:nvPr>
            <p:ph type="ctrTitle"/>
          </p:nvPr>
        </p:nvSpPr>
        <p:spPr/>
        <p:txBody>
          <a:bodyPr/>
          <a:lstStyle/>
          <a:p>
            <a:r>
              <a:rPr lang="ar-DZ" dirty="0" smtClean="0">
                <a:latin typeface="Algerian" pitchFamily="82" charset="0"/>
              </a:rPr>
              <a:t>مدخل الى الصحة والسلامة المهنية</a:t>
            </a:r>
            <a:endParaRPr lang="ar-DZ" dirty="0">
              <a:latin typeface="Algerian" pitchFamily="82" charset="0"/>
            </a:endParaRPr>
          </a:p>
        </p:txBody>
      </p:sp>
      <p:sp>
        <p:nvSpPr>
          <p:cNvPr id="4" name="TextBox 3"/>
          <p:cNvSpPr txBox="1"/>
          <p:nvPr/>
        </p:nvSpPr>
        <p:spPr>
          <a:xfrm>
            <a:off x="1857356" y="428604"/>
            <a:ext cx="3429024" cy="584775"/>
          </a:xfrm>
          <a:prstGeom prst="rect">
            <a:avLst/>
          </a:prstGeom>
          <a:noFill/>
        </p:spPr>
        <p:txBody>
          <a:bodyPr wrap="square" rtlCol="1">
            <a:spAutoFit/>
          </a:bodyPr>
          <a:lstStyle/>
          <a:p>
            <a:r>
              <a:rPr lang="ar-DZ" sz="3200" dirty="0" smtClean="0">
                <a:latin typeface="Algerian" pitchFamily="82" charset="0"/>
              </a:rPr>
              <a:t>بحث حول </a:t>
            </a:r>
            <a:r>
              <a:rPr lang="fr-FR" sz="3200" dirty="0" smtClean="0">
                <a:latin typeface="Algerian" pitchFamily="82" charset="0"/>
              </a:rPr>
              <a:t>:</a:t>
            </a:r>
            <a:endParaRPr lang="ar-DZ" sz="3200" dirty="0">
              <a:latin typeface="Algerian" pitchFamily="82" charset="0"/>
            </a:endParaRPr>
          </a:p>
        </p:txBody>
      </p:sp>
      <p:sp>
        <p:nvSpPr>
          <p:cNvPr id="17410" name="AutoShape 2" descr="الصحة والسلامة المهنية Health &amp; Safety - Home | Facebook"/>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ar-DZ"/>
          </a:p>
        </p:txBody>
      </p:sp>
      <p:sp>
        <p:nvSpPr>
          <p:cNvPr id="17412" name="AutoShape 4" descr="الصحة والسلامة المهنية Health &amp; Safety - Home | Facebook"/>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ar-DZ"/>
          </a:p>
        </p:txBody>
      </p:sp>
      <p:pic>
        <p:nvPicPr>
          <p:cNvPr id="7" name="Picture 6" descr="صحة فوطو.jpg"/>
          <p:cNvPicPr>
            <a:picLocks noChangeAspect="1"/>
          </p:cNvPicPr>
          <p:nvPr/>
        </p:nvPicPr>
        <p:blipFill>
          <a:blip r:embed="rId2"/>
          <a:stretch>
            <a:fillRect/>
          </a:stretch>
        </p:blipFill>
        <p:spPr>
          <a:xfrm>
            <a:off x="428596" y="3571891"/>
            <a:ext cx="2643191" cy="2643191"/>
          </a:xfrm>
          <a:prstGeom prst="rect">
            <a:avLst/>
          </a:prstGeom>
          <a:ln>
            <a:noFill/>
          </a:ln>
          <a:effectLst>
            <a:outerShdw blurRad="292100" dist="139700" dir="2700000" algn="tl" rotWithShape="0">
              <a:srgbClr val="333333">
                <a:alpha val="65000"/>
              </a:srgbClr>
            </a:outerShdw>
          </a:effectLst>
        </p:spPr>
      </p:pic>
      <p:pic>
        <p:nvPicPr>
          <p:cNvPr id="8" name="Picture 7" descr="télécharger.jpg"/>
          <p:cNvPicPr>
            <a:picLocks noChangeAspect="1"/>
          </p:cNvPicPr>
          <p:nvPr/>
        </p:nvPicPr>
        <p:blipFill>
          <a:blip r:embed="rId3"/>
          <a:stretch>
            <a:fillRect/>
          </a:stretch>
        </p:blipFill>
        <p:spPr>
          <a:xfrm>
            <a:off x="5929322" y="3971941"/>
            <a:ext cx="2619375" cy="1743075"/>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14678" y="500042"/>
            <a:ext cx="5286412" cy="461665"/>
          </a:xfrm>
          <a:prstGeom prst="rect">
            <a:avLst/>
          </a:prstGeom>
          <a:noFill/>
        </p:spPr>
        <p:txBody>
          <a:bodyPr wrap="square" rtlCol="1">
            <a:spAutoFit/>
          </a:bodyPr>
          <a:lstStyle/>
          <a:p>
            <a:r>
              <a:rPr lang="ar-DZ" sz="2400" dirty="0" smtClean="0"/>
              <a:t>المطلب الخامس </a:t>
            </a:r>
            <a:r>
              <a:rPr lang="fr-FR" sz="2400" dirty="0" smtClean="0"/>
              <a:t>:</a:t>
            </a:r>
            <a:r>
              <a:rPr lang="ar-DZ" sz="2400" dirty="0" smtClean="0"/>
              <a:t> العلاقة بين العمل والصحة </a:t>
            </a:r>
            <a:endParaRPr lang="ar-DZ" sz="2400" dirty="0"/>
          </a:p>
        </p:txBody>
      </p:sp>
      <p:sp>
        <p:nvSpPr>
          <p:cNvPr id="3" name="Horizontal Scroll 2"/>
          <p:cNvSpPr/>
          <p:nvPr/>
        </p:nvSpPr>
        <p:spPr>
          <a:xfrm>
            <a:off x="642910" y="1071546"/>
            <a:ext cx="7929618" cy="3500462"/>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000" b="1" dirty="0">
                <a:latin typeface="Traditional Arabic" pitchFamily="18" charset="-78"/>
                <a:cs typeface="Traditional Arabic" pitchFamily="18" charset="-78"/>
              </a:rPr>
              <a:t>يرجع التطور الفعلي لمفهوم علاقة العمل بصحة الفرد إلى القرن التاسع عشر حيث بدأ مع الثورة الصناعية في أوروبا فقد رافق الثورة الصناعية صدور أول قانون للصحة وظروف العمل في انجلترا عام 1802م والذي حدد بموجبه ساعات العمل للأطفال ب12ساعة ،بعد هذا القانون جاءت قوانين أخرى من بينها قانون 1832و قانون 1898 الذي تضمن ضوابط العمل، بدأـت قوانين الصحة والسلامة تظهر في دول أوروبا وأمريكا وآسيا كان غرضها تحسين بيئة العمل وأوضاع العاملين بصورة تدريجية، كما يمكن القول أن ترجع العلاقة بين العمل والصحة نتيجة الحوادث المتكررة أدى إلى تراجع في انتاجيته مما استدعى ذلك الاهتمام بصحة الفرد وتوفير بيئة عمل امنة . </a:t>
            </a:r>
            <a:r>
              <a:rPr lang="ar-DZ" sz="2000" b="1" dirty="0" smtClean="0">
                <a:latin typeface="Traditional Arabic" pitchFamily="18" charset="-78"/>
                <a:cs typeface="Traditional Arabic" pitchFamily="18" charset="-78"/>
              </a:rPr>
              <a:t> </a:t>
            </a:r>
            <a:endParaRPr lang="en-US" sz="2000" b="1" dirty="0">
              <a:latin typeface="Traditional Arabic" pitchFamily="18" charset="-78"/>
              <a:cs typeface="Traditional Arabic" pitchFamily="18" charset="-78"/>
            </a:endParaRPr>
          </a:p>
        </p:txBody>
      </p:sp>
      <p:pic>
        <p:nvPicPr>
          <p:cNvPr id="4" name="Picture 3" descr="images (6).jpg"/>
          <p:cNvPicPr>
            <a:picLocks noChangeAspect="1"/>
          </p:cNvPicPr>
          <p:nvPr/>
        </p:nvPicPr>
        <p:blipFill>
          <a:blip r:embed="rId2"/>
          <a:stretch>
            <a:fillRect/>
          </a:stretch>
        </p:blipFill>
        <p:spPr>
          <a:xfrm>
            <a:off x="3071802" y="4572008"/>
            <a:ext cx="3188406" cy="189324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43042" y="357166"/>
            <a:ext cx="6786610" cy="830997"/>
          </a:xfrm>
          <a:prstGeom prst="rect">
            <a:avLst/>
          </a:prstGeom>
          <a:noFill/>
        </p:spPr>
        <p:txBody>
          <a:bodyPr wrap="square" rtlCol="1">
            <a:spAutoFit/>
          </a:bodyPr>
          <a:lstStyle/>
          <a:p>
            <a:r>
              <a:rPr lang="ar-DZ" sz="2400" dirty="0" smtClean="0"/>
              <a:t>المبحث الثاني </a:t>
            </a:r>
            <a:r>
              <a:rPr lang="fr-FR" sz="2400" dirty="0" smtClean="0"/>
              <a:t>:</a:t>
            </a:r>
            <a:r>
              <a:rPr lang="ar-DZ" sz="2400" dirty="0" smtClean="0"/>
              <a:t> </a:t>
            </a:r>
          </a:p>
          <a:p>
            <a:r>
              <a:rPr lang="ar-DZ" sz="2400" dirty="0" smtClean="0"/>
              <a:t>المطلب الأول </a:t>
            </a:r>
            <a:r>
              <a:rPr lang="fr-FR" sz="2400" dirty="0" smtClean="0"/>
              <a:t>:</a:t>
            </a:r>
            <a:r>
              <a:rPr lang="ar-DZ" sz="2400" dirty="0" smtClean="0"/>
              <a:t> برامج الصحة والسلامة المهنية وأسس تصميمها.</a:t>
            </a:r>
            <a:endParaRPr lang="ar-DZ" sz="2400" dirty="0"/>
          </a:p>
        </p:txBody>
      </p:sp>
      <p:sp>
        <p:nvSpPr>
          <p:cNvPr id="3" name="TextBox 2"/>
          <p:cNvSpPr txBox="1"/>
          <p:nvPr/>
        </p:nvSpPr>
        <p:spPr>
          <a:xfrm>
            <a:off x="3643306" y="1357298"/>
            <a:ext cx="5072098" cy="400110"/>
          </a:xfrm>
          <a:prstGeom prst="rect">
            <a:avLst/>
          </a:prstGeom>
          <a:noFill/>
        </p:spPr>
        <p:txBody>
          <a:bodyPr wrap="square" rtlCol="1">
            <a:spAutoFit/>
          </a:bodyPr>
          <a:lstStyle/>
          <a:p>
            <a:r>
              <a:rPr lang="ar-DZ" sz="2000" dirty="0" smtClean="0"/>
              <a:t>أولا </a:t>
            </a:r>
            <a:r>
              <a:rPr lang="fr-FR" sz="2000" dirty="0" smtClean="0"/>
              <a:t>:</a:t>
            </a:r>
            <a:r>
              <a:rPr lang="ar-DZ" sz="2000" dirty="0" smtClean="0"/>
              <a:t> برامج الصحة والسلامة المهنية.</a:t>
            </a:r>
            <a:endParaRPr lang="ar-DZ" sz="2000" dirty="0"/>
          </a:p>
        </p:txBody>
      </p:sp>
      <p:graphicFrame>
        <p:nvGraphicFramePr>
          <p:cNvPr id="4" name="Diagram 3"/>
          <p:cNvGraphicFramePr/>
          <p:nvPr/>
        </p:nvGraphicFramePr>
        <p:xfrm>
          <a:off x="1714480" y="2000240"/>
          <a:ext cx="5715040" cy="45720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descr="medicinskij-predrejsovij-osmotr-voditetej-poryadok-provedeniya-zhurnal-ucheta_3.jpg"/>
          <p:cNvPicPr>
            <a:picLocks noChangeAspect="1"/>
          </p:cNvPicPr>
          <p:nvPr/>
        </p:nvPicPr>
        <p:blipFill>
          <a:blip r:embed="rId6" cstate="print"/>
          <a:stretch>
            <a:fillRect/>
          </a:stretch>
        </p:blipFill>
        <p:spPr>
          <a:xfrm>
            <a:off x="7500958" y="2500306"/>
            <a:ext cx="1388816" cy="1571636"/>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6" name="Picture 5" descr="télécharger (1).jpg"/>
          <p:cNvPicPr>
            <a:picLocks noChangeAspect="1"/>
          </p:cNvPicPr>
          <p:nvPr/>
        </p:nvPicPr>
        <p:blipFill>
          <a:blip r:embed="rId7"/>
          <a:stretch>
            <a:fillRect/>
          </a:stretch>
        </p:blipFill>
        <p:spPr>
          <a:xfrm>
            <a:off x="7272115" y="4929198"/>
            <a:ext cx="1800479" cy="948659"/>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7" name="Picture 6" descr="images.jpg"/>
          <p:cNvPicPr>
            <a:picLocks noChangeAspect="1"/>
          </p:cNvPicPr>
          <p:nvPr/>
        </p:nvPicPr>
        <p:blipFill>
          <a:blip r:embed="rId8"/>
          <a:stretch>
            <a:fillRect/>
          </a:stretch>
        </p:blipFill>
        <p:spPr>
          <a:xfrm>
            <a:off x="361927" y="1599705"/>
            <a:ext cx="1209677" cy="1614981"/>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8" name="Picture 7" descr="télécharger (3).jpg"/>
          <p:cNvPicPr>
            <a:picLocks noChangeAspect="1"/>
          </p:cNvPicPr>
          <p:nvPr/>
        </p:nvPicPr>
        <p:blipFill>
          <a:blip r:embed="rId9"/>
          <a:stretch>
            <a:fillRect/>
          </a:stretch>
        </p:blipFill>
        <p:spPr>
          <a:xfrm>
            <a:off x="285720" y="5072074"/>
            <a:ext cx="1428760" cy="142876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9" name="Picture 8" descr="télécharger (2).jpg"/>
          <p:cNvPicPr>
            <a:picLocks noChangeAspect="1"/>
          </p:cNvPicPr>
          <p:nvPr/>
        </p:nvPicPr>
        <p:blipFill>
          <a:blip r:embed="rId10"/>
          <a:stretch>
            <a:fillRect/>
          </a:stretch>
        </p:blipFill>
        <p:spPr>
          <a:xfrm>
            <a:off x="214290" y="3357570"/>
            <a:ext cx="1500190" cy="150019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86050" y="500042"/>
            <a:ext cx="5500726" cy="400110"/>
          </a:xfrm>
          <a:prstGeom prst="rect">
            <a:avLst/>
          </a:prstGeom>
          <a:noFill/>
        </p:spPr>
        <p:txBody>
          <a:bodyPr wrap="square" rtlCol="1">
            <a:spAutoFit/>
          </a:bodyPr>
          <a:lstStyle/>
          <a:p>
            <a:r>
              <a:rPr lang="ar-DZ" sz="2000" dirty="0" smtClean="0"/>
              <a:t>ثانيا </a:t>
            </a:r>
            <a:r>
              <a:rPr lang="fr-FR" sz="2000" dirty="0" smtClean="0"/>
              <a:t>:</a:t>
            </a:r>
            <a:r>
              <a:rPr lang="ar-DZ" sz="2000" dirty="0" smtClean="0"/>
              <a:t> أسس تصميم برامج الصحة والسلامة المهنية.</a:t>
            </a:r>
            <a:endParaRPr lang="ar-DZ" sz="2000" dirty="0"/>
          </a:p>
        </p:txBody>
      </p:sp>
      <p:graphicFrame>
        <p:nvGraphicFramePr>
          <p:cNvPr id="3" name="Diagram 2"/>
          <p:cNvGraphicFramePr/>
          <p:nvPr/>
        </p:nvGraphicFramePr>
        <p:xfrm>
          <a:off x="285752" y="785794"/>
          <a:ext cx="8572528" cy="54292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descr="images (7).jpg"/>
          <p:cNvPicPr>
            <a:picLocks noChangeAspect="1"/>
          </p:cNvPicPr>
          <p:nvPr/>
        </p:nvPicPr>
        <p:blipFill>
          <a:blip r:embed="rId6"/>
          <a:stretch>
            <a:fillRect/>
          </a:stretch>
        </p:blipFill>
        <p:spPr>
          <a:xfrm>
            <a:off x="2786050" y="5024458"/>
            <a:ext cx="1742732" cy="111918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5" name="Picture 4" descr="images.png"/>
          <p:cNvPicPr>
            <a:picLocks noChangeAspect="1"/>
          </p:cNvPicPr>
          <p:nvPr/>
        </p:nvPicPr>
        <p:blipFill>
          <a:blip r:embed="rId7"/>
          <a:stretch>
            <a:fillRect/>
          </a:stretch>
        </p:blipFill>
        <p:spPr>
          <a:xfrm>
            <a:off x="7064750" y="4500570"/>
            <a:ext cx="1004726" cy="192882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6" name="Picture 5" descr="télécharger (6).jpg"/>
          <p:cNvPicPr>
            <a:picLocks noChangeAspect="1"/>
          </p:cNvPicPr>
          <p:nvPr/>
        </p:nvPicPr>
        <p:blipFill>
          <a:blip r:embed="rId8"/>
          <a:stretch>
            <a:fillRect/>
          </a:stretch>
        </p:blipFill>
        <p:spPr>
          <a:xfrm>
            <a:off x="1000108" y="1142984"/>
            <a:ext cx="1214438" cy="121443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7" name="Picture 6" descr="télécharger (7).jpg"/>
          <p:cNvPicPr>
            <a:picLocks noChangeAspect="1"/>
          </p:cNvPicPr>
          <p:nvPr/>
        </p:nvPicPr>
        <p:blipFill>
          <a:blip r:embed="rId9"/>
          <a:stretch>
            <a:fillRect/>
          </a:stretch>
        </p:blipFill>
        <p:spPr>
          <a:xfrm>
            <a:off x="4786314" y="1285860"/>
            <a:ext cx="1781046" cy="115544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71736" y="428604"/>
            <a:ext cx="5643602" cy="461665"/>
          </a:xfrm>
          <a:prstGeom prst="rect">
            <a:avLst/>
          </a:prstGeom>
          <a:noFill/>
        </p:spPr>
        <p:txBody>
          <a:bodyPr wrap="square" rtlCol="1">
            <a:spAutoFit/>
          </a:bodyPr>
          <a:lstStyle/>
          <a:p>
            <a:r>
              <a:rPr lang="ar-DZ" sz="2400" dirty="0" smtClean="0"/>
              <a:t>المطلب الثاني </a:t>
            </a:r>
            <a:r>
              <a:rPr lang="fr-FR" sz="2400" dirty="0" smtClean="0"/>
              <a:t>:</a:t>
            </a:r>
            <a:r>
              <a:rPr lang="ar-DZ" sz="2400" dirty="0" smtClean="0"/>
              <a:t> إجراءات برامج الصحة والسلامة المهنية</a:t>
            </a:r>
            <a:endParaRPr lang="ar-DZ" sz="2400" dirty="0"/>
          </a:p>
        </p:txBody>
      </p:sp>
      <p:graphicFrame>
        <p:nvGraphicFramePr>
          <p:cNvPr id="3" name="Diagram 2"/>
          <p:cNvGraphicFramePr/>
          <p:nvPr/>
        </p:nvGraphicFramePr>
        <p:xfrm>
          <a:off x="2524132" y="1285860"/>
          <a:ext cx="6048396" cy="27860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ounded Rectangle 4"/>
          <p:cNvSpPr/>
          <p:nvPr/>
        </p:nvSpPr>
        <p:spPr>
          <a:xfrm>
            <a:off x="6858016" y="4214818"/>
            <a:ext cx="1785950" cy="22860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dirty="0" smtClean="0">
                <a:latin typeface="Traditional Arabic" pitchFamily="18" charset="-78"/>
                <a:cs typeface="Traditional Arabic" pitchFamily="18" charset="-78"/>
              </a:rPr>
              <a:t>_وضع مواصفات خاصة بالصحة والسلامة المهنية. </a:t>
            </a:r>
          </a:p>
          <a:p>
            <a:pPr algn="ctr"/>
            <a:r>
              <a:rPr lang="ar-DZ" dirty="0" smtClean="0">
                <a:latin typeface="Traditional Arabic" pitchFamily="18" charset="-78"/>
                <a:cs typeface="Traditional Arabic" pitchFamily="18" charset="-78"/>
              </a:rPr>
              <a:t>_تنظيم العمل.</a:t>
            </a:r>
          </a:p>
          <a:p>
            <a:pPr algn="ctr"/>
            <a:r>
              <a:rPr lang="ar-DZ" dirty="0" smtClean="0">
                <a:latin typeface="Traditional Arabic" pitchFamily="18" charset="-78"/>
                <a:cs typeface="Traditional Arabic" pitchFamily="18" charset="-78"/>
              </a:rPr>
              <a:t>_تحديد ساعات العمل اليومية.</a:t>
            </a:r>
          </a:p>
          <a:p>
            <a:pPr algn="ctr"/>
            <a:r>
              <a:rPr lang="ar-DZ" dirty="0" smtClean="0">
                <a:latin typeface="Traditional Arabic" pitchFamily="18" charset="-78"/>
                <a:cs typeface="Traditional Arabic" pitchFamily="18" charset="-78"/>
              </a:rPr>
              <a:t>_اختيار موقع المصنع.</a:t>
            </a:r>
          </a:p>
          <a:p>
            <a:pPr algn="ctr"/>
            <a:r>
              <a:rPr lang="ar-DZ" dirty="0" smtClean="0">
                <a:latin typeface="Traditional Arabic" pitchFamily="18" charset="-78"/>
                <a:cs typeface="Traditional Arabic" pitchFamily="18" charset="-78"/>
              </a:rPr>
              <a:t>_الرعاية الطبية.</a:t>
            </a:r>
          </a:p>
        </p:txBody>
      </p:sp>
      <p:sp>
        <p:nvSpPr>
          <p:cNvPr id="6" name="Rounded Rectangle 5"/>
          <p:cNvSpPr/>
          <p:nvPr/>
        </p:nvSpPr>
        <p:spPr>
          <a:xfrm>
            <a:off x="4857752" y="4214818"/>
            <a:ext cx="1857388" cy="22860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dirty="0" smtClean="0"/>
              <a:t>_وزير العمل.</a:t>
            </a:r>
          </a:p>
          <a:p>
            <a:pPr algn="ctr"/>
            <a:r>
              <a:rPr lang="ar-DZ" dirty="0" smtClean="0"/>
              <a:t>مفتش العمل التابع لوزارة العمل.</a:t>
            </a:r>
          </a:p>
          <a:p>
            <a:pPr algn="ctr"/>
            <a:r>
              <a:rPr lang="ar-DZ" dirty="0" smtClean="0"/>
              <a:t>_لجنة السلامة العمالية في المنشات.</a:t>
            </a:r>
          </a:p>
          <a:p>
            <a:pPr algn="ctr"/>
            <a:r>
              <a:rPr lang="ar-DZ" dirty="0" smtClean="0"/>
              <a:t>_صاحب المؤسة.</a:t>
            </a:r>
          </a:p>
          <a:p>
            <a:pPr algn="ctr"/>
            <a:r>
              <a:rPr lang="ar-DZ" dirty="0" smtClean="0"/>
              <a:t>_دور العامل .</a:t>
            </a:r>
            <a:endParaRPr lang="ar-DZ" dirty="0"/>
          </a:p>
        </p:txBody>
      </p:sp>
      <p:sp>
        <p:nvSpPr>
          <p:cNvPr id="7" name="Rounded Rectangle 6"/>
          <p:cNvSpPr/>
          <p:nvPr/>
        </p:nvSpPr>
        <p:spPr>
          <a:xfrm>
            <a:off x="2786050" y="4214818"/>
            <a:ext cx="1857388" cy="22860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400" b="1" dirty="0">
                <a:latin typeface="Traditional Arabic" pitchFamily="18" charset="-78"/>
                <a:cs typeface="Traditional Arabic" pitchFamily="18" charset="-78"/>
              </a:rPr>
              <a:t>متابعة تنفيذ وتقييم هذه البرامج حتى إذا ما تبين أن هناك قصور في التنفيذ أو ظهرت أية عيوب عند التطبيق يتم معالجتها </a:t>
            </a:r>
            <a:r>
              <a:rPr lang="ar-SA" sz="1400" b="1" dirty="0" smtClean="0">
                <a:latin typeface="Traditional Arabic" pitchFamily="18" charset="-78"/>
                <a:cs typeface="Traditional Arabic" pitchFamily="18" charset="-78"/>
              </a:rPr>
              <a:t>وخاصة ان </a:t>
            </a:r>
            <a:r>
              <a:rPr lang="ar-SA" sz="1400" b="1" dirty="0">
                <a:latin typeface="Traditional Arabic" pitchFamily="18" charset="-78"/>
                <a:cs typeface="Traditional Arabic" pitchFamily="18" charset="-78"/>
              </a:rPr>
              <a:t>التوعية والتدريب في مجال الصحة والسلامة المهنية لا يكفيان بل يجب أن تكون هناك متابعة ورقابة مستمرة من قبل الجهات المختصة</a:t>
            </a:r>
            <a:endParaRPr lang="ar-DZ" sz="1400" b="1" dirty="0">
              <a:latin typeface="Traditional Arabic" pitchFamily="18" charset="-78"/>
              <a:cs typeface="Traditional Arabic" pitchFamily="18" charset="-78"/>
            </a:endParaRPr>
          </a:p>
        </p:txBody>
      </p:sp>
      <p:pic>
        <p:nvPicPr>
          <p:cNvPr id="9" name="Picture 8" descr="télécharger (11).jpg"/>
          <p:cNvPicPr>
            <a:picLocks noChangeAspect="1"/>
          </p:cNvPicPr>
          <p:nvPr/>
        </p:nvPicPr>
        <p:blipFill>
          <a:blip r:embed="rId6"/>
          <a:stretch>
            <a:fillRect/>
          </a:stretch>
        </p:blipFill>
        <p:spPr>
          <a:xfrm>
            <a:off x="395280" y="1000108"/>
            <a:ext cx="3105150" cy="14763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0" name="Picture 9" descr="images (2).png"/>
          <p:cNvPicPr>
            <a:picLocks noChangeAspect="1"/>
          </p:cNvPicPr>
          <p:nvPr/>
        </p:nvPicPr>
        <p:blipFill>
          <a:blip r:embed="rId7"/>
          <a:stretch>
            <a:fillRect/>
          </a:stretch>
        </p:blipFill>
        <p:spPr>
          <a:xfrm>
            <a:off x="285720" y="4357694"/>
            <a:ext cx="2304172" cy="150019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643174" y="314246"/>
            <a:ext cx="3857652" cy="400110"/>
          </a:xfrm>
          <a:prstGeom prst="rect">
            <a:avLst/>
          </a:prstGeom>
          <a:noFill/>
        </p:spPr>
        <p:txBody>
          <a:bodyPr wrap="square" rtlCol="1">
            <a:spAutoFit/>
          </a:bodyPr>
          <a:lstStyle/>
          <a:p>
            <a:r>
              <a:rPr lang="ar-DZ" sz="2000" dirty="0" smtClean="0"/>
              <a:t>المطلب الثالث  </a:t>
            </a:r>
            <a:r>
              <a:rPr lang="fr-FR" sz="2000" dirty="0" smtClean="0"/>
              <a:t>:</a:t>
            </a:r>
            <a:r>
              <a:rPr lang="ar-DZ" sz="2000" dirty="0" smtClean="0"/>
              <a:t> تكاليف الحوادث المهنية.</a:t>
            </a:r>
            <a:endParaRPr lang="ar-DZ" sz="2000" dirty="0"/>
          </a:p>
        </p:txBody>
      </p:sp>
      <p:graphicFrame>
        <p:nvGraphicFramePr>
          <p:cNvPr id="4" name="Diagram 3"/>
          <p:cNvGraphicFramePr/>
          <p:nvPr/>
        </p:nvGraphicFramePr>
        <p:xfrm>
          <a:off x="4286248" y="1000108"/>
          <a:ext cx="4476760" cy="21748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2428860" y="3357562"/>
            <a:ext cx="6215106" cy="1569660"/>
          </a:xfrm>
          <a:prstGeom prst="rect">
            <a:avLst/>
          </a:prstGeom>
          <a:noFill/>
        </p:spPr>
        <p:txBody>
          <a:bodyPr wrap="square" rtlCol="1">
            <a:spAutoFit/>
          </a:bodyPr>
          <a:lstStyle/>
          <a:p>
            <a:r>
              <a:rPr lang="ar-DZ" dirty="0" smtClean="0"/>
              <a:t>    </a:t>
            </a:r>
            <a:r>
              <a:rPr lang="ar-DZ" sz="2400" dirty="0" smtClean="0">
                <a:latin typeface="Traditional Arabic" pitchFamily="18" charset="-78"/>
                <a:cs typeface="Traditional Arabic" pitchFamily="18" charset="-78"/>
              </a:rPr>
              <a:t>ثانيا </a:t>
            </a:r>
            <a:r>
              <a:rPr lang="fr-FR" sz="2400" dirty="0" smtClean="0">
                <a:latin typeface="Traditional Arabic" pitchFamily="18" charset="-78"/>
                <a:cs typeface="Traditional Arabic" pitchFamily="18" charset="-78"/>
              </a:rPr>
              <a:t>:</a:t>
            </a:r>
            <a:r>
              <a:rPr lang="ar-DZ" sz="2400" dirty="0" smtClean="0">
                <a:latin typeface="Traditional Arabic" pitchFamily="18" charset="-78"/>
                <a:cs typeface="Traditional Arabic" pitchFamily="18" charset="-78"/>
              </a:rPr>
              <a:t> الأجر مع الإصابة.</a:t>
            </a:r>
          </a:p>
          <a:p>
            <a:r>
              <a:rPr lang="ar-DZ" sz="2400" dirty="0">
                <a:latin typeface="Traditional Arabic" pitchFamily="18" charset="-78"/>
                <a:cs typeface="Traditional Arabic" pitchFamily="18" charset="-78"/>
              </a:rPr>
              <a:t>تسبب الأثار البدنية والنفسية التي تتركها الإصابة في العامل انخفاضا في انتاجيته بعد عودته للعمل,مقارنة لانتاجيته قبل الإصابة,مع تلقيه نفس الأجر السابق</a:t>
            </a:r>
            <a:r>
              <a:rPr lang="ar-DZ" sz="2400" dirty="0" smtClean="0">
                <a:latin typeface="Traditional Arabic" pitchFamily="18" charset="-78"/>
                <a:cs typeface="Traditional Arabic" pitchFamily="18" charset="-78"/>
              </a:rPr>
              <a:t>,</a:t>
            </a:r>
            <a:r>
              <a:rPr lang="ar-DZ" sz="2400" dirty="0">
                <a:latin typeface="Traditional Arabic" pitchFamily="18" charset="-78"/>
                <a:cs typeface="Traditional Arabic" pitchFamily="18" charset="-78"/>
              </a:rPr>
              <a:t> ان هذا الانخفاض في إنتاجية العامل يعد تكلفة غير مباشرة للحادث.   </a:t>
            </a:r>
            <a:endParaRPr lang="en-US" sz="2400" dirty="0">
              <a:latin typeface="Traditional Arabic" pitchFamily="18" charset="-78"/>
              <a:cs typeface="Traditional Arabic" pitchFamily="18" charset="-78"/>
            </a:endParaRPr>
          </a:p>
        </p:txBody>
      </p:sp>
      <p:sp>
        <p:nvSpPr>
          <p:cNvPr id="6" name="TextBox 5"/>
          <p:cNvSpPr txBox="1"/>
          <p:nvPr/>
        </p:nvSpPr>
        <p:spPr>
          <a:xfrm>
            <a:off x="1142976" y="4929198"/>
            <a:ext cx="7429552" cy="1569660"/>
          </a:xfrm>
          <a:prstGeom prst="rect">
            <a:avLst/>
          </a:prstGeom>
          <a:noFill/>
        </p:spPr>
        <p:txBody>
          <a:bodyPr wrap="square" rtlCol="1">
            <a:spAutoFit/>
          </a:bodyPr>
          <a:lstStyle/>
          <a:p>
            <a:r>
              <a:rPr lang="ar-DZ" sz="2400" dirty="0" smtClean="0">
                <a:latin typeface="Traditional Arabic" pitchFamily="18" charset="-78"/>
                <a:cs typeface="Traditional Arabic" pitchFamily="18" charset="-78"/>
              </a:rPr>
              <a:t>  ثالثا </a:t>
            </a:r>
            <a:r>
              <a:rPr lang="fr-FR" sz="2400" dirty="0" smtClean="0">
                <a:latin typeface="Traditional Arabic" pitchFamily="18" charset="-78"/>
                <a:cs typeface="Traditional Arabic" pitchFamily="18" charset="-78"/>
              </a:rPr>
              <a:t>:</a:t>
            </a:r>
            <a:r>
              <a:rPr lang="ar-DZ" sz="2400" dirty="0" smtClean="0">
                <a:latin typeface="Traditional Arabic" pitchFamily="18" charset="-78"/>
                <a:cs typeface="Traditional Arabic" pitchFamily="18" charset="-78"/>
              </a:rPr>
              <a:t> المصاريف الطبية الغير مؤمن عليها.</a:t>
            </a:r>
          </a:p>
          <a:p>
            <a:r>
              <a:rPr lang="ar-DZ" sz="2400" dirty="0">
                <a:latin typeface="Traditional Arabic" pitchFamily="18" charset="-78"/>
                <a:cs typeface="Traditional Arabic" pitchFamily="18" charset="-78"/>
              </a:rPr>
              <a:t>تشمل مصاريف الإسعافات الأولية والرعاية الصحية للعامل بالقسم الطبي للمؤسسة, فهذه المصاريف تعتبر تكلفة متغيرة, لأن أي انخفاض ملموس في معدل الحوادث يترتب عليه تخفيض هذه المصارف, بالتالي تخفيض تكلفة الإنتاج.  </a:t>
            </a:r>
            <a:endParaRPr lang="en-US" sz="2400" dirty="0">
              <a:latin typeface="Traditional Arabic" pitchFamily="18" charset="-78"/>
              <a:cs typeface="Traditional Arabic" pitchFamily="18" charset="-78"/>
            </a:endParaRPr>
          </a:p>
        </p:txBody>
      </p:sp>
      <p:pic>
        <p:nvPicPr>
          <p:cNvPr id="7" name="Picture 6" descr="images (1).png"/>
          <p:cNvPicPr>
            <a:picLocks noChangeAspect="1"/>
          </p:cNvPicPr>
          <p:nvPr/>
        </p:nvPicPr>
        <p:blipFill>
          <a:blip r:embed="rId6"/>
          <a:stretch>
            <a:fillRect/>
          </a:stretch>
        </p:blipFill>
        <p:spPr>
          <a:xfrm>
            <a:off x="642910" y="1142984"/>
            <a:ext cx="3000396" cy="150019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8" name="Picture 7" descr="télécharger (8).jpg"/>
          <p:cNvPicPr>
            <a:picLocks noChangeAspect="1"/>
          </p:cNvPicPr>
          <p:nvPr/>
        </p:nvPicPr>
        <p:blipFill>
          <a:blip r:embed="rId7"/>
          <a:stretch>
            <a:fillRect/>
          </a:stretch>
        </p:blipFill>
        <p:spPr>
          <a:xfrm>
            <a:off x="178563" y="3929066"/>
            <a:ext cx="2250297" cy="114300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14744" y="242808"/>
            <a:ext cx="4929222" cy="400110"/>
          </a:xfrm>
          <a:prstGeom prst="rect">
            <a:avLst/>
          </a:prstGeom>
          <a:noFill/>
        </p:spPr>
        <p:txBody>
          <a:bodyPr wrap="square" rtlCol="1">
            <a:spAutoFit/>
          </a:bodyPr>
          <a:lstStyle/>
          <a:p>
            <a:r>
              <a:rPr lang="ar-DZ" sz="2000" dirty="0" smtClean="0"/>
              <a:t>رابعا </a:t>
            </a:r>
            <a:r>
              <a:rPr lang="fr-FR" sz="2000" dirty="0" smtClean="0"/>
              <a:t>:</a:t>
            </a:r>
            <a:r>
              <a:rPr lang="ar-DZ" sz="2000" dirty="0" smtClean="0"/>
              <a:t> التكاليف الغير مباشرة المرتبطة بالعمال الأخرين.</a:t>
            </a:r>
            <a:endParaRPr lang="ar-DZ" sz="2000" dirty="0"/>
          </a:p>
        </p:txBody>
      </p:sp>
      <p:graphicFrame>
        <p:nvGraphicFramePr>
          <p:cNvPr id="3" name="Diagram 2"/>
          <p:cNvGraphicFramePr/>
          <p:nvPr/>
        </p:nvGraphicFramePr>
        <p:xfrm>
          <a:off x="1214414" y="785794"/>
          <a:ext cx="7500990" cy="30718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4429124" y="3957584"/>
            <a:ext cx="4214842" cy="400110"/>
          </a:xfrm>
          <a:prstGeom prst="rect">
            <a:avLst/>
          </a:prstGeom>
          <a:noFill/>
        </p:spPr>
        <p:txBody>
          <a:bodyPr wrap="square" rtlCol="1">
            <a:spAutoFit/>
          </a:bodyPr>
          <a:lstStyle/>
          <a:p>
            <a:r>
              <a:rPr lang="ar-DZ" sz="2000" dirty="0" smtClean="0"/>
              <a:t>خامسا </a:t>
            </a:r>
            <a:r>
              <a:rPr lang="fr-FR" sz="2000" dirty="0" smtClean="0"/>
              <a:t>:</a:t>
            </a:r>
            <a:r>
              <a:rPr lang="ar-DZ" sz="2000" dirty="0" smtClean="0"/>
              <a:t> التكاليف الغير مباشرة المرتبطة بالانتاج </a:t>
            </a:r>
            <a:endParaRPr lang="ar-DZ" sz="2000" dirty="0"/>
          </a:p>
        </p:txBody>
      </p:sp>
      <p:graphicFrame>
        <p:nvGraphicFramePr>
          <p:cNvPr id="5" name="Diagram 4"/>
          <p:cNvGraphicFramePr/>
          <p:nvPr/>
        </p:nvGraphicFramePr>
        <p:xfrm>
          <a:off x="214314" y="4071942"/>
          <a:ext cx="6572264" cy="2428892"/>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pic>
        <p:nvPicPr>
          <p:cNvPr id="6" name="Picture 5" descr="télécharger (10).jpg"/>
          <p:cNvPicPr>
            <a:picLocks noChangeAspect="1"/>
          </p:cNvPicPr>
          <p:nvPr/>
        </p:nvPicPr>
        <p:blipFill>
          <a:blip r:embed="rId10"/>
          <a:stretch>
            <a:fillRect/>
          </a:stretch>
        </p:blipFill>
        <p:spPr>
          <a:xfrm>
            <a:off x="928662" y="252756"/>
            <a:ext cx="2143140" cy="131885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7" name="Picture 6" descr="télécharger (9).jpg"/>
          <p:cNvPicPr>
            <a:picLocks noChangeAspect="1"/>
          </p:cNvPicPr>
          <p:nvPr/>
        </p:nvPicPr>
        <p:blipFill>
          <a:blip r:embed="rId11"/>
          <a:stretch>
            <a:fillRect/>
          </a:stretch>
        </p:blipFill>
        <p:spPr>
          <a:xfrm>
            <a:off x="6786578" y="4572008"/>
            <a:ext cx="1875474" cy="114358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57356" y="428604"/>
            <a:ext cx="6643734" cy="707886"/>
          </a:xfrm>
          <a:prstGeom prst="rect">
            <a:avLst/>
          </a:prstGeom>
          <a:noFill/>
        </p:spPr>
        <p:txBody>
          <a:bodyPr wrap="square" rtlCol="1">
            <a:spAutoFit/>
          </a:bodyPr>
          <a:lstStyle/>
          <a:p>
            <a:r>
              <a:rPr lang="ar-DZ" sz="2000" dirty="0" smtClean="0"/>
              <a:t>المطلب الرابع </a:t>
            </a:r>
            <a:r>
              <a:rPr lang="fr-FR" sz="2000" dirty="0" smtClean="0"/>
              <a:t>:</a:t>
            </a:r>
            <a:r>
              <a:rPr lang="ar-DZ" sz="2000" dirty="0" smtClean="0"/>
              <a:t> حفظ الصحة والأمن وعلاقتها ببعض أنشطة إدارة الموارد البشرية </a:t>
            </a:r>
            <a:endParaRPr lang="ar-DZ" sz="2000" dirty="0"/>
          </a:p>
        </p:txBody>
      </p:sp>
      <p:sp>
        <p:nvSpPr>
          <p:cNvPr id="3" name="TextBox 2"/>
          <p:cNvSpPr txBox="1"/>
          <p:nvPr/>
        </p:nvSpPr>
        <p:spPr>
          <a:xfrm>
            <a:off x="3214678" y="1100064"/>
            <a:ext cx="5143536" cy="400110"/>
          </a:xfrm>
          <a:prstGeom prst="rect">
            <a:avLst/>
          </a:prstGeom>
          <a:noFill/>
        </p:spPr>
        <p:txBody>
          <a:bodyPr wrap="square" rtlCol="1">
            <a:spAutoFit/>
          </a:bodyPr>
          <a:lstStyle/>
          <a:p>
            <a:r>
              <a:rPr lang="ar-DZ" sz="2000" dirty="0" smtClean="0"/>
              <a:t>أولا </a:t>
            </a:r>
            <a:r>
              <a:rPr lang="fr-FR" sz="2000" dirty="0" smtClean="0"/>
              <a:t>:</a:t>
            </a:r>
            <a:r>
              <a:rPr lang="ar-DZ" sz="2000" dirty="0" smtClean="0"/>
              <a:t> الصحة والأمن وتحليل مناصب العمل.</a:t>
            </a:r>
            <a:endParaRPr lang="ar-DZ" sz="2000" dirty="0"/>
          </a:p>
        </p:txBody>
      </p:sp>
      <p:sp>
        <p:nvSpPr>
          <p:cNvPr id="4" name="Rounded Rectangle 3"/>
          <p:cNvSpPr/>
          <p:nvPr/>
        </p:nvSpPr>
        <p:spPr>
          <a:xfrm>
            <a:off x="785786" y="1785926"/>
            <a:ext cx="7500990" cy="15716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a:r>
              <a:rPr lang="ar-DZ" sz="2000" b="1" dirty="0" smtClean="0">
                <a:latin typeface="Traditional Arabic" pitchFamily="18" charset="-78"/>
                <a:cs typeface="Traditional Arabic" pitchFamily="18" charset="-78"/>
              </a:rPr>
              <a:t>يمكن أن يكون لتصميم مناصب العمل أثار هامة على أداء الأفراد في العمل, فقد يغيب الانسجام بين الأفراد والألات المستعملة في العمل مما يتسبب في عدد كبير من الحوادث التي تحدث في موقع العمل, لهذا فالقيام بالتنسيق بين القدرات الفيزيولوجية والنفسية للعاملين مع متطلبات المناصب قد تتطلب إعادة هيكلة الأعمال لتحقيق السلامة المهنية.</a:t>
            </a:r>
            <a:endParaRPr lang="en-US" sz="2000" b="1" dirty="0" smtClean="0">
              <a:latin typeface="Traditional Arabic" pitchFamily="18" charset="-78"/>
              <a:cs typeface="Traditional Arabic" pitchFamily="18" charset="-78"/>
            </a:endParaRPr>
          </a:p>
        </p:txBody>
      </p:sp>
      <p:sp>
        <p:nvSpPr>
          <p:cNvPr id="5" name="TextBox 4"/>
          <p:cNvSpPr txBox="1"/>
          <p:nvPr/>
        </p:nvSpPr>
        <p:spPr>
          <a:xfrm>
            <a:off x="2928926" y="3671832"/>
            <a:ext cx="5357850" cy="400110"/>
          </a:xfrm>
          <a:prstGeom prst="rect">
            <a:avLst/>
          </a:prstGeom>
          <a:noFill/>
        </p:spPr>
        <p:txBody>
          <a:bodyPr wrap="square" rtlCol="1">
            <a:spAutoFit/>
          </a:bodyPr>
          <a:lstStyle/>
          <a:p>
            <a:r>
              <a:rPr lang="ar-DZ" sz="2000" dirty="0" smtClean="0"/>
              <a:t>ثانيا </a:t>
            </a:r>
            <a:r>
              <a:rPr lang="fr-FR" sz="2000" dirty="0" smtClean="0"/>
              <a:t>:</a:t>
            </a:r>
            <a:r>
              <a:rPr lang="ar-DZ" sz="2000" dirty="0" smtClean="0"/>
              <a:t> الصحة والأمن والتوظيف.</a:t>
            </a:r>
            <a:endParaRPr lang="ar-DZ" sz="2000" dirty="0"/>
          </a:p>
        </p:txBody>
      </p:sp>
      <p:sp>
        <p:nvSpPr>
          <p:cNvPr id="6" name="Rounded Rectangle 5"/>
          <p:cNvSpPr/>
          <p:nvPr/>
        </p:nvSpPr>
        <p:spPr>
          <a:xfrm>
            <a:off x="785786" y="4429132"/>
            <a:ext cx="7500990" cy="15716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000" dirty="0" smtClean="0"/>
              <a:t>حينما تكون المنظمة قادرة على توفير محيط عمل أمن وصحي للعاملين هذا يزيد في حظوظها في توظيف الأفراد الأكثر كفاءة, في حين يحدث العكس عندما تسجل معدلات مرتفعة من الحوادث العمل حيث هذا يمس بسمعتها كون محيط عملها خطير فمن الصعب توفير الكفاءات الضرورية.</a:t>
            </a:r>
            <a:endParaRPr lang="en-US" sz="20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28860" y="571480"/>
            <a:ext cx="5857916" cy="400110"/>
          </a:xfrm>
          <a:prstGeom prst="rect">
            <a:avLst/>
          </a:prstGeom>
          <a:noFill/>
        </p:spPr>
        <p:txBody>
          <a:bodyPr wrap="square" rtlCol="1">
            <a:spAutoFit/>
          </a:bodyPr>
          <a:lstStyle/>
          <a:p>
            <a:r>
              <a:rPr lang="ar-DZ" sz="2000" dirty="0" smtClean="0"/>
              <a:t>ثالثا </a:t>
            </a:r>
            <a:r>
              <a:rPr lang="fr-FR" sz="2000" dirty="0" smtClean="0"/>
              <a:t>:</a:t>
            </a:r>
            <a:r>
              <a:rPr lang="ar-DZ" sz="2000" dirty="0" smtClean="0"/>
              <a:t> الصحة والأمن والتدريب والتكوين.</a:t>
            </a:r>
            <a:endParaRPr lang="ar-DZ" sz="2000" dirty="0"/>
          </a:p>
        </p:txBody>
      </p:sp>
      <p:sp>
        <p:nvSpPr>
          <p:cNvPr id="4" name="Rounded Rectangle 3"/>
          <p:cNvSpPr/>
          <p:nvPr/>
        </p:nvSpPr>
        <p:spPr>
          <a:xfrm>
            <a:off x="857224" y="1285860"/>
            <a:ext cx="7500990" cy="15716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a:r>
              <a:rPr lang="ar-DZ" sz="2000" dirty="0" smtClean="0"/>
              <a:t>أصبح التكوين في مجال الصحة والأمن وظيفة هامة تقوم بها إدارة الموارد البشرية من خلال تنظيمها لدورات تكوينية في هذا المجال, فالطبيعة المعقدة لقوانين الصحة والأمن تفرض على المنظمات برمجة دروسا تكوينية لعمالها لتشجيعهم على التزام بتطبيق هذه القوانين.</a:t>
            </a:r>
            <a:endParaRPr lang="en-US" sz="2000" b="1" dirty="0" smtClean="0">
              <a:latin typeface="Traditional Arabic" pitchFamily="18" charset="-78"/>
              <a:cs typeface="Traditional Arabic" pitchFamily="18" charset="-78"/>
            </a:endParaRPr>
          </a:p>
        </p:txBody>
      </p:sp>
      <p:sp>
        <p:nvSpPr>
          <p:cNvPr id="5" name="TextBox 4"/>
          <p:cNvSpPr txBox="1"/>
          <p:nvPr/>
        </p:nvSpPr>
        <p:spPr>
          <a:xfrm>
            <a:off x="3000364" y="3357562"/>
            <a:ext cx="5357850" cy="400110"/>
          </a:xfrm>
          <a:prstGeom prst="rect">
            <a:avLst/>
          </a:prstGeom>
          <a:noFill/>
        </p:spPr>
        <p:txBody>
          <a:bodyPr wrap="square" rtlCol="1">
            <a:spAutoFit/>
          </a:bodyPr>
          <a:lstStyle/>
          <a:p>
            <a:r>
              <a:rPr lang="ar-DZ" sz="2000" dirty="0" smtClean="0"/>
              <a:t>رابعا </a:t>
            </a:r>
            <a:r>
              <a:rPr lang="fr-FR" sz="2000" dirty="0" smtClean="0"/>
              <a:t>:</a:t>
            </a:r>
            <a:r>
              <a:rPr lang="ar-DZ" sz="2000" dirty="0" smtClean="0"/>
              <a:t> الصحة والأمن وعلاقات العمل.</a:t>
            </a:r>
            <a:endParaRPr lang="ar-DZ" sz="2000" dirty="0"/>
          </a:p>
        </p:txBody>
      </p:sp>
      <p:sp>
        <p:nvSpPr>
          <p:cNvPr id="6" name="Rounded Rectangle 5"/>
          <p:cNvSpPr/>
          <p:nvPr/>
        </p:nvSpPr>
        <p:spPr>
          <a:xfrm>
            <a:off x="857224" y="4143380"/>
            <a:ext cx="7500990" cy="18573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r>
              <a:rPr lang="ar-DZ" b="1" dirty="0" smtClean="0">
                <a:latin typeface="Traditional Arabic" pitchFamily="18" charset="-78"/>
                <a:cs typeface="Traditional Arabic" pitchFamily="18" charset="-78"/>
              </a:rPr>
              <a:t>يعتبر الحفاظ على صحة وأمن العاملين من الانشغالات الرئيسية لدى النقابات العمالية لذا تحتوي العديد من الاتفاقات الجماعية مواد تكمل قوانين الدولة تؤكد من خلالها النقابات على هذا الأمر, بعض هذه المواد تنص على رفض القيام بالأعمال الخطيرة وبعضها تؤكد على تعاون النقابات وصاحب العمل والتزامهما بتصميم وتنفيذ برامج لحفظ الصحة والأمن.</a:t>
            </a:r>
            <a:endParaRPr lang="en-US" b="1" dirty="0" smtClean="0">
              <a:latin typeface="Traditional Arabic" pitchFamily="18" charset="-78"/>
              <a:cs typeface="Traditional Arabic" pitchFamily="18" charset="-78"/>
            </a:endParaRPr>
          </a:p>
          <a:p>
            <a:r>
              <a:rPr lang="ar-DZ" b="1" dirty="0" smtClean="0">
                <a:latin typeface="Traditional Arabic" pitchFamily="18" charset="-78"/>
                <a:cs typeface="Traditional Arabic" pitchFamily="18" charset="-78"/>
              </a:rPr>
              <a:t>تؤكد بعض المواد على </a:t>
            </a:r>
            <a:r>
              <a:rPr lang="fr-FR" b="1" dirty="0" smtClean="0">
                <a:latin typeface="Traditional Arabic" pitchFamily="18" charset="-78"/>
                <a:cs typeface="Traditional Arabic" pitchFamily="18" charset="-78"/>
              </a:rPr>
              <a:t>:</a:t>
            </a:r>
            <a:r>
              <a:rPr lang="ar-DZ" b="1" dirty="0" smtClean="0">
                <a:latin typeface="Traditional Arabic" pitchFamily="18" charset="-78"/>
                <a:cs typeface="Traditional Arabic" pitchFamily="18" charset="-78"/>
              </a:rPr>
              <a:t> حق الشكوى في حالة خطورة ظروف العمل,حق تطبيق إجراءات تأديبية على العاملين الذين لا يطبقون قواعد الأمن, حق التفتيش الذي تقوم به اللجنة متساوية الأعضاء أو اللجنة النقابية للأمن</a:t>
            </a:r>
            <a:endParaRPr lang="en-US" b="1" dirty="0" smtClean="0">
              <a:latin typeface="Traditional Arabic" pitchFamily="18" charset="-78"/>
              <a:cs typeface="Traditional Arabic" pitchFamily="18"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0034" y="718023"/>
            <a:ext cx="8143932" cy="5139869"/>
          </a:xfrm>
          <a:prstGeom prst="rect">
            <a:avLst/>
          </a:prstGeom>
          <a:noFill/>
        </p:spPr>
        <p:txBody>
          <a:bodyPr wrap="square" rtlCol="1">
            <a:spAutoFit/>
          </a:bodyPr>
          <a:lstStyle/>
          <a:p>
            <a:pPr algn="ctr"/>
            <a:r>
              <a:rPr lang="ar-DZ" sz="4000" b="1" dirty="0" smtClean="0">
                <a:solidFill>
                  <a:srgbClr val="FF0000"/>
                </a:solidFill>
                <a:latin typeface="Andalus" pitchFamily="18" charset="-78"/>
                <a:cs typeface="Andalus" pitchFamily="18" charset="-78"/>
              </a:rPr>
              <a:t>خطة البحث </a:t>
            </a:r>
            <a:r>
              <a:rPr lang="fr-FR" sz="4000" b="1" dirty="0" smtClean="0">
                <a:solidFill>
                  <a:srgbClr val="FF0000"/>
                </a:solidFill>
                <a:latin typeface="Andalus" pitchFamily="18" charset="-78"/>
                <a:cs typeface="Andalus" pitchFamily="18" charset="-78"/>
              </a:rPr>
              <a:t>:</a:t>
            </a:r>
            <a:endParaRPr lang="ar-DZ" sz="4000" b="1" dirty="0" smtClean="0">
              <a:solidFill>
                <a:srgbClr val="FF0000"/>
              </a:solidFill>
              <a:latin typeface="Andalus" pitchFamily="18" charset="-78"/>
              <a:cs typeface="Andalus" pitchFamily="18" charset="-78"/>
            </a:endParaRPr>
          </a:p>
          <a:p>
            <a:pPr algn="ctr"/>
            <a:endParaRPr lang="ar-DZ" sz="4000" b="1" dirty="0" smtClean="0">
              <a:solidFill>
                <a:srgbClr val="FF0000"/>
              </a:solidFill>
              <a:latin typeface="Andalus" pitchFamily="18" charset="-78"/>
              <a:cs typeface="Andalus" pitchFamily="18" charset="-78"/>
            </a:endParaRPr>
          </a:p>
          <a:p>
            <a:pPr algn="ctr"/>
            <a:r>
              <a:rPr lang="ar-DZ" sz="2400" dirty="0" smtClean="0"/>
              <a:t> </a:t>
            </a:r>
            <a:r>
              <a:rPr lang="ar-DZ" sz="2000" b="1" u="sng" dirty="0" smtClean="0">
                <a:latin typeface="Andalus" pitchFamily="18" charset="-78"/>
                <a:cs typeface="Andalus" pitchFamily="18" charset="-78"/>
              </a:rPr>
              <a:t>المبحث الاول:  ماهية الصحة والسلامة المهنية </a:t>
            </a:r>
            <a:endParaRPr lang="en-US" sz="2000" dirty="0" smtClean="0">
              <a:latin typeface="Andalus" pitchFamily="18" charset="-78"/>
              <a:cs typeface="Andalus" pitchFamily="18" charset="-78"/>
            </a:endParaRPr>
          </a:p>
          <a:p>
            <a:pPr algn="ctr"/>
            <a:r>
              <a:rPr lang="ar-DZ" sz="2000" b="1" dirty="0" smtClean="0">
                <a:solidFill>
                  <a:schemeClr val="accent1"/>
                </a:solidFill>
                <a:latin typeface="Andalus" pitchFamily="18" charset="-78"/>
                <a:cs typeface="Andalus" pitchFamily="18" charset="-78"/>
              </a:rPr>
              <a:t>المطلب الاول :  </a:t>
            </a:r>
            <a:r>
              <a:rPr lang="ar-DZ" sz="2000" b="1" dirty="0" smtClean="0">
                <a:latin typeface="Andalus" pitchFamily="18" charset="-78"/>
                <a:cs typeface="Andalus" pitchFamily="18" charset="-78"/>
              </a:rPr>
              <a:t>مفهوم الصحة والسلامة المهنية والفرق بين السلامة المهنية والصحة المهنية. </a:t>
            </a:r>
            <a:endParaRPr lang="en-US" sz="2000" dirty="0" smtClean="0">
              <a:latin typeface="Andalus" pitchFamily="18" charset="-78"/>
              <a:cs typeface="Andalus" pitchFamily="18" charset="-78"/>
            </a:endParaRPr>
          </a:p>
          <a:p>
            <a:pPr algn="ctr"/>
            <a:r>
              <a:rPr lang="ar-DZ" sz="2000" b="1" dirty="0" smtClean="0">
                <a:solidFill>
                  <a:schemeClr val="accent1"/>
                </a:solidFill>
                <a:latin typeface="Andalus" pitchFamily="18" charset="-78"/>
                <a:cs typeface="Andalus" pitchFamily="18" charset="-78"/>
              </a:rPr>
              <a:t>المطلب الثاني : </a:t>
            </a:r>
            <a:r>
              <a:rPr lang="ar-DZ" sz="2000" b="1" dirty="0" smtClean="0">
                <a:latin typeface="Andalus" pitchFamily="18" charset="-78"/>
                <a:cs typeface="Andalus" pitchFamily="18" charset="-78"/>
              </a:rPr>
              <a:t>اهمية واهداف الصحة والسلامة المهنية. </a:t>
            </a:r>
            <a:endParaRPr lang="en-US" sz="2000" dirty="0" smtClean="0">
              <a:latin typeface="Andalus" pitchFamily="18" charset="-78"/>
              <a:cs typeface="Andalus" pitchFamily="18" charset="-78"/>
            </a:endParaRPr>
          </a:p>
          <a:p>
            <a:pPr algn="ctr"/>
            <a:r>
              <a:rPr lang="ar-DZ" sz="2000" b="1" dirty="0" smtClean="0">
                <a:solidFill>
                  <a:schemeClr val="accent1"/>
                </a:solidFill>
                <a:latin typeface="Andalus" pitchFamily="18" charset="-78"/>
                <a:cs typeface="Andalus" pitchFamily="18" charset="-78"/>
              </a:rPr>
              <a:t>المطلب الثالث : </a:t>
            </a:r>
            <a:r>
              <a:rPr lang="ar-DZ" sz="2000" b="1" dirty="0" smtClean="0">
                <a:latin typeface="Andalus" pitchFamily="18" charset="-78"/>
                <a:cs typeface="Andalus" pitchFamily="18" charset="-78"/>
              </a:rPr>
              <a:t>اسباب اتباع اجراءات الصحة والسلامة المهنية. </a:t>
            </a:r>
            <a:endParaRPr lang="en-US" sz="2000" dirty="0" smtClean="0">
              <a:latin typeface="Andalus" pitchFamily="18" charset="-78"/>
              <a:cs typeface="Andalus" pitchFamily="18" charset="-78"/>
            </a:endParaRPr>
          </a:p>
          <a:p>
            <a:pPr algn="ctr"/>
            <a:r>
              <a:rPr lang="ar-DZ" sz="2000" b="1" dirty="0" smtClean="0">
                <a:solidFill>
                  <a:schemeClr val="accent1"/>
                </a:solidFill>
                <a:latin typeface="Andalus" pitchFamily="18" charset="-78"/>
                <a:cs typeface="Andalus" pitchFamily="18" charset="-78"/>
              </a:rPr>
              <a:t>المطلب الرابع : </a:t>
            </a:r>
            <a:r>
              <a:rPr lang="ar-DZ" sz="2000" b="1" dirty="0" smtClean="0">
                <a:latin typeface="Andalus" pitchFamily="18" charset="-78"/>
                <a:cs typeface="Andalus" pitchFamily="18" charset="-78"/>
              </a:rPr>
              <a:t>وسائل تطبيق الصحة والسلامة المهنية.</a:t>
            </a:r>
            <a:endParaRPr lang="en-US" sz="2000" dirty="0" smtClean="0">
              <a:latin typeface="Andalus" pitchFamily="18" charset="-78"/>
              <a:cs typeface="Andalus" pitchFamily="18" charset="-78"/>
            </a:endParaRPr>
          </a:p>
          <a:p>
            <a:pPr algn="ctr"/>
            <a:r>
              <a:rPr lang="ar-DZ" sz="2000" b="1" dirty="0" smtClean="0">
                <a:solidFill>
                  <a:schemeClr val="accent1"/>
                </a:solidFill>
                <a:latin typeface="Andalus" pitchFamily="18" charset="-78"/>
                <a:cs typeface="Andalus" pitchFamily="18" charset="-78"/>
              </a:rPr>
              <a:t>المطلب الخامس : </a:t>
            </a:r>
            <a:r>
              <a:rPr lang="ar-DZ" sz="2000" b="1" dirty="0" smtClean="0">
                <a:latin typeface="Andalus" pitchFamily="18" charset="-78"/>
                <a:cs typeface="Andalus" pitchFamily="18" charset="-78"/>
              </a:rPr>
              <a:t>العلاقة بين العمل والصحة.</a:t>
            </a:r>
            <a:endParaRPr lang="en-US" sz="2000" dirty="0" smtClean="0">
              <a:latin typeface="Andalus" pitchFamily="18" charset="-78"/>
              <a:cs typeface="Andalus" pitchFamily="18" charset="-78"/>
            </a:endParaRPr>
          </a:p>
          <a:p>
            <a:pPr algn="ctr"/>
            <a:r>
              <a:rPr lang="ar-DZ" sz="2000" b="1" u="sng" dirty="0" smtClean="0">
                <a:latin typeface="Andalus" pitchFamily="18" charset="-78"/>
                <a:cs typeface="Andalus" pitchFamily="18" charset="-78"/>
              </a:rPr>
              <a:t>المبحث الثاني : برامج وتكاليف الصحة والسلامة المهنية وعلاقتها ببعض أنشطة الموارد البشرية</a:t>
            </a:r>
            <a:endParaRPr lang="en-US" sz="2000" dirty="0" smtClean="0">
              <a:latin typeface="Andalus" pitchFamily="18" charset="-78"/>
              <a:cs typeface="Andalus" pitchFamily="18" charset="-78"/>
            </a:endParaRPr>
          </a:p>
          <a:p>
            <a:pPr algn="ctr"/>
            <a:r>
              <a:rPr lang="ar-DZ" sz="2000" b="1" dirty="0" smtClean="0">
                <a:solidFill>
                  <a:schemeClr val="accent1"/>
                </a:solidFill>
                <a:latin typeface="Andalus" pitchFamily="18" charset="-78"/>
                <a:cs typeface="Andalus" pitchFamily="18" charset="-78"/>
              </a:rPr>
              <a:t>المطلب الأول </a:t>
            </a:r>
            <a:r>
              <a:rPr lang="fr-FR" sz="2000" b="1" dirty="0" smtClean="0">
                <a:solidFill>
                  <a:schemeClr val="accent1"/>
                </a:solidFill>
                <a:latin typeface="Andalus" pitchFamily="18" charset="-78"/>
                <a:cs typeface="Andalus" pitchFamily="18" charset="-78"/>
              </a:rPr>
              <a:t>: </a:t>
            </a:r>
            <a:r>
              <a:rPr lang="ar-DZ" sz="2000" b="1" dirty="0" smtClean="0">
                <a:solidFill>
                  <a:schemeClr val="accent1"/>
                </a:solidFill>
                <a:latin typeface="Andalus" pitchFamily="18" charset="-78"/>
                <a:cs typeface="Andalus" pitchFamily="18" charset="-78"/>
              </a:rPr>
              <a:t> </a:t>
            </a:r>
            <a:r>
              <a:rPr lang="ar-DZ" sz="2000" b="1" dirty="0" smtClean="0">
                <a:latin typeface="Andalus" pitchFamily="18" charset="-78"/>
                <a:cs typeface="Andalus" pitchFamily="18" charset="-78"/>
              </a:rPr>
              <a:t>برامج الصحة والسلامة المهنية وأسس تصميمها.</a:t>
            </a:r>
            <a:endParaRPr lang="en-US" sz="2000" dirty="0" smtClean="0">
              <a:latin typeface="Andalus" pitchFamily="18" charset="-78"/>
              <a:cs typeface="Andalus" pitchFamily="18" charset="-78"/>
            </a:endParaRPr>
          </a:p>
          <a:p>
            <a:pPr algn="ctr"/>
            <a:r>
              <a:rPr lang="ar-DZ" sz="2000" b="1" dirty="0" smtClean="0">
                <a:solidFill>
                  <a:schemeClr val="accent1"/>
                </a:solidFill>
                <a:latin typeface="Andalus" pitchFamily="18" charset="-78"/>
                <a:cs typeface="Andalus" pitchFamily="18" charset="-78"/>
              </a:rPr>
              <a:t>المطلب الثاني  </a:t>
            </a:r>
            <a:r>
              <a:rPr lang="fr-FR" sz="2000" b="1" dirty="0" smtClean="0">
                <a:solidFill>
                  <a:schemeClr val="accent1"/>
                </a:solidFill>
                <a:latin typeface="Andalus" pitchFamily="18" charset="-78"/>
                <a:cs typeface="Andalus" pitchFamily="18" charset="-78"/>
              </a:rPr>
              <a:t> </a:t>
            </a:r>
            <a:r>
              <a:rPr lang="fr-FR" sz="2000" b="1" dirty="0" smtClean="0">
                <a:latin typeface="Andalus" pitchFamily="18" charset="-78"/>
                <a:cs typeface="Andalus" pitchFamily="18" charset="-78"/>
              </a:rPr>
              <a:t>:</a:t>
            </a:r>
            <a:r>
              <a:rPr lang="ar-DZ" sz="2000" b="1" dirty="0" smtClean="0">
                <a:latin typeface="Andalus" pitchFamily="18" charset="-78"/>
                <a:cs typeface="Andalus" pitchFamily="18" charset="-78"/>
              </a:rPr>
              <a:t>إجراءات برامج الصحة والسلامة المهنية.</a:t>
            </a:r>
            <a:endParaRPr lang="en-US" sz="2000" dirty="0" smtClean="0">
              <a:latin typeface="Andalus" pitchFamily="18" charset="-78"/>
              <a:cs typeface="Andalus" pitchFamily="18" charset="-78"/>
            </a:endParaRPr>
          </a:p>
          <a:p>
            <a:pPr algn="ctr"/>
            <a:r>
              <a:rPr lang="ar-DZ" sz="2000" b="1" dirty="0" smtClean="0">
                <a:solidFill>
                  <a:schemeClr val="accent1"/>
                </a:solidFill>
                <a:latin typeface="Andalus" pitchFamily="18" charset="-78"/>
                <a:cs typeface="Andalus" pitchFamily="18" charset="-78"/>
              </a:rPr>
              <a:t>المطلب الثالث </a:t>
            </a:r>
            <a:r>
              <a:rPr lang="fr-FR" sz="2000" b="1" dirty="0" smtClean="0">
                <a:solidFill>
                  <a:schemeClr val="accent1"/>
                </a:solidFill>
                <a:latin typeface="Andalus" pitchFamily="18" charset="-78"/>
                <a:cs typeface="Andalus" pitchFamily="18" charset="-78"/>
              </a:rPr>
              <a:t>: </a:t>
            </a:r>
            <a:r>
              <a:rPr lang="ar-DZ" sz="2000" b="1" dirty="0" smtClean="0">
                <a:solidFill>
                  <a:schemeClr val="accent1"/>
                </a:solidFill>
                <a:latin typeface="Andalus" pitchFamily="18" charset="-78"/>
                <a:cs typeface="Andalus" pitchFamily="18" charset="-78"/>
              </a:rPr>
              <a:t> </a:t>
            </a:r>
            <a:r>
              <a:rPr lang="ar-DZ" sz="2000" b="1" dirty="0" smtClean="0">
                <a:latin typeface="Andalus" pitchFamily="18" charset="-78"/>
                <a:cs typeface="Andalus" pitchFamily="18" charset="-78"/>
              </a:rPr>
              <a:t>تكاليف الحوادث المهنية.</a:t>
            </a:r>
            <a:endParaRPr lang="en-US" sz="2000" dirty="0" smtClean="0">
              <a:latin typeface="Andalus" pitchFamily="18" charset="-78"/>
              <a:cs typeface="Andalus" pitchFamily="18" charset="-78"/>
            </a:endParaRPr>
          </a:p>
          <a:p>
            <a:pPr algn="ctr"/>
            <a:r>
              <a:rPr lang="ar-DZ" sz="2000" b="1" dirty="0" smtClean="0">
                <a:solidFill>
                  <a:schemeClr val="accent1"/>
                </a:solidFill>
                <a:latin typeface="Andalus" pitchFamily="18" charset="-78"/>
                <a:cs typeface="Andalus" pitchFamily="18" charset="-78"/>
              </a:rPr>
              <a:t>المطلب الرابع </a:t>
            </a:r>
            <a:r>
              <a:rPr lang="fr-FR" sz="2000" b="1" dirty="0" smtClean="0">
                <a:solidFill>
                  <a:schemeClr val="accent1"/>
                </a:solidFill>
                <a:latin typeface="Andalus" pitchFamily="18" charset="-78"/>
                <a:cs typeface="Andalus" pitchFamily="18" charset="-78"/>
              </a:rPr>
              <a:t>: </a:t>
            </a:r>
            <a:r>
              <a:rPr lang="ar-DZ" sz="2000" b="1" dirty="0" smtClean="0">
                <a:solidFill>
                  <a:schemeClr val="accent1"/>
                </a:solidFill>
                <a:latin typeface="Andalus" pitchFamily="18" charset="-78"/>
                <a:cs typeface="Andalus" pitchFamily="18" charset="-78"/>
              </a:rPr>
              <a:t> </a:t>
            </a:r>
            <a:r>
              <a:rPr lang="ar-DZ" sz="2000" b="1" dirty="0" smtClean="0">
                <a:latin typeface="Andalus" pitchFamily="18" charset="-78"/>
                <a:cs typeface="Andalus" pitchFamily="18" charset="-78"/>
              </a:rPr>
              <a:t>حفظ الصحة والأمن وعلاقتها ببعض أنشطة الموارد البشرية.</a:t>
            </a:r>
            <a:endParaRPr lang="en-US" sz="2000" dirty="0" smtClean="0">
              <a:latin typeface="Andalus" pitchFamily="18" charset="-78"/>
              <a:cs typeface="Andalus" pitchFamily="18" charset="-78"/>
            </a:endParaRPr>
          </a:p>
          <a:p>
            <a:endParaRPr lang="ar-DZ"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28662" y="857232"/>
            <a:ext cx="7286644" cy="5078313"/>
          </a:xfrm>
          <a:prstGeom prst="rect">
            <a:avLst/>
          </a:prstGeom>
          <a:noFill/>
        </p:spPr>
        <p:txBody>
          <a:bodyPr wrap="square" rtlCol="1">
            <a:spAutoFit/>
          </a:bodyPr>
          <a:lstStyle/>
          <a:p>
            <a:pPr algn="ctr"/>
            <a:r>
              <a:rPr lang="ar-DZ" sz="3600" b="1" dirty="0" smtClean="0">
                <a:solidFill>
                  <a:srgbClr val="FF0000"/>
                </a:solidFill>
                <a:latin typeface="Andalus" pitchFamily="18" charset="-78"/>
                <a:cs typeface="Andalus" pitchFamily="18" charset="-78"/>
              </a:rPr>
              <a:t>المقدمة </a:t>
            </a:r>
            <a:r>
              <a:rPr lang="fr-FR" sz="3600" b="1" dirty="0" smtClean="0">
                <a:solidFill>
                  <a:srgbClr val="FF0000"/>
                </a:solidFill>
                <a:latin typeface="Andalus" pitchFamily="18" charset="-78"/>
                <a:cs typeface="Andalus" pitchFamily="18" charset="-78"/>
              </a:rPr>
              <a:t>:</a:t>
            </a:r>
            <a:r>
              <a:rPr lang="ar-DZ" sz="3600" b="1" dirty="0" smtClean="0">
                <a:solidFill>
                  <a:srgbClr val="FF0000"/>
                </a:solidFill>
                <a:latin typeface="Andalus" pitchFamily="18" charset="-78"/>
                <a:cs typeface="Andalus" pitchFamily="18" charset="-78"/>
              </a:rPr>
              <a:t> </a:t>
            </a:r>
          </a:p>
          <a:p>
            <a:pPr algn="ctr"/>
            <a:endParaRPr lang="ar-DZ" sz="2400" dirty="0" smtClean="0"/>
          </a:p>
          <a:p>
            <a:pPr algn="ctr"/>
            <a:r>
              <a:rPr lang="ar-DZ" sz="2400" dirty="0" smtClean="0"/>
              <a:t>تعتبر الصحة والسلامة المهنية مسؤولية كل فرد في موقع عمله ومرتبطة بعلاقته مع من حوله سواء الأشخاص أو الآلات أو الأدوات وغيرها، حيث يعد مجال الصحة والسلامة المهنية من المجالات الهامة التي استدعت اهتمام العديد من دول العالم والباحثين والمؤسسات لأسباب انسانية، اجتماعية واقتصادية إذ تسارعت الدول في اصدار القوانين والتشريعات التي تنظم هذا المجال والهدف الأساسي لمجال الصحة والسلامة المهنية حماية عناصر الانتاج من حوادث العمل والأمراض المهنية التي تساهم في وقوعها ظروف العمل في المؤسسة الصناعية، فما المقصود بالصحة والسلامة المهنية وماهي دوافع الاهتمام بها، وفيما تتمثل أهميتها وأهدافها وماهي علاقة حفظ الصحة والامن بباقي أنشطة ادارة الموارد البشرية ؟ </a:t>
            </a:r>
            <a:endParaRPr lang="ar-DZ" sz="2800" b="1" dirty="0" smtClean="0">
              <a:latin typeface="Andalus" pitchFamily="18" charset="-78"/>
              <a:cs typeface="Andalus" pitchFamily="18" charset="-78"/>
            </a:endParaRPr>
          </a:p>
          <a:p>
            <a:pPr algn="ctr"/>
            <a:r>
              <a:rPr lang="ar-DZ" sz="2400" dirty="0" smtClean="0">
                <a:latin typeface="Times New Roman" pitchFamily="18" charset="0"/>
                <a:cs typeface="Times New Roman" pitchFamily="18" charset="0"/>
              </a:rPr>
              <a:t>هذا ما سنجيب عليه في هذا البحث.</a:t>
            </a:r>
            <a:endParaRPr lang="en-US" sz="2400" dirty="0" smtClean="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14678" y="240549"/>
            <a:ext cx="4929222" cy="830997"/>
          </a:xfrm>
          <a:prstGeom prst="rect">
            <a:avLst/>
          </a:prstGeom>
          <a:noFill/>
        </p:spPr>
        <p:txBody>
          <a:bodyPr wrap="square" rtlCol="1">
            <a:spAutoFit/>
          </a:bodyPr>
          <a:lstStyle/>
          <a:p>
            <a:r>
              <a:rPr lang="ar-DZ" sz="2400" dirty="0" smtClean="0">
                <a:latin typeface="Algerian" pitchFamily="82" charset="0"/>
              </a:rPr>
              <a:t>المبحث الأول </a:t>
            </a:r>
            <a:r>
              <a:rPr lang="fr-FR" sz="2400" dirty="0" smtClean="0">
                <a:latin typeface="Algerian" pitchFamily="82" charset="0"/>
              </a:rPr>
              <a:t>:</a:t>
            </a:r>
            <a:r>
              <a:rPr lang="ar-DZ" sz="2400" dirty="0" smtClean="0">
                <a:latin typeface="Algerian" pitchFamily="82" charset="0"/>
              </a:rPr>
              <a:t> ماهية الصحة والسلامة المهنية</a:t>
            </a:r>
          </a:p>
          <a:p>
            <a:r>
              <a:rPr lang="ar-DZ" sz="2400" dirty="0" smtClean="0">
                <a:latin typeface="Algerian" pitchFamily="82" charset="0"/>
              </a:rPr>
              <a:t>المطلب 1 </a:t>
            </a:r>
            <a:r>
              <a:rPr lang="fr-FR" sz="2400" dirty="0" smtClean="0">
                <a:latin typeface="Algerian" pitchFamily="82" charset="0"/>
              </a:rPr>
              <a:t>:</a:t>
            </a:r>
            <a:r>
              <a:rPr lang="ar-DZ" sz="2400" dirty="0" smtClean="0">
                <a:latin typeface="Algerian" pitchFamily="82" charset="0"/>
              </a:rPr>
              <a:t> مفهوم الصحة والسلامة والفرق بينهما</a:t>
            </a:r>
            <a:endParaRPr lang="ar-DZ" sz="2400" dirty="0">
              <a:latin typeface="Algerian" pitchFamily="82" charset="0"/>
            </a:endParaRPr>
          </a:p>
        </p:txBody>
      </p:sp>
      <p:sp>
        <p:nvSpPr>
          <p:cNvPr id="3" name="TextBox 2"/>
          <p:cNvSpPr txBox="1"/>
          <p:nvPr/>
        </p:nvSpPr>
        <p:spPr>
          <a:xfrm>
            <a:off x="3714744" y="1214422"/>
            <a:ext cx="4572032" cy="400110"/>
          </a:xfrm>
          <a:prstGeom prst="rect">
            <a:avLst/>
          </a:prstGeom>
          <a:noFill/>
        </p:spPr>
        <p:txBody>
          <a:bodyPr wrap="square" rtlCol="1">
            <a:spAutoFit/>
          </a:bodyPr>
          <a:lstStyle/>
          <a:p>
            <a:r>
              <a:rPr lang="ar-DZ" sz="2000" dirty="0" smtClean="0">
                <a:latin typeface="Algerian" pitchFamily="82" charset="0"/>
              </a:rPr>
              <a:t>أولا </a:t>
            </a:r>
            <a:r>
              <a:rPr lang="fr-FR" sz="2000" dirty="0" smtClean="0">
                <a:latin typeface="Algerian" pitchFamily="82" charset="0"/>
              </a:rPr>
              <a:t> :</a:t>
            </a:r>
            <a:r>
              <a:rPr lang="ar-DZ" sz="2000" dirty="0" smtClean="0">
                <a:latin typeface="Algerian" pitchFamily="82" charset="0"/>
              </a:rPr>
              <a:t> مفهوم الصحة والسلامة المهنية.</a:t>
            </a:r>
            <a:endParaRPr lang="ar-DZ" sz="2000" dirty="0">
              <a:latin typeface="Algerian" pitchFamily="82" charset="0"/>
            </a:endParaRPr>
          </a:p>
        </p:txBody>
      </p:sp>
      <p:graphicFrame>
        <p:nvGraphicFramePr>
          <p:cNvPr id="4" name="Diagram 3"/>
          <p:cNvGraphicFramePr/>
          <p:nvPr/>
        </p:nvGraphicFramePr>
        <p:xfrm>
          <a:off x="571472" y="1928802"/>
          <a:ext cx="7572428" cy="46434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357554" y="671436"/>
            <a:ext cx="4786346" cy="400110"/>
          </a:xfrm>
          <a:prstGeom prst="rect">
            <a:avLst/>
          </a:prstGeom>
          <a:noFill/>
        </p:spPr>
        <p:txBody>
          <a:bodyPr wrap="square" rtlCol="1">
            <a:spAutoFit/>
          </a:bodyPr>
          <a:lstStyle/>
          <a:p>
            <a:r>
              <a:rPr lang="ar-DZ" sz="2000" dirty="0" smtClean="0"/>
              <a:t>ثانيا </a:t>
            </a:r>
            <a:r>
              <a:rPr lang="fr-FR" sz="2000" dirty="0" smtClean="0"/>
              <a:t>:</a:t>
            </a:r>
            <a:r>
              <a:rPr lang="ar-DZ" sz="2000" dirty="0" smtClean="0"/>
              <a:t> الفرق بين مفهوم الصحة المهنية والسلامة المهنية.</a:t>
            </a:r>
            <a:endParaRPr lang="ar-DZ" sz="2000" dirty="0"/>
          </a:p>
        </p:txBody>
      </p:sp>
      <p:graphicFrame>
        <p:nvGraphicFramePr>
          <p:cNvPr id="5" name="Table 4"/>
          <p:cNvGraphicFramePr>
            <a:graphicFrameLocks noGrp="1"/>
          </p:cNvGraphicFramePr>
          <p:nvPr/>
        </p:nvGraphicFramePr>
        <p:xfrm>
          <a:off x="1547834" y="1428736"/>
          <a:ext cx="6096000" cy="3322320"/>
        </p:xfrm>
        <a:graphic>
          <a:graphicData uri="http://schemas.openxmlformats.org/drawingml/2006/table">
            <a:tbl>
              <a:tblPr rtl="1" firstRow="1" bandRow="1">
                <a:tableStyleId>{5C22544A-7EE6-4342-B048-85BDC9FD1C3A}</a:tableStyleId>
              </a:tblPr>
              <a:tblGrid>
                <a:gridCol w="3048000"/>
                <a:gridCol w="3048000"/>
              </a:tblGrid>
              <a:tr h="370840">
                <a:tc>
                  <a:txBody>
                    <a:bodyPr/>
                    <a:lstStyle/>
                    <a:p>
                      <a:pPr algn="ctr" rtl="1"/>
                      <a:r>
                        <a:rPr lang="ar-DZ" sz="2000" dirty="0" smtClean="0"/>
                        <a:t>الصحة المهنية</a:t>
                      </a:r>
                      <a:r>
                        <a:rPr lang="ar-DZ" sz="2000" baseline="0" dirty="0" smtClean="0"/>
                        <a:t> </a:t>
                      </a:r>
                      <a:endParaRPr lang="ar-DZ" sz="2000" dirty="0"/>
                    </a:p>
                  </a:txBody>
                  <a:tcPr/>
                </a:tc>
                <a:tc>
                  <a:txBody>
                    <a:bodyPr/>
                    <a:lstStyle/>
                    <a:p>
                      <a:pPr algn="ctr" rtl="1"/>
                      <a:r>
                        <a:rPr lang="ar-DZ" sz="2000" dirty="0" smtClean="0"/>
                        <a:t>السلامة المهنية</a:t>
                      </a:r>
                      <a:endParaRPr lang="ar-DZ" sz="2000" dirty="0"/>
                    </a:p>
                  </a:txBody>
                  <a:tcPr/>
                </a:tc>
              </a:tr>
              <a:tr h="37084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ar-DZ" sz="1800" kern="1200" dirty="0" smtClean="0">
                          <a:solidFill>
                            <a:schemeClr val="dk1"/>
                          </a:solidFill>
                          <a:latin typeface="+mn-lt"/>
                          <a:ea typeface="+mn-ea"/>
                          <a:cs typeface="+mn-cs"/>
                        </a:rPr>
                        <a:t>فتشير الى خلو العاملين من الامراض البدنية والنفسية ذات الصلة بالعمل.</a:t>
                      </a:r>
                    </a:p>
                    <a:p>
                      <a:pPr rtl="1"/>
                      <a:endParaRPr lang="ar-DZ"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dirty="0" smtClean="0"/>
                        <a:t>تتضمن </a:t>
                      </a:r>
                      <a:r>
                        <a:rPr kumimoji="0" lang="ar-DZ" sz="1800" kern="1200" dirty="0" smtClean="0">
                          <a:solidFill>
                            <a:schemeClr val="dk1"/>
                          </a:solidFill>
                          <a:latin typeface="+mn-lt"/>
                          <a:ea typeface="+mn-ea"/>
                          <a:cs typeface="+mn-cs"/>
                        </a:rPr>
                        <a:t>حماية العاملين من الاصابات الناجمة عن الحوادث المرتبطة بمكان العمل </a:t>
                      </a:r>
                      <a:endParaRPr lang="ar-DZ" dirty="0" smtClean="0"/>
                    </a:p>
                  </a:txBody>
                  <a:tcPr/>
                </a:tc>
              </a:tr>
              <a:tr h="37084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ar-DZ" sz="1800" kern="1200" dirty="0" smtClean="0">
                          <a:solidFill>
                            <a:schemeClr val="dk1"/>
                          </a:solidFill>
                          <a:latin typeface="+mn-lt"/>
                          <a:ea typeface="+mn-ea"/>
                          <a:cs typeface="+mn-cs"/>
                        </a:rPr>
                        <a:t>تعنى</a:t>
                      </a:r>
                      <a:r>
                        <a:rPr kumimoji="0" lang="ar-DZ" sz="1800" kern="1200" baseline="0" dirty="0" smtClean="0">
                          <a:solidFill>
                            <a:schemeClr val="dk1"/>
                          </a:solidFill>
                          <a:latin typeface="+mn-lt"/>
                          <a:ea typeface="+mn-ea"/>
                          <a:cs typeface="+mn-cs"/>
                        </a:rPr>
                        <a:t> </a:t>
                      </a:r>
                      <a:r>
                        <a:rPr kumimoji="0" lang="ar-DZ" sz="1800" kern="1200" dirty="0" smtClean="0">
                          <a:solidFill>
                            <a:schemeClr val="dk1"/>
                          </a:solidFill>
                          <a:latin typeface="+mn-lt"/>
                          <a:ea typeface="+mn-ea"/>
                          <a:cs typeface="+mn-cs"/>
                        </a:rPr>
                        <a:t> بالحفاظ على صحة العاملين في مختلف الوظائف التي يشغلونها ،من خلال المحافظة على صحتهم من الامراض الناجمة عن العمل.</a:t>
                      </a:r>
                      <a:endParaRPr lang="ar-DZ" dirty="0" smtClean="0"/>
                    </a:p>
                    <a:p>
                      <a:pPr rtl="1"/>
                      <a:endParaRPr lang="ar-DZ"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ar-DZ" sz="1800" kern="1200" dirty="0" smtClean="0">
                          <a:solidFill>
                            <a:schemeClr val="dk1"/>
                          </a:solidFill>
                          <a:latin typeface="+mn-lt"/>
                          <a:ea typeface="+mn-ea"/>
                          <a:cs typeface="+mn-cs"/>
                        </a:rPr>
                        <a:t>تهدف الى المحافظة على العاملين من التعرض للإصابات الناجمة عن مخاطر المهنة ،وذلك بتوفير كل مستلزمات الوقاية ،اي توفير الاحتياطات الازمة لتأمين بيئة سليمة تحقق حمايتهم من المخاطر </a:t>
                      </a:r>
                      <a:endParaRPr lang="ar-DZ" dirty="0" smtClean="0"/>
                    </a:p>
                    <a:p>
                      <a:pPr rtl="1"/>
                      <a:endParaRPr lang="ar-DZ" dirty="0"/>
                    </a:p>
                  </a:txBody>
                  <a:tcPr/>
                </a:tc>
              </a:tr>
            </a:tbl>
          </a:graphicData>
        </a:graphic>
      </p:graphicFrame>
      <p:pic>
        <p:nvPicPr>
          <p:cNvPr id="4" name="Picture 3" descr="images (2).png"/>
          <p:cNvPicPr>
            <a:picLocks noChangeAspect="1"/>
          </p:cNvPicPr>
          <p:nvPr/>
        </p:nvPicPr>
        <p:blipFill>
          <a:blip r:embed="rId2"/>
          <a:stretch>
            <a:fillRect/>
          </a:stretch>
        </p:blipFill>
        <p:spPr>
          <a:xfrm>
            <a:off x="1142976" y="4907361"/>
            <a:ext cx="2571768" cy="167442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6" name="Picture 5" descr="télécharger (11).jpg"/>
          <p:cNvPicPr>
            <a:picLocks noChangeAspect="1"/>
          </p:cNvPicPr>
          <p:nvPr/>
        </p:nvPicPr>
        <p:blipFill>
          <a:blip r:embed="rId3"/>
          <a:stretch>
            <a:fillRect/>
          </a:stretch>
        </p:blipFill>
        <p:spPr>
          <a:xfrm>
            <a:off x="5324502" y="4953021"/>
            <a:ext cx="3105150" cy="14763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71736" y="538443"/>
            <a:ext cx="5715040" cy="830997"/>
          </a:xfrm>
          <a:prstGeom prst="rect">
            <a:avLst/>
          </a:prstGeom>
          <a:noFill/>
        </p:spPr>
        <p:txBody>
          <a:bodyPr wrap="square" rtlCol="1">
            <a:spAutoFit/>
          </a:bodyPr>
          <a:lstStyle/>
          <a:p>
            <a:r>
              <a:rPr lang="ar-DZ" sz="2400" dirty="0" smtClean="0"/>
              <a:t>  المطلب الثاني </a:t>
            </a:r>
            <a:r>
              <a:rPr lang="fr-FR" sz="2400" dirty="0" smtClean="0"/>
              <a:t>:</a:t>
            </a:r>
            <a:r>
              <a:rPr lang="ar-DZ" sz="2400" dirty="0" smtClean="0"/>
              <a:t> أهمية وأهداف الصحة والسلامة المهنية</a:t>
            </a:r>
          </a:p>
          <a:p>
            <a:r>
              <a:rPr lang="ar-DZ" sz="2000" dirty="0" smtClean="0"/>
              <a:t>أولا </a:t>
            </a:r>
            <a:r>
              <a:rPr lang="fr-FR" sz="2000" dirty="0" smtClean="0"/>
              <a:t>:</a:t>
            </a:r>
            <a:r>
              <a:rPr lang="ar-DZ" sz="2000" dirty="0" smtClean="0"/>
              <a:t> أهمية الصحة والسلامة المهنية.</a:t>
            </a:r>
            <a:r>
              <a:rPr lang="ar-DZ" sz="2400" dirty="0" smtClean="0"/>
              <a:t> </a:t>
            </a:r>
            <a:endParaRPr lang="ar-DZ" sz="2400" dirty="0"/>
          </a:p>
        </p:txBody>
      </p:sp>
      <p:graphicFrame>
        <p:nvGraphicFramePr>
          <p:cNvPr id="3" name="Diagram 2"/>
          <p:cNvGraphicFramePr/>
          <p:nvPr/>
        </p:nvGraphicFramePr>
        <p:xfrm>
          <a:off x="1000100" y="1714488"/>
          <a:ext cx="6858048" cy="45005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descr="télécharger (5).jpg"/>
          <p:cNvPicPr>
            <a:picLocks noChangeAspect="1"/>
          </p:cNvPicPr>
          <p:nvPr/>
        </p:nvPicPr>
        <p:blipFill>
          <a:blip r:embed="rId6"/>
          <a:stretch>
            <a:fillRect/>
          </a:stretch>
        </p:blipFill>
        <p:spPr>
          <a:xfrm>
            <a:off x="6538942" y="4444160"/>
            <a:ext cx="1962148" cy="177092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5" name="Picture 4" descr="télécharger.png"/>
          <p:cNvPicPr>
            <a:picLocks noChangeAspect="1"/>
          </p:cNvPicPr>
          <p:nvPr/>
        </p:nvPicPr>
        <p:blipFill>
          <a:blip r:embed="rId7"/>
          <a:stretch>
            <a:fillRect/>
          </a:stretch>
        </p:blipFill>
        <p:spPr>
          <a:xfrm>
            <a:off x="3500430" y="3339235"/>
            <a:ext cx="1900241" cy="123277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6" name="Picture 5" descr="images (4).jpg"/>
          <p:cNvPicPr>
            <a:picLocks noChangeAspect="1"/>
          </p:cNvPicPr>
          <p:nvPr/>
        </p:nvPicPr>
        <p:blipFill>
          <a:blip r:embed="rId8"/>
          <a:stretch>
            <a:fillRect/>
          </a:stretch>
        </p:blipFill>
        <p:spPr>
          <a:xfrm>
            <a:off x="513415" y="876298"/>
            <a:ext cx="1701131" cy="190976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71868" y="571480"/>
            <a:ext cx="4500594" cy="400110"/>
          </a:xfrm>
          <a:prstGeom prst="rect">
            <a:avLst/>
          </a:prstGeom>
          <a:noFill/>
        </p:spPr>
        <p:txBody>
          <a:bodyPr wrap="square" rtlCol="1">
            <a:spAutoFit/>
          </a:bodyPr>
          <a:lstStyle/>
          <a:p>
            <a:r>
              <a:rPr lang="ar-DZ" sz="2000" dirty="0" smtClean="0"/>
              <a:t>ثانيا </a:t>
            </a:r>
            <a:r>
              <a:rPr lang="fr-FR" sz="2000" dirty="0" smtClean="0"/>
              <a:t>:</a:t>
            </a:r>
            <a:r>
              <a:rPr lang="ar-DZ" sz="2000" dirty="0" smtClean="0"/>
              <a:t> أهداف الصحة والسلامة المهنية.</a:t>
            </a:r>
            <a:endParaRPr lang="ar-DZ" sz="2000" dirty="0"/>
          </a:p>
        </p:txBody>
      </p:sp>
      <p:graphicFrame>
        <p:nvGraphicFramePr>
          <p:cNvPr id="3" name="Diagram 2"/>
          <p:cNvGraphicFramePr/>
          <p:nvPr/>
        </p:nvGraphicFramePr>
        <p:xfrm>
          <a:off x="928662" y="1357298"/>
          <a:ext cx="7286676" cy="50006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descr="images (1).jpg"/>
          <p:cNvPicPr>
            <a:picLocks noChangeAspect="1"/>
          </p:cNvPicPr>
          <p:nvPr/>
        </p:nvPicPr>
        <p:blipFill>
          <a:blip r:embed="rId6"/>
          <a:stretch>
            <a:fillRect/>
          </a:stretch>
        </p:blipFill>
        <p:spPr>
          <a:xfrm>
            <a:off x="7072330" y="1214422"/>
            <a:ext cx="1571636" cy="1571636"/>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5" name="Picture 4" descr="télécharger (4).jpg"/>
          <p:cNvPicPr>
            <a:picLocks noChangeAspect="1"/>
          </p:cNvPicPr>
          <p:nvPr/>
        </p:nvPicPr>
        <p:blipFill>
          <a:blip r:embed="rId7"/>
          <a:stretch>
            <a:fillRect/>
          </a:stretch>
        </p:blipFill>
        <p:spPr>
          <a:xfrm>
            <a:off x="357158" y="5232738"/>
            <a:ext cx="1643074" cy="133953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6" name="Picture 5" descr="images (2).jpg"/>
          <p:cNvPicPr>
            <a:picLocks noChangeAspect="1"/>
          </p:cNvPicPr>
          <p:nvPr/>
        </p:nvPicPr>
        <p:blipFill>
          <a:blip r:embed="rId8"/>
          <a:stretch>
            <a:fillRect/>
          </a:stretch>
        </p:blipFill>
        <p:spPr>
          <a:xfrm>
            <a:off x="6357950" y="5494425"/>
            <a:ext cx="2266955" cy="107784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7" name="Picture 6" descr="images (3).jpg"/>
          <p:cNvPicPr>
            <a:picLocks noChangeAspect="1"/>
          </p:cNvPicPr>
          <p:nvPr/>
        </p:nvPicPr>
        <p:blipFill>
          <a:blip r:embed="rId9"/>
          <a:stretch>
            <a:fillRect/>
          </a:stretch>
        </p:blipFill>
        <p:spPr>
          <a:xfrm>
            <a:off x="1000100" y="500042"/>
            <a:ext cx="1635772" cy="164307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8" name="Picture 7" descr="télécharger.png"/>
          <p:cNvPicPr>
            <a:picLocks noChangeAspect="1"/>
          </p:cNvPicPr>
          <p:nvPr/>
        </p:nvPicPr>
        <p:blipFill>
          <a:blip r:embed="rId10"/>
          <a:stretch>
            <a:fillRect/>
          </a:stretch>
        </p:blipFill>
        <p:spPr>
          <a:xfrm>
            <a:off x="3529014" y="3057323"/>
            <a:ext cx="2114556" cy="137180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28992" y="642918"/>
            <a:ext cx="5143536" cy="400110"/>
          </a:xfrm>
          <a:prstGeom prst="rect">
            <a:avLst/>
          </a:prstGeom>
          <a:noFill/>
        </p:spPr>
        <p:txBody>
          <a:bodyPr wrap="square" rtlCol="1">
            <a:spAutoFit/>
          </a:bodyPr>
          <a:lstStyle/>
          <a:p>
            <a:r>
              <a:rPr lang="ar-DZ" sz="2000" dirty="0" smtClean="0"/>
              <a:t>المطلب الثالث </a:t>
            </a:r>
            <a:r>
              <a:rPr lang="fr-FR" sz="2000" dirty="0" smtClean="0"/>
              <a:t>:</a:t>
            </a:r>
            <a:r>
              <a:rPr lang="ar-DZ" sz="2000" dirty="0" smtClean="0"/>
              <a:t> دوافع اتباع إجراءات الصحة والسلامة المهنية </a:t>
            </a:r>
            <a:endParaRPr lang="ar-DZ" sz="2000" dirty="0"/>
          </a:p>
        </p:txBody>
      </p:sp>
      <p:graphicFrame>
        <p:nvGraphicFramePr>
          <p:cNvPr id="3" name="Diagram 2"/>
          <p:cNvGraphicFramePr/>
          <p:nvPr/>
        </p:nvGraphicFramePr>
        <p:xfrm>
          <a:off x="857224" y="1293826"/>
          <a:ext cx="7000924" cy="49212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descr="télécharger (1).png"/>
          <p:cNvPicPr>
            <a:picLocks noChangeAspect="1"/>
          </p:cNvPicPr>
          <p:nvPr/>
        </p:nvPicPr>
        <p:blipFill>
          <a:blip r:embed="rId6"/>
          <a:stretch>
            <a:fillRect/>
          </a:stretch>
        </p:blipFill>
        <p:spPr>
          <a:xfrm>
            <a:off x="7000892" y="1643050"/>
            <a:ext cx="1571636" cy="157163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5" name="Picture 4" descr="télécharger (12).jpg"/>
          <p:cNvPicPr>
            <a:picLocks noChangeAspect="1"/>
          </p:cNvPicPr>
          <p:nvPr/>
        </p:nvPicPr>
        <p:blipFill>
          <a:blip r:embed="rId7"/>
          <a:stretch>
            <a:fillRect/>
          </a:stretch>
        </p:blipFill>
        <p:spPr>
          <a:xfrm>
            <a:off x="6858016" y="4352717"/>
            <a:ext cx="1947869" cy="2148117"/>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6" name="Picture 5" descr="images (5).jpg"/>
          <p:cNvPicPr>
            <a:picLocks noChangeAspect="1"/>
          </p:cNvPicPr>
          <p:nvPr/>
        </p:nvPicPr>
        <p:blipFill>
          <a:blip r:embed="rId8"/>
          <a:stretch>
            <a:fillRect/>
          </a:stretch>
        </p:blipFill>
        <p:spPr>
          <a:xfrm>
            <a:off x="455205" y="642918"/>
            <a:ext cx="2545159" cy="1338261"/>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7" name="Picture 6" descr="تشجيع-الشكاوى-للعملاء.jpg"/>
          <p:cNvPicPr>
            <a:picLocks noChangeAspect="1"/>
          </p:cNvPicPr>
          <p:nvPr/>
        </p:nvPicPr>
        <p:blipFill>
          <a:blip r:embed="rId9" cstate="print"/>
          <a:stretch>
            <a:fillRect/>
          </a:stretch>
        </p:blipFill>
        <p:spPr>
          <a:xfrm>
            <a:off x="407963" y="5286388"/>
            <a:ext cx="1806583" cy="118933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57422" y="500042"/>
            <a:ext cx="6143668" cy="461665"/>
          </a:xfrm>
          <a:prstGeom prst="rect">
            <a:avLst/>
          </a:prstGeom>
          <a:noFill/>
        </p:spPr>
        <p:txBody>
          <a:bodyPr wrap="square" rtlCol="1">
            <a:spAutoFit/>
          </a:bodyPr>
          <a:lstStyle/>
          <a:p>
            <a:r>
              <a:rPr lang="ar-DZ" sz="2400" dirty="0" smtClean="0"/>
              <a:t>المطلب الرابع </a:t>
            </a:r>
            <a:r>
              <a:rPr lang="fr-FR" sz="2400" dirty="0" smtClean="0"/>
              <a:t>:</a:t>
            </a:r>
            <a:r>
              <a:rPr lang="ar-DZ" sz="2400" dirty="0" smtClean="0"/>
              <a:t> وسائل تطبيق الصحة والسلامة المهنية</a:t>
            </a:r>
            <a:endParaRPr lang="ar-DZ" sz="2400" dirty="0"/>
          </a:p>
        </p:txBody>
      </p:sp>
      <p:graphicFrame>
        <p:nvGraphicFramePr>
          <p:cNvPr id="3" name="Diagram 2"/>
          <p:cNvGraphicFramePr/>
          <p:nvPr/>
        </p:nvGraphicFramePr>
        <p:xfrm>
          <a:off x="642910" y="1285860"/>
          <a:ext cx="7072362" cy="52149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descr="télécharger (1).jpg"/>
          <p:cNvPicPr>
            <a:picLocks noChangeAspect="1"/>
          </p:cNvPicPr>
          <p:nvPr/>
        </p:nvPicPr>
        <p:blipFill>
          <a:blip r:embed="rId6"/>
          <a:stretch>
            <a:fillRect/>
          </a:stretch>
        </p:blipFill>
        <p:spPr>
          <a:xfrm>
            <a:off x="1038222" y="4881583"/>
            <a:ext cx="3105150" cy="14763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2953</TotalTime>
  <Words>1511</Words>
  <Application>Microsoft Office PowerPoint</Application>
  <PresentationFormat>Affichage à l'écran (4:3)</PresentationFormat>
  <Paragraphs>146</Paragraphs>
  <Slides>17</Slides>
  <Notes>0</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Equity</vt:lpstr>
      <vt:lpstr>مدخل الى الصحة والسلامة المهنية</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imane la belle</dc:creator>
  <cp:lastModifiedBy>hp</cp:lastModifiedBy>
  <cp:revision>98</cp:revision>
  <dcterms:created xsi:type="dcterms:W3CDTF">2022-03-10T19:13:53Z</dcterms:created>
  <dcterms:modified xsi:type="dcterms:W3CDTF">2022-04-19T08:31:38Z</dcterms:modified>
</cp:coreProperties>
</file>