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comments/comment1.xml" ContentType="application/vnd.openxmlformats-officedocument.presentationml.comments+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18"/>
  </p:notesMasterIdLst>
  <p:sldIdLst>
    <p:sldId id="256" r:id="rId2"/>
    <p:sldId id="257" r:id="rId3"/>
    <p:sldId id="271" r:id="rId4"/>
    <p:sldId id="270" r:id="rId5"/>
    <p:sldId id="266" r:id="rId6"/>
    <p:sldId id="258" r:id="rId7"/>
    <p:sldId id="259" r:id="rId8"/>
    <p:sldId id="260" r:id="rId9"/>
    <p:sldId id="261" r:id="rId10"/>
    <p:sldId id="262" r:id="rId11"/>
    <p:sldId id="263" r:id="rId12"/>
    <p:sldId id="264" r:id="rId13"/>
    <p:sldId id="265" r:id="rId14"/>
    <p:sldId id="267" r:id="rId15"/>
    <p:sldId id="268" r:id="rId16"/>
    <p:sldId id="269" r:id="rId17"/>
  </p:sldIdLst>
  <p:sldSz cx="9144000" cy="6858000" type="screen4x3"/>
  <p:notesSz cx="6858000" cy="9144000"/>
  <p:custShowLst>
    <p:custShow name="Diaporama personnalisé 1" id="0">
      <p:sldLst>
        <p:sld r:id="rId2"/>
        <p:sld r:id="rId3"/>
        <p:sld r:id="rId7"/>
        <p:sld r:id="rId8"/>
        <p:sld r:id="rId9"/>
        <p:sld r:id="rId10"/>
        <p:sld r:id="rId11"/>
        <p:sld r:id="rId12"/>
        <p:sld r:id="rId13"/>
        <p:sld r:id="rId14"/>
      </p:sldLst>
    </p:custShow>
  </p:custShowLst>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dmin" initials="a" lastIdx="1" clrIdx="0">
    <p:extLst>
      <p:ext uri="{19B8F6BF-5375-455C-9EA6-DF929625EA0E}">
        <p15:presenceInfo xmlns:p15="http://schemas.microsoft.com/office/powerpoint/2012/main" userId="admi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DF18680-E054-41AD-8BC1-D1AEF772440D}" styleName="Style moyen 2 - Accentuation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EB344D84-9AFB-497E-A393-DC336BA19D2E}" styleName="Style moyen 3 - Accentuation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8375" autoAdjust="0"/>
  </p:normalViewPr>
  <p:slideViewPr>
    <p:cSldViewPr>
      <p:cViewPr varScale="1">
        <p:scale>
          <a:sx n="78" d="100"/>
          <a:sy n="78" d="100"/>
        </p:scale>
        <p:origin x="1176"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1-01-02T21:43:07.654" idx="1">
    <p:pos x="5457" y="1153"/>
    <p:text/>
    <p:extLst>
      <p:ext uri="{C676402C-5697-4E1C-873F-D02D1690AC5C}">
        <p15:threadingInfo xmlns:p15="http://schemas.microsoft.com/office/powerpoint/2012/main" timeZoneBias="-60"/>
      </p:ext>
    </p:extLst>
  </p:cm>
</p:cmLst>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90E8D23-05B0-40E0-A7EF-14BE6954983F}" type="doc">
      <dgm:prSet loTypeId="urn:microsoft.com/office/officeart/2005/8/layout/radial4" loCatId="relationship" qsTypeId="urn:microsoft.com/office/officeart/2005/8/quickstyle/simple1" qsCatId="simple" csTypeId="urn:microsoft.com/office/officeart/2005/8/colors/accent1_2" csCatId="accent1" phldr="1"/>
      <dgm:spPr/>
      <dgm:t>
        <a:bodyPr/>
        <a:lstStyle/>
        <a:p>
          <a:endParaRPr lang="fr-FR"/>
        </a:p>
      </dgm:t>
    </dgm:pt>
    <dgm:pt modelId="{69F0260E-F174-4C72-B2A5-9E679CBFA022}">
      <dgm:prSet phldrT="[Texte]"/>
      <dgm:spPr/>
      <dgm:t>
        <a:bodyPr/>
        <a:lstStyle/>
        <a:p>
          <a:r>
            <a:rPr lang="ar-DZ" b="1" dirty="0">
              <a:solidFill>
                <a:schemeClr val="bg1"/>
              </a:solidFill>
            </a:rPr>
            <a:t>مصادر التمويل الرئيسية</a:t>
          </a:r>
          <a:endParaRPr lang="fr-FR" b="1" dirty="0">
            <a:solidFill>
              <a:schemeClr val="bg1"/>
            </a:solidFill>
          </a:endParaRPr>
        </a:p>
      </dgm:t>
    </dgm:pt>
    <dgm:pt modelId="{AB58E52C-7B7B-43A5-A6E3-5834F84FFF27}" type="parTrans" cxnId="{AFF456F3-4B64-43AE-8F03-3F8A90D63812}">
      <dgm:prSet/>
      <dgm:spPr/>
      <dgm:t>
        <a:bodyPr/>
        <a:lstStyle/>
        <a:p>
          <a:endParaRPr lang="fr-FR"/>
        </a:p>
      </dgm:t>
    </dgm:pt>
    <dgm:pt modelId="{F940E1CF-976D-4F64-B628-82D5460D604E}" type="sibTrans" cxnId="{AFF456F3-4B64-43AE-8F03-3F8A90D63812}">
      <dgm:prSet/>
      <dgm:spPr/>
      <dgm:t>
        <a:bodyPr/>
        <a:lstStyle/>
        <a:p>
          <a:endParaRPr lang="fr-FR"/>
        </a:p>
      </dgm:t>
    </dgm:pt>
    <dgm:pt modelId="{A360AD2D-99D8-4925-BA25-AAA02186CC48}">
      <dgm:prSet phldrT="[Texte]"/>
      <dgm:spPr/>
      <dgm:t>
        <a:bodyPr/>
        <a:lstStyle/>
        <a:p>
          <a:r>
            <a:rPr lang="ar-DZ" b="1" dirty="0">
              <a:solidFill>
                <a:schemeClr val="bg1"/>
              </a:solidFill>
            </a:rPr>
            <a:t>مصادر خارجية</a:t>
          </a:r>
          <a:endParaRPr lang="fr-FR" b="1" dirty="0">
            <a:solidFill>
              <a:schemeClr val="bg1"/>
            </a:solidFill>
          </a:endParaRPr>
        </a:p>
      </dgm:t>
    </dgm:pt>
    <dgm:pt modelId="{E00A1F5A-7E52-4ADB-B040-351566F650E1}" type="parTrans" cxnId="{3AEC1D9E-DB78-48B1-8CB8-FB0C719D2838}">
      <dgm:prSet/>
      <dgm:spPr/>
      <dgm:t>
        <a:bodyPr/>
        <a:lstStyle/>
        <a:p>
          <a:endParaRPr lang="fr-FR"/>
        </a:p>
      </dgm:t>
    </dgm:pt>
    <dgm:pt modelId="{D64BF694-B888-4630-AAD3-2C79E1C0DC18}" type="sibTrans" cxnId="{3AEC1D9E-DB78-48B1-8CB8-FB0C719D2838}">
      <dgm:prSet/>
      <dgm:spPr/>
      <dgm:t>
        <a:bodyPr/>
        <a:lstStyle/>
        <a:p>
          <a:endParaRPr lang="fr-FR"/>
        </a:p>
      </dgm:t>
    </dgm:pt>
    <dgm:pt modelId="{CDB52258-69A3-4418-B6C8-8CB4A587C1CA}">
      <dgm:prSet phldrT="[Texte]"/>
      <dgm:spPr/>
      <dgm:t>
        <a:bodyPr/>
        <a:lstStyle/>
        <a:p>
          <a:r>
            <a:rPr lang="ar-DZ" b="1" dirty="0">
              <a:solidFill>
                <a:schemeClr val="bg1"/>
              </a:solidFill>
            </a:rPr>
            <a:t>مصادر داخلية</a:t>
          </a:r>
          <a:endParaRPr lang="fr-FR" b="1" dirty="0">
            <a:solidFill>
              <a:schemeClr val="bg1"/>
            </a:solidFill>
          </a:endParaRPr>
        </a:p>
      </dgm:t>
    </dgm:pt>
    <dgm:pt modelId="{2BEAFE26-3A1E-402B-8084-9CF441200094}" type="parTrans" cxnId="{9124B019-73D1-4E5D-8578-A32CA499C098}">
      <dgm:prSet/>
      <dgm:spPr/>
      <dgm:t>
        <a:bodyPr/>
        <a:lstStyle/>
        <a:p>
          <a:endParaRPr lang="fr-FR"/>
        </a:p>
      </dgm:t>
    </dgm:pt>
    <dgm:pt modelId="{B9685674-E1CB-43BD-BEF2-717FD1AE1DCA}" type="sibTrans" cxnId="{9124B019-73D1-4E5D-8578-A32CA499C098}">
      <dgm:prSet/>
      <dgm:spPr/>
      <dgm:t>
        <a:bodyPr/>
        <a:lstStyle/>
        <a:p>
          <a:endParaRPr lang="fr-FR"/>
        </a:p>
      </dgm:t>
    </dgm:pt>
    <dgm:pt modelId="{EEC6F400-C6DB-4744-8598-0E53A9EFD7AA}" type="pres">
      <dgm:prSet presAssocID="{A90E8D23-05B0-40E0-A7EF-14BE6954983F}" presName="cycle" presStyleCnt="0">
        <dgm:presLayoutVars>
          <dgm:chMax val="1"/>
          <dgm:dir/>
          <dgm:animLvl val="ctr"/>
          <dgm:resizeHandles val="exact"/>
        </dgm:presLayoutVars>
      </dgm:prSet>
      <dgm:spPr/>
    </dgm:pt>
    <dgm:pt modelId="{40638197-2A0D-4602-9545-B998695E5927}" type="pres">
      <dgm:prSet presAssocID="{69F0260E-F174-4C72-B2A5-9E679CBFA022}" presName="centerShape" presStyleLbl="node0" presStyleIdx="0" presStyleCnt="1" custLinFactNeighborX="-1293" custLinFactNeighborY="-44116"/>
      <dgm:spPr/>
    </dgm:pt>
    <dgm:pt modelId="{E3CF2D50-37AE-49CD-B1A6-4C4A5F8E5BF6}" type="pres">
      <dgm:prSet presAssocID="{E00A1F5A-7E52-4ADB-B040-351566F650E1}" presName="parTrans" presStyleLbl="bgSibTrans2D1" presStyleIdx="0" presStyleCnt="2"/>
      <dgm:spPr/>
    </dgm:pt>
    <dgm:pt modelId="{445FDC83-E837-4B80-A222-0B252258D6EC}" type="pres">
      <dgm:prSet presAssocID="{A360AD2D-99D8-4925-BA25-AAA02186CC48}" presName="node" presStyleLbl="node1" presStyleIdx="0" presStyleCnt="2" custRadScaleRad="83202" custRadScaleInc="-49670">
        <dgm:presLayoutVars>
          <dgm:bulletEnabled val="1"/>
        </dgm:presLayoutVars>
      </dgm:prSet>
      <dgm:spPr/>
    </dgm:pt>
    <dgm:pt modelId="{9FCE3C06-DA98-4DA3-BE2D-656343811A3E}" type="pres">
      <dgm:prSet presAssocID="{2BEAFE26-3A1E-402B-8084-9CF441200094}" presName="parTrans" presStyleLbl="bgSibTrans2D1" presStyleIdx="1" presStyleCnt="2"/>
      <dgm:spPr/>
    </dgm:pt>
    <dgm:pt modelId="{4ABE0814-40E5-4FC7-9DAE-F1E322CFDB81}" type="pres">
      <dgm:prSet presAssocID="{CDB52258-69A3-4418-B6C8-8CB4A587C1CA}" presName="node" presStyleLbl="node1" presStyleIdx="1" presStyleCnt="2" custRadScaleRad="81559" custRadScaleInc="48281">
        <dgm:presLayoutVars>
          <dgm:bulletEnabled val="1"/>
        </dgm:presLayoutVars>
      </dgm:prSet>
      <dgm:spPr/>
    </dgm:pt>
  </dgm:ptLst>
  <dgm:cxnLst>
    <dgm:cxn modelId="{64D7250E-139C-4A4D-AA5D-8EDE8ABB5B93}" type="presOf" srcId="{2BEAFE26-3A1E-402B-8084-9CF441200094}" destId="{9FCE3C06-DA98-4DA3-BE2D-656343811A3E}" srcOrd="0" destOrd="0" presId="urn:microsoft.com/office/officeart/2005/8/layout/radial4"/>
    <dgm:cxn modelId="{9124B019-73D1-4E5D-8578-A32CA499C098}" srcId="{69F0260E-F174-4C72-B2A5-9E679CBFA022}" destId="{CDB52258-69A3-4418-B6C8-8CB4A587C1CA}" srcOrd="1" destOrd="0" parTransId="{2BEAFE26-3A1E-402B-8084-9CF441200094}" sibTransId="{B9685674-E1CB-43BD-BEF2-717FD1AE1DCA}"/>
    <dgm:cxn modelId="{BBBEE12D-558C-4D48-9E61-657FDFDF88EB}" type="presOf" srcId="{69F0260E-F174-4C72-B2A5-9E679CBFA022}" destId="{40638197-2A0D-4602-9545-B998695E5927}" srcOrd="0" destOrd="0" presId="urn:microsoft.com/office/officeart/2005/8/layout/radial4"/>
    <dgm:cxn modelId="{7EC76A6D-A33F-43DB-A928-23F0E0D18814}" type="presOf" srcId="{A90E8D23-05B0-40E0-A7EF-14BE6954983F}" destId="{EEC6F400-C6DB-4744-8598-0E53A9EFD7AA}" srcOrd="0" destOrd="0" presId="urn:microsoft.com/office/officeart/2005/8/layout/radial4"/>
    <dgm:cxn modelId="{3AEC1D9E-DB78-48B1-8CB8-FB0C719D2838}" srcId="{69F0260E-F174-4C72-B2A5-9E679CBFA022}" destId="{A360AD2D-99D8-4925-BA25-AAA02186CC48}" srcOrd="0" destOrd="0" parTransId="{E00A1F5A-7E52-4ADB-B040-351566F650E1}" sibTransId="{D64BF694-B888-4630-AAD3-2C79E1C0DC18}"/>
    <dgm:cxn modelId="{3C938DA7-8E9D-45C7-829E-A7F847B327F6}" type="presOf" srcId="{CDB52258-69A3-4418-B6C8-8CB4A587C1CA}" destId="{4ABE0814-40E5-4FC7-9DAE-F1E322CFDB81}" srcOrd="0" destOrd="0" presId="urn:microsoft.com/office/officeart/2005/8/layout/radial4"/>
    <dgm:cxn modelId="{0B630DBD-8EAB-4F30-A476-3EA424518B2D}" type="presOf" srcId="{E00A1F5A-7E52-4ADB-B040-351566F650E1}" destId="{E3CF2D50-37AE-49CD-B1A6-4C4A5F8E5BF6}" srcOrd="0" destOrd="0" presId="urn:microsoft.com/office/officeart/2005/8/layout/radial4"/>
    <dgm:cxn modelId="{A94302D7-CDBB-45D4-978A-E96D49A406FE}" type="presOf" srcId="{A360AD2D-99D8-4925-BA25-AAA02186CC48}" destId="{445FDC83-E837-4B80-A222-0B252258D6EC}" srcOrd="0" destOrd="0" presId="urn:microsoft.com/office/officeart/2005/8/layout/radial4"/>
    <dgm:cxn modelId="{AFF456F3-4B64-43AE-8F03-3F8A90D63812}" srcId="{A90E8D23-05B0-40E0-A7EF-14BE6954983F}" destId="{69F0260E-F174-4C72-B2A5-9E679CBFA022}" srcOrd="0" destOrd="0" parTransId="{AB58E52C-7B7B-43A5-A6E3-5834F84FFF27}" sibTransId="{F940E1CF-976D-4F64-B628-82D5460D604E}"/>
    <dgm:cxn modelId="{FB5116E6-1155-47E3-936F-3665966A5A4B}" type="presParOf" srcId="{EEC6F400-C6DB-4744-8598-0E53A9EFD7AA}" destId="{40638197-2A0D-4602-9545-B998695E5927}" srcOrd="0" destOrd="0" presId="urn:microsoft.com/office/officeart/2005/8/layout/radial4"/>
    <dgm:cxn modelId="{BB1490C0-4858-461E-B2C6-993B1F8843C9}" type="presParOf" srcId="{EEC6F400-C6DB-4744-8598-0E53A9EFD7AA}" destId="{E3CF2D50-37AE-49CD-B1A6-4C4A5F8E5BF6}" srcOrd="1" destOrd="0" presId="urn:microsoft.com/office/officeart/2005/8/layout/radial4"/>
    <dgm:cxn modelId="{71AAFE8F-205F-4ED1-AAE2-FE9C4C88D141}" type="presParOf" srcId="{EEC6F400-C6DB-4744-8598-0E53A9EFD7AA}" destId="{445FDC83-E837-4B80-A222-0B252258D6EC}" srcOrd="2" destOrd="0" presId="urn:microsoft.com/office/officeart/2005/8/layout/radial4"/>
    <dgm:cxn modelId="{4796B018-AD09-4531-9C4E-9F5DE960ED66}" type="presParOf" srcId="{EEC6F400-C6DB-4744-8598-0E53A9EFD7AA}" destId="{9FCE3C06-DA98-4DA3-BE2D-656343811A3E}" srcOrd="3" destOrd="0" presId="urn:microsoft.com/office/officeart/2005/8/layout/radial4"/>
    <dgm:cxn modelId="{8CFC7C13-9042-4B83-8F81-B62525769E67}" type="presParOf" srcId="{EEC6F400-C6DB-4744-8598-0E53A9EFD7AA}" destId="{4ABE0814-40E5-4FC7-9DAE-F1E322CFDB81}" srcOrd="4" destOrd="0" presId="urn:microsoft.com/office/officeart/2005/8/layout/radial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E8AACA2-89C7-4482-9F65-5F7533DCBF68}" type="doc">
      <dgm:prSet loTypeId="urn:microsoft.com/office/officeart/2005/8/layout/hierarchy3" loCatId="list" qsTypeId="urn:microsoft.com/office/officeart/2005/8/quickstyle/simple1" qsCatId="simple" csTypeId="urn:microsoft.com/office/officeart/2005/8/colors/accent1_2" csCatId="accent1" phldr="1"/>
      <dgm:spPr/>
      <dgm:t>
        <a:bodyPr/>
        <a:lstStyle/>
        <a:p>
          <a:endParaRPr lang="fr-FR"/>
        </a:p>
      </dgm:t>
    </dgm:pt>
    <dgm:pt modelId="{53585B9E-4CEF-4F43-9EBC-75BB8D9423BC}">
      <dgm:prSet phldrT="[Texte]"/>
      <dgm:spPr/>
      <dgm:t>
        <a:bodyPr/>
        <a:lstStyle/>
        <a:p>
          <a:r>
            <a:rPr lang="ar-DZ" dirty="0"/>
            <a:t>مستويات الميزانية:</a:t>
          </a:r>
          <a:endParaRPr lang="fr-FR" dirty="0"/>
        </a:p>
      </dgm:t>
    </dgm:pt>
    <dgm:pt modelId="{5BD5EB71-CE7F-490E-94CD-2FE07789B48D}" type="parTrans" cxnId="{B7BC99A9-8830-45A9-91F2-12ADF713DAFD}">
      <dgm:prSet/>
      <dgm:spPr/>
      <dgm:t>
        <a:bodyPr/>
        <a:lstStyle/>
        <a:p>
          <a:endParaRPr lang="fr-FR"/>
        </a:p>
      </dgm:t>
    </dgm:pt>
    <dgm:pt modelId="{2B3D7FC1-0C68-4421-91F5-25961099D485}" type="sibTrans" cxnId="{B7BC99A9-8830-45A9-91F2-12ADF713DAFD}">
      <dgm:prSet/>
      <dgm:spPr/>
      <dgm:t>
        <a:bodyPr/>
        <a:lstStyle/>
        <a:p>
          <a:endParaRPr lang="fr-FR"/>
        </a:p>
      </dgm:t>
    </dgm:pt>
    <dgm:pt modelId="{24AACE3D-34C5-46FF-AA43-3EB55A692BA5}">
      <dgm:prSet phldrT="[Texte]" custT="1"/>
      <dgm:spPr/>
      <dgm:t>
        <a:bodyPr/>
        <a:lstStyle/>
        <a:p>
          <a:r>
            <a:rPr lang="ar-DZ" sz="2400" b="1" dirty="0"/>
            <a:t>مستوى الموارد الدائمة والاستخدامات المستقرة</a:t>
          </a:r>
          <a:endParaRPr lang="fr-FR" sz="2400" b="1" dirty="0"/>
        </a:p>
      </dgm:t>
    </dgm:pt>
    <dgm:pt modelId="{FB01B1FF-EAB7-403B-A902-524CBAFBD3C8}" type="parTrans" cxnId="{C30C82C9-C196-4125-A738-6918147A97A5}">
      <dgm:prSet/>
      <dgm:spPr/>
      <dgm:t>
        <a:bodyPr/>
        <a:lstStyle/>
        <a:p>
          <a:endParaRPr lang="fr-FR"/>
        </a:p>
      </dgm:t>
    </dgm:pt>
    <dgm:pt modelId="{E9DD63D1-6790-4F67-BC73-D21816434DB6}" type="sibTrans" cxnId="{C30C82C9-C196-4125-A738-6918147A97A5}">
      <dgm:prSet/>
      <dgm:spPr/>
      <dgm:t>
        <a:bodyPr/>
        <a:lstStyle/>
        <a:p>
          <a:endParaRPr lang="fr-FR"/>
        </a:p>
      </dgm:t>
    </dgm:pt>
    <dgm:pt modelId="{B712F539-46A5-4734-BC8C-807B02446B69}">
      <dgm:prSet phldrT="[Texte]" custT="1"/>
      <dgm:spPr/>
      <dgm:t>
        <a:bodyPr/>
        <a:lstStyle/>
        <a:p>
          <a:r>
            <a:rPr lang="ar-DZ" sz="2400" b="1" dirty="0"/>
            <a:t>مستوى استخدامات الاستغلال وموارد الاستغلال</a:t>
          </a:r>
          <a:endParaRPr lang="fr-FR" sz="2400" b="1" dirty="0"/>
        </a:p>
      </dgm:t>
    </dgm:pt>
    <dgm:pt modelId="{A23F4B6A-C790-449E-8EAC-9EDF5A44B097}" type="parTrans" cxnId="{A1ABC7C0-0596-4E3C-8316-9A85307E3B3E}">
      <dgm:prSet/>
      <dgm:spPr/>
      <dgm:t>
        <a:bodyPr/>
        <a:lstStyle/>
        <a:p>
          <a:endParaRPr lang="fr-FR"/>
        </a:p>
      </dgm:t>
    </dgm:pt>
    <dgm:pt modelId="{3EF8AAD8-B26D-4DFB-B07D-5FA23C87E32C}" type="sibTrans" cxnId="{A1ABC7C0-0596-4E3C-8316-9A85307E3B3E}">
      <dgm:prSet/>
      <dgm:spPr/>
      <dgm:t>
        <a:bodyPr/>
        <a:lstStyle/>
        <a:p>
          <a:endParaRPr lang="fr-FR"/>
        </a:p>
      </dgm:t>
    </dgm:pt>
    <dgm:pt modelId="{8A1EDE09-1D45-4F3F-999D-CE66664B7C11}">
      <dgm:prSet phldrT="[Texte]" custT="1"/>
      <dgm:spPr/>
      <dgm:t>
        <a:bodyPr/>
        <a:lstStyle/>
        <a:p>
          <a:r>
            <a:rPr lang="ar-DZ" sz="2400" b="1" dirty="0"/>
            <a:t>مستوى الاستخدامات خارج الاستغلال </a:t>
          </a:r>
          <a:r>
            <a:rPr lang="ar-DZ" sz="2400" b="1" dirty="0" err="1"/>
            <a:t>و</a:t>
          </a:r>
          <a:r>
            <a:rPr lang="ar-DZ" sz="2400" b="1" dirty="0"/>
            <a:t> المواد خارج الاستغلال</a:t>
          </a:r>
        </a:p>
      </dgm:t>
    </dgm:pt>
    <dgm:pt modelId="{D8B27E1C-A7D2-41D6-9039-C9D2D31D5E1D}" type="parTrans" cxnId="{FE9E9D70-C9A5-4122-B858-D57CFF593B12}">
      <dgm:prSet/>
      <dgm:spPr/>
      <dgm:t>
        <a:bodyPr/>
        <a:lstStyle/>
        <a:p>
          <a:endParaRPr lang="fr-FR"/>
        </a:p>
      </dgm:t>
    </dgm:pt>
    <dgm:pt modelId="{3161C857-ABE2-41B9-B6F8-F792C814A071}" type="sibTrans" cxnId="{FE9E9D70-C9A5-4122-B858-D57CFF593B12}">
      <dgm:prSet/>
      <dgm:spPr/>
      <dgm:t>
        <a:bodyPr/>
        <a:lstStyle/>
        <a:p>
          <a:endParaRPr lang="fr-FR"/>
        </a:p>
      </dgm:t>
    </dgm:pt>
    <dgm:pt modelId="{494C0D85-DC45-4B3E-84DC-4C7470B8BE0F}">
      <dgm:prSet phldrT="[Texte]" custT="1"/>
      <dgm:spPr/>
      <dgm:t>
        <a:bodyPr/>
        <a:lstStyle/>
        <a:p>
          <a:r>
            <a:rPr lang="ar-DZ" sz="2400" b="1" dirty="0"/>
            <a:t>مستوى الخزينة</a:t>
          </a:r>
          <a:endParaRPr lang="fr-FR" sz="2400" b="1" dirty="0"/>
        </a:p>
      </dgm:t>
    </dgm:pt>
    <dgm:pt modelId="{08FCF870-D29E-4441-B971-CFE7969E87DB}" type="parTrans" cxnId="{983FB1E1-93B2-40AB-B3BA-F487F2E67C5D}">
      <dgm:prSet/>
      <dgm:spPr/>
      <dgm:t>
        <a:bodyPr/>
        <a:lstStyle/>
        <a:p>
          <a:endParaRPr lang="fr-FR"/>
        </a:p>
      </dgm:t>
    </dgm:pt>
    <dgm:pt modelId="{906C4A13-5B7D-41A8-A825-29F2297C5A29}" type="sibTrans" cxnId="{983FB1E1-93B2-40AB-B3BA-F487F2E67C5D}">
      <dgm:prSet/>
      <dgm:spPr/>
      <dgm:t>
        <a:bodyPr/>
        <a:lstStyle/>
        <a:p>
          <a:endParaRPr lang="fr-FR"/>
        </a:p>
      </dgm:t>
    </dgm:pt>
    <dgm:pt modelId="{26FECF90-6B0D-48BF-BEBE-2B30BC5B7263}" type="pres">
      <dgm:prSet presAssocID="{4E8AACA2-89C7-4482-9F65-5F7533DCBF68}" presName="diagram" presStyleCnt="0">
        <dgm:presLayoutVars>
          <dgm:chPref val="1"/>
          <dgm:dir val="rev"/>
          <dgm:animOne val="branch"/>
          <dgm:animLvl val="lvl"/>
          <dgm:resizeHandles/>
        </dgm:presLayoutVars>
      </dgm:prSet>
      <dgm:spPr/>
    </dgm:pt>
    <dgm:pt modelId="{76B86F67-BF3D-487E-85A8-5A2D564922DC}" type="pres">
      <dgm:prSet presAssocID="{53585B9E-4CEF-4F43-9EBC-75BB8D9423BC}" presName="root" presStyleCnt="0"/>
      <dgm:spPr/>
    </dgm:pt>
    <dgm:pt modelId="{00DDF7C6-561A-4C97-80CA-42DA217C5F5E}" type="pres">
      <dgm:prSet presAssocID="{53585B9E-4CEF-4F43-9EBC-75BB8D9423BC}" presName="rootComposite" presStyleCnt="0"/>
      <dgm:spPr/>
    </dgm:pt>
    <dgm:pt modelId="{AC47C215-7394-4D1A-AD3C-C665FBD9D72B}" type="pres">
      <dgm:prSet presAssocID="{53585B9E-4CEF-4F43-9EBC-75BB8D9423BC}" presName="rootText" presStyleLbl="node1" presStyleIdx="0" presStyleCnt="1" custScaleX="565258" custScaleY="158956"/>
      <dgm:spPr/>
    </dgm:pt>
    <dgm:pt modelId="{23368EC2-C56A-4D6E-ADB6-DFA6CC4E2835}" type="pres">
      <dgm:prSet presAssocID="{53585B9E-4CEF-4F43-9EBC-75BB8D9423BC}" presName="rootConnector" presStyleLbl="node1" presStyleIdx="0" presStyleCnt="1"/>
      <dgm:spPr/>
    </dgm:pt>
    <dgm:pt modelId="{664C53F3-FD26-4972-966F-EAEC9E604A4E}" type="pres">
      <dgm:prSet presAssocID="{53585B9E-4CEF-4F43-9EBC-75BB8D9423BC}" presName="childShape" presStyleCnt="0"/>
      <dgm:spPr/>
    </dgm:pt>
    <dgm:pt modelId="{BD62457A-850B-42AB-8586-D9391F18C002}" type="pres">
      <dgm:prSet presAssocID="{FB01B1FF-EAB7-403B-A902-524CBAFBD3C8}" presName="Name13" presStyleLbl="parChTrans1D2" presStyleIdx="0" presStyleCnt="4"/>
      <dgm:spPr/>
    </dgm:pt>
    <dgm:pt modelId="{1271E914-EE09-4145-B53B-FDF1EC3FEFFF}" type="pres">
      <dgm:prSet presAssocID="{24AACE3D-34C5-46FF-AA43-3EB55A692BA5}" presName="childText" presStyleLbl="bgAcc1" presStyleIdx="0" presStyleCnt="4" custScaleX="761437" custLinFactNeighborX="4131" custLinFactNeighborY="-1897">
        <dgm:presLayoutVars>
          <dgm:bulletEnabled val="1"/>
        </dgm:presLayoutVars>
      </dgm:prSet>
      <dgm:spPr/>
    </dgm:pt>
    <dgm:pt modelId="{1F5E2E80-9756-4D66-9723-C49C162B513B}" type="pres">
      <dgm:prSet presAssocID="{A23F4B6A-C790-449E-8EAC-9EDF5A44B097}" presName="Name13" presStyleLbl="parChTrans1D2" presStyleIdx="1" presStyleCnt="4"/>
      <dgm:spPr/>
    </dgm:pt>
    <dgm:pt modelId="{A3971E8D-7388-44D9-AF1C-BDD4C7A23D42}" type="pres">
      <dgm:prSet presAssocID="{B712F539-46A5-4734-BC8C-807B02446B69}" presName="childText" presStyleLbl="bgAcc1" presStyleIdx="1" presStyleCnt="4" custScaleX="761095">
        <dgm:presLayoutVars>
          <dgm:bulletEnabled val="1"/>
        </dgm:presLayoutVars>
      </dgm:prSet>
      <dgm:spPr/>
    </dgm:pt>
    <dgm:pt modelId="{4F29B91D-7F6D-4737-BFEA-EDF8B2D51A65}" type="pres">
      <dgm:prSet presAssocID="{D8B27E1C-A7D2-41D6-9039-C9D2D31D5E1D}" presName="Name13" presStyleLbl="parChTrans1D2" presStyleIdx="2" presStyleCnt="4"/>
      <dgm:spPr/>
    </dgm:pt>
    <dgm:pt modelId="{EF858502-B294-40C5-9714-1F11474F36EC}" type="pres">
      <dgm:prSet presAssocID="{8A1EDE09-1D45-4F3F-999D-CE66664B7C11}" presName="childText" presStyleLbl="bgAcc1" presStyleIdx="2" presStyleCnt="4" custScaleX="762585" custScaleY="134412">
        <dgm:presLayoutVars>
          <dgm:bulletEnabled val="1"/>
        </dgm:presLayoutVars>
      </dgm:prSet>
      <dgm:spPr/>
    </dgm:pt>
    <dgm:pt modelId="{2DE10480-7D93-480A-B3B5-31C4188B365E}" type="pres">
      <dgm:prSet presAssocID="{08FCF870-D29E-4441-B971-CFE7969E87DB}" presName="Name13" presStyleLbl="parChTrans1D2" presStyleIdx="3" presStyleCnt="4"/>
      <dgm:spPr/>
    </dgm:pt>
    <dgm:pt modelId="{0B172CDB-02A6-4B4B-8988-0B99F735559D}" type="pres">
      <dgm:prSet presAssocID="{494C0D85-DC45-4B3E-84DC-4C7470B8BE0F}" presName="childText" presStyleLbl="bgAcc1" presStyleIdx="3" presStyleCnt="4" custScaleX="755316">
        <dgm:presLayoutVars>
          <dgm:bulletEnabled val="1"/>
        </dgm:presLayoutVars>
      </dgm:prSet>
      <dgm:spPr/>
    </dgm:pt>
  </dgm:ptLst>
  <dgm:cxnLst>
    <dgm:cxn modelId="{EBFD7C06-9691-49AE-AAD2-685CE127F87A}" type="presOf" srcId="{FB01B1FF-EAB7-403B-A902-524CBAFBD3C8}" destId="{BD62457A-850B-42AB-8586-D9391F18C002}" srcOrd="0" destOrd="0" presId="urn:microsoft.com/office/officeart/2005/8/layout/hierarchy3"/>
    <dgm:cxn modelId="{77745C09-5F03-4BD4-B772-F3E5AFD89A1C}" type="presOf" srcId="{D8B27E1C-A7D2-41D6-9039-C9D2D31D5E1D}" destId="{4F29B91D-7F6D-4737-BFEA-EDF8B2D51A65}" srcOrd="0" destOrd="0" presId="urn:microsoft.com/office/officeart/2005/8/layout/hierarchy3"/>
    <dgm:cxn modelId="{636D3F16-73EA-4F72-903F-B119E9439092}" type="presOf" srcId="{53585B9E-4CEF-4F43-9EBC-75BB8D9423BC}" destId="{AC47C215-7394-4D1A-AD3C-C665FBD9D72B}" srcOrd="0" destOrd="0" presId="urn:microsoft.com/office/officeart/2005/8/layout/hierarchy3"/>
    <dgm:cxn modelId="{B9934D39-6A33-4C79-8F20-397B8792406D}" type="presOf" srcId="{24AACE3D-34C5-46FF-AA43-3EB55A692BA5}" destId="{1271E914-EE09-4145-B53B-FDF1EC3FEFFF}" srcOrd="0" destOrd="0" presId="urn:microsoft.com/office/officeart/2005/8/layout/hierarchy3"/>
    <dgm:cxn modelId="{39EC863F-72BD-4A3C-8C85-78597B997EC7}" type="presOf" srcId="{494C0D85-DC45-4B3E-84DC-4C7470B8BE0F}" destId="{0B172CDB-02A6-4B4B-8988-0B99F735559D}" srcOrd="0" destOrd="0" presId="urn:microsoft.com/office/officeart/2005/8/layout/hierarchy3"/>
    <dgm:cxn modelId="{D937896C-57C2-4D07-A762-E4652526159D}" type="presOf" srcId="{08FCF870-D29E-4441-B971-CFE7969E87DB}" destId="{2DE10480-7D93-480A-B3B5-31C4188B365E}" srcOrd="0" destOrd="0" presId="urn:microsoft.com/office/officeart/2005/8/layout/hierarchy3"/>
    <dgm:cxn modelId="{FE9E9D70-C9A5-4122-B858-D57CFF593B12}" srcId="{53585B9E-4CEF-4F43-9EBC-75BB8D9423BC}" destId="{8A1EDE09-1D45-4F3F-999D-CE66664B7C11}" srcOrd="2" destOrd="0" parTransId="{D8B27E1C-A7D2-41D6-9039-C9D2D31D5E1D}" sibTransId="{3161C857-ABE2-41B9-B6F8-F792C814A071}"/>
    <dgm:cxn modelId="{F26C5455-09E5-4350-A322-097DEE7F5CB1}" type="presOf" srcId="{53585B9E-4CEF-4F43-9EBC-75BB8D9423BC}" destId="{23368EC2-C56A-4D6E-ADB6-DFA6CC4E2835}" srcOrd="1" destOrd="0" presId="urn:microsoft.com/office/officeart/2005/8/layout/hierarchy3"/>
    <dgm:cxn modelId="{2BFA518B-FFBA-421D-A18D-739FAF09BAA9}" type="presOf" srcId="{A23F4B6A-C790-449E-8EAC-9EDF5A44B097}" destId="{1F5E2E80-9756-4D66-9723-C49C162B513B}" srcOrd="0" destOrd="0" presId="urn:microsoft.com/office/officeart/2005/8/layout/hierarchy3"/>
    <dgm:cxn modelId="{2290B698-8E9D-47B0-BF98-EDC580C9C873}" type="presOf" srcId="{8A1EDE09-1D45-4F3F-999D-CE66664B7C11}" destId="{EF858502-B294-40C5-9714-1F11474F36EC}" srcOrd="0" destOrd="0" presId="urn:microsoft.com/office/officeart/2005/8/layout/hierarchy3"/>
    <dgm:cxn modelId="{B7BC99A9-8830-45A9-91F2-12ADF713DAFD}" srcId="{4E8AACA2-89C7-4482-9F65-5F7533DCBF68}" destId="{53585B9E-4CEF-4F43-9EBC-75BB8D9423BC}" srcOrd="0" destOrd="0" parTransId="{5BD5EB71-CE7F-490E-94CD-2FE07789B48D}" sibTransId="{2B3D7FC1-0C68-4421-91F5-25961099D485}"/>
    <dgm:cxn modelId="{C2A158BB-01A1-4483-B3D5-23FD8A7A0E75}" type="presOf" srcId="{4E8AACA2-89C7-4482-9F65-5F7533DCBF68}" destId="{26FECF90-6B0D-48BF-BEBE-2B30BC5B7263}" srcOrd="0" destOrd="0" presId="urn:microsoft.com/office/officeart/2005/8/layout/hierarchy3"/>
    <dgm:cxn modelId="{A1ABC7C0-0596-4E3C-8316-9A85307E3B3E}" srcId="{53585B9E-4CEF-4F43-9EBC-75BB8D9423BC}" destId="{B712F539-46A5-4734-BC8C-807B02446B69}" srcOrd="1" destOrd="0" parTransId="{A23F4B6A-C790-449E-8EAC-9EDF5A44B097}" sibTransId="{3EF8AAD8-B26D-4DFB-B07D-5FA23C87E32C}"/>
    <dgm:cxn modelId="{C30C82C9-C196-4125-A738-6918147A97A5}" srcId="{53585B9E-4CEF-4F43-9EBC-75BB8D9423BC}" destId="{24AACE3D-34C5-46FF-AA43-3EB55A692BA5}" srcOrd="0" destOrd="0" parTransId="{FB01B1FF-EAB7-403B-A902-524CBAFBD3C8}" sibTransId="{E9DD63D1-6790-4F67-BC73-D21816434DB6}"/>
    <dgm:cxn modelId="{448594D7-B4B5-48F5-9510-38D0107BA602}" type="presOf" srcId="{B712F539-46A5-4734-BC8C-807B02446B69}" destId="{A3971E8D-7388-44D9-AF1C-BDD4C7A23D42}" srcOrd="0" destOrd="0" presId="urn:microsoft.com/office/officeart/2005/8/layout/hierarchy3"/>
    <dgm:cxn modelId="{983FB1E1-93B2-40AB-B3BA-F487F2E67C5D}" srcId="{53585B9E-4CEF-4F43-9EBC-75BB8D9423BC}" destId="{494C0D85-DC45-4B3E-84DC-4C7470B8BE0F}" srcOrd="3" destOrd="0" parTransId="{08FCF870-D29E-4441-B971-CFE7969E87DB}" sibTransId="{906C4A13-5B7D-41A8-A825-29F2297C5A29}"/>
    <dgm:cxn modelId="{C32FFD7F-CC77-4DFD-A61D-8D1A70EE4EB6}" type="presParOf" srcId="{26FECF90-6B0D-48BF-BEBE-2B30BC5B7263}" destId="{76B86F67-BF3D-487E-85A8-5A2D564922DC}" srcOrd="0" destOrd="0" presId="urn:microsoft.com/office/officeart/2005/8/layout/hierarchy3"/>
    <dgm:cxn modelId="{8BBB1FBC-3187-4760-A42E-7A464D13AE45}" type="presParOf" srcId="{76B86F67-BF3D-487E-85A8-5A2D564922DC}" destId="{00DDF7C6-561A-4C97-80CA-42DA217C5F5E}" srcOrd="0" destOrd="0" presId="urn:microsoft.com/office/officeart/2005/8/layout/hierarchy3"/>
    <dgm:cxn modelId="{C3F256F7-AA57-4595-9B18-CC28E8818F82}" type="presParOf" srcId="{00DDF7C6-561A-4C97-80CA-42DA217C5F5E}" destId="{AC47C215-7394-4D1A-AD3C-C665FBD9D72B}" srcOrd="0" destOrd="0" presId="urn:microsoft.com/office/officeart/2005/8/layout/hierarchy3"/>
    <dgm:cxn modelId="{FD483D19-319F-4C20-9BF9-3052D123AF7B}" type="presParOf" srcId="{00DDF7C6-561A-4C97-80CA-42DA217C5F5E}" destId="{23368EC2-C56A-4D6E-ADB6-DFA6CC4E2835}" srcOrd="1" destOrd="0" presId="urn:microsoft.com/office/officeart/2005/8/layout/hierarchy3"/>
    <dgm:cxn modelId="{27696AAD-5372-4887-9617-76E9E0A255C7}" type="presParOf" srcId="{76B86F67-BF3D-487E-85A8-5A2D564922DC}" destId="{664C53F3-FD26-4972-966F-EAEC9E604A4E}" srcOrd="1" destOrd="0" presId="urn:microsoft.com/office/officeart/2005/8/layout/hierarchy3"/>
    <dgm:cxn modelId="{9838939C-F7F0-45F1-AB39-8654A0F64D27}" type="presParOf" srcId="{664C53F3-FD26-4972-966F-EAEC9E604A4E}" destId="{BD62457A-850B-42AB-8586-D9391F18C002}" srcOrd="0" destOrd="0" presId="urn:microsoft.com/office/officeart/2005/8/layout/hierarchy3"/>
    <dgm:cxn modelId="{F2E98960-00F1-4A83-9D97-C454E4B3A026}" type="presParOf" srcId="{664C53F3-FD26-4972-966F-EAEC9E604A4E}" destId="{1271E914-EE09-4145-B53B-FDF1EC3FEFFF}" srcOrd="1" destOrd="0" presId="urn:microsoft.com/office/officeart/2005/8/layout/hierarchy3"/>
    <dgm:cxn modelId="{5DCE14FA-B13F-4D3C-85A8-FF67F630A565}" type="presParOf" srcId="{664C53F3-FD26-4972-966F-EAEC9E604A4E}" destId="{1F5E2E80-9756-4D66-9723-C49C162B513B}" srcOrd="2" destOrd="0" presId="urn:microsoft.com/office/officeart/2005/8/layout/hierarchy3"/>
    <dgm:cxn modelId="{B24AF858-3814-4694-A15F-295E1F22C6BB}" type="presParOf" srcId="{664C53F3-FD26-4972-966F-EAEC9E604A4E}" destId="{A3971E8D-7388-44D9-AF1C-BDD4C7A23D42}" srcOrd="3" destOrd="0" presId="urn:microsoft.com/office/officeart/2005/8/layout/hierarchy3"/>
    <dgm:cxn modelId="{8869C327-B17B-464B-A421-24AF539A501D}" type="presParOf" srcId="{664C53F3-FD26-4972-966F-EAEC9E604A4E}" destId="{4F29B91D-7F6D-4737-BFEA-EDF8B2D51A65}" srcOrd="4" destOrd="0" presId="urn:microsoft.com/office/officeart/2005/8/layout/hierarchy3"/>
    <dgm:cxn modelId="{CF5656FE-D228-4C1E-856B-7DC94072BA39}" type="presParOf" srcId="{664C53F3-FD26-4972-966F-EAEC9E604A4E}" destId="{EF858502-B294-40C5-9714-1F11474F36EC}" srcOrd="5" destOrd="0" presId="urn:microsoft.com/office/officeart/2005/8/layout/hierarchy3"/>
    <dgm:cxn modelId="{708E87AA-F55F-4D00-9105-82A43B17DAB7}" type="presParOf" srcId="{664C53F3-FD26-4972-966F-EAEC9E604A4E}" destId="{2DE10480-7D93-480A-B3B5-31C4188B365E}" srcOrd="6" destOrd="0" presId="urn:microsoft.com/office/officeart/2005/8/layout/hierarchy3"/>
    <dgm:cxn modelId="{26C4150C-6105-490C-BD0D-F704BB351EB5}" type="presParOf" srcId="{664C53F3-FD26-4972-966F-EAEC9E604A4E}" destId="{0B172CDB-02A6-4B4B-8988-0B99F735559D}" srcOrd="7"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5AE2647-40C1-4B68-B1EC-750A9F470CE2}" type="doc">
      <dgm:prSet loTypeId="urn:microsoft.com/office/officeart/2005/8/layout/orgChart1" loCatId="hierarchy" qsTypeId="urn:microsoft.com/office/officeart/2005/8/quickstyle/simple1" qsCatId="simple" csTypeId="urn:microsoft.com/office/officeart/2005/8/colors/colorful5" csCatId="colorful" phldr="1"/>
      <dgm:spPr/>
      <dgm:t>
        <a:bodyPr/>
        <a:lstStyle/>
        <a:p>
          <a:endParaRPr lang="fr-FR"/>
        </a:p>
      </dgm:t>
    </dgm:pt>
    <dgm:pt modelId="{F34B0F83-7BC0-44AB-835D-9F62B4FD1A91}">
      <dgm:prSet phldrT="[Texte]"/>
      <dgm:spPr/>
      <dgm:t>
        <a:bodyPr/>
        <a:lstStyle/>
        <a:p>
          <a:r>
            <a:rPr lang="ar-DZ" dirty="0"/>
            <a:t>الضمانات </a:t>
          </a:r>
          <a:endParaRPr lang="fr-FR" dirty="0"/>
        </a:p>
      </dgm:t>
    </dgm:pt>
    <dgm:pt modelId="{0981F021-EDBA-47CB-BACD-BFAD6ED0102F}" type="parTrans" cxnId="{64BE8232-3C9A-4415-91FD-A3229ABAC840}">
      <dgm:prSet/>
      <dgm:spPr/>
      <dgm:t>
        <a:bodyPr/>
        <a:lstStyle/>
        <a:p>
          <a:endParaRPr lang="fr-FR"/>
        </a:p>
      </dgm:t>
    </dgm:pt>
    <dgm:pt modelId="{19341CA8-7C56-4D33-972A-CB2110FBBAA4}" type="sibTrans" cxnId="{64BE8232-3C9A-4415-91FD-A3229ABAC840}">
      <dgm:prSet/>
      <dgm:spPr/>
      <dgm:t>
        <a:bodyPr/>
        <a:lstStyle/>
        <a:p>
          <a:endParaRPr lang="fr-FR"/>
        </a:p>
      </dgm:t>
    </dgm:pt>
    <dgm:pt modelId="{98ED2ABF-932F-4318-9045-91B75277FEAA}">
      <dgm:prSet phldrT="[Texte]" custT="1"/>
      <dgm:spPr/>
      <dgm:t>
        <a:bodyPr/>
        <a:lstStyle/>
        <a:p>
          <a:r>
            <a:rPr lang="ar-DZ" sz="3200" dirty="0"/>
            <a:t>موعد الاستحقاق </a:t>
          </a:r>
          <a:endParaRPr lang="fr-FR" sz="3200" dirty="0"/>
        </a:p>
      </dgm:t>
    </dgm:pt>
    <dgm:pt modelId="{415AB28E-A282-41E6-A02F-8113A9CA9D1C}" type="parTrans" cxnId="{0639F64B-DD64-401D-8248-44FAF100B77D}">
      <dgm:prSet/>
      <dgm:spPr/>
      <dgm:t>
        <a:bodyPr/>
        <a:lstStyle/>
        <a:p>
          <a:endParaRPr lang="fr-FR"/>
        </a:p>
      </dgm:t>
    </dgm:pt>
    <dgm:pt modelId="{D976DA84-903D-4448-9A5D-2C4C212BE7CA}" type="sibTrans" cxnId="{0639F64B-DD64-401D-8248-44FAF100B77D}">
      <dgm:prSet/>
      <dgm:spPr/>
      <dgm:t>
        <a:bodyPr/>
        <a:lstStyle/>
        <a:p>
          <a:endParaRPr lang="fr-FR"/>
        </a:p>
      </dgm:t>
    </dgm:pt>
    <dgm:pt modelId="{49CAC8C0-B31D-467D-BDE5-C1EAC2D032FB}">
      <dgm:prSet phldrT="[Texte]"/>
      <dgm:spPr/>
      <dgm:t>
        <a:bodyPr/>
        <a:lstStyle/>
        <a:p>
          <a:r>
            <a:rPr lang="ar-DZ" dirty="0"/>
            <a:t>ثبات القيمة المدفوعة</a:t>
          </a:r>
          <a:endParaRPr lang="fr-FR" dirty="0"/>
        </a:p>
      </dgm:t>
    </dgm:pt>
    <dgm:pt modelId="{1B7F39C5-35A9-4AC5-99C0-3E1468174AE9}" type="parTrans" cxnId="{FD173A5B-8A2A-4709-BB44-0B77D6B4CAC1}">
      <dgm:prSet/>
      <dgm:spPr/>
      <dgm:t>
        <a:bodyPr/>
        <a:lstStyle/>
        <a:p>
          <a:endParaRPr lang="fr-FR"/>
        </a:p>
      </dgm:t>
    </dgm:pt>
    <dgm:pt modelId="{76CD60CB-8FE1-40CE-BB13-18C457CEF1EC}" type="sibTrans" cxnId="{FD173A5B-8A2A-4709-BB44-0B77D6B4CAC1}">
      <dgm:prSet/>
      <dgm:spPr/>
      <dgm:t>
        <a:bodyPr/>
        <a:lstStyle/>
        <a:p>
          <a:endParaRPr lang="fr-FR"/>
        </a:p>
      </dgm:t>
    </dgm:pt>
    <dgm:pt modelId="{81DEFF2F-EDEB-4252-A2B3-0FBE0C00913F}">
      <dgm:prSet phldrT="[Texte]"/>
      <dgm:spPr/>
      <dgm:t>
        <a:bodyPr/>
        <a:lstStyle/>
        <a:p>
          <a:r>
            <a:rPr lang="ar-DZ" dirty="0"/>
            <a:t>الوفاء بالالتزامات</a:t>
          </a:r>
          <a:endParaRPr lang="fr-FR" dirty="0"/>
        </a:p>
      </dgm:t>
    </dgm:pt>
    <dgm:pt modelId="{32C289F7-8DEA-4AAD-81E1-B9A0773EC61C}" type="parTrans" cxnId="{8F616CB4-2787-4E72-BB69-24F1BE5BA8A7}">
      <dgm:prSet/>
      <dgm:spPr/>
      <dgm:t>
        <a:bodyPr/>
        <a:lstStyle/>
        <a:p>
          <a:endParaRPr lang="fr-FR"/>
        </a:p>
      </dgm:t>
    </dgm:pt>
    <dgm:pt modelId="{045098DB-F6F9-494E-AC92-B4DBAD9DDB9B}" type="sibTrans" cxnId="{8F616CB4-2787-4E72-BB69-24F1BE5BA8A7}">
      <dgm:prSet/>
      <dgm:spPr/>
      <dgm:t>
        <a:bodyPr/>
        <a:lstStyle/>
        <a:p>
          <a:endParaRPr lang="fr-FR"/>
        </a:p>
      </dgm:t>
    </dgm:pt>
    <dgm:pt modelId="{D341BE1C-24D7-4451-8E75-567A42CB70D3}" type="pres">
      <dgm:prSet presAssocID="{F5AE2647-40C1-4B68-B1EC-750A9F470CE2}" presName="hierChild1" presStyleCnt="0">
        <dgm:presLayoutVars>
          <dgm:orgChart val="1"/>
          <dgm:chPref val="1"/>
          <dgm:dir/>
          <dgm:animOne val="branch"/>
          <dgm:animLvl val="lvl"/>
          <dgm:resizeHandles/>
        </dgm:presLayoutVars>
      </dgm:prSet>
      <dgm:spPr/>
    </dgm:pt>
    <dgm:pt modelId="{18D3C855-4316-406D-B8D0-274BC8C387CD}" type="pres">
      <dgm:prSet presAssocID="{F34B0F83-7BC0-44AB-835D-9F62B4FD1A91}" presName="hierRoot1" presStyleCnt="0">
        <dgm:presLayoutVars>
          <dgm:hierBranch val="init"/>
        </dgm:presLayoutVars>
      </dgm:prSet>
      <dgm:spPr/>
    </dgm:pt>
    <dgm:pt modelId="{8B82A1F3-0371-49A0-A9CB-358FBED75E6C}" type="pres">
      <dgm:prSet presAssocID="{F34B0F83-7BC0-44AB-835D-9F62B4FD1A91}" presName="rootComposite1" presStyleCnt="0"/>
      <dgm:spPr/>
    </dgm:pt>
    <dgm:pt modelId="{9DACCA83-9CD3-4624-BED7-BEF2C9FE004A}" type="pres">
      <dgm:prSet presAssocID="{F34B0F83-7BC0-44AB-835D-9F62B4FD1A91}" presName="rootText1" presStyleLbl="node0" presStyleIdx="0" presStyleCnt="4">
        <dgm:presLayoutVars>
          <dgm:chPref val="3"/>
        </dgm:presLayoutVars>
      </dgm:prSet>
      <dgm:spPr/>
    </dgm:pt>
    <dgm:pt modelId="{E8A2E237-DC44-4796-9E69-1F8CD3CFDD0E}" type="pres">
      <dgm:prSet presAssocID="{F34B0F83-7BC0-44AB-835D-9F62B4FD1A91}" presName="rootConnector1" presStyleLbl="node1" presStyleIdx="0" presStyleCnt="0"/>
      <dgm:spPr/>
    </dgm:pt>
    <dgm:pt modelId="{A8EA3136-99AB-40BB-9C69-60210B5D6C31}" type="pres">
      <dgm:prSet presAssocID="{F34B0F83-7BC0-44AB-835D-9F62B4FD1A91}" presName="hierChild2" presStyleCnt="0"/>
      <dgm:spPr/>
    </dgm:pt>
    <dgm:pt modelId="{3E0CF00F-800B-48D4-888F-537D96A3E1E1}" type="pres">
      <dgm:prSet presAssocID="{F34B0F83-7BC0-44AB-835D-9F62B4FD1A91}" presName="hierChild3" presStyleCnt="0"/>
      <dgm:spPr/>
    </dgm:pt>
    <dgm:pt modelId="{9EC3492C-F493-4549-89A3-213515F1BE3F}" type="pres">
      <dgm:prSet presAssocID="{49CAC8C0-B31D-467D-BDE5-C1EAC2D032FB}" presName="hierRoot1" presStyleCnt="0">
        <dgm:presLayoutVars>
          <dgm:hierBranch val="init"/>
        </dgm:presLayoutVars>
      </dgm:prSet>
      <dgm:spPr/>
    </dgm:pt>
    <dgm:pt modelId="{3FFF9F1F-59DF-45C8-93EC-3E225B5399CD}" type="pres">
      <dgm:prSet presAssocID="{49CAC8C0-B31D-467D-BDE5-C1EAC2D032FB}" presName="rootComposite1" presStyleCnt="0"/>
      <dgm:spPr/>
    </dgm:pt>
    <dgm:pt modelId="{CEBA9191-73CF-48DF-AD27-D50DE451BC03}" type="pres">
      <dgm:prSet presAssocID="{49CAC8C0-B31D-467D-BDE5-C1EAC2D032FB}" presName="rootText1" presStyleLbl="node0" presStyleIdx="1" presStyleCnt="4">
        <dgm:presLayoutVars>
          <dgm:chPref val="3"/>
        </dgm:presLayoutVars>
      </dgm:prSet>
      <dgm:spPr/>
    </dgm:pt>
    <dgm:pt modelId="{6533487D-0657-4466-8736-2128170CCB46}" type="pres">
      <dgm:prSet presAssocID="{49CAC8C0-B31D-467D-BDE5-C1EAC2D032FB}" presName="rootConnector1" presStyleLbl="node1" presStyleIdx="0" presStyleCnt="0"/>
      <dgm:spPr/>
    </dgm:pt>
    <dgm:pt modelId="{63C3480D-9F29-4938-8732-E886FB385B5E}" type="pres">
      <dgm:prSet presAssocID="{49CAC8C0-B31D-467D-BDE5-C1EAC2D032FB}" presName="hierChild2" presStyleCnt="0"/>
      <dgm:spPr/>
    </dgm:pt>
    <dgm:pt modelId="{E0E29F37-AEDC-4815-9CFC-11A47CB3314C}" type="pres">
      <dgm:prSet presAssocID="{49CAC8C0-B31D-467D-BDE5-C1EAC2D032FB}" presName="hierChild3" presStyleCnt="0"/>
      <dgm:spPr/>
    </dgm:pt>
    <dgm:pt modelId="{24887B17-0BD6-4499-AEFB-9DCF96ED00C6}" type="pres">
      <dgm:prSet presAssocID="{81DEFF2F-EDEB-4252-A2B3-0FBE0C00913F}" presName="hierRoot1" presStyleCnt="0">
        <dgm:presLayoutVars>
          <dgm:hierBranch val="init"/>
        </dgm:presLayoutVars>
      </dgm:prSet>
      <dgm:spPr/>
    </dgm:pt>
    <dgm:pt modelId="{89236CAD-2FA2-42EF-8A38-E96CAA8106BA}" type="pres">
      <dgm:prSet presAssocID="{81DEFF2F-EDEB-4252-A2B3-0FBE0C00913F}" presName="rootComposite1" presStyleCnt="0"/>
      <dgm:spPr/>
    </dgm:pt>
    <dgm:pt modelId="{223C950C-A83A-452B-971D-54093825E827}" type="pres">
      <dgm:prSet presAssocID="{81DEFF2F-EDEB-4252-A2B3-0FBE0C00913F}" presName="rootText1" presStyleLbl="node0" presStyleIdx="2" presStyleCnt="4">
        <dgm:presLayoutVars>
          <dgm:chPref val="3"/>
        </dgm:presLayoutVars>
      </dgm:prSet>
      <dgm:spPr/>
    </dgm:pt>
    <dgm:pt modelId="{88A63D0D-A520-4A55-BB8D-5688F11C2B1D}" type="pres">
      <dgm:prSet presAssocID="{81DEFF2F-EDEB-4252-A2B3-0FBE0C00913F}" presName="rootConnector1" presStyleLbl="node1" presStyleIdx="0" presStyleCnt="0"/>
      <dgm:spPr/>
    </dgm:pt>
    <dgm:pt modelId="{1CF1F8E5-E32D-4659-9D41-5775185E555B}" type="pres">
      <dgm:prSet presAssocID="{81DEFF2F-EDEB-4252-A2B3-0FBE0C00913F}" presName="hierChild2" presStyleCnt="0"/>
      <dgm:spPr/>
    </dgm:pt>
    <dgm:pt modelId="{07B936A2-2758-4D58-A353-923665225656}" type="pres">
      <dgm:prSet presAssocID="{81DEFF2F-EDEB-4252-A2B3-0FBE0C00913F}" presName="hierChild3" presStyleCnt="0"/>
      <dgm:spPr/>
    </dgm:pt>
    <dgm:pt modelId="{5B66E07A-281E-469E-A075-1E66CB4ED02A}" type="pres">
      <dgm:prSet presAssocID="{98ED2ABF-932F-4318-9045-91B75277FEAA}" presName="hierRoot1" presStyleCnt="0">
        <dgm:presLayoutVars>
          <dgm:hierBranch val="init"/>
        </dgm:presLayoutVars>
      </dgm:prSet>
      <dgm:spPr/>
    </dgm:pt>
    <dgm:pt modelId="{B3A4286D-F2C5-4B50-82C9-764322671109}" type="pres">
      <dgm:prSet presAssocID="{98ED2ABF-932F-4318-9045-91B75277FEAA}" presName="rootComposite1" presStyleCnt="0"/>
      <dgm:spPr/>
    </dgm:pt>
    <dgm:pt modelId="{FF72153A-2348-4322-A20B-F20DA4FD3F7F}" type="pres">
      <dgm:prSet presAssocID="{98ED2ABF-932F-4318-9045-91B75277FEAA}" presName="rootText1" presStyleLbl="node0" presStyleIdx="3" presStyleCnt="4" custLinFactNeighborY="-4261">
        <dgm:presLayoutVars>
          <dgm:chPref val="3"/>
        </dgm:presLayoutVars>
      </dgm:prSet>
      <dgm:spPr/>
    </dgm:pt>
    <dgm:pt modelId="{F52DC8E2-D9DE-46B8-9250-F526251CE823}" type="pres">
      <dgm:prSet presAssocID="{98ED2ABF-932F-4318-9045-91B75277FEAA}" presName="rootConnector1" presStyleLbl="node1" presStyleIdx="0" presStyleCnt="0"/>
      <dgm:spPr/>
    </dgm:pt>
    <dgm:pt modelId="{B791A085-2905-4A64-943D-46ED9F4C6062}" type="pres">
      <dgm:prSet presAssocID="{98ED2ABF-932F-4318-9045-91B75277FEAA}" presName="hierChild2" presStyleCnt="0"/>
      <dgm:spPr/>
    </dgm:pt>
    <dgm:pt modelId="{AC28D9F6-257E-440E-BD51-F0B0DCD55264}" type="pres">
      <dgm:prSet presAssocID="{98ED2ABF-932F-4318-9045-91B75277FEAA}" presName="hierChild3" presStyleCnt="0"/>
      <dgm:spPr/>
    </dgm:pt>
  </dgm:ptLst>
  <dgm:cxnLst>
    <dgm:cxn modelId="{64BE8232-3C9A-4415-91FD-A3229ABAC840}" srcId="{F5AE2647-40C1-4B68-B1EC-750A9F470CE2}" destId="{F34B0F83-7BC0-44AB-835D-9F62B4FD1A91}" srcOrd="0" destOrd="0" parTransId="{0981F021-EDBA-47CB-BACD-BFAD6ED0102F}" sibTransId="{19341CA8-7C56-4D33-972A-CB2110FBBAA4}"/>
    <dgm:cxn modelId="{280DE335-9560-48C7-8A85-550E10866F29}" type="presOf" srcId="{81DEFF2F-EDEB-4252-A2B3-0FBE0C00913F}" destId="{88A63D0D-A520-4A55-BB8D-5688F11C2B1D}" srcOrd="1" destOrd="0" presId="urn:microsoft.com/office/officeart/2005/8/layout/orgChart1"/>
    <dgm:cxn modelId="{964E7838-22C2-4872-9025-056FDCF7D9E9}" type="presOf" srcId="{F34B0F83-7BC0-44AB-835D-9F62B4FD1A91}" destId="{E8A2E237-DC44-4796-9E69-1F8CD3CFDD0E}" srcOrd="1" destOrd="0" presId="urn:microsoft.com/office/officeart/2005/8/layout/orgChart1"/>
    <dgm:cxn modelId="{FD173A5B-8A2A-4709-BB44-0B77D6B4CAC1}" srcId="{F5AE2647-40C1-4B68-B1EC-750A9F470CE2}" destId="{49CAC8C0-B31D-467D-BDE5-C1EAC2D032FB}" srcOrd="1" destOrd="0" parTransId="{1B7F39C5-35A9-4AC5-99C0-3E1468174AE9}" sibTransId="{76CD60CB-8FE1-40CE-BB13-18C457CEF1EC}"/>
    <dgm:cxn modelId="{0639F64B-DD64-401D-8248-44FAF100B77D}" srcId="{F5AE2647-40C1-4B68-B1EC-750A9F470CE2}" destId="{98ED2ABF-932F-4318-9045-91B75277FEAA}" srcOrd="3" destOrd="0" parTransId="{415AB28E-A282-41E6-A02F-8113A9CA9D1C}" sibTransId="{D976DA84-903D-4448-9A5D-2C4C212BE7CA}"/>
    <dgm:cxn modelId="{80098758-4CDE-47D9-B58B-90B06E8D37A7}" type="presOf" srcId="{49CAC8C0-B31D-467D-BDE5-C1EAC2D032FB}" destId="{6533487D-0657-4466-8736-2128170CCB46}" srcOrd="1" destOrd="0" presId="urn:microsoft.com/office/officeart/2005/8/layout/orgChart1"/>
    <dgm:cxn modelId="{1646D57F-F11D-422E-B1BC-11361A29C01A}" type="presOf" srcId="{F5AE2647-40C1-4B68-B1EC-750A9F470CE2}" destId="{D341BE1C-24D7-4451-8E75-567A42CB70D3}" srcOrd="0" destOrd="0" presId="urn:microsoft.com/office/officeart/2005/8/layout/orgChart1"/>
    <dgm:cxn modelId="{4E6D1387-E04C-42E9-9188-FC9AD32C3516}" type="presOf" srcId="{F34B0F83-7BC0-44AB-835D-9F62B4FD1A91}" destId="{9DACCA83-9CD3-4624-BED7-BEF2C9FE004A}" srcOrd="0" destOrd="0" presId="urn:microsoft.com/office/officeart/2005/8/layout/orgChart1"/>
    <dgm:cxn modelId="{D8789A9E-EDD5-4140-B134-E3F7392F2D16}" type="presOf" srcId="{49CAC8C0-B31D-467D-BDE5-C1EAC2D032FB}" destId="{CEBA9191-73CF-48DF-AD27-D50DE451BC03}" srcOrd="0" destOrd="0" presId="urn:microsoft.com/office/officeart/2005/8/layout/orgChart1"/>
    <dgm:cxn modelId="{8F616CB4-2787-4E72-BB69-24F1BE5BA8A7}" srcId="{F5AE2647-40C1-4B68-B1EC-750A9F470CE2}" destId="{81DEFF2F-EDEB-4252-A2B3-0FBE0C00913F}" srcOrd="2" destOrd="0" parTransId="{32C289F7-8DEA-4AAD-81E1-B9A0773EC61C}" sibTransId="{045098DB-F6F9-494E-AC92-B4DBAD9DDB9B}"/>
    <dgm:cxn modelId="{B55D9BE1-AD63-4A32-A88B-FAF365DDACBB}" type="presOf" srcId="{98ED2ABF-932F-4318-9045-91B75277FEAA}" destId="{F52DC8E2-D9DE-46B8-9250-F526251CE823}" srcOrd="1" destOrd="0" presId="urn:microsoft.com/office/officeart/2005/8/layout/orgChart1"/>
    <dgm:cxn modelId="{1BFBEFE3-2744-4E5E-BD38-5F84B943F2D4}" type="presOf" srcId="{81DEFF2F-EDEB-4252-A2B3-0FBE0C00913F}" destId="{223C950C-A83A-452B-971D-54093825E827}" srcOrd="0" destOrd="0" presId="urn:microsoft.com/office/officeart/2005/8/layout/orgChart1"/>
    <dgm:cxn modelId="{9AC1C8F5-D0A0-477B-A65B-B142057B2472}" type="presOf" srcId="{98ED2ABF-932F-4318-9045-91B75277FEAA}" destId="{FF72153A-2348-4322-A20B-F20DA4FD3F7F}" srcOrd="0" destOrd="0" presId="urn:microsoft.com/office/officeart/2005/8/layout/orgChart1"/>
    <dgm:cxn modelId="{B912F95D-3CFC-4128-8893-3D0E2B41EA1E}" type="presParOf" srcId="{D341BE1C-24D7-4451-8E75-567A42CB70D3}" destId="{18D3C855-4316-406D-B8D0-274BC8C387CD}" srcOrd="0" destOrd="0" presId="urn:microsoft.com/office/officeart/2005/8/layout/orgChart1"/>
    <dgm:cxn modelId="{B2E77EC3-80E7-46B5-91C0-EE2E550A2ADC}" type="presParOf" srcId="{18D3C855-4316-406D-B8D0-274BC8C387CD}" destId="{8B82A1F3-0371-49A0-A9CB-358FBED75E6C}" srcOrd="0" destOrd="0" presId="urn:microsoft.com/office/officeart/2005/8/layout/orgChart1"/>
    <dgm:cxn modelId="{230206E5-FD8A-4ABC-AFE9-A12B1A78DE28}" type="presParOf" srcId="{8B82A1F3-0371-49A0-A9CB-358FBED75E6C}" destId="{9DACCA83-9CD3-4624-BED7-BEF2C9FE004A}" srcOrd="0" destOrd="0" presId="urn:microsoft.com/office/officeart/2005/8/layout/orgChart1"/>
    <dgm:cxn modelId="{9A895217-2F4A-4625-893E-A4FA5F95F659}" type="presParOf" srcId="{8B82A1F3-0371-49A0-A9CB-358FBED75E6C}" destId="{E8A2E237-DC44-4796-9E69-1F8CD3CFDD0E}" srcOrd="1" destOrd="0" presId="urn:microsoft.com/office/officeart/2005/8/layout/orgChart1"/>
    <dgm:cxn modelId="{55F637BD-07B3-4D07-9277-80DF0E433827}" type="presParOf" srcId="{18D3C855-4316-406D-B8D0-274BC8C387CD}" destId="{A8EA3136-99AB-40BB-9C69-60210B5D6C31}" srcOrd="1" destOrd="0" presId="urn:microsoft.com/office/officeart/2005/8/layout/orgChart1"/>
    <dgm:cxn modelId="{638D6EFE-B8FA-40A9-B8B8-8B67BEB91245}" type="presParOf" srcId="{18D3C855-4316-406D-B8D0-274BC8C387CD}" destId="{3E0CF00F-800B-48D4-888F-537D96A3E1E1}" srcOrd="2" destOrd="0" presId="urn:microsoft.com/office/officeart/2005/8/layout/orgChart1"/>
    <dgm:cxn modelId="{B0BD156E-7498-484B-8EF7-26A891CF77A9}" type="presParOf" srcId="{D341BE1C-24D7-4451-8E75-567A42CB70D3}" destId="{9EC3492C-F493-4549-89A3-213515F1BE3F}" srcOrd="1" destOrd="0" presId="urn:microsoft.com/office/officeart/2005/8/layout/orgChart1"/>
    <dgm:cxn modelId="{5B0FE6DB-C6B6-4766-9E5F-7F1CB0E456C4}" type="presParOf" srcId="{9EC3492C-F493-4549-89A3-213515F1BE3F}" destId="{3FFF9F1F-59DF-45C8-93EC-3E225B5399CD}" srcOrd="0" destOrd="0" presId="urn:microsoft.com/office/officeart/2005/8/layout/orgChart1"/>
    <dgm:cxn modelId="{EEB8770B-E67A-41A6-8A66-94EBEB575216}" type="presParOf" srcId="{3FFF9F1F-59DF-45C8-93EC-3E225B5399CD}" destId="{CEBA9191-73CF-48DF-AD27-D50DE451BC03}" srcOrd="0" destOrd="0" presId="urn:microsoft.com/office/officeart/2005/8/layout/orgChart1"/>
    <dgm:cxn modelId="{BF12901D-ECDB-4023-9634-FE6323FE9EC4}" type="presParOf" srcId="{3FFF9F1F-59DF-45C8-93EC-3E225B5399CD}" destId="{6533487D-0657-4466-8736-2128170CCB46}" srcOrd="1" destOrd="0" presId="urn:microsoft.com/office/officeart/2005/8/layout/orgChart1"/>
    <dgm:cxn modelId="{6287541F-E938-4BC5-85C0-519F2A2D62EC}" type="presParOf" srcId="{9EC3492C-F493-4549-89A3-213515F1BE3F}" destId="{63C3480D-9F29-4938-8732-E886FB385B5E}" srcOrd="1" destOrd="0" presId="urn:microsoft.com/office/officeart/2005/8/layout/orgChart1"/>
    <dgm:cxn modelId="{74C664A9-63A0-45BB-97C6-EB81C155E235}" type="presParOf" srcId="{9EC3492C-F493-4549-89A3-213515F1BE3F}" destId="{E0E29F37-AEDC-4815-9CFC-11A47CB3314C}" srcOrd="2" destOrd="0" presId="urn:microsoft.com/office/officeart/2005/8/layout/orgChart1"/>
    <dgm:cxn modelId="{01A7ED54-004E-4E29-8A76-34213CBB7952}" type="presParOf" srcId="{D341BE1C-24D7-4451-8E75-567A42CB70D3}" destId="{24887B17-0BD6-4499-AEFB-9DCF96ED00C6}" srcOrd="2" destOrd="0" presId="urn:microsoft.com/office/officeart/2005/8/layout/orgChart1"/>
    <dgm:cxn modelId="{26BBEA7D-435B-4892-BDE2-28594C540DF9}" type="presParOf" srcId="{24887B17-0BD6-4499-AEFB-9DCF96ED00C6}" destId="{89236CAD-2FA2-42EF-8A38-E96CAA8106BA}" srcOrd="0" destOrd="0" presId="urn:microsoft.com/office/officeart/2005/8/layout/orgChart1"/>
    <dgm:cxn modelId="{F669D3D0-53EE-42B4-9F50-74A98076D2E3}" type="presParOf" srcId="{89236CAD-2FA2-42EF-8A38-E96CAA8106BA}" destId="{223C950C-A83A-452B-971D-54093825E827}" srcOrd="0" destOrd="0" presId="urn:microsoft.com/office/officeart/2005/8/layout/orgChart1"/>
    <dgm:cxn modelId="{DCBE811D-1722-43F7-8C63-059A2EB60327}" type="presParOf" srcId="{89236CAD-2FA2-42EF-8A38-E96CAA8106BA}" destId="{88A63D0D-A520-4A55-BB8D-5688F11C2B1D}" srcOrd="1" destOrd="0" presId="urn:microsoft.com/office/officeart/2005/8/layout/orgChart1"/>
    <dgm:cxn modelId="{36832F40-8A0E-40F4-806B-88526C3B7DF6}" type="presParOf" srcId="{24887B17-0BD6-4499-AEFB-9DCF96ED00C6}" destId="{1CF1F8E5-E32D-4659-9D41-5775185E555B}" srcOrd="1" destOrd="0" presId="urn:microsoft.com/office/officeart/2005/8/layout/orgChart1"/>
    <dgm:cxn modelId="{A20A1D10-3EB4-489E-B862-DFF31E86FCF4}" type="presParOf" srcId="{24887B17-0BD6-4499-AEFB-9DCF96ED00C6}" destId="{07B936A2-2758-4D58-A353-923665225656}" srcOrd="2" destOrd="0" presId="urn:microsoft.com/office/officeart/2005/8/layout/orgChart1"/>
    <dgm:cxn modelId="{4E7C034B-9D57-482E-82B1-BEDD6683A0E3}" type="presParOf" srcId="{D341BE1C-24D7-4451-8E75-567A42CB70D3}" destId="{5B66E07A-281E-469E-A075-1E66CB4ED02A}" srcOrd="3" destOrd="0" presId="urn:microsoft.com/office/officeart/2005/8/layout/orgChart1"/>
    <dgm:cxn modelId="{32F5B75F-DCBB-445A-8103-C63AC0FFCD46}" type="presParOf" srcId="{5B66E07A-281E-469E-A075-1E66CB4ED02A}" destId="{B3A4286D-F2C5-4B50-82C9-764322671109}" srcOrd="0" destOrd="0" presId="urn:microsoft.com/office/officeart/2005/8/layout/orgChart1"/>
    <dgm:cxn modelId="{B63A380E-6F5C-4C05-813B-52F46A8EABEE}" type="presParOf" srcId="{B3A4286D-F2C5-4B50-82C9-764322671109}" destId="{FF72153A-2348-4322-A20B-F20DA4FD3F7F}" srcOrd="0" destOrd="0" presId="urn:microsoft.com/office/officeart/2005/8/layout/orgChart1"/>
    <dgm:cxn modelId="{7C6490BE-382E-4A3A-BA31-1705FB60A766}" type="presParOf" srcId="{B3A4286D-F2C5-4B50-82C9-764322671109}" destId="{F52DC8E2-D9DE-46B8-9250-F526251CE823}" srcOrd="1" destOrd="0" presId="urn:microsoft.com/office/officeart/2005/8/layout/orgChart1"/>
    <dgm:cxn modelId="{8CA7783D-2864-4A3B-9561-0EDE1A1219A0}" type="presParOf" srcId="{5B66E07A-281E-469E-A075-1E66CB4ED02A}" destId="{B791A085-2905-4A64-943D-46ED9F4C6062}" srcOrd="1" destOrd="0" presId="urn:microsoft.com/office/officeart/2005/8/layout/orgChart1"/>
    <dgm:cxn modelId="{5478EFDE-A804-4C30-9E72-782A4188BE46}" type="presParOf" srcId="{5B66E07A-281E-469E-A075-1E66CB4ED02A}" destId="{AC28D9F6-257E-440E-BD51-F0B0DCD55264}"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D6703F9-4FE3-4003-BADA-173A23C1F07C}" type="doc">
      <dgm:prSet loTypeId="urn:microsoft.com/office/officeart/2005/8/layout/cycle2" loCatId="cycle" qsTypeId="urn:microsoft.com/office/officeart/2005/8/quickstyle/simple1" qsCatId="simple" csTypeId="urn:microsoft.com/office/officeart/2005/8/colors/accent1_5" csCatId="accent1" phldr="1"/>
      <dgm:spPr/>
      <dgm:t>
        <a:bodyPr/>
        <a:lstStyle/>
        <a:p>
          <a:endParaRPr lang="fr-FR"/>
        </a:p>
      </dgm:t>
    </dgm:pt>
    <dgm:pt modelId="{641CD703-F878-45C1-9E8C-7832613F166A}">
      <dgm:prSet phldrT="[Texte]"/>
      <dgm:spPr/>
      <dgm:t>
        <a:bodyPr/>
        <a:lstStyle/>
        <a:p>
          <a:r>
            <a:rPr lang="ar-DZ" dirty="0" err="1"/>
            <a:t>الملاءمة</a:t>
          </a:r>
          <a:endParaRPr lang="fr-FR" dirty="0"/>
        </a:p>
      </dgm:t>
    </dgm:pt>
    <dgm:pt modelId="{E3C84722-B4B2-4752-9D79-0C76C0177E4F}" type="parTrans" cxnId="{23CA8352-2C7E-4E95-BE1A-D853FD7009F1}">
      <dgm:prSet/>
      <dgm:spPr/>
      <dgm:t>
        <a:bodyPr/>
        <a:lstStyle/>
        <a:p>
          <a:endParaRPr lang="fr-FR"/>
        </a:p>
      </dgm:t>
    </dgm:pt>
    <dgm:pt modelId="{BD64B55F-266D-4F1C-AE4B-E495804A6824}" type="sibTrans" cxnId="{23CA8352-2C7E-4E95-BE1A-D853FD7009F1}">
      <dgm:prSet/>
      <dgm:spPr/>
      <dgm:t>
        <a:bodyPr/>
        <a:lstStyle/>
        <a:p>
          <a:endParaRPr lang="fr-FR"/>
        </a:p>
      </dgm:t>
    </dgm:pt>
    <dgm:pt modelId="{CEE65C03-3999-44ED-B270-95345467E7FE}">
      <dgm:prSet phldrT="[Texte]"/>
      <dgm:spPr/>
      <dgm:t>
        <a:bodyPr/>
        <a:lstStyle/>
        <a:p>
          <a:r>
            <a:rPr lang="ar-DZ" dirty="0"/>
            <a:t>المرونة</a:t>
          </a:r>
          <a:endParaRPr lang="fr-FR" dirty="0"/>
        </a:p>
      </dgm:t>
    </dgm:pt>
    <dgm:pt modelId="{862D86FD-5269-4FD7-AA9B-CCF3D374132C}" type="parTrans" cxnId="{6476887F-FF95-433C-8359-477886193F31}">
      <dgm:prSet/>
      <dgm:spPr/>
      <dgm:t>
        <a:bodyPr/>
        <a:lstStyle/>
        <a:p>
          <a:endParaRPr lang="fr-FR"/>
        </a:p>
      </dgm:t>
    </dgm:pt>
    <dgm:pt modelId="{FAB9056F-D22A-46DF-92F9-75DF1F606CB0}" type="sibTrans" cxnId="{6476887F-FF95-433C-8359-477886193F31}">
      <dgm:prSet/>
      <dgm:spPr/>
      <dgm:t>
        <a:bodyPr/>
        <a:lstStyle/>
        <a:p>
          <a:endParaRPr lang="fr-FR"/>
        </a:p>
      </dgm:t>
    </dgm:pt>
    <dgm:pt modelId="{594D53D9-AF85-45E6-839D-17309C84800B}">
      <dgm:prSet phldrT="[Texte]" custT="1"/>
      <dgm:spPr/>
      <dgm:t>
        <a:bodyPr/>
        <a:lstStyle/>
        <a:p>
          <a:r>
            <a:rPr lang="ar-DZ" sz="2800" dirty="0"/>
            <a:t>الخطر</a:t>
          </a:r>
          <a:endParaRPr lang="fr-FR" sz="2800" dirty="0"/>
        </a:p>
      </dgm:t>
    </dgm:pt>
    <dgm:pt modelId="{7E6B406B-3E47-4518-8B68-B2E6EA2A46DE}" type="parTrans" cxnId="{235A58ED-CD32-4879-A34C-FFE34F73CB4B}">
      <dgm:prSet/>
      <dgm:spPr/>
      <dgm:t>
        <a:bodyPr/>
        <a:lstStyle/>
        <a:p>
          <a:endParaRPr lang="fr-FR"/>
        </a:p>
      </dgm:t>
    </dgm:pt>
    <dgm:pt modelId="{34CF1965-2D31-4189-AEB7-20340278C00F}" type="sibTrans" cxnId="{235A58ED-CD32-4879-A34C-FFE34F73CB4B}">
      <dgm:prSet/>
      <dgm:spPr/>
      <dgm:t>
        <a:bodyPr/>
        <a:lstStyle/>
        <a:p>
          <a:endParaRPr lang="fr-FR"/>
        </a:p>
      </dgm:t>
    </dgm:pt>
    <dgm:pt modelId="{3BAEC531-2493-410A-A411-3E2C7B48ACC0}">
      <dgm:prSet phldrT="[Texte]"/>
      <dgm:spPr/>
      <dgm:t>
        <a:bodyPr/>
        <a:lstStyle/>
        <a:p>
          <a:r>
            <a:rPr lang="ar-DZ" dirty="0" err="1"/>
            <a:t>الارباح</a:t>
          </a:r>
          <a:r>
            <a:rPr lang="ar-DZ" dirty="0"/>
            <a:t>  المؤقتة</a:t>
          </a:r>
          <a:endParaRPr lang="fr-FR" dirty="0"/>
        </a:p>
      </dgm:t>
    </dgm:pt>
    <dgm:pt modelId="{2F514724-6697-47F2-B6DB-B43E5CB8F6B8}" type="parTrans" cxnId="{6A822CE7-91A7-4633-86C2-03FEA775FF63}">
      <dgm:prSet/>
      <dgm:spPr/>
      <dgm:t>
        <a:bodyPr/>
        <a:lstStyle/>
        <a:p>
          <a:endParaRPr lang="fr-FR"/>
        </a:p>
      </dgm:t>
    </dgm:pt>
    <dgm:pt modelId="{DCAE2948-795D-4DE3-B18A-E128F11DBD46}" type="sibTrans" cxnId="{6A822CE7-91A7-4633-86C2-03FEA775FF63}">
      <dgm:prSet/>
      <dgm:spPr/>
      <dgm:t>
        <a:bodyPr/>
        <a:lstStyle/>
        <a:p>
          <a:endParaRPr lang="fr-FR"/>
        </a:p>
      </dgm:t>
    </dgm:pt>
    <dgm:pt modelId="{0BED6E6D-D554-47A3-9662-7DC85B56B507}">
      <dgm:prSet phldrT="[Texte]"/>
      <dgm:spPr/>
      <dgm:t>
        <a:bodyPr/>
        <a:lstStyle/>
        <a:p>
          <a:r>
            <a:rPr lang="ar-DZ" dirty="0"/>
            <a:t>التوقيت</a:t>
          </a:r>
          <a:endParaRPr lang="fr-FR" dirty="0"/>
        </a:p>
      </dgm:t>
    </dgm:pt>
    <dgm:pt modelId="{BAF0E459-4AC6-4324-B614-99F2BBE209DB}" type="parTrans" cxnId="{7DBFAC8B-9C98-4C26-883F-05CDF5A9B2CE}">
      <dgm:prSet/>
      <dgm:spPr/>
      <dgm:t>
        <a:bodyPr/>
        <a:lstStyle/>
        <a:p>
          <a:endParaRPr lang="fr-FR"/>
        </a:p>
      </dgm:t>
    </dgm:pt>
    <dgm:pt modelId="{33000EBD-3D42-4683-8F69-58FB7663B9CB}" type="sibTrans" cxnId="{7DBFAC8B-9C98-4C26-883F-05CDF5A9B2CE}">
      <dgm:prSet/>
      <dgm:spPr/>
      <dgm:t>
        <a:bodyPr/>
        <a:lstStyle/>
        <a:p>
          <a:endParaRPr lang="fr-FR"/>
        </a:p>
      </dgm:t>
    </dgm:pt>
    <dgm:pt modelId="{B387C24E-AFA2-4132-A5CD-C22560691A55}" type="pres">
      <dgm:prSet presAssocID="{2D6703F9-4FE3-4003-BADA-173A23C1F07C}" presName="cycle" presStyleCnt="0">
        <dgm:presLayoutVars>
          <dgm:dir/>
          <dgm:resizeHandles val="exact"/>
        </dgm:presLayoutVars>
      </dgm:prSet>
      <dgm:spPr/>
    </dgm:pt>
    <dgm:pt modelId="{5A757B51-9491-4B23-8DB1-74A0C8086538}" type="pres">
      <dgm:prSet presAssocID="{641CD703-F878-45C1-9E8C-7832613F166A}" presName="node" presStyleLbl="node1" presStyleIdx="0" presStyleCnt="5">
        <dgm:presLayoutVars>
          <dgm:bulletEnabled val="1"/>
        </dgm:presLayoutVars>
      </dgm:prSet>
      <dgm:spPr/>
    </dgm:pt>
    <dgm:pt modelId="{F27C6CA4-5767-4294-B853-91F98C4C5A14}" type="pres">
      <dgm:prSet presAssocID="{BD64B55F-266D-4F1C-AE4B-E495804A6824}" presName="sibTrans" presStyleLbl="sibTrans2D1" presStyleIdx="0" presStyleCnt="5"/>
      <dgm:spPr/>
    </dgm:pt>
    <dgm:pt modelId="{E7D979D9-C7BF-485F-8EB2-313513CCE934}" type="pres">
      <dgm:prSet presAssocID="{BD64B55F-266D-4F1C-AE4B-E495804A6824}" presName="connectorText" presStyleLbl="sibTrans2D1" presStyleIdx="0" presStyleCnt="5"/>
      <dgm:spPr/>
    </dgm:pt>
    <dgm:pt modelId="{68BEC39F-7B13-4594-8FD7-F3C830C8F252}" type="pres">
      <dgm:prSet presAssocID="{CEE65C03-3999-44ED-B270-95345467E7FE}" presName="node" presStyleLbl="node1" presStyleIdx="1" presStyleCnt="5">
        <dgm:presLayoutVars>
          <dgm:bulletEnabled val="1"/>
        </dgm:presLayoutVars>
      </dgm:prSet>
      <dgm:spPr/>
    </dgm:pt>
    <dgm:pt modelId="{D50BA9BB-F602-41AB-9B40-AB771F361826}" type="pres">
      <dgm:prSet presAssocID="{FAB9056F-D22A-46DF-92F9-75DF1F606CB0}" presName="sibTrans" presStyleLbl="sibTrans2D1" presStyleIdx="1" presStyleCnt="5"/>
      <dgm:spPr/>
    </dgm:pt>
    <dgm:pt modelId="{62089827-60BC-4078-9044-CBE4A5075DBA}" type="pres">
      <dgm:prSet presAssocID="{FAB9056F-D22A-46DF-92F9-75DF1F606CB0}" presName="connectorText" presStyleLbl="sibTrans2D1" presStyleIdx="1" presStyleCnt="5"/>
      <dgm:spPr/>
    </dgm:pt>
    <dgm:pt modelId="{765CA29D-4A25-42F3-83AF-C6AC1E26651E}" type="pres">
      <dgm:prSet presAssocID="{594D53D9-AF85-45E6-839D-17309C84800B}" presName="node" presStyleLbl="node1" presStyleIdx="2" presStyleCnt="5">
        <dgm:presLayoutVars>
          <dgm:bulletEnabled val="1"/>
        </dgm:presLayoutVars>
      </dgm:prSet>
      <dgm:spPr/>
    </dgm:pt>
    <dgm:pt modelId="{DDF98BDE-C7FF-4D7A-9B23-3787BC95ED45}" type="pres">
      <dgm:prSet presAssocID="{34CF1965-2D31-4189-AEB7-20340278C00F}" presName="sibTrans" presStyleLbl="sibTrans2D1" presStyleIdx="2" presStyleCnt="5"/>
      <dgm:spPr/>
    </dgm:pt>
    <dgm:pt modelId="{6F495ED0-C353-4B04-A391-1655FBE07CA3}" type="pres">
      <dgm:prSet presAssocID="{34CF1965-2D31-4189-AEB7-20340278C00F}" presName="connectorText" presStyleLbl="sibTrans2D1" presStyleIdx="2" presStyleCnt="5"/>
      <dgm:spPr/>
    </dgm:pt>
    <dgm:pt modelId="{C97EEF2A-8B36-41B8-A2DE-F90845C282C0}" type="pres">
      <dgm:prSet presAssocID="{3BAEC531-2493-410A-A411-3E2C7B48ACC0}" presName="node" presStyleLbl="node1" presStyleIdx="3" presStyleCnt="5">
        <dgm:presLayoutVars>
          <dgm:bulletEnabled val="1"/>
        </dgm:presLayoutVars>
      </dgm:prSet>
      <dgm:spPr/>
    </dgm:pt>
    <dgm:pt modelId="{8D4FC69B-CA1E-4937-9DDE-BEF41BF119EA}" type="pres">
      <dgm:prSet presAssocID="{DCAE2948-795D-4DE3-B18A-E128F11DBD46}" presName="sibTrans" presStyleLbl="sibTrans2D1" presStyleIdx="3" presStyleCnt="5"/>
      <dgm:spPr/>
    </dgm:pt>
    <dgm:pt modelId="{FD5DB5FC-BEAC-4240-9A22-7AA0DA349731}" type="pres">
      <dgm:prSet presAssocID="{DCAE2948-795D-4DE3-B18A-E128F11DBD46}" presName="connectorText" presStyleLbl="sibTrans2D1" presStyleIdx="3" presStyleCnt="5"/>
      <dgm:spPr/>
    </dgm:pt>
    <dgm:pt modelId="{069FDF1B-6EC7-4C16-8041-31168B625E51}" type="pres">
      <dgm:prSet presAssocID="{0BED6E6D-D554-47A3-9662-7DC85B56B507}" presName="node" presStyleLbl="node1" presStyleIdx="4" presStyleCnt="5">
        <dgm:presLayoutVars>
          <dgm:bulletEnabled val="1"/>
        </dgm:presLayoutVars>
      </dgm:prSet>
      <dgm:spPr/>
    </dgm:pt>
    <dgm:pt modelId="{CF221263-D381-4CBB-9A82-85A1F6FAE4AE}" type="pres">
      <dgm:prSet presAssocID="{33000EBD-3D42-4683-8F69-58FB7663B9CB}" presName="sibTrans" presStyleLbl="sibTrans2D1" presStyleIdx="4" presStyleCnt="5"/>
      <dgm:spPr/>
    </dgm:pt>
    <dgm:pt modelId="{F7210A34-AC56-4D3C-96C6-724D1B3901BB}" type="pres">
      <dgm:prSet presAssocID="{33000EBD-3D42-4683-8F69-58FB7663B9CB}" presName="connectorText" presStyleLbl="sibTrans2D1" presStyleIdx="4" presStyleCnt="5"/>
      <dgm:spPr/>
    </dgm:pt>
  </dgm:ptLst>
  <dgm:cxnLst>
    <dgm:cxn modelId="{E6F82B04-9550-4FEF-9D36-A7C9306133ED}" type="presOf" srcId="{DCAE2948-795D-4DE3-B18A-E128F11DBD46}" destId="{8D4FC69B-CA1E-4937-9DDE-BEF41BF119EA}" srcOrd="0" destOrd="0" presId="urn:microsoft.com/office/officeart/2005/8/layout/cycle2"/>
    <dgm:cxn modelId="{BD87A108-2350-44D3-B871-3F0131F0C385}" type="presOf" srcId="{0BED6E6D-D554-47A3-9662-7DC85B56B507}" destId="{069FDF1B-6EC7-4C16-8041-31168B625E51}" srcOrd="0" destOrd="0" presId="urn:microsoft.com/office/officeart/2005/8/layout/cycle2"/>
    <dgm:cxn modelId="{178F2C16-15DA-4054-8A33-D77AFBE02EE5}" type="presOf" srcId="{33000EBD-3D42-4683-8F69-58FB7663B9CB}" destId="{F7210A34-AC56-4D3C-96C6-724D1B3901BB}" srcOrd="1" destOrd="0" presId="urn:microsoft.com/office/officeart/2005/8/layout/cycle2"/>
    <dgm:cxn modelId="{CE27EA2F-EADF-4E4D-AA59-27B030239B7B}" type="presOf" srcId="{BD64B55F-266D-4F1C-AE4B-E495804A6824}" destId="{E7D979D9-C7BF-485F-8EB2-313513CCE934}" srcOrd="1" destOrd="0" presId="urn:microsoft.com/office/officeart/2005/8/layout/cycle2"/>
    <dgm:cxn modelId="{BB850E32-ABE9-43C1-8873-AB1FC3721EA0}" type="presOf" srcId="{FAB9056F-D22A-46DF-92F9-75DF1F606CB0}" destId="{62089827-60BC-4078-9044-CBE4A5075DBA}" srcOrd="1" destOrd="0" presId="urn:microsoft.com/office/officeart/2005/8/layout/cycle2"/>
    <dgm:cxn modelId="{40EF1245-0F49-4454-9311-71ECCA7C8080}" type="presOf" srcId="{594D53D9-AF85-45E6-839D-17309C84800B}" destId="{765CA29D-4A25-42F3-83AF-C6AC1E26651E}" srcOrd="0" destOrd="0" presId="urn:microsoft.com/office/officeart/2005/8/layout/cycle2"/>
    <dgm:cxn modelId="{23CA8352-2C7E-4E95-BE1A-D853FD7009F1}" srcId="{2D6703F9-4FE3-4003-BADA-173A23C1F07C}" destId="{641CD703-F878-45C1-9E8C-7832613F166A}" srcOrd="0" destOrd="0" parTransId="{E3C84722-B4B2-4752-9D79-0C76C0177E4F}" sibTransId="{BD64B55F-266D-4F1C-AE4B-E495804A6824}"/>
    <dgm:cxn modelId="{B9994E56-E4FD-4BFF-8AE9-E84F09FBA82C}" type="presOf" srcId="{FAB9056F-D22A-46DF-92F9-75DF1F606CB0}" destId="{D50BA9BB-F602-41AB-9B40-AB771F361826}" srcOrd="0" destOrd="0" presId="urn:microsoft.com/office/officeart/2005/8/layout/cycle2"/>
    <dgm:cxn modelId="{6476887F-FF95-433C-8359-477886193F31}" srcId="{2D6703F9-4FE3-4003-BADA-173A23C1F07C}" destId="{CEE65C03-3999-44ED-B270-95345467E7FE}" srcOrd="1" destOrd="0" parTransId="{862D86FD-5269-4FD7-AA9B-CCF3D374132C}" sibTransId="{FAB9056F-D22A-46DF-92F9-75DF1F606CB0}"/>
    <dgm:cxn modelId="{23053A85-A2AC-4188-9921-6D57ABB5E726}" type="presOf" srcId="{BD64B55F-266D-4F1C-AE4B-E495804A6824}" destId="{F27C6CA4-5767-4294-B853-91F98C4C5A14}" srcOrd="0" destOrd="0" presId="urn:microsoft.com/office/officeart/2005/8/layout/cycle2"/>
    <dgm:cxn modelId="{8B057489-C083-4233-B749-05E1141626C0}" type="presOf" srcId="{2D6703F9-4FE3-4003-BADA-173A23C1F07C}" destId="{B387C24E-AFA2-4132-A5CD-C22560691A55}" srcOrd="0" destOrd="0" presId="urn:microsoft.com/office/officeart/2005/8/layout/cycle2"/>
    <dgm:cxn modelId="{7DBFAC8B-9C98-4C26-883F-05CDF5A9B2CE}" srcId="{2D6703F9-4FE3-4003-BADA-173A23C1F07C}" destId="{0BED6E6D-D554-47A3-9662-7DC85B56B507}" srcOrd="4" destOrd="0" parTransId="{BAF0E459-4AC6-4324-B614-99F2BBE209DB}" sibTransId="{33000EBD-3D42-4683-8F69-58FB7663B9CB}"/>
    <dgm:cxn modelId="{33F98CB7-DC2E-45A6-A823-C5C473A6B267}" type="presOf" srcId="{641CD703-F878-45C1-9E8C-7832613F166A}" destId="{5A757B51-9491-4B23-8DB1-74A0C8086538}" srcOrd="0" destOrd="0" presId="urn:microsoft.com/office/officeart/2005/8/layout/cycle2"/>
    <dgm:cxn modelId="{6146DEDB-7A09-4C4C-BAD8-346B945B9CB3}" type="presOf" srcId="{33000EBD-3D42-4683-8F69-58FB7663B9CB}" destId="{CF221263-D381-4CBB-9A82-85A1F6FAE4AE}" srcOrd="0" destOrd="0" presId="urn:microsoft.com/office/officeart/2005/8/layout/cycle2"/>
    <dgm:cxn modelId="{6A822CE7-91A7-4633-86C2-03FEA775FF63}" srcId="{2D6703F9-4FE3-4003-BADA-173A23C1F07C}" destId="{3BAEC531-2493-410A-A411-3E2C7B48ACC0}" srcOrd="3" destOrd="0" parTransId="{2F514724-6697-47F2-B6DB-B43E5CB8F6B8}" sibTransId="{DCAE2948-795D-4DE3-B18A-E128F11DBD46}"/>
    <dgm:cxn modelId="{DECFCAE9-12F1-43A9-A3A4-ED2B1B88EE96}" type="presOf" srcId="{DCAE2948-795D-4DE3-B18A-E128F11DBD46}" destId="{FD5DB5FC-BEAC-4240-9A22-7AA0DA349731}" srcOrd="1" destOrd="0" presId="urn:microsoft.com/office/officeart/2005/8/layout/cycle2"/>
    <dgm:cxn modelId="{DC4FFAEC-C6BA-4EDC-A9BE-13C1BB25E476}" type="presOf" srcId="{3BAEC531-2493-410A-A411-3E2C7B48ACC0}" destId="{C97EEF2A-8B36-41B8-A2DE-F90845C282C0}" srcOrd="0" destOrd="0" presId="urn:microsoft.com/office/officeart/2005/8/layout/cycle2"/>
    <dgm:cxn modelId="{235A58ED-CD32-4879-A34C-FFE34F73CB4B}" srcId="{2D6703F9-4FE3-4003-BADA-173A23C1F07C}" destId="{594D53D9-AF85-45E6-839D-17309C84800B}" srcOrd="2" destOrd="0" parTransId="{7E6B406B-3E47-4518-8B68-B2E6EA2A46DE}" sibTransId="{34CF1965-2D31-4189-AEB7-20340278C00F}"/>
    <dgm:cxn modelId="{D647F3ED-EB6D-41B4-8104-649A3F4399A3}" type="presOf" srcId="{34CF1965-2D31-4189-AEB7-20340278C00F}" destId="{DDF98BDE-C7FF-4D7A-9B23-3787BC95ED45}" srcOrd="0" destOrd="0" presId="urn:microsoft.com/office/officeart/2005/8/layout/cycle2"/>
    <dgm:cxn modelId="{FC9EE1EF-51BD-44A3-A859-8188400ADE1D}" type="presOf" srcId="{CEE65C03-3999-44ED-B270-95345467E7FE}" destId="{68BEC39F-7B13-4594-8FD7-F3C830C8F252}" srcOrd="0" destOrd="0" presId="urn:microsoft.com/office/officeart/2005/8/layout/cycle2"/>
    <dgm:cxn modelId="{B8AF4FF0-7125-467D-BC77-E4B33D12A060}" type="presOf" srcId="{34CF1965-2D31-4189-AEB7-20340278C00F}" destId="{6F495ED0-C353-4B04-A391-1655FBE07CA3}" srcOrd="1" destOrd="0" presId="urn:microsoft.com/office/officeart/2005/8/layout/cycle2"/>
    <dgm:cxn modelId="{1FE3875E-BA2C-4EB1-AC5D-522ABF370304}" type="presParOf" srcId="{B387C24E-AFA2-4132-A5CD-C22560691A55}" destId="{5A757B51-9491-4B23-8DB1-74A0C8086538}" srcOrd="0" destOrd="0" presId="urn:microsoft.com/office/officeart/2005/8/layout/cycle2"/>
    <dgm:cxn modelId="{2777F60C-68FD-411A-842B-51BD7C9EC27C}" type="presParOf" srcId="{B387C24E-AFA2-4132-A5CD-C22560691A55}" destId="{F27C6CA4-5767-4294-B853-91F98C4C5A14}" srcOrd="1" destOrd="0" presId="urn:microsoft.com/office/officeart/2005/8/layout/cycle2"/>
    <dgm:cxn modelId="{7AAD979F-C187-4E8C-9C0C-C6E708F9B4DD}" type="presParOf" srcId="{F27C6CA4-5767-4294-B853-91F98C4C5A14}" destId="{E7D979D9-C7BF-485F-8EB2-313513CCE934}" srcOrd="0" destOrd="0" presId="urn:microsoft.com/office/officeart/2005/8/layout/cycle2"/>
    <dgm:cxn modelId="{3A20A42C-0681-4898-849B-4E17FD0F7046}" type="presParOf" srcId="{B387C24E-AFA2-4132-A5CD-C22560691A55}" destId="{68BEC39F-7B13-4594-8FD7-F3C830C8F252}" srcOrd="2" destOrd="0" presId="urn:microsoft.com/office/officeart/2005/8/layout/cycle2"/>
    <dgm:cxn modelId="{12851D22-4217-4389-9251-97B8A8CB3428}" type="presParOf" srcId="{B387C24E-AFA2-4132-A5CD-C22560691A55}" destId="{D50BA9BB-F602-41AB-9B40-AB771F361826}" srcOrd="3" destOrd="0" presId="urn:microsoft.com/office/officeart/2005/8/layout/cycle2"/>
    <dgm:cxn modelId="{C683FC9D-D910-4426-A894-C037A99A06F6}" type="presParOf" srcId="{D50BA9BB-F602-41AB-9B40-AB771F361826}" destId="{62089827-60BC-4078-9044-CBE4A5075DBA}" srcOrd="0" destOrd="0" presId="urn:microsoft.com/office/officeart/2005/8/layout/cycle2"/>
    <dgm:cxn modelId="{F7CC2296-13EB-4CAD-A1DD-EBFCBE7C3162}" type="presParOf" srcId="{B387C24E-AFA2-4132-A5CD-C22560691A55}" destId="{765CA29D-4A25-42F3-83AF-C6AC1E26651E}" srcOrd="4" destOrd="0" presId="urn:microsoft.com/office/officeart/2005/8/layout/cycle2"/>
    <dgm:cxn modelId="{74C7FF0A-FA01-4A11-9363-C1B9E46582C5}" type="presParOf" srcId="{B387C24E-AFA2-4132-A5CD-C22560691A55}" destId="{DDF98BDE-C7FF-4D7A-9B23-3787BC95ED45}" srcOrd="5" destOrd="0" presId="urn:microsoft.com/office/officeart/2005/8/layout/cycle2"/>
    <dgm:cxn modelId="{75B33D79-FEE9-41BB-90E7-F3566AE6D988}" type="presParOf" srcId="{DDF98BDE-C7FF-4D7A-9B23-3787BC95ED45}" destId="{6F495ED0-C353-4B04-A391-1655FBE07CA3}" srcOrd="0" destOrd="0" presId="urn:microsoft.com/office/officeart/2005/8/layout/cycle2"/>
    <dgm:cxn modelId="{50694E1C-C495-483B-AF9A-2BAA53D071F3}" type="presParOf" srcId="{B387C24E-AFA2-4132-A5CD-C22560691A55}" destId="{C97EEF2A-8B36-41B8-A2DE-F90845C282C0}" srcOrd="6" destOrd="0" presId="urn:microsoft.com/office/officeart/2005/8/layout/cycle2"/>
    <dgm:cxn modelId="{DFCCE00B-A08F-4A2D-B7CC-B530E4713F3E}" type="presParOf" srcId="{B387C24E-AFA2-4132-A5CD-C22560691A55}" destId="{8D4FC69B-CA1E-4937-9DDE-BEF41BF119EA}" srcOrd="7" destOrd="0" presId="urn:microsoft.com/office/officeart/2005/8/layout/cycle2"/>
    <dgm:cxn modelId="{FD02D830-21BD-4D8A-8DE0-F26BF860D6F7}" type="presParOf" srcId="{8D4FC69B-CA1E-4937-9DDE-BEF41BF119EA}" destId="{FD5DB5FC-BEAC-4240-9A22-7AA0DA349731}" srcOrd="0" destOrd="0" presId="urn:microsoft.com/office/officeart/2005/8/layout/cycle2"/>
    <dgm:cxn modelId="{2E22E4E1-24EA-4CBD-A244-C2DE846F0946}" type="presParOf" srcId="{B387C24E-AFA2-4132-A5CD-C22560691A55}" destId="{069FDF1B-6EC7-4C16-8041-31168B625E51}" srcOrd="8" destOrd="0" presId="urn:microsoft.com/office/officeart/2005/8/layout/cycle2"/>
    <dgm:cxn modelId="{A6B75DD5-928E-473B-BFA4-CF515B8009B4}" type="presParOf" srcId="{B387C24E-AFA2-4132-A5CD-C22560691A55}" destId="{CF221263-D381-4CBB-9A82-85A1F6FAE4AE}" srcOrd="9" destOrd="0" presId="urn:microsoft.com/office/officeart/2005/8/layout/cycle2"/>
    <dgm:cxn modelId="{AA1DCA20-E4E2-4465-9372-4DF8793BC9BA}" type="presParOf" srcId="{CF221263-D381-4CBB-9A82-85A1F6FAE4AE}" destId="{F7210A34-AC56-4D3C-96C6-724D1B3901BB}"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0638197-2A0D-4602-9545-B998695E5927}">
      <dsp:nvSpPr>
        <dsp:cNvPr id="0" name=""/>
        <dsp:cNvSpPr/>
      </dsp:nvSpPr>
      <dsp:spPr>
        <a:xfrm>
          <a:off x="2725221" y="0"/>
          <a:ext cx="2597467" cy="2597467"/>
        </a:xfrm>
        <a:prstGeom prst="ellipse">
          <a:avLst/>
        </a:prstGeom>
        <a:solidFill>
          <a:schemeClr val="accent1">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28575" tIns="28575" rIns="28575" bIns="28575" numCol="1" spcCol="1270" anchor="ctr" anchorCtr="0">
          <a:noAutofit/>
        </a:bodyPr>
        <a:lstStyle/>
        <a:p>
          <a:pPr marL="0" lvl="0" indent="0" algn="ctr" defTabSz="2000250">
            <a:lnSpc>
              <a:spcPct val="90000"/>
            </a:lnSpc>
            <a:spcBef>
              <a:spcPct val="0"/>
            </a:spcBef>
            <a:spcAft>
              <a:spcPct val="35000"/>
            </a:spcAft>
            <a:buNone/>
          </a:pPr>
          <a:r>
            <a:rPr lang="ar-DZ" sz="4500" b="1" kern="1200" dirty="0">
              <a:solidFill>
                <a:schemeClr val="bg1"/>
              </a:solidFill>
            </a:rPr>
            <a:t>مصادر التمويل الرئيسية</a:t>
          </a:r>
          <a:endParaRPr lang="fr-FR" sz="4500" b="1" kern="1200" dirty="0">
            <a:solidFill>
              <a:schemeClr val="bg1"/>
            </a:solidFill>
          </a:endParaRPr>
        </a:p>
      </dsp:txBody>
      <dsp:txXfrm>
        <a:off x="3105611" y="380390"/>
        <a:ext cx="1836687" cy="1836687"/>
      </dsp:txXfrm>
    </dsp:sp>
    <dsp:sp modelId="{E3CF2D50-37AE-49CD-B1A6-4C4A5F8E5BF6}">
      <dsp:nvSpPr>
        <dsp:cNvPr id="0" name=""/>
        <dsp:cNvSpPr/>
      </dsp:nvSpPr>
      <dsp:spPr>
        <a:xfrm rot="8440149">
          <a:off x="986742" y="2523511"/>
          <a:ext cx="2181491" cy="740278"/>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45FDC83-E837-4B80-A222-0B252258D6EC}">
      <dsp:nvSpPr>
        <dsp:cNvPr id="0" name=""/>
        <dsp:cNvSpPr/>
      </dsp:nvSpPr>
      <dsp:spPr>
        <a:xfrm>
          <a:off x="0" y="2597924"/>
          <a:ext cx="2467594" cy="1974075"/>
        </a:xfrm>
        <a:prstGeom prst="roundRect">
          <a:avLst>
            <a:gd name="adj" fmla="val 10000"/>
          </a:avLst>
        </a:prstGeom>
        <a:solidFill>
          <a:schemeClr val="accent1">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116205" tIns="116205" rIns="116205" bIns="116205" numCol="1" spcCol="1270" anchor="ctr" anchorCtr="0">
          <a:noAutofit/>
        </a:bodyPr>
        <a:lstStyle/>
        <a:p>
          <a:pPr marL="0" lvl="0" indent="0" algn="ctr" defTabSz="2711450">
            <a:lnSpc>
              <a:spcPct val="90000"/>
            </a:lnSpc>
            <a:spcBef>
              <a:spcPct val="0"/>
            </a:spcBef>
            <a:spcAft>
              <a:spcPct val="35000"/>
            </a:spcAft>
            <a:buNone/>
          </a:pPr>
          <a:r>
            <a:rPr lang="ar-DZ" sz="6100" b="1" kern="1200" dirty="0">
              <a:solidFill>
                <a:schemeClr val="bg1"/>
              </a:solidFill>
            </a:rPr>
            <a:t>مصادر خارجية</a:t>
          </a:r>
          <a:endParaRPr lang="fr-FR" sz="6100" b="1" kern="1200" dirty="0">
            <a:solidFill>
              <a:schemeClr val="bg1"/>
            </a:solidFill>
          </a:endParaRPr>
        </a:p>
      </dsp:txBody>
      <dsp:txXfrm>
        <a:off x="57819" y="2655743"/>
        <a:ext cx="2351956" cy="1858437"/>
      </dsp:txXfrm>
    </dsp:sp>
    <dsp:sp modelId="{9FCE3C06-DA98-4DA3-BE2D-656343811A3E}">
      <dsp:nvSpPr>
        <dsp:cNvPr id="0" name=""/>
        <dsp:cNvSpPr/>
      </dsp:nvSpPr>
      <dsp:spPr>
        <a:xfrm rot="2261615">
          <a:off x="4919543" y="2495981"/>
          <a:ext cx="2265683" cy="740278"/>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ABE0814-40E5-4FC7-9DAE-F1E322CFDB81}">
      <dsp:nvSpPr>
        <dsp:cNvPr id="0" name=""/>
        <dsp:cNvSpPr/>
      </dsp:nvSpPr>
      <dsp:spPr>
        <a:xfrm>
          <a:off x="5714997" y="2571745"/>
          <a:ext cx="2467594" cy="1974075"/>
        </a:xfrm>
        <a:prstGeom prst="roundRect">
          <a:avLst>
            <a:gd name="adj" fmla="val 10000"/>
          </a:avLst>
        </a:prstGeom>
        <a:solidFill>
          <a:schemeClr val="accent1">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116205" tIns="116205" rIns="116205" bIns="116205" numCol="1" spcCol="1270" anchor="ctr" anchorCtr="0">
          <a:noAutofit/>
        </a:bodyPr>
        <a:lstStyle/>
        <a:p>
          <a:pPr marL="0" lvl="0" indent="0" algn="ctr" defTabSz="2711450">
            <a:lnSpc>
              <a:spcPct val="90000"/>
            </a:lnSpc>
            <a:spcBef>
              <a:spcPct val="0"/>
            </a:spcBef>
            <a:spcAft>
              <a:spcPct val="35000"/>
            </a:spcAft>
            <a:buNone/>
          </a:pPr>
          <a:r>
            <a:rPr lang="ar-DZ" sz="6100" b="1" kern="1200" dirty="0">
              <a:solidFill>
                <a:schemeClr val="bg1"/>
              </a:solidFill>
            </a:rPr>
            <a:t>مصادر داخلية</a:t>
          </a:r>
          <a:endParaRPr lang="fr-FR" sz="6100" b="1" kern="1200" dirty="0">
            <a:solidFill>
              <a:schemeClr val="bg1"/>
            </a:solidFill>
          </a:endParaRPr>
        </a:p>
      </dsp:txBody>
      <dsp:txXfrm>
        <a:off x="5772816" y="2629564"/>
        <a:ext cx="2351956" cy="185843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C47C215-7394-4D1A-AD3C-C665FBD9D72B}">
      <dsp:nvSpPr>
        <dsp:cNvPr id="0" name=""/>
        <dsp:cNvSpPr/>
      </dsp:nvSpPr>
      <dsp:spPr>
        <a:xfrm>
          <a:off x="1858367" y="248978"/>
          <a:ext cx="6642607" cy="933982"/>
        </a:xfrm>
        <a:prstGeom prst="roundRect">
          <a:avLst>
            <a:gd name="adj" fmla="val 10000"/>
          </a:avLst>
        </a:prstGeom>
        <a:solidFill>
          <a:schemeClr val="accent1">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104775" tIns="69850" rIns="104775" bIns="69850" numCol="1" spcCol="1270" anchor="ctr" anchorCtr="0">
          <a:noAutofit/>
        </a:bodyPr>
        <a:lstStyle/>
        <a:p>
          <a:pPr marL="0" lvl="0" indent="0" algn="ctr" defTabSz="2444750">
            <a:lnSpc>
              <a:spcPct val="90000"/>
            </a:lnSpc>
            <a:spcBef>
              <a:spcPct val="0"/>
            </a:spcBef>
            <a:spcAft>
              <a:spcPct val="35000"/>
            </a:spcAft>
            <a:buNone/>
          </a:pPr>
          <a:r>
            <a:rPr lang="ar-DZ" sz="5500" kern="1200" dirty="0"/>
            <a:t>مستويات الميزانية:</a:t>
          </a:r>
          <a:endParaRPr lang="fr-FR" sz="5500" kern="1200" dirty="0"/>
        </a:p>
      </dsp:txBody>
      <dsp:txXfrm>
        <a:off x="1885722" y="276333"/>
        <a:ext cx="6587897" cy="879272"/>
      </dsp:txXfrm>
    </dsp:sp>
    <dsp:sp modelId="{BD62457A-850B-42AB-8586-D9391F18C002}">
      <dsp:nvSpPr>
        <dsp:cNvPr id="0" name=""/>
        <dsp:cNvSpPr/>
      </dsp:nvSpPr>
      <dsp:spPr>
        <a:xfrm>
          <a:off x="7200497" y="1182960"/>
          <a:ext cx="636217" cy="429533"/>
        </a:xfrm>
        <a:custGeom>
          <a:avLst/>
          <a:gdLst/>
          <a:ahLst/>
          <a:cxnLst/>
          <a:rect l="0" t="0" r="0" b="0"/>
          <a:pathLst>
            <a:path>
              <a:moveTo>
                <a:pt x="636217" y="0"/>
              </a:moveTo>
              <a:lnTo>
                <a:pt x="636217" y="429533"/>
              </a:lnTo>
              <a:lnTo>
                <a:pt x="0" y="429533"/>
              </a:lnTo>
            </a:path>
          </a:pathLst>
        </a:custGeom>
        <a:noFill/>
        <a:ln w="11429" cap="flat" cmpd="sng" algn="ctr">
          <a:solidFill>
            <a:schemeClr val="accent1">
              <a:shade val="60000"/>
              <a:hueOff val="0"/>
              <a:satOff val="0"/>
              <a:lumOff val="0"/>
              <a:alphaOff val="0"/>
            </a:schemeClr>
          </a:solidFill>
          <a:prstDash val="sysDash"/>
        </a:ln>
        <a:effectLst/>
      </dsp:spPr>
      <dsp:style>
        <a:lnRef idx="2">
          <a:scrgbClr r="0" g="0" b="0"/>
        </a:lnRef>
        <a:fillRef idx="0">
          <a:scrgbClr r="0" g="0" b="0"/>
        </a:fillRef>
        <a:effectRef idx="0">
          <a:scrgbClr r="0" g="0" b="0"/>
        </a:effectRef>
        <a:fontRef idx="minor"/>
      </dsp:style>
    </dsp:sp>
    <dsp:sp modelId="{1271E914-EE09-4145-B53B-FDF1EC3FEFFF}">
      <dsp:nvSpPr>
        <dsp:cNvPr id="0" name=""/>
        <dsp:cNvSpPr/>
      </dsp:nvSpPr>
      <dsp:spPr>
        <a:xfrm>
          <a:off x="42099" y="1318707"/>
          <a:ext cx="7158398" cy="587573"/>
        </a:xfrm>
        <a:prstGeom prst="roundRect">
          <a:avLst>
            <a:gd name="adj" fmla="val 10000"/>
          </a:avLst>
        </a:prstGeom>
        <a:solidFill>
          <a:schemeClr val="lt1">
            <a:alpha val="90000"/>
            <a:hueOff val="0"/>
            <a:satOff val="0"/>
            <a:lumOff val="0"/>
            <a:alphaOff val="0"/>
          </a:schemeClr>
        </a:solidFill>
        <a:ln w="11429" cap="flat" cmpd="sng" algn="ctr">
          <a:solidFill>
            <a:schemeClr val="accent1">
              <a:hueOff val="0"/>
              <a:satOff val="0"/>
              <a:lumOff val="0"/>
              <a:alphaOff val="0"/>
            </a:schemeClr>
          </a:solidFill>
          <a:prstDash val="sysDash"/>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marL="0" lvl="0" indent="0" algn="ctr" defTabSz="1066800">
            <a:lnSpc>
              <a:spcPct val="90000"/>
            </a:lnSpc>
            <a:spcBef>
              <a:spcPct val="0"/>
            </a:spcBef>
            <a:spcAft>
              <a:spcPct val="35000"/>
            </a:spcAft>
            <a:buNone/>
          </a:pPr>
          <a:r>
            <a:rPr lang="ar-DZ" sz="2400" b="1" kern="1200" dirty="0"/>
            <a:t>مستوى الموارد الدائمة والاستخدامات المستقرة</a:t>
          </a:r>
          <a:endParaRPr lang="fr-FR" sz="2400" b="1" kern="1200" dirty="0"/>
        </a:p>
      </dsp:txBody>
      <dsp:txXfrm>
        <a:off x="59308" y="1335916"/>
        <a:ext cx="7123980" cy="553155"/>
      </dsp:txXfrm>
    </dsp:sp>
    <dsp:sp modelId="{1F5E2E80-9756-4D66-9723-C49C162B513B}">
      <dsp:nvSpPr>
        <dsp:cNvPr id="0" name=""/>
        <dsp:cNvSpPr/>
      </dsp:nvSpPr>
      <dsp:spPr>
        <a:xfrm>
          <a:off x="7158445" y="1182960"/>
          <a:ext cx="678268" cy="1175146"/>
        </a:xfrm>
        <a:custGeom>
          <a:avLst/>
          <a:gdLst/>
          <a:ahLst/>
          <a:cxnLst/>
          <a:rect l="0" t="0" r="0" b="0"/>
          <a:pathLst>
            <a:path>
              <a:moveTo>
                <a:pt x="678268" y="0"/>
              </a:moveTo>
              <a:lnTo>
                <a:pt x="678268" y="1175146"/>
              </a:lnTo>
              <a:lnTo>
                <a:pt x="0" y="1175146"/>
              </a:lnTo>
            </a:path>
          </a:pathLst>
        </a:custGeom>
        <a:noFill/>
        <a:ln w="11429" cap="flat" cmpd="sng" algn="ctr">
          <a:solidFill>
            <a:schemeClr val="accent1">
              <a:shade val="60000"/>
              <a:hueOff val="0"/>
              <a:satOff val="0"/>
              <a:lumOff val="0"/>
              <a:alphaOff val="0"/>
            </a:schemeClr>
          </a:solidFill>
          <a:prstDash val="sysDash"/>
        </a:ln>
        <a:effectLst/>
      </dsp:spPr>
      <dsp:style>
        <a:lnRef idx="2">
          <a:scrgbClr r="0" g="0" b="0"/>
        </a:lnRef>
        <a:fillRef idx="0">
          <a:scrgbClr r="0" g="0" b="0"/>
        </a:fillRef>
        <a:effectRef idx="0">
          <a:scrgbClr r="0" g="0" b="0"/>
        </a:effectRef>
        <a:fontRef idx="minor"/>
      </dsp:style>
    </dsp:sp>
    <dsp:sp modelId="{A3971E8D-7388-44D9-AF1C-BDD4C7A23D42}">
      <dsp:nvSpPr>
        <dsp:cNvPr id="0" name=""/>
        <dsp:cNvSpPr/>
      </dsp:nvSpPr>
      <dsp:spPr>
        <a:xfrm>
          <a:off x="3262" y="2064320"/>
          <a:ext cx="7155182" cy="587573"/>
        </a:xfrm>
        <a:prstGeom prst="roundRect">
          <a:avLst>
            <a:gd name="adj" fmla="val 10000"/>
          </a:avLst>
        </a:prstGeom>
        <a:solidFill>
          <a:schemeClr val="lt1">
            <a:alpha val="90000"/>
            <a:hueOff val="0"/>
            <a:satOff val="0"/>
            <a:lumOff val="0"/>
            <a:alphaOff val="0"/>
          </a:schemeClr>
        </a:solidFill>
        <a:ln w="11429" cap="flat" cmpd="sng" algn="ctr">
          <a:solidFill>
            <a:schemeClr val="accent1">
              <a:hueOff val="0"/>
              <a:satOff val="0"/>
              <a:lumOff val="0"/>
              <a:alphaOff val="0"/>
            </a:schemeClr>
          </a:solidFill>
          <a:prstDash val="sysDash"/>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marL="0" lvl="0" indent="0" algn="ctr" defTabSz="1066800">
            <a:lnSpc>
              <a:spcPct val="90000"/>
            </a:lnSpc>
            <a:spcBef>
              <a:spcPct val="0"/>
            </a:spcBef>
            <a:spcAft>
              <a:spcPct val="35000"/>
            </a:spcAft>
            <a:buNone/>
          </a:pPr>
          <a:r>
            <a:rPr lang="ar-DZ" sz="2400" b="1" kern="1200" dirty="0"/>
            <a:t>مستوى استخدامات الاستغلال وموارد الاستغلال</a:t>
          </a:r>
          <a:endParaRPr lang="fr-FR" sz="2400" b="1" kern="1200" dirty="0"/>
        </a:p>
      </dsp:txBody>
      <dsp:txXfrm>
        <a:off x="20471" y="2081529"/>
        <a:ext cx="7120764" cy="553155"/>
      </dsp:txXfrm>
    </dsp:sp>
    <dsp:sp modelId="{4F29B91D-7F6D-4737-BFEA-EDF8B2D51A65}">
      <dsp:nvSpPr>
        <dsp:cNvPr id="0" name=""/>
        <dsp:cNvSpPr/>
      </dsp:nvSpPr>
      <dsp:spPr>
        <a:xfrm>
          <a:off x="7172453" y="1182960"/>
          <a:ext cx="664260" cy="2010710"/>
        </a:xfrm>
        <a:custGeom>
          <a:avLst/>
          <a:gdLst/>
          <a:ahLst/>
          <a:cxnLst/>
          <a:rect l="0" t="0" r="0" b="0"/>
          <a:pathLst>
            <a:path>
              <a:moveTo>
                <a:pt x="664260" y="0"/>
              </a:moveTo>
              <a:lnTo>
                <a:pt x="664260" y="2010710"/>
              </a:lnTo>
              <a:lnTo>
                <a:pt x="0" y="2010710"/>
              </a:lnTo>
            </a:path>
          </a:pathLst>
        </a:custGeom>
        <a:noFill/>
        <a:ln w="11429" cap="flat" cmpd="sng" algn="ctr">
          <a:solidFill>
            <a:schemeClr val="accent1">
              <a:shade val="60000"/>
              <a:hueOff val="0"/>
              <a:satOff val="0"/>
              <a:lumOff val="0"/>
              <a:alphaOff val="0"/>
            </a:schemeClr>
          </a:solidFill>
          <a:prstDash val="sysDash"/>
        </a:ln>
        <a:effectLst/>
      </dsp:spPr>
      <dsp:style>
        <a:lnRef idx="2">
          <a:scrgbClr r="0" g="0" b="0"/>
        </a:lnRef>
        <a:fillRef idx="0">
          <a:scrgbClr r="0" g="0" b="0"/>
        </a:fillRef>
        <a:effectRef idx="0">
          <a:scrgbClr r="0" g="0" b="0"/>
        </a:effectRef>
        <a:fontRef idx="minor"/>
      </dsp:style>
    </dsp:sp>
    <dsp:sp modelId="{EF858502-B294-40C5-9714-1F11474F36EC}">
      <dsp:nvSpPr>
        <dsp:cNvPr id="0" name=""/>
        <dsp:cNvSpPr/>
      </dsp:nvSpPr>
      <dsp:spPr>
        <a:xfrm>
          <a:off x="3262" y="2798786"/>
          <a:ext cx="7169190" cy="789768"/>
        </a:xfrm>
        <a:prstGeom prst="roundRect">
          <a:avLst>
            <a:gd name="adj" fmla="val 10000"/>
          </a:avLst>
        </a:prstGeom>
        <a:solidFill>
          <a:schemeClr val="lt1">
            <a:alpha val="90000"/>
            <a:hueOff val="0"/>
            <a:satOff val="0"/>
            <a:lumOff val="0"/>
            <a:alphaOff val="0"/>
          </a:schemeClr>
        </a:solidFill>
        <a:ln w="11429" cap="flat" cmpd="sng" algn="ctr">
          <a:solidFill>
            <a:schemeClr val="accent1">
              <a:hueOff val="0"/>
              <a:satOff val="0"/>
              <a:lumOff val="0"/>
              <a:alphaOff val="0"/>
            </a:schemeClr>
          </a:solidFill>
          <a:prstDash val="sysDash"/>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marL="0" lvl="0" indent="0" algn="ctr" defTabSz="1066800">
            <a:lnSpc>
              <a:spcPct val="90000"/>
            </a:lnSpc>
            <a:spcBef>
              <a:spcPct val="0"/>
            </a:spcBef>
            <a:spcAft>
              <a:spcPct val="35000"/>
            </a:spcAft>
            <a:buNone/>
          </a:pPr>
          <a:r>
            <a:rPr lang="ar-DZ" sz="2400" b="1" kern="1200" dirty="0"/>
            <a:t>مستوى الاستخدامات خارج الاستغلال </a:t>
          </a:r>
          <a:r>
            <a:rPr lang="ar-DZ" sz="2400" b="1" kern="1200" dirty="0" err="1"/>
            <a:t>و</a:t>
          </a:r>
          <a:r>
            <a:rPr lang="ar-DZ" sz="2400" b="1" kern="1200" dirty="0"/>
            <a:t> المواد خارج الاستغلال</a:t>
          </a:r>
        </a:p>
      </dsp:txBody>
      <dsp:txXfrm>
        <a:off x="26394" y="2821918"/>
        <a:ext cx="7122926" cy="743504"/>
      </dsp:txXfrm>
    </dsp:sp>
    <dsp:sp modelId="{2DE10480-7D93-480A-B3B5-31C4188B365E}">
      <dsp:nvSpPr>
        <dsp:cNvPr id="0" name=""/>
        <dsp:cNvSpPr/>
      </dsp:nvSpPr>
      <dsp:spPr>
        <a:xfrm>
          <a:off x="7104116" y="1182960"/>
          <a:ext cx="732597" cy="2846274"/>
        </a:xfrm>
        <a:custGeom>
          <a:avLst/>
          <a:gdLst/>
          <a:ahLst/>
          <a:cxnLst/>
          <a:rect l="0" t="0" r="0" b="0"/>
          <a:pathLst>
            <a:path>
              <a:moveTo>
                <a:pt x="732597" y="0"/>
              </a:moveTo>
              <a:lnTo>
                <a:pt x="732597" y="2846274"/>
              </a:lnTo>
              <a:lnTo>
                <a:pt x="0" y="2846274"/>
              </a:lnTo>
            </a:path>
          </a:pathLst>
        </a:custGeom>
        <a:noFill/>
        <a:ln w="11429" cap="flat" cmpd="sng" algn="ctr">
          <a:solidFill>
            <a:schemeClr val="accent1">
              <a:shade val="60000"/>
              <a:hueOff val="0"/>
              <a:satOff val="0"/>
              <a:lumOff val="0"/>
              <a:alphaOff val="0"/>
            </a:schemeClr>
          </a:solidFill>
          <a:prstDash val="sysDash"/>
        </a:ln>
        <a:effectLst/>
      </dsp:spPr>
      <dsp:style>
        <a:lnRef idx="2">
          <a:scrgbClr r="0" g="0" b="0"/>
        </a:lnRef>
        <a:fillRef idx="0">
          <a:scrgbClr r="0" g="0" b="0"/>
        </a:fillRef>
        <a:effectRef idx="0">
          <a:scrgbClr r="0" g="0" b="0"/>
        </a:effectRef>
        <a:fontRef idx="minor"/>
      </dsp:style>
    </dsp:sp>
    <dsp:sp modelId="{0B172CDB-02A6-4B4B-8988-0B99F735559D}">
      <dsp:nvSpPr>
        <dsp:cNvPr id="0" name=""/>
        <dsp:cNvSpPr/>
      </dsp:nvSpPr>
      <dsp:spPr>
        <a:xfrm>
          <a:off x="3262" y="3735448"/>
          <a:ext cx="7100853" cy="587573"/>
        </a:xfrm>
        <a:prstGeom prst="roundRect">
          <a:avLst>
            <a:gd name="adj" fmla="val 10000"/>
          </a:avLst>
        </a:prstGeom>
        <a:solidFill>
          <a:schemeClr val="lt1">
            <a:alpha val="90000"/>
            <a:hueOff val="0"/>
            <a:satOff val="0"/>
            <a:lumOff val="0"/>
            <a:alphaOff val="0"/>
          </a:schemeClr>
        </a:solidFill>
        <a:ln w="11429" cap="flat" cmpd="sng" algn="ctr">
          <a:solidFill>
            <a:schemeClr val="accent1">
              <a:hueOff val="0"/>
              <a:satOff val="0"/>
              <a:lumOff val="0"/>
              <a:alphaOff val="0"/>
            </a:schemeClr>
          </a:solidFill>
          <a:prstDash val="sysDash"/>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marL="0" lvl="0" indent="0" algn="ctr" defTabSz="1066800">
            <a:lnSpc>
              <a:spcPct val="90000"/>
            </a:lnSpc>
            <a:spcBef>
              <a:spcPct val="0"/>
            </a:spcBef>
            <a:spcAft>
              <a:spcPct val="35000"/>
            </a:spcAft>
            <a:buNone/>
          </a:pPr>
          <a:r>
            <a:rPr lang="ar-DZ" sz="2400" b="1" kern="1200" dirty="0"/>
            <a:t>مستوى الخزينة</a:t>
          </a:r>
          <a:endParaRPr lang="fr-FR" sz="2400" b="1" kern="1200" dirty="0"/>
        </a:p>
      </dsp:txBody>
      <dsp:txXfrm>
        <a:off x="20471" y="3752657"/>
        <a:ext cx="7066435" cy="55315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DACCA83-9CD3-4624-BED7-BEF2C9FE004A}">
      <dsp:nvSpPr>
        <dsp:cNvPr id="0" name=""/>
        <dsp:cNvSpPr/>
      </dsp:nvSpPr>
      <dsp:spPr>
        <a:xfrm>
          <a:off x="4222" y="1823473"/>
          <a:ext cx="1761232" cy="880616"/>
        </a:xfrm>
        <a:prstGeom prst="rect">
          <a:avLst/>
        </a:prstGeom>
        <a:solidFill>
          <a:schemeClr val="accent4">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19685" tIns="19685" rIns="19685" bIns="19685" numCol="1" spcCol="1270" anchor="ctr" anchorCtr="0">
          <a:noAutofit/>
        </a:bodyPr>
        <a:lstStyle/>
        <a:p>
          <a:pPr marL="0" lvl="0" indent="0" algn="ctr" defTabSz="1377950">
            <a:lnSpc>
              <a:spcPct val="90000"/>
            </a:lnSpc>
            <a:spcBef>
              <a:spcPct val="0"/>
            </a:spcBef>
            <a:spcAft>
              <a:spcPct val="35000"/>
            </a:spcAft>
            <a:buNone/>
          </a:pPr>
          <a:r>
            <a:rPr lang="ar-DZ" sz="3100" kern="1200" dirty="0"/>
            <a:t>الضمانات </a:t>
          </a:r>
          <a:endParaRPr lang="fr-FR" sz="3100" kern="1200" dirty="0"/>
        </a:p>
      </dsp:txBody>
      <dsp:txXfrm>
        <a:off x="4222" y="1823473"/>
        <a:ext cx="1761232" cy="880616"/>
      </dsp:txXfrm>
    </dsp:sp>
    <dsp:sp modelId="{CEBA9191-73CF-48DF-AD27-D50DE451BC03}">
      <dsp:nvSpPr>
        <dsp:cNvPr id="0" name=""/>
        <dsp:cNvSpPr/>
      </dsp:nvSpPr>
      <dsp:spPr>
        <a:xfrm>
          <a:off x="2135314" y="1823473"/>
          <a:ext cx="1761232" cy="880616"/>
        </a:xfrm>
        <a:prstGeom prst="rect">
          <a:avLst/>
        </a:prstGeom>
        <a:solidFill>
          <a:schemeClr val="accent4">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19685" tIns="19685" rIns="19685" bIns="19685" numCol="1" spcCol="1270" anchor="ctr" anchorCtr="0">
          <a:noAutofit/>
        </a:bodyPr>
        <a:lstStyle/>
        <a:p>
          <a:pPr marL="0" lvl="0" indent="0" algn="ctr" defTabSz="1377950">
            <a:lnSpc>
              <a:spcPct val="90000"/>
            </a:lnSpc>
            <a:spcBef>
              <a:spcPct val="0"/>
            </a:spcBef>
            <a:spcAft>
              <a:spcPct val="35000"/>
            </a:spcAft>
            <a:buNone/>
          </a:pPr>
          <a:r>
            <a:rPr lang="ar-DZ" sz="3100" kern="1200" dirty="0"/>
            <a:t>ثبات القيمة المدفوعة</a:t>
          </a:r>
          <a:endParaRPr lang="fr-FR" sz="3100" kern="1200" dirty="0"/>
        </a:p>
      </dsp:txBody>
      <dsp:txXfrm>
        <a:off x="2135314" y="1823473"/>
        <a:ext cx="1761232" cy="880616"/>
      </dsp:txXfrm>
    </dsp:sp>
    <dsp:sp modelId="{223C950C-A83A-452B-971D-54093825E827}">
      <dsp:nvSpPr>
        <dsp:cNvPr id="0" name=""/>
        <dsp:cNvSpPr/>
      </dsp:nvSpPr>
      <dsp:spPr>
        <a:xfrm>
          <a:off x="4266405" y="1823473"/>
          <a:ext cx="1761232" cy="880616"/>
        </a:xfrm>
        <a:prstGeom prst="rect">
          <a:avLst/>
        </a:prstGeom>
        <a:solidFill>
          <a:schemeClr val="accent4">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19685" tIns="19685" rIns="19685" bIns="19685" numCol="1" spcCol="1270" anchor="ctr" anchorCtr="0">
          <a:noAutofit/>
        </a:bodyPr>
        <a:lstStyle/>
        <a:p>
          <a:pPr marL="0" lvl="0" indent="0" algn="ctr" defTabSz="1377950">
            <a:lnSpc>
              <a:spcPct val="90000"/>
            </a:lnSpc>
            <a:spcBef>
              <a:spcPct val="0"/>
            </a:spcBef>
            <a:spcAft>
              <a:spcPct val="35000"/>
            </a:spcAft>
            <a:buNone/>
          </a:pPr>
          <a:r>
            <a:rPr lang="ar-DZ" sz="3100" kern="1200" dirty="0"/>
            <a:t>الوفاء بالالتزامات</a:t>
          </a:r>
          <a:endParaRPr lang="fr-FR" sz="3100" kern="1200" dirty="0"/>
        </a:p>
      </dsp:txBody>
      <dsp:txXfrm>
        <a:off x="4266405" y="1823473"/>
        <a:ext cx="1761232" cy="880616"/>
      </dsp:txXfrm>
    </dsp:sp>
    <dsp:sp modelId="{FF72153A-2348-4322-A20B-F20DA4FD3F7F}">
      <dsp:nvSpPr>
        <dsp:cNvPr id="0" name=""/>
        <dsp:cNvSpPr/>
      </dsp:nvSpPr>
      <dsp:spPr>
        <a:xfrm>
          <a:off x="6397497" y="1785950"/>
          <a:ext cx="1761232" cy="880616"/>
        </a:xfrm>
        <a:prstGeom prst="rect">
          <a:avLst/>
        </a:prstGeom>
        <a:solidFill>
          <a:schemeClr val="accent4">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1422400">
            <a:lnSpc>
              <a:spcPct val="90000"/>
            </a:lnSpc>
            <a:spcBef>
              <a:spcPct val="0"/>
            </a:spcBef>
            <a:spcAft>
              <a:spcPct val="35000"/>
            </a:spcAft>
            <a:buNone/>
          </a:pPr>
          <a:r>
            <a:rPr lang="ar-DZ" sz="3200" kern="1200" dirty="0"/>
            <a:t>موعد الاستحقاق </a:t>
          </a:r>
          <a:endParaRPr lang="fr-FR" sz="3200" kern="1200" dirty="0"/>
        </a:p>
      </dsp:txBody>
      <dsp:txXfrm>
        <a:off x="6397497" y="1785950"/>
        <a:ext cx="1761232" cy="88061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A757B51-9491-4B23-8DB1-74A0C8086538}">
      <dsp:nvSpPr>
        <dsp:cNvPr id="0" name=""/>
        <dsp:cNvSpPr/>
      </dsp:nvSpPr>
      <dsp:spPr>
        <a:xfrm>
          <a:off x="3561772" y="1544"/>
          <a:ext cx="1380692" cy="1380692"/>
        </a:xfrm>
        <a:prstGeom prst="ellipse">
          <a:avLst/>
        </a:prstGeom>
        <a:solidFill>
          <a:schemeClr val="accent1">
            <a:alpha val="90000"/>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1200150">
            <a:lnSpc>
              <a:spcPct val="90000"/>
            </a:lnSpc>
            <a:spcBef>
              <a:spcPct val="0"/>
            </a:spcBef>
            <a:spcAft>
              <a:spcPct val="35000"/>
            </a:spcAft>
            <a:buNone/>
          </a:pPr>
          <a:r>
            <a:rPr lang="ar-DZ" sz="2700" kern="1200" dirty="0" err="1"/>
            <a:t>الملاءمة</a:t>
          </a:r>
          <a:endParaRPr lang="fr-FR" sz="2700" kern="1200" dirty="0"/>
        </a:p>
      </dsp:txBody>
      <dsp:txXfrm>
        <a:off x="3763970" y="203742"/>
        <a:ext cx="976296" cy="976296"/>
      </dsp:txXfrm>
    </dsp:sp>
    <dsp:sp modelId="{F27C6CA4-5767-4294-B853-91F98C4C5A14}">
      <dsp:nvSpPr>
        <dsp:cNvPr id="0" name=""/>
        <dsp:cNvSpPr/>
      </dsp:nvSpPr>
      <dsp:spPr>
        <a:xfrm rot="2160000">
          <a:off x="4898653" y="1061700"/>
          <a:ext cx="366302" cy="465983"/>
        </a:xfrm>
        <a:prstGeom prst="rightArrow">
          <a:avLst>
            <a:gd name="adj1" fmla="val 60000"/>
            <a:gd name="adj2" fmla="val 50000"/>
          </a:avLst>
        </a:prstGeom>
        <a:solidFill>
          <a:schemeClr val="accent1">
            <a:shade val="9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933450">
            <a:lnSpc>
              <a:spcPct val="90000"/>
            </a:lnSpc>
            <a:spcBef>
              <a:spcPct val="0"/>
            </a:spcBef>
            <a:spcAft>
              <a:spcPct val="35000"/>
            </a:spcAft>
            <a:buNone/>
          </a:pPr>
          <a:endParaRPr lang="fr-FR" sz="2100" kern="1200"/>
        </a:p>
      </dsp:txBody>
      <dsp:txXfrm>
        <a:off x="4909147" y="1122601"/>
        <a:ext cx="256411" cy="279589"/>
      </dsp:txXfrm>
    </dsp:sp>
    <dsp:sp modelId="{68BEC39F-7B13-4594-8FD7-F3C830C8F252}">
      <dsp:nvSpPr>
        <dsp:cNvPr id="0" name=""/>
        <dsp:cNvSpPr/>
      </dsp:nvSpPr>
      <dsp:spPr>
        <a:xfrm>
          <a:off x="5237918" y="1219335"/>
          <a:ext cx="1380692" cy="1380692"/>
        </a:xfrm>
        <a:prstGeom prst="ellipse">
          <a:avLst/>
        </a:prstGeom>
        <a:solidFill>
          <a:schemeClr val="accent1">
            <a:alpha val="90000"/>
            <a:hueOff val="0"/>
            <a:satOff val="0"/>
            <a:lumOff val="0"/>
            <a:alphaOff val="-1000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1200150">
            <a:lnSpc>
              <a:spcPct val="90000"/>
            </a:lnSpc>
            <a:spcBef>
              <a:spcPct val="0"/>
            </a:spcBef>
            <a:spcAft>
              <a:spcPct val="35000"/>
            </a:spcAft>
            <a:buNone/>
          </a:pPr>
          <a:r>
            <a:rPr lang="ar-DZ" sz="2700" kern="1200" dirty="0"/>
            <a:t>المرونة</a:t>
          </a:r>
          <a:endParaRPr lang="fr-FR" sz="2700" kern="1200" dirty="0"/>
        </a:p>
      </dsp:txBody>
      <dsp:txXfrm>
        <a:off x="5440116" y="1421533"/>
        <a:ext cx="976296" cy="976296"/>
      </dsp:txXfrm>
    </dsp:sp>
    <dsp:sp modelId="{D50BA9BB-F602-41AB-9B40-AB771F361826}">
      <dsp:nvSpPr>
        <dsp:cNvPr id="0" name=""/>
        <dsp:cNvSpPr/>
      </dsp:nvSpPr>
      <dsp:spPr>
        <a:xfrm rot="6480000">
          <a:off x="5428201" y="2652043"/>
          <a:ext cx="366302" cy="465983"/>
        </a:xfrm>
        <a:prstGeom prst="rightArrow">
          <a:avLst>
            <a:gd name="adj1" fmla="val 60000"/>
            <a:gd name="adj2" fmla="val 50000"/>
          </a:avLst>
        </a:prstGeom>
        <a:solidFill>
          <a:schemeClr val="accent1">
            <a:shade val="90000"/>
            <a:hueOff val="-69128"/>
            <a:satOff val="-1360"/>
            <a:lumOff val="7736"/>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933450">
            <a:lnSpc>
              <a:spcPct val="90000"/>
            </a:lnSpc>
            <a:spcBef>
              <a:spcPct val="0"/>
            </a:spcBef>
            <a:spcAft>
              <a:spcPct val="35000"/>
            </a:spcAft>
            <a:buNone/>
          </a:pPr>
          <a:endParaRPr lang="fr-FR" sz="2100" kern="1200"/>
        </a:p>
      </dsp:txBody>
      <dsp:txXfrm rot="10800000">
        <a:off x="5500126" y="2692984"/>
        <a:ext cx="256411" cy="279589"/>
      </dsp:txXfrm>
    </dsp:sp>
    <dsp:sp modelId="{765CA29D-4A25-42F3-83AF-C6AC1E26651E}">
      <dsp:nvSpPr>
        <dsp:cNvPr id="0" name=""/>
        <dsp:cNvSpPr/>
      </dsp:nvSpPr>
      <dsp:spPr>
        <a:xfrm>
          <a:off x="4597687" y="3189762"/>
          <a:ext cx="1380692" cy="1380692"/>
        </a:xfrm>
        <a:prstGeom prst="ellipse">
          <a:avLst/>
        </a:prstGeom>
        <a:solidFill>
          <a:schemeClr val="accent1">
            <a:alpha val="90000"/>
            <a:hueOff val="0"/>
            <a:satOff val="0"/>
            <a:lumOff val="0"/>
            <a:alphaOff val="-2000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r>
            <a:rPr lang="ar-DZ" sz="2800" kern="1200" dirty="0"/>
            <a:t>الخطر</a:t>
          </a:r>
          <a:endParaRPr lang="fr-FR" sz="2800" kern="1200" dirty="0"/>
        </a:p>
      </dsp:txBody>
      <dsp:txXfrm>
        <a:off x="4799885" y="3391960"/>
        <a:ext cx="976296" cy="976296"/>
      </dsp:txXfrm>
    </dsp:sp>
    <dsp:sp modelId="{DDF98BDE-C7FF-4D7A-9B23-3787BC95ED45}">
      <dsp:nvSpPr>
        <dsp:cNvPr id="0" name=""/>
        <dsp:cNvSpPr/>
      </dsp:nvSpPr>
      <dsp:spPr>
        <a:xfrm rot="10800000">
          <a:off x="4079334" y="3647117"/>
          <a:ext cx="366302" cy="465983"/>
        </a:xfrm>
        <a:prstGeom prst="rightArrow">
          <a:avLst>
            <a:gd name="adj1" fmla="val 60000"/>
            <a:gd name="adj2" fmla="val 50000"/>
          </a:avLst>
        </a:prstGeom>
        <a:solidFill>
          <a:schemeClr val="accent1">
            <a:shade val="90000"/>
            <a:hueOff val="-138257"/>
            <a:satOff val="-2720"/>
            <a:lumOff val="15473"/>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933450">
            <a:lnSpc>
              <a:spcPct val="90000"/>
            </a:lnSpc>
            <a:spcBef>
              <a:spcPct val="0"/>
            </a:spcBef>
            <a:spcAft>
              <a:spcPct val="35000"/>
            </a:spcAft>
            <a:buNone/>
          </a:pPr>
          <a:endParaRPr lang="fr-FR" sz="2100" kern="1200"/>
        </a:p>
      </dsp:txBody>
      <dsp:txXfrm rot="10800000">
        <a:off x="4189225" y="3740314"/>
        <a:ext cx="256411" cy="279589"/>
      </dsp:txXfrm>
    </dsp:sp>
    <dsp:sp modelId="{C97EEF2A-8B36-41B8-A2DE-F90845C282C0}">
      <dsp:nvSpPr>
        <dsp:cNvPr id="0" name=""/>
        <dsp:cNvSpPr/>
      </dsp:nvSpPr>
      <dsp:spPr>
        <a:xfrm>
          <a:off x="2525857" y="3189762"/>
          <a:ext cx="1380692" cy="1380692"/>
        </a:xfrm>
        <a:prstGeom prst="ellipse">
          <a:avLst/>
        </a:prstGeom>
        <a:solidFill>
          <a:schemeClr val="accent1">
            <a:alpha val="90000"/>
            <a:hueOff val="0"/>
            <a:satOff val="0"/>
            <a:lumOff val="0"/>
            <a:alphaOff val="-3000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1200150">
            <a:lnSpc>
              <a:spcPct val="90000"/>
            </a:lnSpc>
            <a:spcBef>
              <a:spcPct val="0"/>
            </a:spcBef>
            <a:spcAft>
              <a:spcPct val="35000"/>
            </a:spcAft>
            <a:buNone/>
          </a:pPr>
          <a:r>
            <a:rPr lang="ar-DZ" sz="2700" kern="1200" dirty="0" err="1"/>
            <a:t>الارباح</a:t>
          </a:r>
          <a:r>
            <a:rPr lang="ar-DZ" sz="2700" kern="1200" dirty="0"/>
            <a:t>  المؤقتة</a:t>
          </a:r>
          <a:endParaRPr lang="fr-FR" sz="2700" kern="1200" dirty="0"/>
        </a:p>
      </dsp:txBody>
      <dsp:txXfrm>
        <a:off x="2728055" y="3391960"/>
        <a:ext cx="976296" cy="976296"/>
      </dsp:txXfrm>
    </dsp:sp>
    <dsp:sp modelId="{8D4FC69B-CA1E-4937-9DDE-BEF41BF119EA}">
      <dsp:nvSpPr>
        <dsp:cNvPr id="0" name=""/>
        <dsp:cNvSpPr/>
      </dsp:nvSpPr>
      <dsp:spPr>
        <a:xfrm rot="15120000">
          <a:off x="2716141" y="2671763"/>
          <a:ext cx="366302" cy="465983"/>
        </a:xfrm>
        <a:prstGeom prst="rightArrow">
          <a:avLst>
            <a:gd name="adj1" fmla="val 60000"/>
            <a:gd name="adj2" fmla="val 50000"/>
          </a:avLst>
        </a:prstGeom>
        <a:solidFill>
          <a:schemeClr val="accent1">
            <a:shade val="90000"/>
            <a:hueOff val="-207385"/>
            <a:satOff val="-4080"/>
            <a:lumOff val="23209"/>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933450">
            <a:lnSpc>
              <a:spcPct val="90000"/>
            </a:lnSpc>
            <a:spcBef>
              <a:spcPct val="0"/>
            </a:spcBef>
            <a:spcAft>
              <a:spcPct val="35000"/>
            </a:spcAft>
            <a:buNone/>
          </a:pPr>
          <a:endParaRPr lang="fr-FR" sz="2100" kern="1200"/>
        </a:p>
      </dsp:txBody>
      <dsp:txXfrm rot="10800000">
        <a:off x="2788066" y="2817216"/>
        <a:ext cx="256411" cy="279589"/>
      </dsp:txXfrm>
    </dsp:sp>
    <dsp:sp modelId="{069FDF1B-6EC7-4C16-8041-31168B625E51}">
      <dsp:nvSpPr>
        <dsp:cNvPr id="0" name=""/>
        <dsp:cNvSpPr/>
      </dsp:nvSpPr>
      <dsp:spPr>
        <a:xfrm>
          <a:off x="1885626" y="1219335"/>
          <a:ext cx="1380692" cy="1380692"/>
        </a:xfrm>
        <a:prstGeom prst="ellipse">
          <a:avLst/>
        </a:prstGeom>
        <a:solidFill>
          <a:schemeClr val="accent1">
            <a:alpha val="90000"/>
            <a:hueOff val="0"/>
            <a:satOff val="0"/>
            <a:lumOff val="0"/>
            <a:alphaOff val="-4000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1200150">
            <a:lnSpc>
              <a:spcPct val="90000"/>
            </a:lnSpc>
            <a:spcBef>
              <a:spcPct val="0"/>
            </a:spcBef>
            <a:spcAft>
              <a:spcPct val="35000"/>
            </a:spcAft>
            <a:buNone/>
          </a:pPr>
          <a:r>
            <a:rPr lang="ar-DZ" sz="2700" kern="1200" dirty="0"/>
            <a:t>التوقيت</a:t>
          </a:r>
          <a:endParaRPr lang="fr-FR" sz="2700" kern="1200" dirty="0"/>
        </a:p>
      </dsp:txBody>
      <dsp:txXfrm>
        <a:off x="2087824" y="1421533"/>
        <a:ext cx="976296" cy="976296"/>
      </dsp:txXfrm>
    </dsp:sp>
    <dsp:sp modelId="{CF221263-D381-4CBB-9A82-85A1F6FAE4AE}">
      <dsp:nvSpPr>
        <dsp:cNvPr id="0" name=""/>
        <dsp:cNvSpPr/>
      </dsp:nvSpPr>
      <dsp:spPr>
        <a:xfrm rot="19440000">
          <a:off x="3222507" y="1073888"/>
          <a:ext cx="366302" cy="465983"/>
        </a:xfrm>
        <a:prstGeom prst="rightArrow">
          <a:avLst>
            <a:gd name="adj1" fmla="val 60000"/>
            <a:gd name="adj2" fmla="val 50000"/>
          </a:avLst>
        </a:prstGeom>
        <a:solidFill>
          <a:schemeClr val="accent1">
            <a:shade val="90000"/>
            <a:hueOff val="-276513"/>
            <a:satOff val="-5440"/>
            <a:lumOff val="30945"/>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933450">
            <a:lnSpc>
              <a:spcPct val="90000"/>
            </a:lnSpc>
            <a:spcBef>
              <a:spcPct val="0"/>
            </a:spcBef>
            <a:spcAft>
              <a:spcPct val="35000"/>
            </a:spcAft>
            <a:buNone/>
          </a:pPr>
          <a:endParaRPr lang="fr-FR" sz="2100" kern="1200"/>
        </a:p>
      </dsp:txBody>
      <dsp:txXfrm>
        <a:off x="3233001" y="1199381"/>
        <a:ext cx="256411" cy="279589"/>
      </dsp:txXfrm>
    </dsp:sp>
  </dsp:spTree>
</dsp:drawing>
</file>

<file path=ppt/diagrams/layout1.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FF4EE7B-1896-4C5C-9B99-D0968D1B53CB}" type="datetimeFigureOut">
              <a:rPr lang="fr-FR" smtClean="0"/>
              <a:pPr/>
              <a:t>17/09/2021</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14A4E7A-455F-4FE3-920A-0358DFFE5361}" type="slidenum">
              <a:rPr lang="fr-FR" smtClean="0"/>
              <a:pPr/>
              <a:t>‹#›</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1143000" y="685800"/>
            <a:ext cx="4572000" cy="3429000"/>
          </a:xfrm>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814A4E7A-455F-4FE3-920A-0358DFFE5361}" type="slidenum">
              <a:rPr lang="fr-FR" smtClean="0"/>
              <a:pPr/>
              <a:t>13</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ous-titr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a:t>Cliquez pour modifier le style des sous-titres du masque</a:t>
            </a:r>
            <a:endParaRPr kumimoji="0" lang="en-US"/>
          </a:p>
        </p:txBody>
      </p:sp>
      <p:sp>
        <p:nvSpPr>
          <p:cNvPr id="28" name="Espace réservé de la date 27"/>
          <p:cNvSpPr>
            <a:spLocks noGrp="1"/>
          </p:cNvSpPr>
          <p:nvPr>
            <p:ph type="dt" sz="half" idx="10"/>
          </p:nvPr>
        </p:nvSpPr>
        <p:spPr/>
        <p:txBody>
          <a:bodyPr/>
          <a:lstStyle/>
          <a:p>
            <a:fld id="{82EB047E-FFF6-42C6-A8FB-440E0CEF406F}" type="datetimeFigureOut">
              <a:rPr lang="fr-FR" smtClean="0"/>
              <a:pPr/>
              <a:t>17/09/2021</a:t>
            </a:fld>
            <a:endParaRPr lang="fr-FR"/>
          </a:p>
        </p:txBody>
      </p:sp>
      <p:sp>
        <p:nvSpPr>
          <p:cNvPr id="17" name="Espace réservé du pied de page 16"/>
          <p:cNvSpPr>
            <a:spLocks noGrp="1"/>
          </p:cNvSpPr>
          <p:nvPr>
            <p:ph type="ftr" sz="quarter" idx="11"/>
          </p:nvPr>
        </p:nvSpPr>
        <p:spPr/>
        <p:txBody>
          <a:bodyPr/>
          <a:lstStyle/>
          <a:p>
            <a:endParaRPr lang="fr-FR"/>
          </a:p>
        </p:txBody>
      </p:sp>
      <p:sp>
        <p:nvSpPr>
          <p:cNvPr id="7" name="Connecteur droit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Ellipse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Ellipse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Espace réservé du numéro de diapositive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EFDE02A7-47FF-48E5-BCC4-D8629936803E}" type="slidenum">
              <a:rPr lang="fr-FR" smtClean="0"/>
              <a:pPr/>
              <a:t>‹#›</a:t>
            </a:fld>
            <a:endParaRPr lang="fr-FR"/>
          </a:p>
        </p:txBody>
      </p:sp>
      <p:sp>
        <p:nvSpPr>
          <p:cNvPr id="8" name="Titr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fr-FR"/>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82EB047E-FFF6-42C6-A8FB-440E0CEF406F}" type="datetimeFigureOut">
              <a:rPr lang="fr-FR" smtClean="0"/>
              <a:pPr/>
              <a:t>17/09/2021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FDE02A7-47FF-48E5-BCC4-D8629936803E}" type="slidenum">
              <a:rPr lang="fr-FR" smtClean="0"/>
              <a:pPr/>
              <a:t>‹#›</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Connecteur droit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Ellipse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Ellipse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a:off x="6915912" y="3009901"/>
            <a:ext cx="457200" cy="441325"/>
          </a:xfrm>
        </p:spPr>
        <p:txBody>
          <a:bodyPr/>
          <a:lstStyle/>
          <a:p>
            <a:fld id="{EFDE02A7-47FF-48E5-BCC4-D8629936803E}" type="slidenum">
              <a:rPr lang="fr-FR" smtClean="0"/>
              <a:pPr/>
              <a:t>‹#›</a:t>
            </a:fld>
            <a:endParaRPr lang="fr-FR"/>
          </a:p>
        </p:txBody>
      </p:sp>
      <p:sp>
        <p:nvSpPr>
          <p:cNvPr id="3" name="Espace réservé du texte vertical 2"/>
          <p:cNvSpPr>
            <a:spLocks noGrp="1"/>
          </p:cNvSpPr>
          <p:nvPr>
            <p:ph type="body" orient="vert" idx="1"/>
          </p:nvPr>
        </p:nvSpPr>
        <p:spPr>
          <a:xfrm>
            <a:off x="304800" y="304800"/>
            <a:ext cx="6553200" cy="5821366"/>
          </a:xfrm>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82EB047E-FFF6-42C6-A8FB-440E0CEF406F}" type="datetimeFigureOut">
              <a:rPr lang="fr-FR" smtClean="0"/>
              <a:pPr/>
              <a:t>17/09/2021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2" name="Titre vertical 1"/>
          <p:cNvSpPr>
            <a:spLocks noGrp="1"/>
          </p:cNvSpPr>
          <p:nvPr>
            <p:ph type="title" orient="vert"/>
          </p:nvPr>
        </p:nvSpPr>
        <p:spPr>
          <a:xfrm>
            <a:off x="7391400" y="304801"/>
            <a:ext cx="1447800" cy="5851525"/>
          </a:xfrm>
        </p:spPr>
        <p:txBody>
          <a:bodyPr vert="eaVert"/>
          <a:lstStyle/>
          <a:p>
            <a:r>
              <a:rPr kumimoji="0" lang="fr-FR"/>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solidFill>
                  <a:schemeClr val="accent3">
                    <a:shade val="75000"/>
                  </a:schemeClr>
                </a:solidFill>
              </a:defRPr>
            </a:lvl1pPr>
          </a:lstStyle>
          <a:p>
            <a:r>
              <a:rPr kumimoji="0" lang="fr-FR"/>
              <a:t>Cliquez pour modifier le style du titre</a:t>
            </a:r>
            <a:endParaRPr kumimoji="0" lang="en-US"/>
          </a:p>
        </p:txBody>
      </p:sp>
      <p:sp>
        <p:nvSpPr>
          <p:cNvPr id="4" name="Espace réservé de la date 3"/>
          <p:cNvSpPr>
            <a:spLocks noGrp="1"/>
          </p:cNvSpPr>
          <p:nvPr>
            <p:ph type="dt" sz="half" idx="10"/>
          </p:nvPr>
        </p:nvSpPr>
        <p:spPr/>
        <p:txBody>
          <a:bodyPr/>
          <a:lstStyle/>
          <a:p>
            <a:fld id="{82EB047E-FFF6-42C6-A8FB-440E0CEF406F}" type="datetimeFigureOut">
              <a:rPr lang="fr-FR" smtClean="0"/>
              <a:pPr/>
              <a:t>17/09/2021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a:xfrm>
            <a:off x="4361688" y="1026372"/>
            <a:ext cx="457200" cy="441325"/>
          </a:xfrm>
        </p:spPr>
        <p:txBody>
          <a:bodyPr/>
          <a:lstStyle/>
          <a:p>
            <a:fld id="{EFDE02A7-47FF-48E5-BCC4-D8629936803E}" type="slidenum">
              <a:rPr lang="fr-FR" smtClean="0"/>
              <a:pPr/>
              <a:t>‹#›</a:t>
            </a:fld>
            <a:endParaRPr lang="fr-FR"/>
          </a:p>
        </p:txBody>
      </p:sp>
      <p:sp>
        <p:nvSpPr>
          <p:cNvPr id="8" name="Espace réservé du contenu 7"/>
          <p:cNvSpPr>
            <a:spLocks noGrp="1"/>
          </p:cNvSpPr>
          <p:nvPr>
            <p:ph sz="quarter" idx="1"/>
          </p:nvPr>
        </p:nvSpPr>
        <p:spPr>
          <a:xfrm>
            <a:off x="301752" y="1527048"/>
            <a:ext cx="8503920" cy="4572000"/>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Espace réservé du texte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a:t>Cliquez pour modifier les styles du texte du masque</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Espace réservé du pied de page 4"/>
          <p:cNvSpPr>
            <a:spLocks noGrp="1"/>
          </p:cNvSpPr>
          <p:nvPr>
            <p:ph type="ftr" sz="quarter" idx="11"/>
          </p:nvPr>
        </p:nvSpPr>
        <p:spPr/>
        <p:txBody>
          <a:bodyPr/>
          <a:lstStyle/>
          <a:p>
            <a:endParaRPr lang="fr-FR"/>
          </a:p>
        </p:txBody>
      </p:sp>
      <p:sp>
        <p:nvSpPr>
          <p:cNvPr id="4" name="Espace réservé de la date 3"/>
          <p:cNvSpPr>
            <a:spLocks noGrp="1"/>
          </p:cNvSpPr>
          <p:nvPr>
            <p:ph type="dt" sz="half" idx="10"/>
          </p:nvPr>
        </p:nvSpPr>
        <p:spPr/>
        <p:txBody>
          <a:bodyPr/>
          <a:lstStyle/>
          <a:p>
            <a:fld id="{82EB047E-FFF6-42C6-A8FB-440E0CEF406F}" type="datetimeFigureOut">
              <a:rPr lang="fr-FR" smtClean="0"/>
              <a:pPr/>
              <a:t>17/09/2021</a:t>
            </a:fld>
            <a:endParaRPr lang="fr-FR"/>
          </a:p>
        </p:txBody>
      </p:sp>
      <p:sp>
        <p:nvSpPr>
          <p:cNvPr id="8" name="Connecteur droit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Ellipse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Ellipse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EFDE02A7-47FF-48E5-BCC4-D8629936803E}" type="slidenum">
              <a:rPr lang="fr-FR" smtClean="0"/>
              <a:pPr/>
              <a:t>‹#›</a:t>
            </a:fld>
            <a:endParaRPr lang="fr-FR"/>
          </a:p>
        </p:txBody>
      </p:sp>
      <p:sp>
        <p:nvSpPr>
          <p:cNvPr id="2" name="Titr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fr-FR"/>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301752" y="228600"/>
            <a:ext cx="8534400" cy="758952"/>
          </a:xfrm>
        </p:spPr>
        <p:txBody>
          <a:bodyPr/>
          <a:lstStyle/>
          <a:p>
            <a:r>
              <a:rPr kumimoji="0" lang="fr-FR"/>
              <a:t>Cliquez pour modifier le style du titre</a:t>
            </a:r>
            <a:endParaRPr kumimoji="0" lang="en-US"/>
          </a:p>
        </p:txBody>
      </p:sp>
      <p:sp>
        <p:nvSpPr>
          <p:cNvPr id="5" name="Espace réservé de la date 4"/>
          <p:cNvSpPr>
            <a:spLocks noGrp="1"/>
          </p:cNvSpPr>
          <p:nvPr>
            <p:ph type="dt" sz="half" idx="10"/>
          </p:nvPr>
        </p:nvSpPr>
        <p:spPr>
          <a:xfrm>
            <a:off x="5791200" y="6409944"/>
            <a:ext cx="3044952" cy="365760"/>
          </a:xfrm>
        </p:spPr>
        <p:txBody>
          <a:bodyPr/>
          <a:lstStyle/>
          <a:p>
            <a:fld id="{82EB047E-FFF6-42C6-A8FB-440E0CEF406F}" type="datetimeFigureOut">
              <a:rPr lang="fr-FR" smtClean="0"/>
              <a:pPr/>
              <a:t>17/09/2021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FDE02A7-47FF-48E5-BCC4-D8629936803E}" type="slidenum">
              <a:rPr lang="fr-FR" smtClean="0"/>
              <a:pPr/>
              <a:t>‹#›</a:t>
            </a:fld>
            <a:endParaRPr lang="fr-FR"/>
          </a:p>
        </p:txBody>
      </p:sp>
      <p:sp>
        <p:nvSpPr>
          <p:cNvPr id="8" name="Connecteur droit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Espace réservé du contenu 9"/>
          <p:cNvSpPr>
            <a:spLocks noGrp="1"/>
          </p:cNvSpPr>
          <p:nvPr>
            <p:ph sz="half" idx="1"/>
          </p:nvPr>
        </p:nvSpPr>
        <p:spPr>
          <a:xfrm>
            <a:off x="301752" y="1371600"/>
            <a:ext cx="4038600" cy="4681728"/>
          </a:xfrm>
        </p:spPr>
        <p:txBody>
          <a:bodyPr/>
          <a:lstStyle>
            <a:lvl1pPr>
              <a:defRPr sz="2500"/>
            </a:lvl1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12" name="Espace réservé du contenu 11"/>
          <p:cNvSpPr>
            <a:spLocks noGrp="1"/>
          </p:cNvSpPr>
          <p:nvPr>
            <p:ph sz="half" idx="2"/>
          </p:nvPr>
        </p:nvSpPr>
        <p:spPr>
          <a:xfrm>
            <a:off x="4800600" y="1371600"/>
            <a:ext cx="4038600" cy="4681728"/>
          </a:xfrm>
        </p:spPr>
        <p:txBody>
          <a:bodyPr/>
          <a:lstStyle>
            <a:lvl1pPr>
              <a:defRPr sz="2500"/>
            </a:lvl1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bg>
      <p:bgRef idx="1001">
        <a:schemeClr val="bg2"/>
      </p:bgRef>
    </p:bg>
    <p:spTree>
      <p:nvGrpSpPr>
        <p:cNvPr id="1" name=""/>
        <p:cNvGrpSpPr/>
        <p:nvPr/>
      </p:nvGrpSpPr>
      <p:grpSpPr>
        <a:xfrm>
          <a:off x="0" y="0"/>
          <a:ext cx="0" cy="0"/>
          <a:chOff x="0" y="0"/>
          <a:chExt cx="0" cy="0"/>
        </a:xfrm>
      </p:grpSpPr>
      <p:sp>
        <p:nvSpPr>
          <p:cNvPr id="10" name="Connecteur droit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Espace réservé du texte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sp>
        <p:nvSpPr>
          <p:cNvPr id="4" name="Espace réservé du texte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sp>
        <p:nvSpPr>
          <p:cNvPr id="7" name="Espace réservé de la date 6"/>
          <p:cNvSpPr>
            <a:spLocks noGrp="1"/>
          </p:cNvSpPr>
          <p:nvPr>
            <p:ph type="dt" sz="half" idx="10"/>
          </p:nvPr>
        </p:nvSpPr>
        <p:spPr/>
        <p:txBody>
          <a:bodyPr/>
          <a:lstStyle/>
          <a:p>
            <a:fld id="{82EB047E-FFF6-42C6-A8FB-440E0CEF406F}" type="datetimeFigureOut">
              <a:rPr lang="fr-FR" smtClean="0"/>
              <a:pPr/>
              <a:t>17/09/2021</a:t>
            </a:fld>
            <a:endParaRPr lang="fr-FR"/>
          </a:p>
        </p:txBody>
      </p:sp>
      <p:sp>
        <p:nvSpPr>
          <p:cNvPr id="8" name="Espace réservé du pied de page 7"/>
          <p:cNvSpPr>
            <a:spLocks noGrp="1"/>
          </p:cNvSpPr>
          <p:nvPr>
            <p:ph type="ftr" sz="quarter" idx="11"/>
          </p:nvPr>
        </p:nvSpPr>
        <p:spPr>
          <a:xfrm>
            <a:off x="304800" y="6409944"/>
            <a:ext cx="3581400" cy="365760"/>
          </a:xfrm>
        </p:spPr>
        <p:txBody>
          <a:bodyPr/>
          <a:lstStyle/>
          <a:p>
            <a:endParaRPr lang="fr-FR"/>
          </a:p>
        </p:txBody>
      </p:sp>
      <p:sp>
        <p:nvSpPr>
          <p:cNvPr id="15" name="Connecteur droit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Espace réservé du contenu 23"/>
          <p:cNvSpPr>
            <a:spLocks noGrp="1"/>
          </p:cNvSpPr>
          <p:nvPr>
            <p:ph sz="quarter" idx="2"/>
          </p:nvPr>
        </p:nvSpPr>
        <p:spPr>
          <a:xfrm>
            <a:off x="301752" y="2471383"/>
            <a:ext cx="4041648" cy="3818404"/>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26" name="Espace réservé du contenu 25"/>
          <p:cNvSpPr>
            <a:spLocks noGrp="1"/>
          </p:cNvSpPr>
          <p:nvPr>
            <p:ph sz="quarter" idx="4"/>
          </p:nvPr>
        </p:nvSpPr>
        <p:spPr>
          <a:xfrm>
            <a:off x="4800600" y="2471383"/>
            <a:ext cx="4038600" cy="3822192"/>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25" name="Ellipse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Ellipse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Espace réservé du numéro de diapositive 8"/>
          <p:cNvSpPr>
            <a:spLocks noGrp="1"/>
          </p:cNvSpPr>
          <p:nvPr>
            <p:ph type="sldNum" sz="quarter" idx="12"/>
          </p:nvPr>
        </p:nvSpPr>
        <p:spPr>
          <a:xfrm>
            <a:off x="4343400" y="1042416"/>
            <a:ext cx="457200" cy="441325"/>
          </a:xfrm>
        </p:spPr>
        <p:txBody>
          <a:bodyPr/>
          <a:lstStyle>
            <a:lvl1pPr algn="ctr">
              <a:defRPr/>
            </a:lvl1pPr>
          </a:lstStyle>
          <a:p>
            <a:fld id="{EFDE02A7-47FF-48E5-BCC4-D8629936803E}" type="slidenum">
              <a:rPr lang="fr-FR" smtClean="0"/>
              <a:pPr/>
              <a:t>‹#›</a:t>
            </a:fld>
            <a:endParaRPr lang="fr-FR"/>
          </a:p>
        </p:txBody>
      </p:sp>
      <p:sp>
        <p:nvSpPr>
          <p:cNvPr id="23" name="Titre 22"/>
          <p:cNvSpPr>
            <a:spLocks noGrp="1"/>
          </p:cNvSpPr>
          <p:nvPr>
            <p:ph type="title"/>
          </p:nvPr>
        </p:nvSpPr>
        <p:spPr/>
        <p:txBody>
          <a:bodyPr rtlCol="0" anchor="b" anchorCtr="0"/>
          <a:lstStyle/>
          <a:p>
            <a:r>
              <a:rPr kumimoji="0" lang="fr-FR"/>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e la date 2"/>
          <p:cNvSpPr>
            <a:spLocks noGrp="1"/>
          </p:cNvSpPr>
          <p:nvPr>
            <p:ph type="dt" sz="half" idx="10"/>
          </p:nvPr>
        </p:nvSpPr>
        <p:spPr/>
        <p:txBody>
          <a:bodyPr/>
          <a:lstStyle/>
          <a:p>
            <a:fld id="{82EB047E-FFF6-42C6-A8FB-440E0CEF406F}" type="datetimeFigureOut">
              <a:rPr lang="fr-FR" smtClean="0"/>
              <a:pPr/>
              <a:t>17/09/2021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a:xfrm>
            <a:off x="4343400" y="1036020"/>
            <a:ext cx="457200" cy="441325"/>
          </a:xfrm>
        </p:spPr>
        <p:txBody>
          <a:bodyPr/>
          <a:lstStyle/>
          <a:p>
            <a:fld id="{EFDE02A7-47FF-48E5-BCC4-D8629936803E}" type="slidenum">
              <a:rPr lang="fr-FR" smtClean="0"/>
              <a:pPr/>
              <a:t>‹#›</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Espace réservé de la date 1"/>
          <p:cNvSpPr>
            <a:spLocks noGrp="1"/>
          </p:cNvSpPr>
          <p:nvPr>
            <p:ph type="dt" sz="half" idx="10"/>
          </p:nvPr>
        </p:nvSpPr>
        <p:spPr/>
        <p:txBody>
          <a:bodyPr/>
          <a:lstStyle/>
          <a:p>
            <a:fld id="{82EB047E-FFF6-42C6-A8FB-440E0CEF406F}" type="datetimeFigureOut">
              <a:rPr lang="fr-FR" smtClean="0"/>
              <a:pPr/>
              <a:t>17/09/2021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a:xfrm>
            <a:off x="4267200" y="6324600"/>
            <a:ext cx="609600" cy="441324"/>
          </a:xfrm>
        </p:spPr>
        <p:txBody>
          <a:bodyPr/>
          <a:lstStyle>
            <a:lvl1pPr>
              <a:defRPr>
                <a:solidFill>
                  <a:srgbClr val="FFFFFF"/>
                </a:solidFill>
              </a:defRPr>
            </a:lvl1pPr>
          </a:lstStyle>
          <a:p>
            <a:fld id="{EFDE02A7-47FF-48E5-BCC4-D8629936803E}" type="slidenum">
              <a:rPr lang="fr-FR" smtClean="0"/>
              <a:pPr/>
              <a:t>‹#›</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fr-FR"/>
              <a:t>Cliquez pour modifier le style du titre</a:t>
            </a:r>
            <a:endParaRPr kumimoji="0" lang="en-US"/>
          </a:p>
        </p:txBody>
      </p:sp>
      <p:sp>
        <p:nvSpPr>
          <p:cNvPr id="3" name="Espace réservé du texte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fr-FR"/>
              <a:t>Cliquez pour modifier les styles du texte du masque</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Connecteur droit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Espace réservé du contenu 19"/>
          <p:cNvSpPr>
            <a:spLocks noGrp="1"/>
          </p:cNvSpPr>
          <p:nvPr>
            <p:ph sz="quarter" idx="1"/>
          </p:nvPr>
        </p:nvSpPr>
        <p:spPr>
          <a:xfrm>
            <a:off x="3124200" y="685800"/>
            <a:ext cx="5638800" cy="5410200"/>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10" name="Ellipse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Ellipse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Espace réservé du numéro de diapositive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EFDE02A7-47FF-48E5-BCC4-D8629936803E}" type="slidenum">
              <a:rPr lang="fr-FR" smtClean="0"/>
              <a:pPr/>
              <a:t>‹#›</a:t>
            </a:fld>
            <a:endParaRPr lang="fr-FR"/>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Espace réservé de la date 4"/>
          <p:cNvSpPr>
            <a:spLocks noGrp="1"/>
          </p:cNvSpPr>
          <p:nvPr>
            <p:ph type="dt" sz="half" idx="10"/>
          </p:nvPr>
        </p:nvSpPr>
        <p:spPr/>
        <p:txBody>
          <a:bodyPr/>
          <a:lstStyle/>
          <a:p>
            <a:fld id="{82EB047E-FFF6-42C6-A8FB-440E0CEF406F}" type="datetimeFigureOut">
              <a:rPr lang="fr-FR" smtClean="0"/>
              <a:pPr/>
              <a:t>17/09/2021</a:t>
            </a:fld>
            <a:endParaRPr lang="fr-FR"/>
          </a:p>
        </p:txBody>
      </p:sp>
      <p:sp>
        <p:nvSpPr>
          <p:cNvPr id="6" name="Espace réservé du pied de page 5"/>
          <p:cNvSpPr>
            <a:spLocks noGrp="1"/>
          </p:cNvSpPr>
          <p:nvPr>
            <p:ph type="ftr" sz="quarter" idx="11"/>
          </p:nvPr>
        </p:nvSpPr>
        <p:spPr>
          <a:xfrm>
            <a:off x="301752" y="6410848"/>
            <a:ext cx="3383280" cy="365760"/>
          </a:xfrm>
        </p:spPr>
        <p:txBody>
          <a:bodyPr/>
          <a:lstStyle/>
          <a:p>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1" name="Connecteur droit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Ellipse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Ellipse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Espace réservé du numéro de diapositive 6"/>
          <p:cNvSpPr>
            <a:spLocks noGrp="1"/>
          </p:cNvSpPr>
          <p:nvPr>
            <p:ph type="sldNum" sz="quarter" idx="12"/>
          </p:nvPr>
        </p:nvSpPr>
        <p:spPr>
          <a:xfrm>
            <a:off x="1371600" y="312738"/>
            <a:ext cx="457200" cy="441325"/>
          </a:xfrm>
        </p:spPr>
        <p:txBody>
          <a:bodyPr/>
          <a:lstStyle/>
          <a:p>
            <a:fld id="{EFDE02A7-47FF-48E5-BCC4-D8629936803E}" type="slidenum">
              <a:rPr lang="fr-FR" smtClean="0"/>
              <a:pPr/>
              <a:t>‹#›</a:t>
            </a:fld>
            <a:endParaRPr lang="fr-FR"/>
          </a:p>
        </p:txBody>
      </p:sp>
      <p:sp>
        <p:nvSpPr>
          <p:cNvPr id="2" name="Titr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fr-FR"/>
              <a:t>Cliquez pour modifier le style du titre</a:t>
            </a:r>
            <a:endParaRPr kumimoji="0" lang="en-US"/>
          </a:p>
        </p:txBody>
      </p:sp>
      <p:sp>
        <p:nvSpPr>
          <p:cNvPr id="3" name="Espace réservé pour une image  2"/>
          <p:cNvSpPr>
            <a:spLocks noGrp="1"/>
          </p:cNvSpPr>
          <p:nvPr>
            <p:ph type="pic" idx="1"/>
          </p:nvPr>
        </p:nvSpPr>
        <p:spPr>
          <a:xfrm>
            <a:off x="3000375" y="609600"/>
            <a:ext cx="5867400" cy="4267200"/>
          </a:xfrm>
        </p:spPr>
        <p:txBody>
          <a:bodyPr/>
          <a:lstStyle>
            <a:lvl1pPr marL="0" indent="0">
              <a:buNone/>
              <a:defRPr sz="3200"/>
            </a:lvl1pPr>
          </a:lstStyle>
          <a:p>
            <a:r>
              <a:rPr kumimoji="0" lang="fr-FR"/>
              <a:t>Cliquez sur l'icône pour ajouter une image</a:t>
            </a:r>
            <a:endParaRPr kumimoji="0" lang="en-US" dirty="0"/>
          </a:p>
        </p:txBody>
      </p:sp>
      <p:sp>
        <p:nvSpPr>
          <p:cNvPr id="4" name="Espace réservé du texte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fr-FR"/>
              <a:t>Cliquez pour modifier les styles du texte du masque</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Espace réservé de la date 4"/>
          <p:cNvSpPr>
            <a:spLocks noGrp="1"/>
          </p:cNvSpPr>
          <p:nvPr>
            <p:ph type="dt" sz="half" idx="10"/>
          </p:nvPr>
        </p:nvSpPr>
        <p:spPr>
          <a:xfrm>
            <a:off x="5788152" y="6404984"/>
            <a:ext cx="3044952" cy="365760"/>
          </a:xfrm>
        </p:spPr>
        <p:txBody>
          <a:bodyPr/>
          <a:lstStyle/>
          <a:p>
            <a:fld id="{82EB047E-FFF6-42C6-A8FB-440E0CEF406F}" type="datetimeFigureOut">
              <a:rPr lang="fr-FR" smtClean="0"/>
              <a:pPr/>
              <a:t>17/09/2021</a:t>
            </a:fld>
            <a:endParaRPr lang="fr-FR"/>
          </a:p>
        </p:txBody>
      </p:sp>
      <p:sp>
        <p:nvSpPr>
          <p:cNvPr id="6" name="Espace réservé du pied de page 5"/>
          <p:cNvSpPr>
            <a:spLocks noGrp="1"/>
          </p:cNvSpPr>
          <p:nvPr>
            <p:ph type="ftr" sz="quarter" idx="11"/>
          </p:nvPr>
        </p:nvSpPr>
        <p:spPr>
          <a:xfrm>
            <a:off x="301752" y="6410848"/>
            <a:ext cx="3584448" cy="365760"/>
          </a:xfrm>
        </p:spPr>
        <p:txBody>
          <a:bodyPr/>
          <a:lstStyle/>
          <a:p>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Espace réservé de la date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82EB047E-FFF6-42C6-A8FB-440E0CEF406F}" type="datetimeFigureOut">
              <a:rPr lang="fr-FR" smtClean="0"/>
              <a:pPr/>
              <a:t>17/09/2021</a:t>
            </a:fld>
            <a:endParaRPr lang="fr-FR"/>
          </a:p>
        </p:txBody>
      </p:sp>
      <p:sp>
        <p:nvSpPr>
          <p:cNvPr id="3" name="Espace réservé du pied de page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fr-FR"/>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Connecteur droit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Ellipse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Ellipse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Espace réservé du numéro de diapositive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EFDE02A7-47FF-48E5-BCC4-D8629936803E}" type="slidenum">
              <a:rPr lang="fr-FR" smtClean="0"/>
              <a:pPr/>
              <a:t>‹#›</a:t>
            </a:fld>
            <a:endParaRPr lang="fr-FR"/>
          </a:p>
        </p:txBody>
      </p:sp>
      <p:sp>
        <p:nvSpPr>
          <p:cNvPr id="22" name="Espace réservé du titre 21"/>
          <p:cNvSpPr>
            <a:spLocks noGrp="1"/>
          </p:cNvSpPr>
          <p:nvPr>
            <p:ph type="title"/>
          </p:nvPr>
        </p:nvSpPr>
        <p:spPr>
          <a:xfrm>
            <a:off x="301752" y="228600"/>
            <a:ext cx="8534400" cy="758952"/>
          </a:xfrm>
          <a:prstGeom prst="rect">
            <a:avLst/>
          </a:prstGeom>
        </p:spPr>
        <p:txBody>
          <a:bodyPr vert="horz" anchor="b">
            <a:normAutofit/>
          </a:bodyPr>
          <a:lstStyle/>
          <a:p>
            <a:r>
              <a:rPr kumimoji="0" lang="fr-FR"/>
              <a:t>Cliquez pour modifier le style du titre</a:t>
            </a:r>
            <a:endParaRPr kumimoji="0" lang="en-US"/>
          </a:p>
        </p:txBody>
      </p:sp>
      <p:sp>
        <p:nvSpPr>
          <p:cNvPr id="13" name="Espace réservé du texte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fr-FR"/>
              <a:t>Cliquez pour modifier les styles du texte du masque</a:t>
            </a:r>
          </a:p>
          <a:p>
            <a:pPr lvl="1" eaLnBrk="1" latinLnBrk="0" hangingPunct="1"/>
            <a:r>
              <a:rPr kumimoji="0" lang="fr-FR"/>
              <a:t>Deuxième niveau</a:t>
            </a:r>
          </a:p>
          <a:p>
            <a:pPr lvl="2" eaLnBrk="1" latinLnBrk="0" hangingPunct="1"/>
            <a:r>
              <a:rPr kumimoji="0" lang="fr-FR"/>
              <a:t>Troisième niveau</a:t>
            </a:r>
          </a:p>
          <a:p>
            <a:pPr lvl="3" eaLnBrk="1" latinLnBrk="0" hangingPunct="1"/>
            <a:r>
              <a:rPr kumimoji="0" lang="fr-FR"/>
              <a:t>Quatrième niveau</a:t>
            </a:r>
          </a:p>
          <a:p>
            <a:pPr lvl="4" eaLnBrk="1" latinLnBrk="0" hangingPunct="1"/>
            <a:r>
              <a:rPr kumimoji="0" lang="fr-FR"/>
              <a:t>Cinquième niveau</a:t>
            </a:r>
            <a:endParaRPr kumimoji="0" 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3.xml"/><Relationship Id="rId7" Type="http://schemas.openxmlformats.org/officeDocument/2006/relationships/comments" Target="../comments/comment1.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000100" y="1214422"/>
            <a:ext cx="7715304" cy="3139321"/>
          </a:xfrm>
          <a:prstGeom prst="rect">
            <a:avLst/>
          </a:prstGeom>
          <a:noFill/>
        </p:spPr>
        <p:txBody>
          <a:bodyPr wrap="square" lIns="91440" tIns="45720" rIns="91440" bIns="45720">
            <a:spAutoFit/>
          </a:bodyPr>
          <a:lstStyle/>
          <a:p>
            <a:pPr algn="ctr"/>
            <a:r>
              <a:rPr lang="ar-DZ" sz="66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الاحتياجات المالية    للمؤسسة </a:t>
            </a:r>
            <a:r>
              <a:rPr lang="ar-DZ" sz="6600" b="1"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  </a:t>
            </a:r>
            <a:r>
              <a:rPr lang="ar-DZ" sz="66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ومصادر   تمويلها</a:t>
            </a:r>
            <a:endParaRPr lang="fr-FR" sz="66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r" rtl="1"/>
            <a:r>
              <a:rPr lang="ar-DZ" sz="4400" b="1" dirty="0"/>
              <a:t> </a:t>
            </a:r>
            <a:r>
              <a:rPr lang="ar-DZ" sz="4400" b="1" dirty="0">
                <a:solidFill>
                  <a:schemeClr val="tx1"/>
                </a:solidFill>
              </a:rPr>
              <a:t>احتياجات في رأس المال العامل </a:t>
            </a:r>
            <a:r>
              <a:rPr lang="fr-FR" sz="4400" b="1" dirty="0">
                <a:solidFill>
                  <a:schemeClr val="tx1"/>
                </a:solidFill>
              </a:rPr>
              <a:t>BFR</a:t>
            </a:r>
            <a:endParaRPr lang="fr-FR" dirty="0">
              <a:solidFill>
                <a:schemeClr val="tx1"/>
              </a:solidFill>
            </a:endParaRPr>
          </a:p>
        </p:txBody>
      </p:sp>
      <p:sp>
        <p:nvSpPr>
          <p:cNvPr id="3" name="Espace réservé du contenu 2"/>
          <p:cNvSpPr>
            <a:spLocks noGrp="1"/>
          </p:cNvSpPr>
          <p:nvPr>
            <p:ph sz="quarter" idx="1"/>
          </p:nvPr>
        </p:nvSpPr>
        <p:spPr>
          <a:xfrm>
            <a:off x="457200" y="1882808"/>
            <a:ext cx="8229600" cy="3975084"/>
          </a:xfrm>
        </p:spPr>
        <p:txBody>
          <a:bodyPr/>
          <a:lstStyle/>
          <a:p>
            <a:pPr algn="r" rtl="1"/>
            <a:r>
              <a:rPr lang="ar-DZ" dirty="0"/>
              <a:t>احتياجات رأس المال العامل:يمثل الأصول المتداولة التي لا تستطيع المؤسسة تمويلها بموارد مالية قصيرة المدى ,,,,,,,</a:t>
            </a:r>
            <a:r>
              <a:rPr lang="fr-FR" dirty="0"/>
              <a:t>   </a:t>
            </a:r>
            <a:r>
              <a:rPr lang="ar-DZ" dirty="0"/>
              <a:t> من اسفل الميزانية</a:t>
            </a:r>
          </a:p>
          <a:p>
            <a:pPr algn="r" rtl="1"/>
            <a:r>
              <a:rPr lang="ar-DZ" sz="2800" dirty="0"/>
              <a:t>احتياجات رأس المال العامل يمثل الأصول الثايتة التي لا تستطيع المؤسسة تمويلها باستخدام الأموال الدائمة ,,,,, من أعلى الميزانية</a:t>
            </a:r>
            <a:endParaRPr lang="fr-FR" sz="2800" dirty="0"/>
          </a:p>
          <a:p>
            <a:pPr algn="r" rtl="1"/>
            <a:endParaRPr lang="ar-DZ" dirty="0"/>
          </a:p>
        </p:txBody>
      </p:sp>
      <p:sp>
        <p:nvSpPr>
          <p:cNvPr id="4" name="Organigramme : Alternative 3"/>
          <p:cNvSpPr/>
          <p:nvPr/>
        </p:nvSpPr>
        <p:spPr>
          <a:xfrm>
            <a:off x="425222" y="4077072"/>
            <a:ext cx="8572560" cy="121444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fr-FR" sz="2800" b="1" dirty="0">
                <a:solidFill>
                  <a:schemeClr val="bg1"/>
                </a:solidFill>
              </a:rPr>
              <a:t>= BFR </a:t>
            </a:r>
            <a:r>
              <a:rPr lang="ar-DZ" sz="2800" b="1" dirty="0">
                <a:solidFill>
                  <a:schemeClr val="bg1"/>
                </a:solidFill>
              </a:rPr>
              <a:t>(قيم الاستغلال + قيم الغير جاهزة) - ( د.ق.أ - تسبيقات)</a:t>
            </a:r>
            <a:endParaRPr lang="fr-FR" sz="2800" b="1" dirty="0">
              <a:solidFill>
                <a:schemeClr val="bg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rtl="1"/>
            <a:r>
              <a:rPr lang="ar-DZ" sz="4400" b="1" dirty="0">
                <a:solidFill>
                  <a:schemeClr val="tx1"/>
                </a:solidFill>
              </a:rPr>
              <a:t>الخزينة الصافية للمؤسسة </a:t>
            </a:r>
            <a:r>
              <a:rPr lang="fr-FR" sz="4400" b="1" dirty="0" err="1">
                <a:solidFill>
                  <a:schemeClr val="tx1"/>
                </a:solidFill>
              </a:rPr>
              <a:t>Tn</a:t>
            </a:r>
            <a:endParaRPr lang="fr-FR" dirty="0">
              <a:solidFill>
                <a:schemeClr val="tx1"/>
              </a:solidFill>
            </a:endParaRPr>
          </a:p>
        </p:txBody>
      </p:sp>
      <p:sp>
        <p:nvSpPr>
          <p:cNvPr id="3" name="Espace réservé du contenu 2"/>
          <p:cNvSpPr>
            <a:spLocks noGrp="1"/>
          </p:cNvSpPr>
          <p:nvPr>
            <p:ph sz="quarter" idx="1"/>
          </p:nvPr>
        </p:nvSpPr>
        <p:spPr/>
        <p:txBody>
          <a:bodyPr/>
          <a:lstStyle/>
          <a:p>
            <a:pPr algn="r" rtl="1"/>
            <a:endParaRPr lang="ar-DZ" dirty="0"/>
          </a:p>
          <a:p>
            <a:pPr algn="r" rtl="1"/>
            <a:endParaRPr lang="ar-DZ" dirty="0"/>
          </a:p>
          <a:p>
            <a:pPr algn="r" rtl="1"/>
            <a:r>
              <a:rPr lang="ar-DZ" dirty="0"/>
              <a:t>تعرف على أنها الفرق بين أصول الخزينة </a:t>
            </a:r>
            <a:r>
              <a:rPr lang="ar-DZ" dirty="0" err="1"/>
              <a:t>و</a:t>
            </a:r>
            <a:r>
              <a:rPr lang="ar-DZ" dirty="0"/>
              <a:t> خصومها .</a:t>
            </a:r>
            <a:endParaRPr lang="fr-FR" dirty="0"/>
          </a:p>
          <a:p>
            <a:pPr algn="r" rtl="1"/>
            <a:r>
              <a:rPr lang="ar-DZ" dirty="0"/>
              <a:t>هي ذالك الجزء من </a:t>
            </a:r>
            <a:r>
              <a:rPr lang="ar-DZ" dirty="0" err="1"/>
              <a:t>راس</a:t>
            </a:r>
            <a:r>
              <a:rPr lang="ar-DZ" dirty="0"/>
              <a:t> المال العامل الصافي الإجمالي الذي يستخدم في تمويل العجز في احتياجات </a:t>
            </a:r>
            <a:r>
              <a:rPr lang="ar-DZ" dirty="0" err="1"/>
              <a:t>راس</a:t>
            </a:r>
            <a:r>
              <a:rPr lang="ar-DZ" dirty="0"/>
              <a:t> المال العامل الإجمالي (</a:t>
            </a:r>
            <a:r>
              <a:rPr lang="fr-FR" dirty="0"/>
              <a:t>BFR</a:t>
            </a:r>
            <a:r>
              <a:rPr lang="ar-DZ" dirty="0"/>
              <a:t>).</a:t>
            </a:r>
            <a:endParaRPr lang="fr-FR" dirty="0"/>
          </a:p>
          <a:p>
            <a:pPr algn="r" rtl="1"/>
            <a:endParaRPr lang="fr-F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rtl="1"/>
            <a:r>
              <a:rPr lang="ar-DZ" b="1" dirty="0"/>
              <a:t>-دلالتها</a:t>
            </a:r>
            <a:endParaRPr lang="fr-FR" b="1" dirty="0"/>
          </a:p>
        </p:txBody>
      </p:sp>
      <p:graphicFrame>
        <p:nvGraphicFramePr>
          <p:cNvPr id="4" name="Espace réservé du contenu 3"/>
          <p:cNvGraphicFramePr>
            <a:graphicFrameLocks noGrp="1"/>
          </p:cNvGraphicFramePr>
          <p:nvPr>
            <p:ph sz="quarter" idx="1"/>
            <p:extLst>
              <p:ext uri="{D42A27DB-BD31-4B8C-83A1-F6EECF244321}">
                <p14:modId xmlns:p14="http://schemas.microsoft.com/office/powerpoint/2010/main" val="1499077175"/>
              </p:ext>
            </p:extLst>
          </p:nvPr>
        </p:nvGraphicFramePr>
        <p:xfrm>
          <a:off x="301625" y="1527175"/>
          <a:ext cx="8504238" cy="4772749"/>
        </p:xfrm>
        <a:graphic>
          <a:graphicData uri="http://schemas.openxmlformats.org/drawingml/2006/table">
            <a:tbl>
              <a:tblPr firstRow="1" bandRow="1">
                <a:tableStyleId>{EB344D84-9AFB-497E-A393-DC336BA19D2E}</a:tableStyleId>
              </a:tblPr>
              <a:tblGrid>
                <a:gridCol w="4252119">
                  <a:extLst>
                    <a:ext uri="{9D8B030D-6E8A-4147-A177-3AD203B41FA5}">
                      <a16:colId xmlns:a16="http://schemas.microsoft.com/office/drawing/2014/main" val="20000"/>
                    </a:ext>
                  </a:extLst>
                </a:gridCol>
                <a:gridCol w="4252119">
                  <a:extLst>
                    <a:ext uri="{9D8B030D-6E8A-4147-A177-3AD203B41FA5}">
                      <a16:colId xmlns:a16="http://schemas.microsoft.com/office/drawing/2014/main" val="20001"/>
                    </a:ext>
                  </a:extLst>
                </a:gridCol>
              </a:tblGrid>
              <a:tr h="1755229">
                <a:tc>
                  <a:txBody>
                    <a:bodyPr/>
                    <a:lstStyle/>
                    <a:p>
                      <a:pPr algn="r" rtl="1"/>
                      <a:r>
                        <a:rPr lang="ar-DZ" sz="2400" dirty="0"/>
                        <a:t>هناك</a:t>
                      </a:r>
                      <a:r>
                        <a:rPr lang="ar-DZ" sz="2400" baseline="0" dirty="0"/>
                        <a:t> فائض للموارد المالية للمؤسسة بالنسبة للاحتياجات المالية</a:t>
                      </a:r>
                    </a:p>
                    <a:p>
                      <a:pPr algn="ctr" rtl="1"/>
                      <a:r>
                        <a:rPr lang="fr-FR" sz="2400" baseline="0" dirty="0"/>
                        <a:t>TR</a:t>
                      </a:r>
                      <a:r>
                        <a:rPr lang="fr-FR" sz="2400" dirty="0">
                          <a:solidFill>
                            <a:schemeClr val="tx1"/>
                          </a:solidFill>
                        </a:rPr>
                        <a:t>&gt;0</a:t>
                      </a:r>
                      <a:endParaRPr lang="fr-FR" sz="2400" baseline="0" dirty="0"/>
                    </a:p>
                    <a:p>
                      <a:pPr algn="r" rtl="1"/>
                      <a:endParaRPr lang="fr-FR" sz="2400" dirty="0"/>
                    </a:p>
                  </a:txBody>
                  <a:tcPr marL="94492" marR="94492"/>
                </a:tc>
                <a:tc>
                  <a:txBody>
                    <a:bodyPr/>
                    <a:lstStyle/>
                    <a:p>
                      <a:pPr algn="r" rtl="1"/>
                      <a:r>
                        <a:rPr lang="ar-DZ" sz="2400" dirty="0">
                          <a:solidFill>
                            <a:schemeClr val="tx1"/>
                          </a:solidFill>
                        </a:rPr>
                        <a:t>الحالة الأولى:</a:t>
                      </a:r>
                    </a:p>
                    <a:p>
                      <a:pPr algn="r" rtl="1"/>
                      <a:r>
                        <a:rPr lang="fr-FR" sz="2400" dirty="0">
                          <a:solidFill>
                            <a:schemeClr val="tx1"/>
                          </a:solidFill>
                        </a:rPr>
                        <a:t>FRNG&gt;BFR</a:t>
                      </a:r>
                    </a:p>
                    <a:p>
                      <a:pPr algn="r" rtl="1"/>
                      <a:r>
                        <a:rPr lang="ar-DZ" sz="2400" dirty="0">
                          <a:solidFill>
                            <a:schemeClr val="tx1"/>
                          </a:solidFill>
                        </a:rPr>
                        <a:t>الخزينة</a:t>
                      </a:r>
                      <a:r>
                        <a:rPr lang="ar-DZ" sz="2400" baseline="0" dirty="0">
                          <a:solidFill>
                            <a:schemeClr val="tx1"/>
                          </a:solidFill>
                        </a:rPr>
                        <a:t> موجبة</a:t>
                      </a:r>
                      <a:endParaRPr lang="fr-FR" sz="2400" dirty="0">
                        <a:solidFill>
                          <a:schemeClr val="tx1"/>
                        </a:solidFill>
                      </a:endParaRPr>
                    </a:p>
                  </a:txBody>
                  <a:tcPr marL="94492" marR="94492"/>
                </a:tc>
                <a:extLst>
                  <a:ext uri="{0D108BD9-81ED-4DB2-BD59-A6C34878D82A}">
                    <a16:rowId xmlns:a16="http://schemas.microsoft.com/office/drawing/2014/main" val="10000"/>
                  </a:ext>
                </a:extLst>
              </a:tr>
              <a:tr h="3017520">
                <a:tc>
                  <a:txBody>
                    <a:bodyPr/>
                    <a:lstStyle/>
                    <a:p>
                      <a:pPr algn="ctr" rtl="1"/>
                      <a:r>
                        <a:rPr lang="ar-DZ" sz="2400" b="1" dirty="0"/>
                        <a:t>الاحتياجات التي لم تستطع موارد المؤسسة تمويلها</a:t>
                      </a:r>
                      <a:r>
                        <a:rPr lang="ar-DZ" sz="2400" b="1" baseline="0" dirty="0"/>
                        <a:t> يتم تمويلها عن طريق الاعتمادات البنكية</a:t>
                      </a:r>
                      <a:endParaRPr lang="fr-FR" sz="2400" b="1" baseline="0" dirty="0"/>
                    </a:p>
                    <a:p>
                      <a:pPr algn="ctr" rtl="1"/>
                      <a:r>
                        <a:rPr lang="fr-FR" sz="2400" b="1" baseline="0" dirty="0"/>
                        <a:t>TR</a:t>
                      </a:r>
                      <a:r>
                        <a:rPr lang="fr-FR" sz="2400" b="1" dirty="0"/>
                        <a:t>&lt;0</a:t>
                      </a:r>
                    </a:p>
                  </a:txBody>
                  <a:tcPr marL="94492" marR="94492"/>
                </a:tc>
                <a:tc>
                  <a:txBody>
                    <a:bodyPr/>
                    <a:lstStyle/>
                    <a:p>
                      <a:pPr algn="r"/>
                      <a:r>
                        <a:rPr lang="ar-DZ" sz="2400" b="1" dirty="0"/>
                        <a:t>الحالة الثانية:</a:t>
                      </a:r>
                    </a:p>
                    <a:p>
                      <a:pPr algn="r"/>
                      <a:r>
                        <a:rPr lang="fr-FR" sz="2400" b="1" dirty="0"/>
                        <a:t>FRNG&lt;BFR</a:t>
                      </a:r>
                    </a:p>
                    <a:p>
                      <a:pPr algn="r"/>
                      <a:r>
                        <a:rPr lang="ar-DZ" sz="2400" b="1" dirty="0"/>
                        <a:t>الخزينة</a:t>
                      </a:r>
                      <a:r>
                        <a:rPr lang="ar-DZ" sz="2400" b="1" baseline="0" dirty="0"/>
                        <a:t> سالبة</a:t>
                      </a:r>
                      <a:endParaRPr lang="fr-FR" sz="2400" b="1" dirty="0"/>
                    </a:p>
                  </a:txBody>
                  <a:tcPr marL="94492" marR="94492"/>
                </a:tc>
                <a:extLst>
                  <a:ext uri="{0D108BD9-81ED-4DB2-BD59-A6C34878D82A}">
                    <a16:rowId xmlns:a16="http://schemas.microsoft.com/office/drawing/2014/main" val="10001"/>
                  </a:ext>
                </a:extLst>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14348" y="3357563"/>
            <a:ext cx="8229600" cy="1000132"/>
          </a:xfrm>
        </p:spPr>
        <p:txBody>
          <a:bodyPr>
            <a:normAutofit/>
          </a:bodyPr>
          <a:lstStyle/>
          <a:p>
            <a:pPr algn="r" rtl="1"/>
            <a:r>
              <a:rPr lang="fr-FR" sz="2800" b="1" dirty="0">
                <a:solidFill>
                  <a:schemeClr val="tx1"/>
                </a:solidFill>
              </a:rPr>
              <a:t>-</a:t>
            </a:r>
            <a:r>
              <a:rPr lang="ar-DZ" sz="2800" b="1" dirty="0">
                <a:solidFill>
                  <a:schemeClr val="tx1"/>
                </a:solidFill>
              </a:rPr>
              <a:t>كما يمكن حسابها أيضا:</a:t>
            </a:r>
            <a:endParaRPr lang="fr-FR" sz="2800" b="1" dirty="0">
              <a:solidFill>
                <a:schemeClr val="tx1"/>
              </a:solidFill>
            </a:endParaRPr>
          </a:p>
        </p:txBody>
      </p:sp>
      <p:sp>
        <p:nvSpPr>
          <p:cNvPr id="4" name="Organigramme : Alternative 3"/>
          <p:cNvSpPr/>
          <p:nvPr/>
        </p:nvSpPr>
        <p:spPr>
          <a:xfrm>
            <a:off x="928663" y="1714488"/>
            <a:ext cx="7429552" cy="1643074"/>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fr-FR" sz="3200" b="1" dirty="0">
                <a:solidFill>
                  <a:schemeClr val="bg1"/>
                </a:solidFill>
              </a:rPr>
              <a:t>TN</a:t>
            </a:r>
            <a:r>
              <a:rPr lang="ar-DZ" sz="3200" b="1" dirty="0">
                <a:solidFill>
                  <a:schemeClr val="bg1"/>
                </a:solidFill>
              </a:rPr>
              <a:t> = خزينة الأصول - خزينة الخصوم</a:t>
            </a:r>
            <a:endParaRPr lang="fr-FR" sz="3200" b="1" dirty="0">
              <a:solidFill>
                <a:schemeClr val="bg1"/>
              </a:solidFill>
            </a:endParaRPr>
          </a:p>
        </p:txBody>
      </p:sp>
      <p:sp>
        <p:nvSpPr>
          <p:cNvPr id="5" name="Organigramme : Alternative 4"/>
          <p:cNvSpPr/>
          <p:nvPr/>
        </p:nvSpPr>
        <p:spPr>
          <a:xfrm>
            <a:off x="928662" y="4429132"/>
            <a:ext cx="7500991" cy="157163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3200" b="1" dirty="0">
                <a:solidFill>
                  <a:schemeClr val="bg1"/>
                </a:solidFill>
              </a:rPr>
              <a:t>TN = FRNG - BFR</a:t>
            </a:r>
          </a:p>
        </p:txBody>
      </p:sp>
      <p:sp>
        <p:nvSpPr>
          <p:cNvPr id="6" name="Titre 1"/>
          <p:cNvSpPr txBox="1">
            <a:spLocks/>
          </p:cNvSpPr>
          <p:nvPr/>
        </p:nvSpPr>
        <p:spPr>
          <a:xfrm>
            <a:off x="609600" y="419894"/>
            <a:ext cx="8229600" cy="1399032"/>
          </a:xfrm>
          <a:prstGeom prst="rect">
            <a:avLst/>
          </a:prstGeom>
        </p:spPr>
        <p:txBody>
          <a:bodyPr vert="horz" anchor="ctr">
            <a:normAutofit/>
          </a:bodyPr>
          <a:lstStyle/>
          <a:p>
            <a:pPr marL="484632" marR="0" lvl="0" indent="0" algn="r" defTabSz="914400" rtl="1" eaLnBrk="1" fontAlgn="auto" latinLnBrk="0" hangingPunct="1">
              <a:lnSpc>
                <a:spcPct val="100000"/>
              </a:lnSpc>
              <a:spcBef>
                <a:spcPct val="0"/>
              </a:spcBef>
              <a:spcAft>
                <a:spcPts val="0"/>
              </a:spcAft>
              <a:buClrTx/>
              <a:buSzTx/>
              <a:buFontTx/>
              <a:buNone/>
              <a:tabLst/>
              <a:defRPr/>
            </a:pPr>
            <a:r>
              <a:rPr kumimoji="0" lang="fr-FR" sz="4200" b="1" i="0" u="none" strike="noStrike" kern="1200" cap="none" spc="0" normalizeH="0" baseline="0" noProof="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uLnTx/>
                <a:uFillTx/>
                <a:latin typeface="+mj-lt"/>
                <a:ea typeface="+mj-ea"/>
                <a:cs typeface="+mj-cs"/>
              </a:rPr>
              <a:t>-</a:t>
            </a:r>
            <a:r>
              <a:rPr kumimoji="0" lang="ar-DZ" sz="4200" b="1" i="0" u="none" strike="noStrike" kern="1200" cap="none" spc="0" normalizeH="0" baseline="0" noProof="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uLnTx/>
                <a:uFillTx/>
                <a:latin typeface="+mj-lt"/>
                <a:ea typeface="+mj-ea"/>
                <a:cs typeface="+mj-cs"/>
              </a:rPr>
              <a:t>حسابها</a:t>
            </a:r>
            <a:endParaRPr kumimoji="0" lang="fr-FR" sz="4200" b="1" i="0" u="none" strike="noStrike" kern="1200" cap="none" spc="0" normalizeH="0" baseline="0" noProof="0" dirty="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uLnTx/>
              <a:uFillTx/>
              <a:latin typeface="+mj-lt"/>
              <a:ea typeface="+mj-ea"/>
              <a:cs typeface="+mj-cs"/>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85720" y="142852"/>
            <a:ext cx="8534400" cy="928694"/>
          </a:xfrm>
        </p:spPr>
        <p:txBody>
          <a:bodyPr>
            <a:normAutofit fontScale="90000"/>
          </a:bodyPr>
          <a:lstStyle/>
          <a:p>
            <a:pPr algn="r" rtl="1"/>
            <a:r>
              <a:rPr lang="ar-DZ" sz="3200" b="1" dirty="0"/>
              <a:t>المبحث الثالث:</a:t>
            </a:r>
            <a:r>
              <a:rPr lang="fr-FR" sz="3200" b="1" dirty="0"/>
              <a:t> </a:t>
            </a:r>
            <a:r>
              <a:rPr lang="ar-DZ" sz="3200" b="1" dirty="0"/>
              <a:t>محددات </a:t>
            </a:r>
            <a:r>
              <a:rPr lang="ar-DZ" sz="3200" b="1" dirty="0" err="1"/>
              <a:t>و</a:t>
            </a:r>
            <a:r>
              <a:rPr lang="ar-DZ" sz="3200" b="1" dirty="0"/>
              <a:t> عوامل التمويل </a:t>
            </a:r>
            <a:br>
              <a:rPr lang="ar-DZ" sz="3200" b="1" dirty="0"/>
            </a:br>
            <a:r>
              <a:rPr lang="ar-DZ" sz="2800" b="1" dirty="0"/>
              <a:t>المطلب </a:t>
            </a:r>
            <a:r>
              <a:rPr lang="ar-DZ" sz="2800" b="1" dirty="0" err="1"/>
              <a:t>الاول</a:t>
            </a:r>
            <a:r>
              <a:rPr lang="ar-DZ" sz="2800" b="1" dirty="0"/>
              <a:t>:محددات  مصادر التمويل  </a:t>
            </a:r>
          </a:p>
        </p:txBody>
      </p:sp>
      <p:graphicFrame>
        <p:nvGraphicFramePr>
          <p:cNvPr id="4" name="Espace réservé du contenu 3"/>
          <p:cNvGraphicFramePr>
            <a:graphicFrameLocks noGrp="1"/>
          </p:cNvGraphicFramePr>
          <p:nvPr>
            <p:ph sz="quarter" idx="1"/>
            <p:extLst>
              <p:ext uri="{D42A27DB-BD31-4B8C-83A1-F6EECF244321}">
                <p14:modId xmlns:p14="http://schemas.microsoft.com/office/powerpoint/2010/main" val="3659460051"/>
              </p:ext>
            </p:extLst>
          </p:nvPr>
        </p:nvGraphicFramePr>
        <p:xfrm>
          <a:off x="500034" y="1830395"/>
          <a:ext cx="8162953" cy="4527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a:extLst>
              <a:ext uri="{FF2B5EF4-FFF2-40B4-BE49-F238E27FC236}">
                <a16:creationId xmlns:a16="http://schemas.microsoft.com/office/drawing/2014/main" id="{9B9A8319-DB3A-47D4-9EC6-994B5015B54A}"/>
              </a:ext>
            </a:extLst>
          </p:cNvPr>
          <p:cNvSpPr txBox="1"/>
          <p:nvPr/>
        </p:nvSpPr>
        <p:spPr>
          <a:xfrm>
            <a:off x="3131840" y="1830395"/>
            <a:ext cx="3240360" cy="369332"/>
          </a:xfrm>
          <a:prstGeom prst="rect">
            <a:avLst/>
          </a:prstGeom>
          <a:noFill/>
        </p:spPr>
        <p:txBody>
          <a:bodyPr wrap="square" rtlCol="0">
            <a:spAutoFit/>
          </a:bodyPr>
          <a:lstStyle/>
          <a:p>
            <a:r>
              <a:rPr lang="ar-DZ" dirty="0"/>
              <a:t>معايير استخدام نسب رأس المال العامل</a:t>
            </a:r>
            <a:endParaRPr lang="fr-F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lvl="1" algn="r" rtl="0">
              <a:spcBef>
                <a:spcPct val="0"/>
              </a:spcBef>
            </a:pPr>
            <a:r>
              <a:rPr lang="ar-DZ" sz="3600" b="1" dirty="0">
                <a:solidFill>
                  <a:schemeClr val="bg2">
                    <a:lumMod val="90000"/>
                  </a:schemeClr>
                </a:solidFill>
              </a:rPr>
              <a:t>المطلب الثاني: محددات التحليل المالي </a:t>
            </a:r>
            <a:br>
              <a:rPr lang="ar-DZ" sz="2000" dirty="0"/>
            </a:br>
            <a:endParaRPr lang="fr-FR" dirty="0"/>
          </a:p>
        </p:txBody>
      </p:sp>
      <p:graphicFrame>
        <p:nvGraphicFramePr>
          <p:cNvPr id="4" name="Espace réservé du contenu 3"/>
          <p:cNvGraphicFramePr>
            <a:graphicFrameLocks noGrp="1"/>
          </p:cNvGraphicFramePr>
          <p:nvPr>
            <p:ph sz="quarter" idx="1"/>
            <p:extLst>
              <p:ext uri="{D42A27DB-BD31-4B8C-83A1-F6EECF244321}">
                <p14:modId xmlns:p14="http://schemas.microsoft.com/office/powerpoint/2010/main" val="295174097"/>
              </p:ext>
            </p:extLst>
          </p:nvPr>
        </p:nvGraphicFramePr>
        <p:xfrm>
          <a:off x="301625" y="1527175"/>
          <a:ext cx="8504238"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a:extLst>
              <a:ext uri="{FF2B5EF4-FFF2-40B4-BE49-F238E27FC236}">
                <a16:creationId xmlns:a16="http://schemas.microsoft.com/office/drawing/2014/main" id="{F1E9F8A3-CD6F-4B78-AC97-749077CD77DD}"/>
              </a:ext>
            </a:extLst>
          </p:cNvPr>
          <p:cNvSpPr txBox="1"/>
          <p:nvPr/>
        </p:nvSpPr>
        <p:spPr>
          <a:xfrm>
            <a:off x="5868145" y="1772816"/>
            <a:ext cx="2937718" cy="646331"/>
          </a:xfrm>
          <a:prstGeom prst="rect">
            <a:avLst/>
          </a:prstGeom>
          <a:noFill/>
        </p:spPr>
        <p:txBody>
          <a:bodyPr wrap="square" rtlCol="0">
            <a:spAutoFit/>
          </a:bodyPr>
          <a:lstStyle/>
          <a:p>
            <a:pPr algn="ctr" rtl="1"/>
            <a:r>
              <a:rPr lang="ar-DZ" dirty="0"/>
              <a:t>خصائص احتياجات المؤسسة  من الهيكلة المالية المثلى </a:t>
            </a:r>
            <a:endParaRPr lang="fr-F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sz="4000" b="1" dirty="0"/>
              <a:t>خاتمة</a:t>
            </a:r>
            <a:endParaRPr lang="fr-FR" b="1" dirty="0"/>
          </a:p>
        </p:txBody>
      </p:sp>
      <p:pic>
        <p:nvPicPr>
          <p:cNvPr id="4" name="Espace réservé du contenu 3" descr="MP7N5RXP.jpeg"/>
          <p:cNvPicPr>
            <a:picLocks noGrp="1" noChangeAspect="1"/>
          </p:cNvPicPr>
          <p:nvPr>
            <p:ph sz="quarter" idx="1"/>
          </p:nvPr>
        </p:nvPicPr>
        <p:blipFill>
          <a:blip r:embed="rId2"/>
          <a:stretch>
            <a:fillRect/>
          </a:stretch>
        </p:blipFill>
        <p:spPr>
          <a:xfrm>
            <a:off x="0" y="1000108"/>
            <a:ext cx="9144000" cy="5857892"/>
          </a:xfr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85786" y="142852"/>
            <a:ext cx="6786610" cy="428604"/>
          </a:xfrm>
        </p:spPr>
        <p:txBody>
          <a:bodyPr>
            <a:normAutofit fontScale="90000"/>
          </a:bodyPr>
          <a:lstStyle/>
          <a:p>
            <a:r>
              <a:rPr lang="ar-DZ" dirty="0"/>
              <a:t>                    </a:t>
            </a:r>
            <a:r>
              <a:rPr lang="ar-DZ" b="1" dirty="0"/>
              <a:t>خطة البحث                          </a:t>
            </a:r>
            <a:endParaRPr lang="fr-FR" b="1" dirty="0"/>
          </a:p>
        </p:txBody>
      </p:sp>
      <p:sp>
        <p:nvSpPr>
          <p:cNvPr id="5" name="Espace réservé du contenu 4"/>
          <p:cNvSpPr>
            <a:spLocks noGrp="1"/>
          </p:cNvSpPr>
          <p:nvPr>
            <p:ph sz="quarter" idx="1"/>
          </p:nvPr>
        </p:nvSpPr>
        <p:spPr>
          <a:xfrm>
            <a:off x="428596" y="571480"/>
            <a:ext cx="8229600" cy="6072230"/>
          </a:xfrm>
        </p:spPr>
        <p:txBody>
          <a:bodyPr>
            <a:normAutofit lnSpcReduction="10000"/>
          </a:bodyPr>
          <a:lstStyle/>
          <a:p>
            <a:pPr algn="r" rtl="1"/>
            <a:endParaRPr lang="ar-DZ" sz="2400" dirty="0"/>
          </a:p>
          <a:p>
            <a:pPr algn="r" rtl="1"/>
            <a:endParaRPr lang="ar-DZ" sz="2400" dirty="0"/>
          </a:p>
          <a:p>
            <a:pPr algn="r" rtl="1"/>
            <a:r>
              <a:rPr lang="ar-DZ" sz="2400" dirty="0"/>
              <a:t>مقدمة</a:t>
            </a:r>
          </a:p>
          <a:p>
            <a:pPr algn="r" rtl="1"/>
            <a:r>
              <a:rPr lang="ar-DZ" sz="2400" dirty="0"/>
              <a:t>لمبحث </a:t>
            </a:r>
            <a:r>
              <a:rPr lang="ar-DZ" sz="2400" dirty="0" err="1"/>
              <a:t>الاول</a:t>
            </a:r>
            <a:r>
              <a:rPr lang="ar-DZ" sz="2400" dirty="0"/>
              <a:t> :ماهية الاحتياجات المالية للمؤسسة </a:t>
            </a:r>
          </a:p>
          <a:p>
            <a:pPr lvl="1" algn="r" rtl="1"/>
            <a:r>
              <a:rPr lang="ar-DZ" sz="2400" dirty="0"/>
              <a:t>المطلب </a:t>
            </a:r>
            <a:r>
              <a:rPr lang="ar-DZ" sz="2400" dirty="0" err="1"/>
              <a:t>الاول</a:t>
            </a:r>
            <a:r>
              <a:rPr lang="ar-DZ" sz="2400" dirty="0"/>
              <a:t>:مفهوم وظيفة التمويل</a:t>
            </a:r>
          </a:p>
          <a:p>
            <a:pPr lvl="1" algn="r" rtl="1"/>
            <a:r>
              <a:rPr lang="ar-DZ" sz="2400" dirty="0"/>
              <a:t>المطلب الثاني:مفهوم الميزانية الوظيفية</a:t>
            </a:r>
          </a:p>
          <a:p>
            <a:pPr lvl="1" algn="r" rtl="1"/>
            <a:r>
              <a:rPr lang="ar-DZ" sz="2400" dirty="0"/>
              <a:t>المطلب الثالث:بناء الميزانية الوظيفية</a:t>
            </a:r>
          </a:p>
          <a:p>
            <a:pPr algn="r" rtl="1"/>
            <a:r>
              <a:rPr lang="ar-DZ" sz="2400" dirty="0"/>
              <a:t>المبحث الثاني:</a:t>
            </a:r>
            <a:r>
              <a:rPr lang="ar-DZ" sz="2400" dirty="0" err="1"/>
              <a:t>ادوات</a:t>
            </a:r>
            <a:r>
              <a:rPr lang="ar-DZ" sz="2400" dirty="0"/>
              <a:t> التحليل المالي</a:t>
            </a:r>
          </a:p>
          <a:p>
            <a:pPr lvl="1" algn="r" rtl="1"/>
            <a:r>
              <a:rPr lang="ar-DZ" sz="2400" dirty="0"/>
              <a:t>المطلب </a:t>
            </a:r>
            <a:r>
              <a:rPr lang="ar-DZ" sz="2400" dirty="0" err="1"/>
              <a:t>الاول</a:t>
            </a:r>
            <a:r>
              <a:rPr lang="ar-DZ" sz="2400" dirty="0"/>
              <a:t>:رأس المال العامل </a:t>
            </a:r>
            <a:r>
              <a:rPr lang="fr-FR" sz="2400" dirty="0" err="1"/>
              <a:t>FRNg</a:t>
            </a:r>
            <a:endParaRPr lang="ar-DZ" sz="2400" dirty="0"/>
          </a:p>
          <a:p>
            <a:pPr lvl="1" algn="r" rtl="1"/>
            <a:r>
              <a:rPr lang="ar-DZ" sz="2400" dirty="0"/>
              <a:t>المطلب الثاني:</a:t>
            </a:r>
            <a:r>
              <a:rPr lang="fr-FR" sz="2400" dirty="0"/>
              <a:t>BFR</a:t>
            </a:r>
          </a:p>
          <a:p>
            <a:pPr lvl="1" algn="r" rtl="1"/>
            <a:r>
              <a:rPr lang="ar-DZ" sz="2400" dirty="0"/>
              <a:t>المطلب الثالث:</a:t>
            </a:r>
            <a:r>
              <a:rPr lang="fr-FR" sz="2400" dirty="0"/>
              <a:t>TN</a:t>
            </a:r>
          </a:p>
          <a:p>
            <a:pPr algn="r" rtl="1"/>
            <a:r>
              <a:rPr lang="ar-DZ" sz="2400" dirty="0"/>
              <a:t>المبحث الثالث:</a:t>
            </a:r>
            <a:r>
              <a:rPr lang="fr-FR" sz="2400" dirty="0"/>
              <a:t> </a:t>
            </a:r>
            <a:r>
              <a:rPr lang="ar-DZ" sz="2400" dirty="0"/>
              <a:t>محددات و عوامل التمويل </a:t>
            </a:r>
          </a:p>
          <a:p>
            <a:pPr lvl="1" algn="r" rtl="1"/>
            <a:r>
              <a:rPr lang="ar-DZ" sz="2000" dirty="0"/>
              <a:t>المطلب الاول:محددات  مصادر التمويل  </a:t>
            </a:r>
          </a:p>
          <a:p>
            <a:pPr lvl="1" algn="r" rtl="1"/>
            <a:r>
              <a:rPr lang="ar-DZ" sz="2000" dirty="0"/>
              <a:t>المطلب الثاني: محددات التحليل المالي </a:t>
            </a:r>
          </a:p>
          <a:p>
            <a:pPr algn="r" rtl="1"/>
            <a:r>
              <a:rPr lang="ar-DZ" sz="2400" dirty="0"/>
              <a:t>خاتمة</a:t>
            </a:r>
          </a:p>
          <a:p>
            <a:pPr algn="r" rtl="1"/>
            <a:endParaRPr lang="ar-DZ" dirty="0"/>
          </a:p>
          <a:p>
            <a:pPr algn="l" rtl="1">
              <a:buNone/>
            </a:pPr>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pic>
        <p:nvPicPr>
          <p:cNvPr id="4" name="Espace réservé du contenu 3" descr="download.png"/>
          <p:cNvPicPr>
            <a:picLocks noGrp="1" noChangeAspect="1"/>
          </p:cNvPicPr>
          <p:nvPr>
            <p:ph sz="quarter" idx="1"/>
          </p:nvPr>
        </p:nvPicPr>
        <p:blipFill>
          <a:blip r:embed="rId2"/>
          <a:stretch>
            <a:fillRect/>
          </a:stretch>
        </p:blipFill>
        <p:spPr>
          <a:xfrm>
            <a:off x="0" y="0"/>
            <a:ext cx="9143999" cy="6858000"/>
          </a:xfr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sz="3600" b="1" dirty="0"/>
              <a:t>مقدمة </a:t>
            </a:r>
            <a:endParaRPr lang="fr-FR" b="1" dirty="0"/>
          </a:p>
        </p:txBody>
      </p:sp>
      <p:pic>
        <p:nvPicPr>
          <p:cNvPr id="4" name="Espace réservé du contenu 3" descr="images5.jpg"/>
          <p:cNvPicPr>
            <a:picLocks noGrp="1" noChangeAspect="1"/>
          </p:cNvPicPr>
          <p:nvPr>
            <p:ph sz="quarter" idx="1"/>
          </p:nvPr>
        </p:nvPicPr>
        <p:blipFill>
          <a:blip r:embed="rId2"/>
          <a:stretch>
            <a:fillRect/>
          </a:stretch>
        </p:blipFill>
        <p:spPr>
          <a:xfrm>
            <a:off x="179512" y="4221088"/>
            <a:ext cx="8784976" cy="2112905"/>
          </a:xfrm>
        </p:spPr>
      </p:pic>
      <p:sp>
        <p:nvSpPr>
          <p:cNvPr id="5" name="TextBox 4">
            <a:extLst>
              <a:ext uri="{FF2B5EF4-FFF2-40B4-BE49-F238E27FC236}">
                <a16:creationId xmlns:a16="http://schemas.microsoft.com/office/drawing/2014/main" id="{AE60B3C8-E538-47D2-8DFA-A6F7BDE44CFE}"/>
              </a:ext>
            </a:extLst>
          </p:cNvPr>
          <p:cNvSpPr txBox="1"/>
          <p:nvPr/>
        </p:nvSpPr>
        <p:spPr>
          <a:xfrm>
            <a:off x="483224" y="1628800"/>
            <a:ext cx="8352928" cy="2308324"/>
          </a:xfrm>
          <a:prstGeom prst="rect">
            <a:avLst/>
          </a:prstGeom>
          <a:noFill/>
        </p:spPr>
        <p:txBody>
          <a:bodyPr wrap="square" rtlCol="0">
            <a:spAutoFit/>
          </a:bodyPr>
          <a:lstStyle/>
          <a:p>
            <a:pPr algn="r" rtl="1"/>
            <a:r>
              <a:rPr lang="ar-DZ" dirty="0"/>
              <a:t>مقدمة:</a:t>
            </a:r>
          </a:p>
          <a:p>
            <a:pPr algn="just" rtl="1"/>
            <a:r>
              <a:rPr lang="ar-DZ" dirty="0"/>
              <a:t>تعتبر الوظيفة المالية احدى اهم الوظائف التي تقوم بها الادارة لقياس مدى استقرار النشاط، وكلما تعددت أوجه الانفاق في المؤسسة كان الاثر المالي دليلا على وجودها، وتهتم الادارة المالية بكيفية تجميع الاموال من مصادر مختتلفة اتغطية الاحتياجات المالية المتزايدة,</a:t>
            </a:r>
          </a:p>
          <a:p>
            <a:pPr algn="just" rtl="1"/>
            <a:r>
              <a:rPr lang="ar-DZ" dirty="0"/>
              <a:t>يعرف التجدفق المالي على أنه تغير في قيم احدى عناصر الميزانية خلال فترة زمنية عادة ما تحدد بسنة مالية كما يقيس الجدول المالي العلافة بين التغير في عناصر الاصول وعناصر الخصوم في المؤسسة خلال فترتين زمنيستين متقاربتين, أي الانتقال من التتحليل الستاتيكي الساكن الى التحليل الوطيفي الحركي,</a:t>
            </a:r>
          </a:p>
          <a:p>
            <a:pPr algn="r" rtl="1"/>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r"/>
            <a:endParaRPr lang="fr-FR" sz="3600" b="1" dirty="0"/>
          </a:p>
        </p:txBody>
      </p:sp>
      <p:sp>
        <p:nvSpPr>
          <p:cNvPr id="3" name="Espace réservé du contenu 2"/>
          <p:cNvSpPr>
            <a:spLocks noGrp="1"/>
          </p:cNvSpPr>
          <p:nvPr>
            <p:ph sz="quarter" idx="1"/>
          </p:nvPr>
        </p:nvSpPr>
        <p:spPr>
          <a:xfrm>
            <a:off x="301752" y="1527048"/>
            <a:ext cx="8699404" cy="4572000"/>
          </a:xfrm>
        </p:spPr>
        <p:txBody>
          <a:bodyPr/>
          <a:lstStyle/>
          <a:p>
            <a:pPr algn="r"/>
            <a:endParaRPr lang="ar-DZ" dirty="0"/>
          </a:p>
          <a:p>
            <a:pPr algn="r"/>
            <a:endParaRPr lang="ar-DZ" dirty="0"/>
          </a:p>
          <a:p>
            <a:pPr algn="r"/>
            <a:endParaRPr lang="ar-DZ" dirty="0"/>
          </a:p>
          <a:p>
            <a:pPr algn="r"/>
            <a:endParaRPr lang="ar-DZ" dirty="0"/>
          </a:p>
          <a:p>
            <a:pPr algn="r"/>
            <a:endParaRPr lang="ar-DZ" dirty="0"/>
          </a:p>
          <a:p>
            <a:pPr algn="r"/>
            <a:r>
              <a:rPr lang="ar-DZ" sz="2800" b="1" dirty="0">
                <a:solidFill>
                  <a:schemeClr val="bg2">
                    <a:lumMod val="25000"/>
                  </a:schemeClr>
                </a:solidFill>
              </a:rPr>
              <a:t>مفهوم وظيفة التمويل</a:t>
            </a:r>
            <a:r>
              <a:rPr lang="ar-DZ" sz="2800" b="1" dirty="0"/>
              <a:t>     </a:t>
            </a:r>
            <a:endParaRPr lang="ar-DZ" dirty="0"/>
          </a:p>
          <a:p>
            <a:pPr algn="r"/>
            <a:endParaRPr lang="ar-DZ" dirty="0"/>
          </a:p>
          <a:p>
            <a:pPr algn="r"/>
            <a:endParaRPr lang="fr-FR" dirty="0"/>
          </a:p>
        </p:txBody>
      </p:sp>
      <p:sp>
        <p:nvSpPr>
          <p:cNvPr id="4" name="Organigramme : Stockage à accès séquentiel 3"/>
          <p:cNvSpPr/>
          <p:nvPr/>
        </p:nvSpPr>
        <p:spPr>
          <a:xfrm>
            <a:off x="683568" y="2420888"/>
            <a:ext cx="5602976" cy="2079682"/>
          </a:xfrm>
          <a:prstGeom prst="flowChartMagneticTap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ar-DZ" sz="2400" b="1" dirty="0"/>
              <a:t>هو عملية توفير الموارد المالية اللازمة من مصادر مختلفة لتلبية احتياجات المؤسسة </a:t>
            </a:r>
            <a:endParaRPr lang="fr-FR" sz="2400" b="1" dirty="0"/>
          </a:p>
          <a:p>
            <a:pPr algn="ctr"/>
            <a:r>
              <a:rPr lang="ar-DZ" sz="2400" b="1" dirty="0"/>
              <a:t>إما بمصادر ذاتية أو مصادر خارجية .</a:t>
            </a:r>
            <a:endParaRPr lang="fr-FR" sz="1400"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14290"/>
            <a:ext cx="9144000" cy="785818"/>
          </a:xfrm>
        </p:spPr>
        <p:txBody>
          <a:bodyPr>
            <a:normAutofit fontScale="90000"/>
          </a:bodyPr>
          <a:lstStyle/>
          <a:p>
            <a:br>
              <a:rPr lang="ar-DZ" sz="2800" b="1" dirty="0"/>
            </a:br>
            <a:r>
              <a:rPr lang="ar-DZ" sz="4000" b="1" dirty="0"/>
              <a:t>مصادر التمويل</a:t>
            </a:r>
            <a:endParaRPr lang="fr-FR" sz="2800" b="1" dirty="0"/>
          </a:p>
        </p:txBody>
      </p:sp>
      <p:graphicFrame>
        <p:nvGraphicFramePr>
          <p:cNvPr id="4" name="Espace réservé du contenu 3"/>
          <p:cNvGraphicFramePr>
            <a:graphicFrameLocks noGrp="1"/>
          </p:cNvGraphicFramePr>
          <p:nvPr>
            <p:ph sz="quarter" idx="1"/>
          </p:nvPr>
        </p:nvGraphicFramePr>
        <p:xfrm>
          <a:off x="428596" y="1571612"/>
          <a:ext cx="822960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r"/>
            <a:r>
              <a:rPr lang="ar-DZ" sz="3600" b="1" dirty="0"/>
              <a:t>المطلب الثاني:الميزانية الوظيفية</a:t>
            </a:r>
            <a:endParaRPr lang="fr-FR" sz="3600" b="1" dirty="0"/>
          </a:p>
        </p:txBody>
      </p:sp>
      <p:graphicFrame>
        <p:nvGraphicFramePr>
          <p:cNvPr id="6" name="Espace réservé du contenu 5"/>
          <p:cNvGraphicFramePr>
            <a:graphicFrameLocks noGrp="1"/>
          </p:cNvGraphicFramePr>
          <p:nvPr>
            <p:ph sz="quarter" idx="1"/>
          </p:nvPr>
        </p:nvGraphicFramePr>
        <p:xfrm>
          <a:off x="301625" y="1527175"/>
          <a:ext cx="8504238"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4282" y="0"/>
            <a:ext cx="8686800" cy="714355"/>
          </a:xfrm>
        </p:spPr>
        <p:txBody>
          <a:bodyPr>
            <a:normAutofit/>
          </a:bodyPr>
          <a:lstStyle/>
          <a:p>
            <a:pPr algn="r"/>
            <a:r>
              <a:rPr lang="ar-DZ" sz="3600" b="1" dirty="0"/>
              <a:t>المطلب الثالث: بناء الميزانية الوظيفية</a:t>
            </a:r>
            <a:r>
              <a:rPr lang="ar-DZ" sz="3600" dirty="0"/>
              <a:t> </a:t>
            </a:r>
            <a:endParaRPr lang="fr-FR" sz="3600" dirty="0"/>
          </a:p>
        </p:txBody>
      </p:sp>
      <p:graphicFrame>
        <p:nvGraphicFramePr>
          <p:cNvPr id="6" name="Espace réservé du contenu 5"/>
          <p:cNvGraphicFramePr>
            <a:graphicFrameLocks noGrp="1"/>
          </p:cNvGraphicFramePr>
          <p:nvPr>
            <p:ph sz="quarter" idx="1"/>
          </p:nvPr>
        </p:nvGraphicFramePr>
        <p:xfrm>
          <a:off x="214282" y="714356"/>
          <a:ext cx="8643966" cy="5929353"/>
        </p:xfrm>
        <a:graphic>
          <a:graphicData uri="http://schemas.openxmlformats.org/drawingml/2006/table">
            <a:tbl>
              <a:tblPr firstRow="1" bandRow="1">
                <a:tableStyleId>{5C22544A-7EE6-4342-B048-85BDC9FD1C3A}</a:tableStyleId>
              </a:tblPr>
              <a:tblGrid>
                <a:gridCol w="4321983">
                  <a:extLst>
                    <a:ext uri="{9D8B030D-6E8A-4147-A177-3AD203B41FA5}">
                      <a16:colId xmlns:a16="http://schemas.microsoft.com/office/drawing/2014/main" val="20000"/>
                    </a:ext>
                  </a:extLst>
                </a:gridCol>
                <a:gridCol w="4321983">
                  <a:extLst>
                    <a:ext uri="{9D8B030D-6E8A-4147-A177-3AD203B41FA5}">
                      <a16:colId xmlns:a16="http://schemas.microsoft.com/office/drawing/2014/main" val="20001"/>
                    </a:ext>
                  </a:extLst>
                </a:gridCol>
              </a:tblGrid>
              <a:tr h="622418">
                <a:tc>
                  <a:txBody>
                    <a:bodyPr/>
                    <a:lstStyle/>
                    <a:p>
                      <a:pPr algn="r" rtl="1"/>
                      <a:r>
                        <a:rPr lang="ar-DZ" sz="3200" dirty="0">
                          <a:solidFill>
                            <a:schemeClr val="bg1"/>
                          </a:solidFill>
                        </a:rPr>
                        <a:t>الموارد</a:t>
                      </a:r>
                      <a:r>
                        <a:rPr lang="fr-FR" sz="3200" dirty="0">
                          <a:solidFill>
                            <a:schemeClr val="bg1"/>
                          </a:solidFill>
                        </a:rPr>
                        <a:t> </a:t>
                      </a:r>
                      <a:r>
                        <a:rPr lang="ar-DZ" sz="3200" dirty="0">
                          <a:solidFill>
                            <a:schemeClr val="bg1"/>
                          </a:solidFill>
                        </a:rPr>
                        <a:t> </a:t>
                      </a:r>
                      <a:r>
                        <a:rPr lang="fr-FR" sz="3200" dirty="0">
                          <a:solidFill>
                            <a:schemeClr val="bg1"/>
                          </a:solidFill>
                        </a:rPr>
                        <a:t>R</a:t>
                      </a:r>
                    </a:p>
                  </a:txBody>
                  <a:tcPr/>
                </a:tc>
                <a:tc>
                  <a:txBody>
                    <a:bodyPr/>
                    <a:lstStyle/>
                    <a:p>
                      <a:pPr algn="r" rtl="1"/>
                      <a:r>
                        <a:rPr lang="ar-DZ" sz="3200" b="1" dirty="0">
                          <a:solidFill>
                            <a:schemeClr val="bg1"/>
                          </a:solidFill>
                        </a:rPr>
                        <a:t>الاستخدامات</a:t>
                      </a:r>
                      <a:r>
                        <a:rPr lang="fr-FR" sz="3200" b="1" dirty="0">
                          <a:solidFill>
                            <a:schemeClr val="bg1"/>
                          </a:solidFill>
                        </a:rPr>
                        <a:t>   </a:t>
                      </a:r>
                      <a:r>
                        <a:rPr lang="fr-FR" sz="3200" b="1" baseline="0" dirty="0">
                          <a:solidFill>
                            <a:schemeClr val="bg1"/>
                          </a:solidFill>
                        </a:rPr>
                        <a:t>E  </a:t>
                      </a:r>
                      <a:endParaRPr lang="fr-FR" sz="3200" dirty="0"/>
                    </a:p>
                  </a:txBody>
                  <a:tcPr/>
                </a:tc>
                <a:extLst>
                  <a:ext uri="{0D108BD9-81ED-4DB2-BD59-A6C34878D82A}">
                    <a16:rowId xmlns:a16="http://schemas.microsoft.com/office/drawing/2014/main" val="10000"/>
                  </a:ext>
                </a:extLst>
              </a:tr>
              <a:tr h="1460745">
                <a:tc>
                  <a:txBody>
                    <a:bodyPr/>
                    <a:lstStyle/>
                    <a:p>
                      <a:pPr algn="r" rtl="1"/>
                      <a:r>
                        <a:rPr lang="ar-DZ" sz="1800" b="1" dirty="0"/>
                        <a:t>الموارد الدائمة </a:t>
                      </a:r>
                      <a:r>
                        <a:rPr lang="fr-FR" sz="1800" b="1" dirty="0"/>
                        <a:t>Rd</a:t>
                      </a:r>
                      <a:r>
                        <a:rPr lang="ar-DZ" sz="1800" b="1" dirty="0"/>
                        <a:t>:</a:t>
                      </a:r>
                    </a:p>
                    <a:p>
                      <a:pPr algn="r" rtl="1">
                        <a:buFont typeface="Arial" pitchFamily="34" charset="0"/>
                        <a:buChar char="•"/>
                      </a:pPr>
                      <a:r>
                        <a:rPr lang="ar-DZ" sz="1800" dirty="0"/>
                        <a:t>الأموال</a:t>
                      </a:r>
                      <a:r>
                        <a:rPr lang="ar-DZ" sz="1800" baseline="0" dirty="0"/>
                        <a:t> الجماعية </a:t>
                      </a:r>
                    </a:p>
                    <a:p>
                      <a:pPr algn="r" rtl="1">
                        <a:buFont typeface="Arial" pitchFamily="34" charset="0"/>
                        <a:buChar char="•"/>
                      </a:pPr>
                      <a:r>
                        <a:rPr lang="ar-DZ" sz="1800" baseline="0" dirty="0"/>
                        <a:t>الديون متوسطة وطويلة </a:t>
                      </a:r>
                      <a:r>
                        <a:rPr lang="ar-DZ" sz="1800" baseline="0" dirty="0" err="1"/>
                        <a:t>الاجل</a:t>
                      </a:r>
                      <a:endParaRPr lang="ar-DZ" sz="1800" baseline="0" dirty="0"/>
                    </a:p>
                    <a:p>
                      <a:pPr algn="r" rtl="1">
                        <a:buFont typeface="Arial" pitchFamily="34" charset="0"/>
                        <a:buChar char="•"/>
                      </a:pPr>
                      <a:r>
                        <a:rPr lang="ar-DZ" sz="1800" baseline="0" dirty="0"/>
                        <a:t>مجموع </a:t>
                      </a:r>
                      <a:r>
                        <a:rPr lang="ar-DZ" sz="1800" baseline="0" dirty="0" err="1"/>
                        <a:t>الاهتلاكات</a:t>
                      </a:r>
                      <a:r>
                        <a:rPr lang="ar-DZ" sz="1800" baseline="0" dirty="0"/>
                        <a:t> و </a:t>
                      </a:r>
                      <a:r>
                        <a:rPr lang="ar-DZ" sz="1800" baseline="0" dirty="0" err="1"/>
                        <a:t>المؤونات</a:t>
                      </a:r>
                      <a:endParaRPr lang="fr-FR" sz="1800" dirty="0"/>
                    </a:p>
                  </a:txBody>
                  <a:tcPr/>
                </a:tc>
                <a:tc>
                  <a:txBody>
                    <a:bodyPr/>
                    <a:lstStyle/>
                    <a:p>
                      <a:pPr algn="r" rtl="1"/>
                      <a:r>
                        <a:rPr lang="ar-DZ" sz="1800" b="1" dirty="0"/>
                        <a:t>الاستخدامات</a:t>
                      </a:r>
                      <a:r>
                        <a:rPr lang="ar-DZ" sz="1800" b="1" baseline="0" dirty="0"/>
                        <a:t> المستقرة </a:t>
                      </a:r>
                      <a:r>
                        <a:rPr lang="fr-FR" sz="1800" b="1" baseline="0" dirty="0"/>
                        <a:t>Es </a:t>
                      </a:r>
                      <a:r>
                        <a:rPr lang="ar-DZ" sz="1800" b="1" baseline="0" dirty="0"/>
                        <a:t> :</a:t>
                      </a:r>
                    </a:p>
                    <a:p>
                      <a:pPr algn="r" rtl="1">
                        <a:buFont typeface="Arial" pitchFamily="34" charset="0"/>
                        <a:buChar char="•"/>
                      </a:pPr>
                      <a:r>
                        <a:rPr lang="ar-DZ" sz="1800" baseline="0" dirty="0" err="1"/>
                        <a:t>الااستثمارات</a:t>
                      </a:r>
                      <a:r>
                        <a:rPr lang="ar-DZ" sz="1800" baseline="0" dirty="0"/>
                        <a:t> المادية </a:t>
                      </a:r>
                      <a:r>
                        <a:rPr lang="ar-DZ" sz="1800" baseline="0" dirty="0" err="1"/>
                        <a:t>و</a:t>
                      </a:r>
                      <a:r>
                        <a:rPr lang="ar-DZ" sz="1800" baseline="0" dirty="0"/>
                        <a:t> المعنوية المالية</a:t>
                      </a:r>
                    </a:p>
                    <a:p>
                      <a:pPr algn="r" rtl="1">
                        <a:buFont typeface="Arial" pitchFamily="34" charset="0"/>
                        <a:buChar char="•"/>
                      </a:pPr>
                      <a:r>
                        <a:rPr lang="ar-DZ" sz="1800" baseline="0" dirty="0"/>
                        <a:t>الأصول ذات الطبيعة المستقرة</a:t>
                      </a:r>
                      <a:endParaRPr lang="fr-FR" sz="1800" dirty="0"/>
                    </a:p>
                  </a:txBody>
                  <a:tcPr/>
                </a:tc>
                <a:extLst>
                  <a:ext uri="{0D108BD9-81ED-4DB2-BD59-A6C34878D82A}">
                    <a16:rowId xmlns:a16="http://schemas.microsoft.com/office/drawing/2014/main" val="10001"/>
                  </a:ext>
                </a:extLst>
              </a:tr>
              <a:tr h="1460745">
                <a:tc>
                  <a:txBody>
                    <a:bodyPr/>
                    <a:lstStyle/>
                    <a:p>
                      <a:pPr algn="r" rtl="1"/>
                      <a:r>
                        <a:rPr lang="ar-DZ" sz="1800" b="1" dirty="0"/>
                        <a:t>موارد</a:t>
                      </a:r>
                      <a:r>
                        <a:rPr lang="ar-DZ" sz="1800" b="1" baseline="0" dirty="0"/>
                        <a:t> الاستغلال </a:t>
                      </a:r>
                      <a:r>
                        <a:rPr lang="fr-FR" sz="1800" b="1" baseline="0" dirty="0"/>
                        <a:t>Rex</a:t>
                      </a:r>
                      <a:r>
                        <a:rPr lang="ar-DZ" sz="1800" b="1" baseline="0" dirty="0"/>
                        <a:t>:</a:t>
                      </a:r>
                    </a:p>
                    <a:p>
                      <a:pPr algn="r" rtl="1">
                        <a:buFont typeface="Arial" pitchFamily="34" charset="0"/>
                        <a:buChar char="•"/>
                      </a:pPr>
                      <a:r>
                        <a:rPr lang="ar-DZ" sz="1800" baseline="0" dirty="0"/>
                        <a:t>مستحقات المورد وملحقاته</a:t>
                      </a:r>
                      <a:endParaRPr lang="fr-FR" sz="1800" dirty="0"/>
                    </a:p>
                  </a:txBody>
                  <a:tcPr/>
                </a:tc>
                <a:tc>
                  <a:txBody>
                    <a:bodyPr/>
                    <a:lstStyle/>
                    <a:p>
                      <a:pPr algn="r" rtl="1"/>
                      <a:r>
                        <a:rPr lang="ar-DZ" sz="1800" b="1" dirty="0"/>
                        <a:t>استخدامات الاستغلال </a:t>
                      </a:r>
                      <a:r>
                        <a:rPr lang="fr-FR" sz="1800" b="1" dirty="0" err="1"/>
                        <a:t>Ees</a:t>
                      </a:r>
                      <a:r>
                        <a:rPr lang="ar-DZ" sz="1800" b="1" dirty="0"/>
                        <a:t> :</a:t>
                      </a:r>
                    </a:p>
                    <a:p>
                      <a:pPr algn="r" rtl="1">
                        <a:buFont typeface="Arial" pitchFamily="34" charset="0"/>
                        <a:buChar char="•"/>
                      </a:pPr>
                      <a:r>
                        <a:rPr lang="ar-DZ" sz="1800" dirty="0" err="1"/>
                        <a:t>المخزونات</a:t>
                      </a:r>
                      <a:r>
                        <a:rPr lang="ar-DZ" sz="1800" baseline="0" dirty="0"/>
                        <a:t> </a:t>
                      </a:r>
                      <a:r>
                        <a:rPr lang="ar-DZ" sz="1800" baseline="0" dirty="0" err="1"/>
                        <a:t>الاجمالية</a:t>
                      </a:r>
                      <a:endParaRPr lang="ar-DZ" sz="1800" baseline="0" dirty="0"/>
                    </a:p>
                    <a:p>
                      <a:pPr algn="r" rtl="1">
                        <a:buFont typeface="Arial" pitchFamily="34" charset="0"/>
                        <a:buChar char="•"/>
                      </a:pPr>
                      <a:r>
                        <a:rPr lang="ar-DZ" sz="1800" baseline="0" dirty="0"/>
                        <a:t>حقوق العملاء وملحقاتها</a:t>
                      </a:r>
                    </a:p>
                    <a:p>
                      <a:pPr algn="r" rtl="1">
                        <a:buFont typeface="Arial" pitchFamily="34" charset="0"/>
                        <a:buChar char="•"/>
                      </a:pPr>
                      <a:endParaRPr lang="fr-FR" sz="1800" dirty="0"/>
                    </a:p>
                  </a:txBody>
                  <a:tcPr/>
                </a:tc>
                <a:extLst>
                  <a:ext uri="{0D108BD9-81ED-4DB2-BD59-A6C34878D82A}">
                    <a16:rowId xmlns:a16="http://schemas.microsoft.com/office/drawing/2014/main" val="10002"/>
                  </a:ext>
                </a:extLst>
              </a:tr>
              <a:tr h="768814">
                <a:tc>
                  <a:txBody>
                    <a:bodyPr/>
                    <a:lstStyle/>
                    <a:p>
                      <a:pPr algn="r" rtl="1"/>
                      <a:r>
                        <a:rPr lang="ar-DZ" sz="1800" b="1" dirty="0"/>
                        <a:t>موارد</a:t>
                      </a:r>
                      <a:r>
                        <a:rPr lang="ar-DZ" sz="1800" b="1" baseline="0" dirty="0"/>
                        <a:t> خارج الاستغلال </a:t>
                      </a:r>
                      <a:r>
                        <a:rPr lang="fr-FR" sz="1800" b="1" baseline="0" dirty="0" err="1"/>
                        <a:t>Rhex</a:t>
                      </a:r>
                      <a:r>
                        <a:rPr lang="ar-DZ" sz="1800" b="1" baseline="0" dirty="0"/>
                        <a:t>:</a:t>
                      </a:r>
                    </a:p>
                    <a:p>
                      <a:pPr algn="r" rtl="1">
                        <a:buFont typeface="Arial" pitchFamily="34" charset="0"/>
                        <a:buChar char="•"/>
                      </a:pPr>
                      <a:r>
                        <a:rPr lang="ar-DZ" sz="1800" b="0" baseline="0" dirty="0"/>
                        <a:t>موارد </a:t>
                      </a:r>
                      <a:r>
                        <a:rPr lang="ar-DZ" sz="1800" b="0" baseline="0" dirty="0" err="1"/>
                        <a:t>اخرى</a:t>
                      </a:r>
                      <a:endParaRPr lang="fr-FR" sz="1800" b="0" dirty="0"/>
                    </a:p>
                  </a:txBody>
                  <a:tcPr/>
                </a:tc>
                <a:tc>
                  <a:txBody>
                    <a:bodyPr/>
                    <a:lstStyle/>
                    <a:p>
                      <a:pPr algn="r" rtl="1"/>
                      <a:r>
                        <a:rPr lang="ar-DZ" sz="1800" b="1" dirty="0" err="1"/>
                        <a:t>اسخدامات</a:t>
                      </a:r>
                      <a:r>
                        <a:rPr lang="ar-DZ" sz="1800" b="1" baseline="0" dirty="0"/>
                        <a:t> خارج الاستغلال </a:t>
                      </a:r>
                      <a:r>
                        <a:rPr lang="fr-FR" sz="1800" b="1" baseline="0" dirty="0" err="1"/>
                        <a:t>Ehex</a:t>
                      </a:r>
                      <a:r>
                        <a:rPr lang="ar-DZ" sz="1800" b="1" baseline="0" dirty="0"/>
                        <a:t>:</a:t>
                      </a:r>
                    </a:p>
                    <a:p>
                      <a:pPr algn="r" rtl="1">
                        <a:buFont typeface="Arial" pitchFamily="34" charset="0"/>
                        <a:buChar char="•"/>
                      </a:pPr>
                      <a:r>
                        <a:rPr lang="ar-DZ" sz="1800" b="0" baseline="0" dirty="0"/>
                        <a:t>حقوق </a:t>
                      </a:r>
                      <a:r>
                        <a:rPr lang="ar-DZ" sz="1800" b="0" baseline="0" dirty="0" err="1"/>
                        <a:t>اخرى</a:t>
                      </a:r>
                      <a:endParaRPr lang="fr-FR" sz="1800" b="0" dirty="0"/>
                    </a:p>
                  </a:txBody>
                  <a:tcPr/>
                </a:tc>
                <a:extLst>
                  <a:ext uri="{0D108BD9-81ED-4DB2-BD59-A6C34878D82A}">
                    <a16:rowId xmlns:a16="http://schemas.microsoft.com/office/drawing/2014/main" val="10003"/>
                  </a:ext>
                </a:extLst>
              </a:tr>
              <a:tr h="999457">
                <a:tc>
                  <a:txBody>
                    <a:bodyPr/>
                    <a:lstStyle/>
                    <a:p>
                      <a:pPr algn="r" rtl="1"/>
                      <a:r>
                        <a:rPr lang="ar-DZ" sz="1800" b="1" dirty="0"/>
                        <a:t>موارد الخزينة </a:t>
                      </a:r>
                      <a:r>
                        <a:rPr lang="fr-FR" sz="1800" b="1" dirty="0" err="1"/>
                        <a:t>Rt</a:t>
                      </a:r>
                      <a:r>
                        <a:rPr lang="ar-DZ" sz="1800" b="1" dirty="0"/>
                        <a:t>:</a:t>
                      </a:r>
                    </a:p>
                    <a:p>
                      <a:pPr algn="r" rtl="1">
                        <a:buFont typeface="Arial" pitchFamily="34" charset="0"/>
                        <a:buChar char="•"/>
                      </a:pPr>
                      <a:r>
                        <a:rPr lang="ar-DZ" sz="1800" b="0" dirty="0" err="1"/>
                        <a:t>الاعتمادات</a:t>
                      </a:r>
                      <a:r>
                        <a:rPr lang="ar-DZ" sz="1800" b="0" baseline="0" dirty="0"/>
                        <a:t> البنكية الخارجية (قروض الخزينة)</a:t>
                      </a:r>
                      <a:endParaRPr lang="fr-FR" sz="1800" b="0" dirty="0"/>
                    </a:p>
                  </a:txBody>
                  <a:tcPr/>
                </a:tc>
                <a:tc>
                  <a:txBody>
                    <a:bodyPr/>
                    <a:lstStyle/>
                    <a:p>
                      <a:pPr algn="r" rtl="1"/>
                      <a:r>
                        <a:rPr lang="ar-DZ" sz="1800" b="1" dirty="0"/>
                        <a:t>استخدامات الخزينة</a:t>
                      </a:r>
                      <a:r>
                        <a:rPr lang="fr-FR" sz="1800" b="1" dirty="0"/>
                        <a:t> Et</a:t>
                      </a:r>
                      <a:r>
                        <a:rPr lang="fr-FR" sz="1800" b="1" baseline="0" dirty="0"/>
                        <a:t> </a:t>
                      </a:r>
                      <a:r>
                        <a:rPr lang="ar-DZ" sz="1800" b="1" baseline="0" dirty="0"/>
                        <a:t>:</a:t>
                      </a:r>
                    </a:p>
                    <a:p>
                      <a:pPr algn="r" rtl="1">
                        <a:buFont typeface="Arial" pitchFamily="34" charset="0"/>
                        <a:buChar char="•"/>
                      </a:pPr>
                      <a:r>
                        <a:rPr lang="ar-DZ" sz="1800" b="0" baseline="0" dirty="0" err="1"/>
                        <a:t>المتاحات</a:t>
                      </a:r>
                      <a:endParaRPr lang="fr-FR" sz="1800" b="0" dirty="0"/>
                    </a:p>
                  </a:txBody>
                  <a:tcPr/>
                </a:tc>
                <a:extLst>
                  <a:ext uri="{0D108BD9-81ED-4DB2-BD59-A6C34878D82A}">
                    <a16:rowId xmlns:a16="http://schemas.microsoft.com/office/drawing/2014/main" val="10004"/>
                  </a:ext>
                </a:extLst>
              </a:tr>
              <a:tr h="617174">
                <a:tc>
                  <a:txBody>
                    <a:bodyPr/>
                    <a:lstStyle/>
                    <a:p>
                      <a:pPr algn="r" rtl="1"/>
                      <a:r>
                        <a:rPr lang="ar-DZ" sz="1800" b="1" dirty="0"/>
                        <a:t>مجموع الموارد </a:t>
                      </a:r>
                      <a:r>
                        <a:rPr lang="fr-FR" sz="1800" b="1" dirty="0"/>
                        <a:t>R</a:t>
                      </a:r>
                    </a:p>
                  </a:txBody>
                  <a:tcPr/>
                </a:tc>
                <a:tc>
                  <a:txBody>
                    <a:bodyPr/>
                    <a:lstStyle/>
                    <a:p>
                      <a:pPr algn="r" rtl="1"/>
                      <a:r>
                        <a:rPr lang="ar-DZ" sz="1800" b="1" dirty="0"/>
                        <a:t>مجموع الاستخدامات</a:t>
                      </a:r>
                      <a:r>
                        <a:rPr lang="ar-DZ" sz="1800" b="1" baseline="0" dirty="0"/>
                        <a:t> </a:t>
                      </a:r>
                      <a:r>
                        <a:rPr lang="fr-FR" sz="1800" b="1" baseline="0" dirty="0"/>
                        <a:t>E </a:t>
                      </a:r>
                      <a:endParaRPr lang="fr-FR" sz="1800" b="1" dirty="0"/>
                    </a:p>
                  </a:txBody>
                  <a:tcPr/>
                </a:tc>
                <a:extLst>
                  <a:ext uri="{0D108BD9-81ED-4DB2-BD59-A6C34878D82A}">
                    <a16:rowId xmlns:a16="http://schemas.microsoft.com/office/drawing/2014/main" val="10005"/>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rtl="1"/>
            <a:r>
              <a:rPr lang="ar-DZ" sz="3600" b="1" dirty="0">
                <a:solidFill>
                  <a:schemeClr val="tx1"/>
                </a:solidFill>
              </a:rPr>
              <a:t>ادوات التحليل المالي</a:t>
            </a:r>
            <a:br>
              <a:rPr lang="fr-FR" sz="3600" b="1" dirty="0"/>
            </a:br>
            <a:r>
              <a:rPr lang="ar-DZ" sz="3600" b="1" dirty="0">
                <a:solidFill>
                  <a:schemeClr val="tx1"/>
                </a:solidFill>
              </a:rPr>
              <a:t>رأس المال العامل </a:t>
            </a:r>
            <a:r>
              <a:rPr lang="fr-FR" sz="3600" b="1" dirty="0" err="1">
                <a:solidFill>
                  <a:schemeClr val="tx1"/>
                </a:solidFill>
              </a:rPr>
              <a:t>FRNg</a:t>
            </a:r>
            <a:endParaRPr lang="ar-DZ" sz="3600" b="1" dirty="0">
              <a:solidFill>
                <a:schemeClr val="tx1"/>
              </a:solidFill>
            </a:endParaRPr>
          </a:p>
        </p:txBody>
      </p:sp>
      <p:sp>
        <p:nvSpPr>
          <p:cNvPr id="3" name="Espace réservé du contenu 2"/>
          <p:cNvSpPr>
            <a:spLocks noGrp="1"/>
          </p:cNvSpPr>
          <p:nvPr>
            <p:ph sz="quarter" idx="1"/>
          </p:nvPr>
        </p:nvSpPr>
        <p:spPr/>
        <p:txBody>
          <a:bodyPr>
            <a:normAutofit fontScale="92500"/>
          </a:bodyPr>
          <a:lstStyle/>
          <a:p>
            <a:pPr lvl="1" algn="r" rtl="1">
              <a:lnSpc>
                <a:spcPct val="120000"/>
              </a:lnSpc>
              <a:buNone/>
            </a:pPr>
            <a:r>
              <a:rPr lang="ar-DZ" sz="2400" b="1" dirty="0">
                <a:solidFill>
                  <a:schemeClr val="tx1"/>
                </a:solidFill>
              </a:rPr>
              <a:t>1-مفهوم راس المال العامل</a:t>
            </a:r>
            <a:r>
              <a:rPr lang="ar-DZ" sz="2400" b="1" dirty="0">
                <a:solidFill>
                  <a:schemeClr val="accent2">
                    <a:lumMod val="50000"/>
                  </a:schemeClr>
                </a:solidFill>
              </a:rPr>
              <a:t>:</a:t>
            </a:r>
          </a:p>
          <a:p>
            <a:pPr lvl="1" algn="just" rtl="1">
              <a:lnSpc>
                <a:spcPct val="120000"/>
              </a:lnSpc>
              <a:buNone/>
            </a:pPr>
            <a:r>
              <a:rPr lang="ar-DZ" sz="2800" b="1" dirty="0">
                <a:solidFill>
                  <a:schemeClr val="tx1"/>
                </a:solidFill>
              </a:rPr>
              <a:t>	هو ذلك الجزء من </a:t>
            </a:r>
            <a:r>
              <a:rPr lang="ar-DZ" sz="2800" b="1" dirty="0">
                <a:solidFill>
                  <a:srgbClr val="FF0000"/>
                </a:solidFill>
              </a:rPr>
              <a:t>رؤوس الأموال الدائمة</a:t>
            </a:r>
            <a:r>
              <a:rPr lang="ar-DZ" sz="2800" b="1" dirty="0">
                <a:solidFill>
                  <a:schemeClr val="tx1"/>
                </a:solidFill>
              </a:rPr>
              <a:t> التي تصلح لتمويل </a:t>
            </a:r>
            <a:r>
              <a:rPr lang="ar-DZ" sz="2800" b="1" dirty="0">
                <a:solidFill>
                  <a:srgbClr val="FF0000"/>
                </a:solidFill>
              </a:rPr>
              <a:t>الاحتياجات المالية</a:t>
            </a:r>
            <a:r>
              <a:rPr lang="ar-DZ" sz="2800" b="1" dirty="0">
                <a:solidFill>
                  <a:schemeClr val="tx1"/>
                </a:solidFill>
              </a:rPr>
              <a:t> ناقص عناصر </a:t>
            </a:r>
            <a:r>
              <a:rPr lang="ar-DZ" sz="2800" b="1" dirty="0">
                <a:solidFill>
                  <a:srgbClr val="FF0000"/>
                </a:solidFill>
              </a:rPr>
              <a:t>الأصول الناتجة عن دورة الاستغلال </a:t>
            </a:r>
            <a:r>
              <a:rPr lang="ar-DZ" sz="2800" b="1" dirty="0">
                <a:solidFill>
                  <a:schemeClr val="tx1"/>
                </a:solidFill>
              </a:rPr>
              <a:t>، و لتحقيق السير العادي لنشاط المؤسسة فعلى رؤوس الأموال أن تمول الأصول الثابتة و الأصول المتداولة،  و يتضمن أربعة أنواع أساسية و هي </a:t>
            </a:r>
            <a:r>
              <a:rPr lang="ar-DZ" sz="2800" dirty="0">
                <a:solidFill>
                  <a:schemeClr val="tx1"/>
                </a:solidFill>
              </a:rPr>
              <a:t>:</a:t>
            </a:r>
          </a:p>
          <a:p>
            <a:pPr algn="ctr" rtl="1">
              <a:lnSpc>
                <a:spcPct val="160000"/>
              </a:lnSpc>
            </a:pPr>
            <a:r>
              <a:rPr lang="ar-DZ" sz="2200" b="1" dirty="0"/>
              <a:t>رأس المال العامل الصافي:</a:t>
            </a:r>
            <a:r>
              <a:rPr lang="fr-FR" sz="2200" b="1" dirty="0"/>
              <a:t>  </a:t>
            </a:r>
            <a:r>
              <a:rPr lang="ar-DZ" sz="2200" b="1" dirty="0"/>
              <a:t> </a:t>
            </a:r>
            <a:r>
              <a:rPr lang="fr-FR" sz="1900" b="1" dirty="0"/>
              <a:t>FR net</a:t>
            </a:r>
            <a:endParaRPr lang="ar-DZ" sz="1900" b="1" dirty="0"/>
          </a:p>
          <a:p>
            <a:pPr algn="ctr" rtl="1"/>
            <a:r>
              <a:rPr lang="fr-FR" sz="2200" b="1" dirty="0"/>
              <a:t> </a:t>
            </a:r>
            <a:r>
              <a:rPr lang="ar-DZ" sz="2200" b="1" dirty="0"/>
              <a:t>رأس المال العامل الإجمالي</a:t>
            </a:r>
            <a:r>
              <a:rPr lang="fr-FR" sz="2200" b="1" dirty="0"/>
              <a:t>   </a:t>
            </a:r>
            <a:r>
              <a:rPr lang="ar-DZ" sz="2200" b="1" dirty="0"/>
              <a:t> </a:t>
            </a:r>
            <a:r>
              <a:rPr lang="fr-FR" sz="2200" b="1" dirty="0"/>
              <a:t>    FR </a:t>
            </a:r>
            <a:r>
              <a:rPr lang="fr-FR" sz="2200" b="1" dirty="0" err="1"/>
              <a:t>ng</a:t>
            </a:r>
            <a:endParaRPr lang="ar-DZ" sz="2200" b="1" dirty="0"/>
          </a:p>
          <a:p>
            <a:pPr algn="ctr" rtl="1"/>
            <a:r>
              <a:rPr lang="ar-DZ" sz="2200" b="1" dirty="0"/>
              <a:t>رأس المال العامل الخاص</a:t>
            </a:r>
            <a:r>
              <a:rPr lang="fr-FR" sz="2200" b="1" dirty="0"/>
              <a:t>  FR   </a:t>
            </a:r>
            <a:r>
              <a:rPr lang="fr-FR" sz="2200" b="1" dirty="0" err="1"/>
              <a:t>np</a:t>
            </a:r>
            <a:r>
              <a:rPr lang="fr-FR" sz="2200" b="1" dirty="0"/>
              <a:t>   </a:t>
            </a:r>
            <a:endParaRPr lang="ar-DZ" sz="2200" b="1" dirty="0"/>
          </a:p>
          <a:p>
            <a:pPr algn="ctr" rtl="1"/>
            <a:r>
              <a:rPr lang="ar-DZ" sz="2200" b="1" dirty="0"/>
              <a:t>رأس المال العامل الأجنبي</a:t>
            </a:r>
            <a:r>
              <a:rPr lang="fr-FR" sz="2200" b="1" dirty="0"/>
              <a:t>   FR  ne  </a:t>
            </a:r>
            <a:endParaRPr lang="ar-DZ" sz="2200" b="1"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l">
  <a:themeElements>
    <a:clrScheme name="Civil">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l">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l">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8557</TotalTime>
  <Words>622</Words>
  <Application>Microsoft Office PowerPoint</Application>
  <PresentationFormat>On-screen Show (4:3)</PresentationFormat>
  <Paragraphs>110</Paragraphs>
  <Slides>16</Slides>
  <Notes>1</Notes>
  <HiddenSlides>0</HiddenSlides>
  <MMClips>0</MMClips>
  <ScaleCrop>false</ScaleCrop>
  <HeadingPairs>
    <vt:vector size="8" baseType="variant">
      <vt:variant>
        <vt:lpstr>Fonts Used</vt:lpstr>
      </vt:variant>
      <vt:variant>
        <vt:i4>5</vt:i4>
      </vt:variant>
      <vt:variant>
        <vt:lpstr>Theme</vt:lpstr>
      </vt:variant>
      <vt:variant>
        <vt:i4>1</vt:i4>
      </vt:variant>
      <vt:variant>
        <vt:lpstr>Slide Titles</vt:lpstr>
      </vt:variant>
      <vt:variant>
        <vt:i4>16</vt:i4>
      </vt:variant>
      <vt:variant>
        <vt:lpstr>Custom Shows</vt:lpstr>
      </vt:variant>
      <vt:variant>
        <vt:i4>1</vt:i4>
      </vt:variant>
    </vt:vector>
  </HeadingPairs>
  <TitlesOfParts>
    <vt:vector size="23" baseType="lpstr">
      <vt:lpstr>Arial</vt:lpstr>
      <vt:lpstr>Calibri</vt:lpstr>
      <vt:lpstr>Georgia</vt:lpstr>
      <vt:lpstr>Wingdings</vt:lpstr>
      <vt:lpstr>Wingdings 2</vt:lpstr>
      <vt:lpstr>Civil</vt:lpstr>
      <vt:lpstr>PowerPoint Presentation</vt:lpstr>
      <vt:lpstr>                    خطة البحث                          </vt:lpstr>
      <vt:lpstr>PowerPoint Presentation</vt:lpstr>
      <vt:lpstr>مقدمة </vt:lpstr>
      <vt:lpstr>PowerPoint Presentation</vt:lpstr>
      <vt:lpstr> مصادر التمويل</vt:lpstr>
      <vt:lpstr>المطلب الثاني:الميزانية الوظيفية</vt:lpstr>
      <vt:lpstr>المطلب الثالث: بناء الميزانية الوظيفية </vt:lpstr>
      <vt:lpstr>ادوات التحليل المالي رأس المال العامل FRNg</vt:lpstr>
      <vt:lpstr> احتياجات في رأس المال العامل BFR</vt:lpstr>
      <vt:lpstr>الخزينة الصافية للمؤسسة Tn</vt:lpstr>
      <vt:lpstr>-دلالتها</vt:lpstr>
      <vt:lpstr>-كما يمكن حسابها أيضا:</vt:lpstr>
      <vt:lpstr>المبحث الثالث: محددات و عوامل التمويل  المطلب الاول:محددات  مصادر التمويل  </vt:lpstr>
      <vt:lpstr>المطلب الثاني: محددات التحليل المالي  </vt:lpstr>
      <vt:lpstr>خاتمة</vt:lpstr>
      <vt:lpstr>Diaporama personnalisé 1</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الاحتياجات المالية في المؤسسة ومصادر التمويل</dc:title>
  <dc:creator>El Amel</dc:creator>
  <cp:lastModifiedBy>admin</cp:lastModifiedBy>
  <cp:revision>47</cp:revision>
  <dcterms:created xsi:type="dcterms:W3CDTF">2018-11-05T17:09:28Z</dcterms:created>
  <dcterms:modified xsi:type="dcterms:W3CDTF">2021-09-18T01:36:38Z</dcterms:modified>
</cp:coreProperties>
</file>