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57" r:id="rId3"/>
    <p:sldId id="264" r:id="rId4"/>
    <p:sldId id="259" r:id="rId5"/>
    <p:sldId id="261" r:id="rId6"/>
    <p:sldId id="262" r:id="rId7"/>
    <p:sldId id="275" r:id="rId8"/>
    <p:sldId id="276" r:id="rId9"/>
    <p:sldId id="278"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50" d="100"/>
          <a:sy n="50" d="100"/>
        </p:scale>
        <p:origin x="100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9E761A-EEBF-41DC-87FE-828E9E400C5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74B67A59-CAA2-4175-9A92-8968E5E21AC8}">
      <dgm:prSet phldrT="[Texte]" custT="1"/>
      <dgm:spPr/>
      <dgm:t>
        <a:bodyPr/>
        <a:lstStyle/>
        <a:p>
          <a:r>
            <a:rPr lang="ar-DZ" sz="4800" dirty="0">
              <a:latin typeface="Traditional Arabic" pitchFamily="18" charset="-78"/>
              <a:cs typeface="Traditional Arabic" pitchFamily="18" charset="-78"/>
            </a:rPr>
            <a:t>المدير</a:t>
          </a:r>
          <a:endParaRPr lang="fr-FR" sz="4800" dirty="0">
            <a:latin typeface="Traditional Arabic" pitchFamily="18" charset="-78"/>
            <a:cs typeface="Traditional Arabic" pitchFamily="18" charset="-78"/>
          </a:endParaRPr>
        </a:p>
      </dgm:t>
    </dgm:pt>
    <dgm:pt modelId="{BD0E227F-C59B-46E8-84C7-3B3B572572BB}" type="parTrans" cxnId="{7AF34DB4-D1E4-4DDA-B451-A84E63F7B070}">
      <dgm:prSet/>
      <dgm:spPr/>
      <dgm:t>
        <a:bodyPr/>
        <a:lstStyle/>
        <a:p>
          <a:endParaRPr lang="fr-FR"/>
        </a:p>
      </dgm:t>
    </dgm:pt>
    <dgm:pt modelId="{5DAC6722-E343-4389-B4C6-7EC80147DBEE}" type="sibTrans" cxnId="{7AF34DB4-D1E4-4DDA-B451-A84E63F7B070}">
      <dgm:prSet/>
      <dgm:spPr/>
      <dgm:t>
        <a:bodyPr/>
        <a:lstStyle/>
        <a:p>
          <a:endParaRPr lang="fr-FR"/>
        </a:p>
      </dgm:t>
    </dgm:pt>
    <dgm:pt modelId="{3F6DE606-9E1E-4EEE-9854-6E095FECE7CC}">
      <dgm:prSet phldrT="[Texte]" custT="1"/>
      <dgm:spPr/>
      <dgm:t>
        <a:bodyPr/>
        <a:lstStyle/>
        <a:p>
          <a:r>
            <a:rPr lang="ar-DZ" sz="4000" b="0" dirty="0">
              <a:latin typeface="Traditional Arabic" pitchFamily="18" charset="-78"/>
              <a:cs typeface="Traditional Arabic" pitchFamily="18" charset="-78"/>
            </a:rPr>
            <a:t>مصلحة الإدارة والمراقبة</a:t>
          </a:r>
          <a:endParaRPr lang="fr-FR" sz="4000" b="0" dirty="0">
            <a:latin typeface="Traditional Arabic" pitchFamily="18" charset="-78"/>
            <a:cs typeface="Traditional Arabic" pitchFamily="18" charset="-78"/>
          </a:endParaRPr>
        </a:p>
      </dgm:t>
    </dgm:pt>
    <dgm:pt modelId="{C134B997-D9A6-471E-9EFC-120AB1E4E9F9}" type="parTrans" cxnId="{39009699-493A-4760-A8BC-5AA72E9E7EE6}">
      <dgm:prSet/>
      <dgm:spPr/>
      <dgm:t>
        <a:bodyPr/>
        <a:lstStyle/>
        <a:p>
          <a:endParaRPr lang="fr-FR"/>
        </a:p>
      </dgm:t>
    </dgm:pt>
    <dgm:pt modelId="{A0AC1306-11DB-4AD7-9929-4F9BA510A7F7}" type="sibTrans" cxnId="{39009699-493A-4760-A8BC-5AA72E9E7EE6}">
      <dgm:prSet/>
      <dgm:spPr/>
      <dgm:t>
        <a:bodyPr/>
        <a:lstStyle/>
        <a:p>
          <a:endParaRPr lang="fr-FR"/>
        </a:p>
      </dgm:t>
    </dgm:pt>
    <dgm:pt modelId="{B967191F-AEBD-4DBD-8D8B-E6264596442E}">
      <dgm:prSet phldrT="[Texte]" custT="1"/>
      <dgm:spPr/>
      <dgm:t>
        <a:bodyPr/>
        <a:lstStyle/>
        <a:p>
          <a:r>
            <a:rPr lang="ar-DZ" sz="4800" dirty="0">
              <a:latin typeface="Traditional Arabic" pitchFamily="18" charset="-78"/>
              <a:cs typeface="Traditional Arabic" pitchFamily="18" charset="-78"/>
            </a:rPr>
            <a:t>مصلحة الصندوق </a:t>
          </a:r>
          <a:endParaRPr lang="fr-FR" sz="4800" dirty="0">
            <a:latin typeface="Traditional Arabic" pitchFamily="18" charset="-78"/>
            <a:cs typeface="Traditional Arabic" pitchFamily="18" charset="-78"/>
          </a:endParaRPr>
        </a:p>
      </dgm:t>
    </dgm:pt>
    <dgm:pt modelId="{682E8881-2C39-4C4E-9458-5EE12110D1AB}" type="parTrans" cxnId="{C23BE2CF-2B0F-45F4-9294-E9CD01CB5027}">
      <dgm:prSet/>
      <dgm:spPr/>
      <dgm:t>
        <a:bodyPr/>
        <a:lstStyle/>
        <a:p>
          <a:endParaRPr lang="fr-FR"/>
        </a:p>
      </dgm:t>
    </dgm:pt>
    <dgm:pt modelId="{A9F2003A-1E51-42B6-BF54-7FCEAC4A1631}" type="sibTrans" cxnId="{C23BE2CF-2B0F-45F4-9294-E9CD01CB5027}">
      <dgm:prSet/>
      <dgm:spPr/>
      <dgm:t>
        <a:bodyPr/>
        <a:lstStyle/>
        <a:p>
          <a:endParaRPr lang="fr-FR"/>
        </a:p>
      </dgm:t>
    </dgm:pt>
    <dgm:pt modelId="{0DCA041F-289C-495D-BBD4-D37361CE817F}">
      <dgm:prSet custT="1"/>
      <dgm:spPr/>
      <dgm:t>
        <a:bodyPr/>
        <a:lstStyle/>
        <a:p>
          <a:r>
            <a:rPr lang="ar-DZ" sz="4000" dirty="0">
              <a:latin typeface="Traditional Arabic" pitchFamily="18" charset="-78"/>
              <a:cs typeface="Traditional Arabic" pitchFamily="18" charset="-78"/>
            </a:rPr>
            <a:t>مصلحة القروض</a:t>
          </a:r>
          <a:endParaRPr lang="fr-FR" sz="4000" dirty="0">
            <a:latin typeface="Traditional Arabic" pitchFamily="18" charset="-78"/>
            <a:cs typeface="Traditional Arabic" pitchFamily="18" charset="-78"/>
          </a:endParaRPr>
        </a:p>
      </dgm:t>
    </dgm:pt>
    <dgm:pt modelId="{563919B4-378D-4E8B-8F0E-335F9D89C1DE}" type="parTrans" cxnId="{6848E3F6-ADDD-40C2-A1FC-4EB10AFE8FDE}">
      <dgm:prSet/>
      <dgm:spPr/>
      <dgm:t>
        <a:bodyPr/>
        <a:lstStyle/>
        <a:p>
          <a:endParaRPr lang="fr-FR"/>
        </a:p>
      </dgm:t>
    </dgm:pt>
    <dgm:pt modelId="{649FA3B0-8BAB-401B-8085-6A5AA237739F}" type="sibTrans" cxnId="{6848E3F6-ADDD-40C2-A1FC-4EB10AFE8FDE}">
      <dgm:prSet/>
      <dgm:spPr/>
      <dgm:t>
        <a:bodyPr/>
        <a:lstStyle/>
        <a:p>
          <a:endParaRPr lang="fr-FR"/>
        </a:p>
      </dgm:t>
    </dgm:pt>
    <dgm:pt modelId="{4F42ACBF-E5B1-4078-A150-3319571B9294}" type="pres">
      <dgm:prSet presAssocID="{959E761A-EEBF-41DC-87FE-828E9E400C50}" presName="hierChild1" presStyleCnt="0">
        <dgm:presLayoutVars>
          <dgm:chPref val="1"/>
          <dgm:dir/>
          <dgm:animOne val="branch"/>
          <dgm:animLvl val="lvl"/>
          <dgm:resizeHandles/>
        </dgm:presLayoutVars>
      </dgm:prSet>
      <dgm:spPr/>
    </dgm:pt>
    <dgm:pt modelId="{DCFCF2E2-7D0F-4F93-9267-14DD3C8C8A21}" type="pres">
      <dgm:prSet presAssocID="{74B67A59-CAA2-4175-9A92-8968E5E21AC8}" presName="hierRoot1" presStyleCnt="0"/>
      <dgm:spPr/>
    </dgm:pt>
    <dgm:pt modelId="{93029654-2F71-4D48-B709-F2D1A8418607}" type="pres">
      <dgm:prSet presAssocID="{74B67A59-CAA2-4175-9A92-8968E5E21AC8}" presName="composite" presStyleCnt="0"/>
      <dgm:spPr/>
    </dgm:pt>
    <dgm:pt modelId="{CAC32817-3172-4A13-A494-19809BD1E565}" type="pres">
      <dgm:prSet presAssocID="{74B67A59-CAA2-4175-9A92-8968E5E21AC8}" presName="background" presStyleLbl="node0" presStyleIdx="0" presStyleCnt="1"/>
      <dgm:spPr/>
    </dgm:pt>
    <dgm:pt modelId="{3287E15E-F83B-45C7-961B-95FA023CD904}" type="pres">
      <dgm:prSet presAssocID="{74B67A59-CAA2-4175-9A92-8968E5E21AC8}" presName="text" presStyleLbl="fgAcc0" presStyleIdx="0" presStyleCnt="1">
        <dgm:presLayoutVars>
          <dgm:chPref val="3"/>
        </dgm:presLayoutVars>
      </dgm:prSet>
      <dgm:spPr/>
    </dgm:pt>
    <dgm:pt modelId="{5FFE3BBD-CF33-42E7-A841-7AEE9970E9A2}" type="pres">
      <dgm:prSet presAssocID="{74B67A59-CAA2-4175-9A92-8968E5E21AC8}" presName="hierChild2" presStyleCnt="0"/>
      <dgm:spPr/>
    </dgm:pt>
    <dgm:pt modelId="{C5ADC39A-6422-4C1F-9225-319478DFF092}" type="pres">
      <dgm:prSet presAssocID="{563919B4-378D-4E8B-8F0E-335F9D89C1DE}" presName="Name10" presStyleLbl="parChTrans1D2" presStyleIdx="0" presStyleCnt="3"/>
      <dgm:spPr/>
    </dgm:pt>
    <dgm:pt modelId="{AE253728-EECD-487A-AAE1-0FE1480F654C}" type="pres">
      <dgm:prSet presAssocID="{0DCA041F-289C-495D-BBD4-D37361CE817F}" presName="hierRoot2" presStyleCnt="0"/>
      <dgm:spPr/>
    </dgm:pt>
    <dgm:pt modelId="{4540B969-7987-4D7E-B759-FD47031211D3}" type="pres">
      <dgm:prSet presAssocID="{0DCA041F-289C-495D-BBD4-D37361CE817F}" presName="composite2" presStyleCnt="0"/>
      <dgm:spPr/>
    </dgm:pt>
    <dgm:pt modelId="{843B883E-E3E7-43CE-BEE2-E84D8B054D63}" type="pres">
      <dgm:prSet presAssocID="{0DCA041F-289C-495D-BBD4-D37361CE817F}" presName="background2" presStyleLbl="node2" presStyleIdx="0" presStyleCnt="3"/>
      <dgm:spPr/>
    </dgm:pt>
    <dgm:pt modelId="{18355B67-C310-4AC0-94A8-BD003061DCAA}" type="pres">
      <dgm:prSet presAssocID="{0DCA041F-289C-495D-BBD4-D37361CE817F}" presName="text2" presStyleLbl="fgAcc2" presStyleIdx="0" presStyleCnt="3">
        <dgm:presLayoutVars>
          <dgm:chPref val="3"/>
        </dgm:presLayoutVars>
      </dgm:prSet>
      <dgm:spPr/>
    </dgm:pt>
    <dgm:pt modelId="{B17E988F-7DD3-4489-8137-2489C00FC260}" type="pres">
      <dgm:prSet presAssocID="{0DCA041F-289C-495D-BBD4-D37361CE817F}" presName="hierChild3" presStyleCnt="0"/>
      <dgm:spPr/>
    </dgm:pt>
    <dgm:pt modelId="{242B05AC-D0CC-4FF9-AEA8-09C5ADDEBBC5}" type="pres">
      <dgm:prSet presAssocID="{C134B997-D9A6-471E-9EFC-120AB1E4E9F9}" presName="Name10" presStyleLbl="parChTrans1D2" presStyleIdx="1" presStyleCnt="3"/>
      <dgm:spPr/>
    </dgm:pt>
    <dgm:pt modelId="{49CA1045-0001-4349-A47E-E92E8DCB4C20}" type="pres">
      <dgm:prSet presAssocID="{3F6DE606-9E1E-4EEE-9854-6E095FECE7CC}" presName="hierRoot2" presStyleCnt="0"/>
      <dgm:spPr/>
    </dgm:pt>
    <dgm:pt modelId="{21AB6E39-7AD4-45F9-90FD-55C8BCEFCDC2}" type="pres">
      <dgm:prSet presAssocID="{3F6DE606-9E1E-4EEE-9854-6E095FECE7CC}" presName="composite2" presStyleCnt="0"/>
      <dgm:spPr/>
    </dgm:pt>
    <dgm:pt modelId="{CDE17B89-B9C6-4F51-AA94-2D7CD5CF3D68}" type="pres">
      <dgm:prSet presAssocID="{3F6DE606-9E1E-4EEE-9854-6E095FECE7CC}" presName="background2" presStyleLbl="node2" presStyleIdx="1" presStyleCnt="3"/>
      <dgm:spPr/>
    </dgm:pt>
    <dgm:pt modelId="{F95AD828-BE67-441F-9C1D-E439603E6AFC}" type="pres">
      <dgm:prSet presAssocID="{3F6DE606-9E1E-4EEE-9854-6E095FECE7CC}" presName="text2" presStyleLbl="fgAcc2" presStyleIdx="1" presStyleCnt="3">
        <dgm:presLayoutVars>
          <dgm:chPref val="3"/>
        </dgm:presLayoutVars>
      </dgm:prSet>
      <dgm:spPr/>
    </dgm:pt>
    <dgm:pt modelId="{3FBC7C66-328D-469E-ADC8-7C6D1D240F88}" type="pres">
      <dgm:prSet presAssocID="{3F6DE606-9E1E-4EEE-9854-6E095FECE7CC}" presName="hierChild3" presStyleCnt="0"/>
      <dgm:spPr/>
    </dgm:pt>
    <dgm:pt modelId="{CABB9D78-DD1E-4D8E-A08F-99CDF7AD42C1}" type="pres">
      <dgm:prSet presAssocID="{682E8881-2C39-4C4E-9458-5EE12110D1AB}" presName="Name10" presStyleLbl="parChTrans1D2" presStyleIdx="2" presStyleCnt="3"/>
      <dgm:spPr/>
    </dgm:pt>
    <dgm:pt modelId="{667B9AC2-0F01-444F-8129-48310639535B}" type="pres">
      <dgm:prSet presAssocID="{B967191F-AEBD-4DBD-8D8B-E6264596442E}" presName="hierRoot2" presStyleCnt="0"/>
      <dgm:spPr/>
    </dgm:pt>
    <dgm:pt modelId="{86A3937E-32DB-488F-AC7E-7B25FB74598A}" type="pres">
      <dgm:prSet presAssocID="{B967191F-AEBD-4DBD-8D8B-E6264596442E}" presName="composite2" presStyleCnt="0"/>
      <dgm:spPr/>
    </dgm:pt>
    <dgm:pt modelId="{9051D417-B0DF-49FB-97C6-5FA5EF4CB075}" type="pres">
      <dgm:prSet presAssocID="{B967191F-AEBD-4DBD-8D8B-E6264596442E}" presName="background2" presStyleLbl="node2" presStyleIdx="2" presStyleCnt="3"/>
      <dgm:spPr/>
    </dgm:pt>
    <dgm:pt modelId="{35523BC8-2F75-4FC4-978B-60D9B8892D63}" type="pres">
      <dgm:prSet presAssocID="{B967191F-AEBD-4DBD-8D8B-E6264596442E}" presName="text2" presStyleLbl="fgAcc2" presStyleIdx="2" presStyleCnt="3">
        <dgm:presLayoutVars>
          <dgm:chPref val="3"/>
        </dgm:presLayoutVars>
      </dgm:prSet>
      <dgm:spPr/>
    </dgm:pt>
    <dgm:pt modelId="{4B8C0360-FBC7-46D1-AB43-977B51BABFE1}" type="pres">
      <dgm:prSet presAssocID="{B967191F-AEBD-4DBD-8D8B-E6264596442E}" presName="hierChild3" presStyleCnt="0"/>
      <dgm:spPr/>
    </dgm:pt>
  </dgm:ptLst>
  <dgm:cxnLst>
    <dgm:cxn modelId="{6096030B-8411-448D-988E-C63150916B97}" type="presOf" srcId="{959E761A-EEBF-41DC-87FE-828E9E400C50}" destId="{4F42ACBF-E5B1-4078-A150-3319571B9294}" srcOrd="0" destOrd="0" presId="urn:microsoft.com/office/officeart/2005/8/layout/hierarchy1"/>
    <dgm:cxn modelId="{E673732F-E4A3-4F4C-B135-C100A21B05B4}" type="presOf" srcId="{563919B4-378D-4E8B-8F0E-335F9D89C1DE}" destId="{C5ADC39A-6422-4C1F-9225-319478DFF092}" srcOrd="0" destOrd="0" presId="urn:microsoft.com/office/officeart/2005/8/layout/hierarchy1"/>
    <dgm:cxn modelId="{B6BD326D-277C-4CCF-AEE9-B8CCCBCB4B6E}" type="presOf" srcId="{0DCA041F-289C-495D-BBD4-D37361CE817F}" destId="{18355B67-C310-4AC0-94A8-BD003061DCAA}" srcOrd="0" destOrd="0" presId="urn:microsoft.com/office/officeart/2005/8/layout/hierarchy1"/>
    <dgm:cxn modelId="{96F92894-B3D0-46AF-92F0-A75C5BB5762F}" type="presOf" srcId="{74B67A59-CAA2-4175-9A92-8968E5E21AC8}" destId="{3287E15E-F83B-45C7-961B-95FA023CD904}" srcOrd="0" destOrd="0" presId="urn:microsoft.com/office/officeart/2005/8/layout/hierarchy1"/>
    <dgm:cxn modelId="{39009699-493A-4760-A8BC-5AA72E9E7EE6}" srcId="{74B67A59-CAA2-4175-9A92-8968E5E21AC8}" destId="{3F6DE606-9E1E-4EEE-9854-6E095FECE7CC}" srcOrd="1" destOrd="0" parTransId="{C134B997-D9A6-471E-9EFC-120AB1E4E9F9}" sibTransId="{A0AC1306-11DB-4AD7-9929-4F9BA510A7F7}"/>
    <dgm:cxn modelId="{1768CAAC-E32F-44BA-B20E-9E633E02643C}" type="presOf" srcId="{C134B997-D9A6-471E-9EFC-120AB1E4E9F9}" destId="{242B05AC-D0CC-4FF9-AEA8-09C5ADDEBBC5}" srcOrd="0" destOrd="0" presId="urn:microsoft.com/office/officeart/2005/8/layout/hierarchy1"/>
    <dgm:cxn modelId="{D646BDB3-A8BF-4AD5-AD04-6D09B32570BC}" type="presOf" srcId="{682E8881-2C39-4C4E-9458-5EE12110D1AB}" destId="{CABB9D78-DD1E-4D8E-A08F-99CDF7AD42C1}" srcOrd="0" destOrd="0" presId="urn:microsoft.com/office/officeart/2005/8/layout/hierarchy1"/>
    <dgm:cxn modelId="{7AF34DB4-D1E4-4DDA-B451-A84E63F7B070}" srcId="{959E761A-EEBF-41DC-87FE-828E9E400C50}" destId="{74B67A59-CAA2-4175-9A92-8968E5E21AC8}" srcOrd="0" destOrd="0" parTransId="{BD0E227F-C59B-46E8-84C7-3B3B572572BB}" sibTransId="{5DAC6722-E343-4389-B4C6-7EC80147DBEE}"/>
    <dgm:cxn modelId="{E52E93CF-A646-4D6C-9674-81041B98D705}" type="presOf" srcId="{3F6DE606-9E1E-4EEE-9854-6E095FECE7CC}" destId="{F95AD828-BE67-441F-9C1D-E439603E6AFC}" srcOrd="0" destOrd="0" presId="urn:microsoft.com/office/officeart/2005/8/layout/hierarchy1"/>
    <dgm:cxn modelId="{50CFD5CF-B25D-40BE-8851-2DB186F0BB71}" type="presOf" srcId="{B967191F-AEBD-4DBD-8D8B-E6264596442E}" destId="{35523BC8-2F75-4FC4-978B-60D9B8892D63}" srcOrd="0" destOrd="0" presId="urn:microsoft.com/office/officeart/2005/8/layout/hierarchy1"/>
    <dgm:cxn modelId="{C23BE2CF-2B0F-45F4-9294-E9CD01CB5027}" srcId="{74B67A59-CAA2-4175-9A92-8968E5E21AC8}" destId="{B967191F-AEBD-4DBD-8D8B-E6264596442E}" srcOrd="2" destOrd="0" parTransId="{682E8881-2C39-4C4E-9458-5EE12110D1AB}" sibTransId="{A9F2003A-1E51-42B6-BF54-7FCEAC4A1631}"/>
    <dgm:cxn modelId="{6848E3F6-ADDD-40C2-A1FC-4EB10AFE8FDE}" srcId="{74B67A59-CAA2-4175-9A92-8968E5E21AC8}" destId="{0DCA041F-289C-495D-BBD4-D37361CE817F}" srcOrd="0" destOrd="0" parTransId="{563919B4-378D-4E8B-8F0E-335F9D89C1DE}" sibTransId="{649FA3B0-8BAB-401B-8085-6A5AA237739F}"/>
    <dgm:cxn modelId="{EA9F879B-7577-4A65-B739-03F540584857}" type="presParOf" srcId="{4F42ACBF-E5B1-4078-A150-3319571B9294}" destId="{DCFCF2E2-7D0F-4F93-9267-14DD3C8C8A21}" srcOrd="0" destOrd="0" presId="urn:microsoft.com/office/officeart/2005/8/layout/hierarchy1"/>
    <dgm:cxn modelId="{06362B31-5CA6-4559-B813-C20F0B3C1815}" type="presParOf" srcId="{DCFCF2E2-7D0F-4F93-9267-14DD3C8C8A21}" destId="{93029654-2F71-4D48-B709-F2D1A8418607}" srcOrd="0" destOrd="0" presId="urn:microsoft.com/office/officeart/2005/8/layout/hierarchy1"/>
    <dgm:cxn modelId="{AEAEE89D-2437-49DF-A45A-161A6CADC939}" type="presParOf" srcId="{93029654-2F71-4D48-B709-F2D1A8418607}" destId="{CAC32817-3172-4A13-A494-19809BD1E565}" srcOrd="0" destOrd="0" presId="urn:microsoft.com/office/officeart/2005/8/layout/hierarchy1"/>
    <dgm:cxn modelId="{04732294-15E3-41F1-A05C-53184AED83E0}" type="presParOf" srcId="{93029654-2F71-4D48-B709-F2D1A8418607}" destId="{3287E15E-F83B-45C7-961B-95FA023CD904}" srcOrd="1" destOrd="0" presId="urn:microsoft.com/office/officeart/2005/8/layout/hierarchy1"/>
    <dgm:cxn modelId="{AA3D57F8-04D5-4C2D-A576-42A3D9F63B6F}" type="presParOf" srcId="{DCFCF2E2-7D0F-4F93-9267-14DD3C8C8A21}" destId="{5FFE3BBD-CF33-42E7-A841-7AEE9970E9A2}" srcOrd="1" destOrd="0" presId="urn:microsoft.com/office/officeart/2005/8/layout/hierarchy1"/>
    <dgm:cxn modelId="{9E853230-AFC6-4978-8109-E5E0928E0B72}" type="presParOf" srcId="{5FFE3BBD-CF33-42E7-A841-7AEE9970E9A2}" destId="{C5ADC39A-6422-4C1F-9225-319478DFF092}" srcOrd="0" destOrd="0" presId="urn:microsoft.com/office/officeart/2005/8/layout/hierarchy1"/>
    <dgm:cxn modelId="{CC73E76A-8732-403C-BECC-32235066C0FC}" type="presParOf" srcId="{5FFE3BBD-CF33-42E7-A841-7AEE9970E9A2}" destId="{AE253728-EECD-487A-AAE1-0FE1480F654C}" srcOrd="1" destOrd="0" presId="urn:microsoft.com/office/officeart/2005/8/layout/hierarchy1"/>
    <dgm:cxn modelId="{57028FE3-41B0-4685-A7CD-9E0505A237FF}" type="presParOf" srcId="{AE253728-EECD-487A-AAE1-0FE1480F654C}" destId="{4540B969-7987-4D7E-B759-FD47031211D3}" srcOrd="0" destOrd="0" presId="urn:microsoft.com/office/officeart/2005/8/layout/hierarchy1"/>
    <dgm:cxn modelId="{1FDEB7EA-7F72-4742-9307-DB382AE4BF02}" type="presParOf" srcId="{4540B969-7987-4D7E-B759-FD47031211D3}" destId="{843B883E-E3E7-43CE-BEE2-E84D8B054D63}" srcOrd="0" destOrd="0" presId="urn:microsoft.com/office/officeart/2005/8/layout/hierarchy1"/>
    <dgm:cxn modelId="{CE03DD5E-1760-467E-B535-C6FFD2AF8913}" type="presParOf" srcId="{4540B969-7987-4D7E-B759-FD47031211D3}" destId="{18355B67-C310-4AC0-94A8-BD003061DCAA}" srcOrd="1" destOrd="0" presId="urn:microsoft.com/office/officeart/2005/8/layout/hierarchy1"/>
    <dgm:cxn modelId="{7D7B00D8-E719-4553-B7AC-FAF044E5018D}" type="presParOf" srcId="{AE253728-EECD-487A-AAE1-0FE1480F654C}" destId="{B17E988F-7DD3-4489-8137-2489C00FC260}" srcOrd="1" destOrd="0" presId="urn:microsoft.com/office/officeart/2005/8/layout/hierarchy1"/>
    <dgm:cxn modelId="{1438D37D-0383-4198-9FE1-2A08978EB91C}" type="presParOf" srcId="{5FFE3BBD-CF33-42E7-A841-7AEE9970E9A2}" destId="{242B05AC-D0CC-4FF9-AEA8-09C5ADDEBBC5}" srcOrd="2" destOrd="0" presId="urn:microsoft.com/office/officeart/2005/8/layout/hierarchy1"/>
    <dgm:cxn modelId="{186DF0A2-D849-4072-A0E8-ABE2D0F8F390}" type="presParOf" srcId="{5FFE3BBD-CF33-42E7-A841-7AEE9970E9A2}" destId="{49CA1045-0001-4349-A47E-E92E8DCB4C20}" srcOrd="3" destOrd="0" presId="urn:microsoft.com/office/officeart/2005/8/layout/hierarchy1"/>
    <dgm:cxn modelId="{1053DB1B-6C1B-4896-B82A-4E23D4634B36}" type="presParOf" srcId="{49CA1045-0001-4349-A47E-E92E8DCB4C20}" destId="{21AB6E39-7AD4-45F9-90FD-55C8BCEFCDC2}" srcOrd="0" destOrd="0" presId="urn:microsoft.com/office/officeart/2005/8/layout/hierarchy1"/>
    <dgm:cxn modelId="{F3C13EB8-15B1-4EDB-BF77-D9D48CDFD7F6}" type="presParOf" srcId="{21AB6E39-7AD4-45F9-90FD-55C8BCEFCDC2}" destId="{CDE17B89-B9C6-4F51-AA94-2D7CD5CF3D68}" srcOrd="0" destOrd="0" presId="urn:microsoft.com/office/officeart/2005/8/layout/hierarchy1"/>
    <dgm:cxn modelId="{1593EFF7-8172-4A29-BF32-532914E3F673}" type="presParOf" srcId="{21AB6E39-7AD4-45F9-90FD-55C8BCEFCDC2}" destId="{F95AD828-BE67-441F-9C1D-E439603E6AFC}" srcOrd="1" destOrd="0" presId="urn:microsoft.com/office/officeart/2005/8/layout/hierarchy1"/>
    <dgm:cxn modelId="{AEC72576-AADA-4B65-8806-B305EA782A19}" type="presParOf" srcId="{49CA1045-0001-4349-A47E-E92E8DCB4C20}" destId="{3FBC7C66-328D-469E-ADC8-7C6D1D240F88}" srcOrd="1" destOrd="0" presId="urn:microsoft.com/office/officeart/2005/8/layout/hierarchy1"/>
    <dgm:cxn modelId="{3760911D-CA2E-4B6A-B30E-5D62509EC6F8}" type="presParOf" srcId="{5FFE3BBD-CF33-42E7-A841-7AEE9970E9A2}" destId="{CABB9D78-DD1E-4D8E-A08F-99CDF7AD42C1}" srcOrd="4" destOrd="0" presId="urn:microsoft.com/office/officeart/2005/8/layout/hierarchy1"/>
    <dgm:cxn modelId="{7F10EB2B-D12A-459D-B30D-003F94C7A4F3}" type="presParOf" srcId="{5FFE3BBD-CF33-42E7-A841-7AEE9970E9A2}" destId="{667B9AC2-0F01-444F-8129-48310639535B}" srcOrd="5" destOrd="0" presId="urn:microsoft.com/office/officeart/2005/8/layout/hierarchy1"/>
    <dgm:cxn modelId="{B0D6D090-9111-4A97-860A-7E2393B861EB}" type="presParOf" srcId="{667B9AC2-0F01-444F-8129-48310639535B}" destId="{86A3937E-32DB-488F-AC7E-7B25FB74598A}" srcOrd="0" destOrd="0" presId="urn:microsoft.com/office/officeart/2005/8/layout/hierarchy1"/>
    <dgm:cxn modelId="{B0382594-E7F5-4517-A7F0-37D93DDC7534}" type="presParOf" srcId="{86A3937E-32DB-488F-AC7E-7B25FB74598A}" destId="{9051D417-B0DF-49FB-97C6-5FA5EF4CB075}" srcOrd="0" destOrd="0" presId="urn:microsoft.com/office/officeart/2005/8/layout/hierarchy1"/>
    <dgm:cxn modelId="{074E72A6-C0BE-43E7-BA09-500624131256}" type="presParOf" srcId="{86A3937E-32DB-488F-AC7E-7B25FB74598A}" destId="{35523BC8-2F75-4FC4-978B-60D9B8892D63}" srcOrd="1" destOrd="0" presId="urn:microsoft.com/office/officeart/2005/8/layout/hierarchy1"/>
    <dgm:cxn modelId="{793EEFFD-D849-40D7-8FA8-90D9FEC01D0F}" type="presParOf" srcId="{667B9AC2-0F01-444F-8129-48310639535B}" destId="{4B8C0360-FBC7-46D1-AB43-977B51BABFE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4DD939-859D-4AE9-B5D9-DBFC2DF63DD8}" type="doc">
      <dgm:prSet loTypeId="urn:microsoft.com/office/officeart/2005/8/layout/hierarchy1" loCatId="hierarchy" qsTypeId="urn:microsoft.com/office/officeart/2005/8/quickstyle/simple1" qsCatId="simple" csTypeId="urn:microsoft.com/office/officeart/2005/8/colors/accent4_1" csCatId="accent4" phldr="1"/>
      <dgm:spPr/>
      <dgm:t>
        <a:bodyPr/>
        <a:lstStyle/>
        <a:p>
          <a:endParaRPr lang="fr-FR"/>
        </a:p>
      </dgm:t>
    </dgm:pt>
    <dgm:pt modelId="{3889D29F-F924-4120-AF20-33616CDF4134}">
      <dgm:prSet phldrT="[Texte]" custT="1"/>
      <dgm:spPr/>
      <dgm:t>
        <a:bodyPr/>
        <a:lstStyle/>
        <a:p>
          <a:r>
            <a:rPr lang="ar-DZ" sz="2000" dirty="0">
              <a:latin typeface="Traditional Arabic" pitchFamily="18" charset="-78"/>
              <a:cs typeface="Traditional Arabic" pitchFamily="18" charset="-78"/>
            </a:rPr>
            <a:t>قروض مصرفية</a:t>
          </a:r>
          <a:endParaRPr lang="fr-FR" sz="2000" dirty="0">
            <a:latin typeface="Traditional Arabic" pitchFamily="18" charset="-78"/>
            <a:cs typeface="Traditional Arabic" pitchFamily="18" charset="-78"/>
          </a:endParaRPr>
        </a:p>
      </dgm:t>
    </dgm:pt>
    <dgm:pt modelId="{190C02AB-8DF9-4354-B3F1-AAA94232A140}" type="parTrans" cxnId="{746926D4-A759-47A8-BD6E-72B84C792B2C}">
      <dgm:prSet/>
      <dgm:spPr/>
      <dgm:t>
        <a:bodyPr/>
        <a:lstStyle/>
        <a:p>
          <a:endParaRPr lang="fr-FR"/>
        </a:p>
      </dgm:t>
    </dgm:pt>
    <dgm:pt modelId="{A940FD56-E530-4788-A010-1B70A395EA26}" type="sibTrans" cxnId="{746926D4-A759-47A8-BD6E-72B84C792B2C}">
      <dgm:prSet/>
      <dgm:spPr/>
      <dgm:t>
        <a:bodyPr/>
        <a:lstStyle/>
        <a:p>
          <a:endParaRPr lang="fr-FR"/>
        </a:p>
      </dgm:t>
    </dgm:pt>
    <dgm:pt modelId="{138BF045-55CD-412B-87BE-4AC7C94D1A0D}">
      <dgm:prSet phldrT="[Texte]" custT="1"/>
      <dgm:spPr/>
      <dgm:t>
        <a:bodyPr/>
        <a:lstStyle/>
        <a:p>
          <a:r>
            <a:rPr lang="ar-DZ" sz="1800" dirty="0">
              <a:latin typeface="Traditional Arabic" pitchFamily="18" charset="-78"/>
              <a:cs typeface="Traditional Arabic" pitchFamily="18" charset="-78"/>
            </a:rPr>
            <a:t>الوثائق الإدارية</a:t>
          </a:r>
          <a:endParaRPr lang="fr-FR" sz="1800" dirty="0">
            <a:latin typeface="Traditional Arabic" pitchFamily="18" charset="-78"/>
            <a:cs typeface="Traditional Arabic" pitchFamily="18" charset="-78"/>
          </a:endParaRPr>
        </a:p>
      </dgm:t>
    </dgm:pt>
    <dgm:pt modelId="{3E131BC3-6EE2-4EE3-9D72-AC7B0E645212}" type="parTrans" cxnId="{E62B9FAD-8BB4-481A-A637-3ABE6432F9E7}">
      <dgm:prSet/>
      <dgm:spPr/>
      <dgm:t>
        <a:bodyPr/>
        <a:lstStyle/>
        <a:p>
          <a:endParaRPr lang="fr-FR"/>
        </a:p>
      </dgm:t>
    </dgm:pt>
    <dgm:pt modelId="{F5702BCF-BDD7-4419-A20F-3C9A8CD92671}" type="sibTrans" cxnId="{E62B9FAD-8BB4-481A-A637-3ABE6432F9E7}">
      <dgm:prSet/>
      <dgm:spPr/>
      <dgm:t>
        <a:bodyPr/>
        <a:lstStyle/>
        <a:p>
          <a:endParaRPr lang="fr-FR"/>
        </a:p>
      </dgm:t>
    </dgm:pt>
    <dgm:pt modelId="{4A45BFFC-19B2-4860-8F04-E030552AB0CE}">
      <dgm:prSet phldrT="[Texte]" custT="1"/>
      <dgm:spPr/>
      <dgm:t>
        <a:bodyPr/>
        <a:lstStyle/>
        <a:p>
          <a:r>
            <a:rPr lang="ar-DZ" sz="2000" dirty="0">
              <a:latin typeface="Traditional Arabic" pitchFamily="18" charset="-78"/>
              <a:cs typeface="Traditional Arabic" pitchFamily="18" charset="-78"/>
            </a:rPr>
            <a:t>قروض الاستغلال</a:t>
          </a:r>
          <a:endParaRPr lang="fr-FR" sz="2000" dirty="0">
            <a:latin typeface="Traditional Arabic" pitchFamily="18" charset="-78"/>
            <a:cs typeface="Traditional Arabic" pitchFamily="18" charset="-78"/>
          </a:endParaRPr>
        </a:p>
      </dgm:t>
    </dgm:pt>
    <dgm:pt modelId="{EF7CD51C-8FCA-49A3-9DCA-C94B2CBABD4F}" type="parTrans" cxnId="{048650CF-534C-4E61-8F78-C705CB182DB7}">
      <dgm:prSet/>
      <dgm:spPr/>
      <dgm:t>
        <a:bodyPr/>
        <a:lstStyle/>
        <a:p>
          <a:endParaRPr lang="fr-FR"/>
        </a:p>
      </dgm:t>
    </dgm:pt>
    <dgm:pt modelId="{249EE577-FE8B-4D68-A2A6-D24F289DB127}" type="sibTrans" cxnId="{048650CF-534C-4E61-8F78-C705CB182DB7}">
      <dgm:prSet/>
      <dgm:spPr/>
      <dgm:t>
        <a:bodyPr/>
        <a:lstStyle/>
        <a:p>
          <a:endParaRPr lang="fr-FR"/>
        </a:p>
      </dgm:t>
    </dgm:pt>
    <dgm:pt modelId="{C518CB63-26A9-45B6-AE9C-DC0678288EA1}">
      <dgm:prSet custT="1"/>
      <dgm:spPr/>
      <dgm:t>
        <a:bodyPr/>
        <a:lstStyle/>
        <a:p>
          <a:r>
            <a:rPr lang="ar-DZ" sz="1600" dirty="0">
              <a:latin typeface="Traditional Arabic" pitchFamily="18" charset="-78"/>
              <a:cs typeface="Traditional Arabic" pitchFamily="18" charset="-78"/>
            </a:rPr>
            <a:t>المؤسسات في بداية النشاط</a:t>
          </a:r>
          <a:endParaRPr lang="fr-FR" sz="1600" dirty="0">
            <a:latin typeface="Traditional Arabic" pitchFamily="18" charset="-78"/>
            <a:cs typeface="Traditional Arabic" pitchFamily="18" charset="-78"/>
          </a:endParaRPr>
        </a:p>
      </dgm:t>
    </dgm:pt>
    <dgm:pt modelId="{B8EC8A87-3BD6-4636-82DE-618AE708EA68}" type="parTrans" cxnId="{A7E7F8B9-009B-4062-9923-AF95072888ED}">
      <dgm:prSet/>
      <dgm:spPr/>
      <dgm:t>
        <a:bodyPr/>
        <a:lstStyle/>
        <a:p>
          <a:endParaRPr lang="fr-FR"/>
        </a:p>
      </dgm:t>
    </dgm:pt>
    <dgm:pt modelId="{71DDAB98-E940-465F-BB09-D85DA3959056}" type="sibTrans" cxnId="{A7E7F8B9-009B-4062-9923-AF95072888ED}">
      <dgm:prSet/>
      <dgm:spPr/>
      <dgm:t>
        <a:bodyPr/>
        <a:lstStyle/>
        <a:p>
          <a:endParaRPr lang="fr-FR"/>
        </a:p>
      </dgm:t>
    </dgm:pt>
    <dgm:pt modelId="{CA6BC1C2-1FBA-40AD-A43A-E4A5D67D3858}">
      <dgm:prSet custT="1"/>
      <dgm:spPr/>
      <dgm:t>
        <a:bodyPr/>
        <a:lstStyle/>
        <a:p>
          <a:r>
            <a:rPr lang="ar-DZ" sz="1400" dirty="0">
              <a:latin typeface="Traditional Arabic" pitchFamily="18" charset="-78"/>
              <a:cs typeface="Traditional Arabic" pitchFamily="18" charset="-78"/>
            </a:rPr>
            <a:t>المؤسسات ذات الأشغال عمومية </a:t>
          </a:r>
          <a:endParaRPr lang="fr-FR" sz="1400" dirty="0">
            <a:latin typeface="Traditional Arabic" pitchFamily="18" charset="-78"/>
            <a:cs typeface="Traditional Arabic" pitchFamily="18" charset="-78"/>
          </a:endParaRPr>
        </a:p>
      </dgm:t>
    </dgm:pt>
    <dgm:pt modelId="{EAB7EBB0-02B7-4EA6-9F19-E72661EC8A3F}" type="parTrans" cxnId="{C114BA61-5005-4E4F-B3AC-D680BAC8B4C8}">
      <dgm:prSet/>
      <dgm:spPr/>
      <dgm:t>
        <a:bodyPr/>
        <a:lstStyle/>
        <a:p>
          <a:endParaRPr lang="fr-FR"/>
        </a:p>
      </dgm:t>
    </dgm:pt>
    <dgm:pt modelId="{3E4EA9FC-388C-451C-AE8A-7B0F22E2C848}" type="sibTrans" cxnId="{C114BA61-5005-4E4F-B3AC-D680BAC8B4C8}">
      <dgm:prSet/>
      <dgm:spPr/>
      <dgm:t>
        <a:bodyPr/>
        <a:lstStyle/>
        <a:p>
          <a:endParaRPr lang="fr-FR"/>
        </a:p>
      </dgm:t>
    </dgm:pt>
    <dgm:pt modelId="{68695948-B5E9-40C1-BB2D-E6A3FDEAD0D2}">
      <dgm:prSet custT="1"/>
      <dgm:spPr/>
      <dgm:t>
        <a:bodyPr/>
        <a:lstStyle/>
        <a:p>
          <a:r>
            <a:rPr lang="ar-DZ" sz="1200" dirty="0">
              <a:latin typeface="Traditional Arabic" pitchFamily="18" charset="-78"/>
              <a:cs typeface="Traditional Arabic" pitchFamily="18" charset="-78"/>
            </a:rPr>
            <a:t>المؤسسات التي لها أكثر من 3 سنوات من النشاط</a:t>
          </a:r>
          <a:endParaRPr lang="fr-FR" sz="1200" dirty="0">
            <a:latin typeface="Traditional Arabic" pitchFamily="18" charset="-78"/>
            <a:cs typeface="Traditional Arabic" pitchFamily="18" charset="-78"/>
          </a:endParaRPr>
        </a:p>
      </dgm:t>
    </dgm:pt>
    <dgm:pt modelId="{0A6A4FA1-90BD-4F39-B90E-B3BCB9B606A0}" type="parTrans" cxnId="{71C624D2-0D9A-4F94-9300-43BD661AEBB0}">
      <dgm:prSet/>
      <dgm:spPr/>
      <dgm:t>
        <a:bodyPr/>
        <a:lstStyle/>
        <a:p>
          <a:endParaRPr lang="fr-FR"/>
        </a:p>
      </dgm:t>
    </dgm:pt>
    <dgm:pt modelId="{FA022F9F-CFBA-40C7-98AF-C391776C62CD}" type="sibTrans" cxnId="{71C624D2-0D9A-4F94-9300-43BD661AEBB0}">
      <dgm:prSet/>
      <dgm:spPr/>
      <dgm:t>
        <a:bodyPr/>
        <a:lstStyle/>
        <a:p>
          <a:endParaRPr lang="fr-FR"/>
        </a:p>
      </dgm:t>
    </dgm:pt>
    <dgm:pt modelId="{91918AF4-EF03-43C3-B2C8-E62D0FD4133E}">
      <dgm:prSet custT="1"/>
      <dgm:spPr/>
      <dgm:t>
        <a:bodyPr/>
        <a:lstStyle/>
        <a:p>
          <a:r>
            <a:rPr lang="ar-DZ" sz="1200" dirty="0">
              <a:latin typeface="Traditional Arabic" pitchFamily="18" charset="-78"/>
              <a:cs typeface="Traditional Arabic" pitchFamily="18" charset="-78"/>
            </a:rPr>
            <a:t>ملف التجديد ،التمديد أو التغيير</a:t>
          </a:r>
          <a:endParaRPr lang="fr-FR" sz="1200" dirty="0">
            <a:latin typeface="Traditional Arabic" pitchFamily="18" charset="-78"/>
            <a:cs typeface="Traditional Arabic" pitchFamily="18" charset="-78"/>
          </a:endParaRPr>
        </a:p>
      </dgm:t>
    </dgm:pt>
    <dgm:pt modelId="{C26249A8-78FB-42E7-AC9A-59D110DEB159}" type="parTrans" cxnId="{BBEB65E4-518E-4C95-A4A8-E7DF89D94A1F}">
      <dgm:prSet/>
      <dgm:spPr/>
      <dgm:t>
        <a:bodyPr/>
        <a:lstStyle/>
        <a:p>
          <a:endParaRPr lang="fr-FR"/>
        </a:p>
      </dgm:t>
    </dgm:pt>
    <dgm:pt modelId="{A8C8C337-85B3-40E6-ACC3-7DB0E75B9487}" type="sibTrans" cxnId="{BBEB65E4-518E-4C95-A4A8-E7DF89D94A1F}">
      <dgm:prSet/>
      <dgm:spPr/>
      <dgm:t>
        <a:bodyPr/>
        <a:lstStyle/>
        <a:p>
          <a:endParaRPr lang="fr-FR"/>
        </a:p>
      </dgm:t>
    </dgm:pt>
    <dgm:pt modelId="{C9FF98EE-6163-48A9-942C-634C798F919B}">
      <dgm:prSet custT="1"/>
      <dgm:spPr/>
      <dgm:t>
        <a:bodyPr/>
        <a:lstStyle/>
        <a:p>
          <a:r>
            <a:rPr lang="ar-DZ" sz="1200" dirty="0">
              <a:latin typeface="Traditional Arabic" pitchFamily="18" charset="-78"/>
              <a:cs typeface="Traditional Arabic" pitchFamily="18" charset="-78"/>
            </a:rPr>
            <a:t>في حالة تغيير في العقود التأسيسية للشركة</a:t>
          </a:r>
          <a:endParaRPr lang="fr-FR" sz="1200" dirty="0">
            <a:latin typeface="Traditional Arabic" pitchFamily="18" charset="-78"/>
            <a:cs typeface="Traditional Arabic" pitchFamily="18" charset="-78"/>
          </a:endParaRPr>
        </a:p>
      </dgm:t>
    </dgm:pt>
    <dgm:pt modelId="{E2EF3879-D425-4513-B63A-7916CFC0B186}" type="parTrans" cxnId="{2738D278-27C1-42A5-AB43-4616D2D52453}">
      <dgm:prSet/>
      <dgm:spPr/>
      <dgm:t>
        <a:bodyPr/>
        <a:lstStyle/>
        <a:p>
          <a:endParaRPr lang="fr-FR"/>
        </a:p>
      </dgm:t>
    </dgm:pt>
    <dgm:pt modelId="{7D8C6F4B-6062-4DF8-B32D-5F6A11C3EA0F}" type="sibTrans" cxnId="{2738D278-27C1-42A5-AB43-4616D2D52453}">
      <dgm:prSet/>
      <dgm:spPr/>
      <dgm:t>
        <a:bodyPr/>
        <a:lstStyle/>
        <a:p>
          <a:endParaRPr lang="fr-FR"/>
        </a:p>
      </dgm:t>
    </dgm:pt>
    <dgm:pt modelId="{D547F09F-2C14-481A-852D-F25A667E3D06}">
      <dgm:prSet custT="1"/>
      <dgm:spPr/>
      <dgm:t>
        <a:bodyPr/>
        <a:lstStyle/>
        <a:p>
          <a:r>
            <a:rPr lang="ar-DZ" sz="1200" dirty="0">
              <a:latin typeface="Traditional Arabic" pitchFamily="18" charset="-78"/>
              <a:cs typeface="Traditional Arabic" pitchFamily="18" charset="-78"/>
            </a:rPr>
            <a:t>المؤسسات ذات بنشاط موسمي</a:t>
          </a:r>
          <a:r>
            <a:rPr lang="ar-DZ" sz="1400" dirty="0">
              <a:latin typeface="Traditional Arabic" pitchFamily="18" charset="-78"/>
              <a:cs typeface="Traditional Arabic" pitchFamily="18" charset="-78"/>
            </a:rPr>
            <a:t> </a:t>
          </a:r>
          <a:endParaRPr lang="fr-FR" sz="1400" dirty="0">
            <a:latin typeface="Traditional Arabic" pitchFamily="18" charset="-78"/>
            <a:cs typeface="Traditional Arabic" pitchFamily="18" charset="-78"/>
          </a:endParaRPr>
        </a:p>
      </dgm:t>
    </dgm:pt>
    <dgm:pt modelId="{1B1B92C3-9983-4C8F-8DB3-16B5759554B7}" type="parTrans" cxnId="{7F2E87F6-4130-4C0D-8848-3CCF761E466B}">
      <dgm:prSet/>
      <dgm:spPr/>
      <dgm:t>
        <a:bodyPr/>
        <a:lstStyle/>
        <a:p>
          <a:endParaRPr lang="fr-FR"/>
        </a:p>
      </dgm:t>
    </dgm:pt>
    <dgm:pt modelId="{E05CEFAD-EE7C-4C5C-8741-D4D5842B8A66}" type="sibTrans" cxnId="{7F2E87F6-4130-4C0D-8848-3CCF761E466B}">
      <dgm:prSet/>
      <dgm:spPr/>
      <dgm:t>
        <a:bodyPr/>
        <a:lstStyle/>
        <a:p>
          <a:endParaRPr lang="fr-FR"/>
        </a:p>
      </dgm:t>
    </dgm:pt>
    <dgm:pt modelId="{231E28BE-A273-410E-A3B2-A60AD9A25EC3}">
      <dgm:prSet custT="1"/>
      <dgm:spPr/>
      <dgm:t>
        <a:bodyPr/>
        <a:lstStyle/>
        <a:p>
          <a:r>
            <a:rPr lang="ar-DZ" sz="1400" dirty="0">
              <a:latin typeface="Traditional Arabic" pitchFamily="18" charset="-78"/>
              <a:cs typeface="Traditional Arabic" pitchFamily="18" charset="-78"/>
            </a:rPr>
            <a:t>القطاع الصناعي والتجاري</a:t>
          </a:r>
          <a:endParaRPr lang="fr-FR" sz="1400" dirty="0">
            <a:latin typeface="Traditional Arabic" pitchFamily="18" charset="-78"/>
            <a:cs typeface="Traditional Arabic" pitchFamily="18" charset="-78"/>
          </a:endParaRPr>
        </a:p>
      </dgm:t>
    </dgm:pt>
    <dgm:pt modelId="{449E636A-3A59-48A8-9A90-424F2A4E615E}" type="parTrans" cxnId="{EB7167AF-E79A-40F2-B480-CD96ADE6098F}">
      <dgm:prSet/>
      <dgm:spPr/>
      <dgm:t>
        <a:bodyPr/>
        <a:lstStyle/>
        <a:p>
          <a:endParaRPr lang="fr-FR"/>
        </a:p>
      </dgm:t>
    </dgm:pt>
    <dgm:pt modelId="{E21316E0-9616-4A01-84EC-E30F43ADF05B}" type="sibTrans" cxnId="{EB7167AF-E79A-40F2-B480-CD96ADE6098F}">
      <dgm:prSet/>
      <dgm:spPr/>
      <dgm:t>
        <a:bodyPr/>
        <a:lstStyle/>
        <a:p>
          <a:endParaRPr lang="fr-FR"/>
        </a:p>
      </dgm:t>
    </dgm:pt>
    <dgm:pt modelId="{67FCC66E-9561-4044-9FFF-76E3CE7C9DCC}">
      <dgm:prSet custT="1"/>
      <dgm:spPr/>
      <dgm:t>
        <a:bodyPr/>
        <a:lstStyle/>
        <a:p>
          <a:r>
            <a:rPr lang="ar-DZ" sz="1200" dirty="0">
              <a:latin typeface="Traditional Arabic" pitchFamily="18" charset="-78"/>
              <a:cs typeface="Traditional Arabic" pitchFamily="18" charset="-78"/>
            </a:rPr>
            <a:t>المؤسسات الصناعية والتجارية التي لها نشاط موسمي</a:t>
          </a:r>
          <a:endParaRPr lang="fr-FR" sz="1200" dirty="0">
            <a:latin typeface="Traditional Arabic" pitchFamily="18" charset="-78"/>
            <a:cs typeface="Traditional Arabic" pitchFamily="18" charset="-78"/>
          </a:endParaRPr>
        </a:p>
      </dgm:t>
    </dgm:pt>
    <dgm:pt modelId="{39F3528B-D5E6-4BC0-B5D0-01C37C91B39A}" type="parTrans" cxnId="{262EC93F-E4CF-4867-98B9-94759661A583}">
      <dgm:prSet/>
      <dgm:spPr/>
      <dgm:t>
        <a:bodyPr/>
        <a:lstStyle/>
        <a:p>
          <a:endParaRPr lang="fr-FR"/>
        </a:p>
      </dgm:t>
    </dgm:pt>
    <dgm:pt modelId="{58B4C23E-AA0F-4020-8BAA-28AB3AF4286A}" type="sibTrans" cxnId="{262EC93F-E4CF-4867-98B9-94759661A583}">
      <dgm:prSet/>
      <dgm:spPr/>
      <dgm:t>
        <a:bodyPr/>
        <a:lstStyle/>
        <a:p>
          <a:endParaRPr lang="fr-FR"/>
        </a:p>
      </dgm:t>
    </dgm:pt>
    <dgm:pt modelId="{15EEBBF7-076F-44DF-8E4B-2C3AC4EA4D7F}">
      <dgm:prSet custT="1"/>
      <dgm:spPr/>
      <dgm:t>
        <a:bodyPr/>
        <a:lstStyle/>
        <a:p>
          <a:pPr algn="r" rtl="1"/>
          <a:r>
            <a:rPr lang="ar-DZ" sz="1200" dirty="0">
              <a:latin typeface="Traditional Arabic" pitchFamily="18" charset="-78"/>
              <a:cs typeface="Traditional Arabic" pitchFamily="18" charset="-78"/>
            </a:rPr>
            <a:t>مؤسسات للأشغال العمومية والبناء </a:t>
          </a:r>
          <a:endParaRPr lang="fr-FR" sz="1200" dirty="0">
            <a:latin typeface="Traditional Arabic" pitchFamily="18" charset="-78"/>
            <a:cs typeface="Traditional Arabic" pitchFamily="18" charset="-78"/>
          </a:endParaRPr>
        </a:p>
      </dgm:t>
    </dgm:pt>
    <dgm:pt modelId="{4661C57A-04FA-4923-9347-42BF608ABD30}" type="parTrans" cxnId="{2D3064F6-3A34-4B66-B62B-41B036797B11}">
      <dgm:prSet/>
      <dgm:spPr/>
      <dgm:t>
        <a:bodyPr/>
        <a:lstStyle/>
        <a:p>
          <a:endParaRPr lang="fr-FR"/>
        </a:p>
      </dgm:t>
    </dgm:pt>
    <dgm:pt modelId="{6E2F20BB-BB85-40E3-AAD2-17B898FABC10}" type="sibTrans" cxnId="{2D3064F6-3A34-4B66-B62B-41B036797B11}">
      <dgm:prSet/>
      <dgm:spPr/>
      <dgm:t>
        <a:bodyPr/>
        <a:lstStyle/>
        <a:p>
          <a:endParaRPr lang="fr-FR"/>
        </a:p>
      </dgm:t>
    </dgm:pt>
    <dgm:pt modelId="{0EB0A52A-AAB8-4D8F-A4EE-7C86FD834D9A}">
      <dgm:prSet custT="1"/>
      <dgm:spPr/>
      <dgm:t>
        <a:bodyPr/>
        <a:lstStyle/>
        <a:p>
          <a:r>
            <a:rPr lang="ar-DZ" sz="2000" dirty="0">
              <a:latin typeface="Traditional Arabic" pitchFamily="18" charset="-78"/>
              <a:cs typeface="Traditional Arabic" pitchFamily="18" charset="-78"/>
            </a:rPr>
            <a:t>قروض الاستثمار</a:t>
          </a:r>
          <a:endParaRPr lang="fr-FR" sz="2000" dirty="0">
            <a:latin typeface="Traditional Arabic" pitchFamily="18" charset="-78"/>
            <a:cs typeface="Traditional Arabic" pitchFamily="18" charset="-78"/>
          </a:endParaRPr>
        </a:p>
      </dgm:t>
    </dgm:pt>
    <dgm:pt modelId="{41BCC6EF-DB48-4CF6-ABA4-5A2073850A90}" type="parTrans" cxnId="{5985A7AF-69D4-4CAF-862C-FF8FC89967BC}">
      <dgm:prSet/>
      <dgm:spPr/>
      <dgm:t>
        <a:bodyPr/>
        <a:lstStyle/>
        <a:p>
          <a:endParaRPr lang="fr-FR"/>
        </a:p>
      </dgm:t>
    </dgm:pt>
    <dgm:pt modelId="{906D6BC2-3873-4EA8-911F-FBD91693A454}" type="sibTrans" cxnId="{5985A7AF-69D4-4CAF-862C-FF8FC89967BC}">
      <dgm:prSet/>
      <dgm:spPr/>
      <dgm:t>
        <a:bodyPr/>
        <a:lstStyle/>
        <a:p>
          <a:endParaRPr lang="fr-FR"/>
        </a:p>
      </dgm:t>
    </dgm:pt>
    <dgm:pt modelId="{B3D1D25A-9360-4145-92F7-A573EA86C731}">
      <dgm:prSet custT="1"/>
      <dgm:spPr/>
      <dgm:t>
        <a:bodyPr/>
        <a:lstStyle/>
        <a:p>
          <a:r>
            <a:rPr lang="ar-DZ" sz="1400" dirty="0">
              <a:latin typeface="Traditional Arabic" pitchFamily="18" charset="-78"/>
              <a:cs typeface="Traditional Arabic" pitchFamily="18" charset="-78"/>
            </a:rPr>
            <a:t>الوثائق المحاسبية </a:t>
          </a:r>
          <a:r>
            <a:rPr lang="ar-DZ" sz="1400" dirty="0" err="1">
              <a:latin typeface="Traditional Arabic" pitchFamily="18" charset="-78"/>
              <a:cs typeface="Traditional Arabic" pitchFamily="18" charset="-78"/>
            </a:rPr>
            <a:t>و</a:t>
          </a:r>
          <a:r>
            <a:rPr lang="ar-DZ" sz="1400" dirty="0">
              <a:latin typeface="Traditional Arabic" pitchFamily="18" charset="-78"/>
              <a:cs typeface="Traditional Arabic" pitchFamily="18" charset="-78"/>
            </a:rPr>
            <a:t> الجبائية</a:t>
          </a:r>
          <a:endParaRPr lang="fr-FR" sz="1400" dirty="0">
            <a:latin typeface="Traditional Arabic" pitchFamily="18" charset="-78"/>
            <a:cs typeface="Traditional Arabic" pitchFamily="18" charset="-78"/>
          </a:endParaRPr>
        </a:p>
      </dgm:t>
    </dgm:pt>
    <dgm:pt modelId="{4A6C34DB-4091-408D-B904-563DCB56020B}" type="parTrans" cxnId="{7989D7F4-94D5-4FD0-877B-ABDCF349E419}">
      <dgm:prSet/>
      <dgm:spPr/>
      <dgm:t>
        <a:bodyPr/>
        <a:lstStyle/>
        <a:p>
          <a:endParaRPr lang="fr-FR"/>
        </a:p>
      </dgm:t>
    </dgm:pt>
    <dgm:pt modelId="{89F2411B-286C-4904-888B-213E99C65B1B}" type="sibTrans" cxnId="{7989D7F4-94D5-4FD0-877B-ABDCF349E419}">
      <dgm:prSet/>
      <dgm:spPr/>
      <dgm:t>
        <a:bodyPr/>
        <a:lstStyle/>
        <a:p>
          <a:endParaRPr lang="fr-FR"/>
        </a:p>
      </dgm:t>
    </dgm:pt>
    <dgm:pt modelId="{AC62003D-8CE5-4FD8-8C63-38E5020D6EB6}">
      <dgm:prSet custT="1"/>
      <dgm:spPr/>
      <dgm:t>
        <a:bodyPr/>
        <a:lstStyle/>
        <a:p>
          <a:r>
            <a:rPr lang="ar-DZ" sz="1200" dirty="0">
              <a:latin typeface="Traditional Arabic" pitchFamily="18" charset="-78"/>
              <a:cs typeface="Traditional Arabic" pitchFamily="18" charset="-78"/>
            </a:rPr>
            <a:t>الوثائق الاقتصادية والمالية</a:t>
          </a:r>
          <a:endParaRPr lang="fr-FR" sz="1200" dirty="0">
            <a:latin typeface="Traditional Arabic" pitchFamily="18" charset="-78"/>
            <a:cs typeface="Traditional Arabic" pitchFamily="18" charset="-78"/>
          </a:endParaRPr>
        </a:p>
      </dgm:t>
    </dgm:pt>
    <dgm:pt modelId="{BE9EBD54-4FB3-4BDD-B088-64A710AE0317}" type="parTrans" cxnId="{A8D9F087-A74B-4780-8F49-36CBF87E8CF6}">
      <dgm:prSet/>
      <dgm:spPr/>
      <dgm:t>
        <a:bodyPr/>
        <a:lstStyle/>
        <a:p>
          <a:endParaRPr lang="fr-FR"/>
        </a:p>
      </dgm:t>
    </dgm:pt>
    <dgm:pt modelId="{A2302119-43AC-4368-AA22-E2015A4DF5BB}" type="sibTrans" cxnId="{A8D9F087-A74B-4780-8F49-36CBF87E8CF6}">
      <dgm:prSet/>
      <dgm:spPr/>
      <dgm:t>
        <a:bodyPr/>
        <a:lstStyle/>
        <a:p>
          <a:endParaRPr lang="fr-FR"/>
        </a:p>
      </dgm:t>
    </dgm:pt>
    <dgm:pt modelId="{99087555-9482-4960-820A-7CE29C4E1E7E}">
      <dgm:prSet custT="1"/>
      <dgm:spPr/>
      <dgm:t>
        <a:bodyPr/>
        <a:lstStyle/>
        <a:p>
          <a:r>
            <a:rPr lang="ar-DZ" sz="1600" dirty="0">
              <a:latin typeface="Traditional Arabic" pitchFamily="18" charset="-78"/>
              <a:cs typeface="Traditional Arabic" pitchFamily="18" charset="-78"/>
            </a:rPr>
            <a:t>الوثائق التقنية</a:t>
          </a:r>
          <a:endParaRPr lang="fr-FR" sz="1600" dirty="0">
            <a:latin typeface="Traditional Arabic" pitchFamily="18" charset="-78"/>
            <a:cs typeface="Traditional Arabic" pitchFamily="18" charset="-78"/>
          </a:endParaRPr>
        </a:p>
      </dgm:t>
    </dgm:pt>
    <dgm:pt modelId="{75E2E00B-CCC2-462D-857F-664851FF6374}" type="parTrans" cxnId="{2E5BE3A9-B653-42CB-A7EB-BCD80BB966B3}">
      <dgm:prSet/>
      <dgm:spPr/>
      <dgm:t>
        <a:bodyPr/>
        <a:lstStyle/>
        <a:p>
          <a:endParaRPr lang="fr-FR"/>
        </a:p>
      </dgm:t>
    </dgm:pt>
    <dgm:pt modelId="{A43E0443-DD9B-47D6-8047-5EBA87C9C712}" type="sibTrans" cxnId="{2E5BE3A9-B653-42CB-A7EB-BCD80BB966B3}">
      <dgm:prSet/>
      <dgm:spPr/>
      <dgm:t>
        <a:bodyPr/>
        <a:lstStyle/>
        <a:p>
          <a:endParaRPr lang="fr-FR"/>
        </a:p>
      </dgm:t>
    </dgm:pt>
    <dgm:pt modelId="{E3751B13-BAF8-4F64-AAED-8BBEE8525C9C}">
      <dgm:prSet custT="1"/>
      <dgm:spPr/>
      <dgm:t>
        <a:bodyPr/>
        <a:lstStyle/>
        <a:p>
          <a:r>
            <a:rPr lang="ar-DZ" sz="1600" dirty="0">
              <a:latin typeface="Traditional Arabic" pitchFamily="18" charset="-78"/>
              <a:cs typeface="Traditional Arabic" pitchFamily="18" charset="-78"/>
            </a:rPr>
            <a:t>وثائق </a:t>
          </a:r>
          <a:r>
            <a:rPr lang="ar-DZ" sz="1600" dirty="0" err="1">
              <a:latin typeface="Traditional Arabic" pitchFamily="18" charset="-78"/>
              <a:cs typeface="Traditional Arabic" pitchFamily="18" charset="-78"/>
            </a:rPr>
            <a:t>اخرى</a:t>
          </a:r>
          <a:endParaRPr lang="fr-FR" sz="1600" dirty="0">
            <a:latin typeface="Traditional Arabic" pitchFamily="18" charset="-78"/>
            <a:cs typeface="Traditional Arabic" pitchFamily="18" charset="-78"/>
          </a:endParaRPr>
        </a:p>
      </dgm:t>
    </dgm:pt>
    <dgm:pt modelId="{1C37159F-FA6F-4627-AA68-E0E24C03E54D}" type="parTrans" cxnId="{DE3AC48E-0987-4586-BE1D-AD20F3CF1765}">
      <dgm:prSet/>
      <dgm:spPr/>
      <dgm:t>
        <a:bodyPr/>
        <a:lstStyle/>
        <a:p>
          <a:endParaRPr lang="fr-FR"/>
        </a:p>
      </dgm:t>
    </dgm:pt>
    <dgm:pt modelId="{D0CDDF78-BE92-4DFD-960B-C0F71BC1079A}" type="sibTrans" cxnId="{DE3AC48E-0987-4586-BE1D-AD20F3CF1765}">
      <dgm:prSet/>
      <dgm:spPr/>
      <dgm:t>
        <a:bodyPr/>
        <a:lstStyle/>
        <a:p>
          <a:endParaRPr lang="fr-FR"/>
        </a:p>
      </dgm:t>
    </dgm:pt>
    <dgm:pt modelId="{7DCFB45D-3059-4782-8701-EBE8306B282E}" type="pres">
      <dgm:prSet presAssocID="{364DD939-859D-4AE9-B5D9-DBFC2DF63DD8}" presName="hierChild1" presStyleCnt="0">
        <dgm:presLayoutVars>
          <dgm:chPref val="1"/>
          <dgm:dir/>
          <dgm:animOne val="branch"/>
          <dgm:animLvl val="lvl"/>
          <dgm:resizeHandles/>
        </dgm:presLayoutVars>
      </dgm:prSet>
      <dgm:spPr/>
    </dgm:pt>
    <dgm:pt modelId="{685DBAAC-424E-4CF9-ACAB-1C97CDF3A807}" type="pres">
      <dgm:prSet presAssocID="{3889D29F-F924-4120-AF20-33616CDF4134}" presName="hierRoot1" presStyleCnt="0"/>
      <dgm:spPr/>
    </dgm:pt>
    <dgm:pt modelId="{92B705DC-B4A4-458B-887D-31D5D320AF9C}" type="pres">
      <dgm:prSet presAssocID="{3889D29F-F924-4120-AF20-33616CDF4134}" presName="composite" presStyleCnt="0"/>
      <dgm:spPr/>
    </dgm:pt>
    <dgm:pt modelId="{8211B2E2-22E8-4164-A433-0EB8E79F7B19}" type="pres">
      <dgm:prSet presAssocID="{3889D29F-F924-4120-AF20-33616CDF4134}" presName="background" presStyleLbl="node0" presStyleIdx="0" presStyleCnt="1"/>
      <dgm:spPr/>
    </dgm:pt>
    <dgm:pt modelId="{14DE21A1-C31E-4406-99D4-C6B7E668AF95}" type="pres">
      <dgm:prSet presAssocID="{3889D29F-F924-4120-AF20-33616CDF4134}" presName="text" presStyleLbl="fgAcc0" presStyleIdx="0" presStyleCnt="1">
        <dgm:presLayoutVars>
          <dgm:chPref val="3"/>
        </dgm:presLayoutVars>
      </dgm:prSet>
      <dgm:spPr/>
    </dgm:pt>
    <dgm:pt modelId="{63970560-2137-4B50-A0E3-8CF6C64ECAF8}" type="pres">
      <dgm:prSet presAssocID="{3889D29F-F924-4120-AF20-33616CDF4134}" presName="hierChild2" presStyleCnt="0"/>
      <dgm:spPr/>
    </dgm:pt>
    <dgm:pt modelId="{6CDFDFB7-D902-4150-AED2-DB5F75B40C89}" type="pres">
      <dgm:prSet presAssocID="{41BCC6EF-DB48-4CF6-ABA4-5A2073850A90}" presName="Name10" presStyleLbl="parChTrans1D2" presStyleIdx="0" presStyleCnt="2"/>
      <dgm:spPr/>
    </dgm:pt>
    <dgm:pt modelId="{90E46F10-637E-40F7-97CF-8B95150E7AA7}" type="pres">
      <dgm:prSet presAssocID="{0EB0A52A-AAB8-4D8F-A4EE-7C86FD834D9A}" presName="hierRoot2" presStyleCnt="0"/>
      <dgm:spPr/>
    </dgm:pt>
    <dgm:pt modelId="{1A0AC666-088A-47FA-8F2A-6C35B562E9F0}" type="pres">
      <dgm:prSet presAssocID="{0EB0A52A-AAB8-4D8F-A4EE-7C86FD834D9A}" presName="composite2" presStyleCnt="0"/>
      <dgm:spPr/>
    </dgm:pt>
    <dgm:pt modelId="{37178937-1DD0-419B-A0EE-FC6A9E40A2B6}" type="pres">
      <dgm:prSet presAssocID="{0EB0A52A-AAB8-4D8F-A4EE-7C86FD834D9A}" presName="background2" presStyleLbl="node2" presStyleIdx="0" presStyleCnt="2"/>
      <dgm:spPr/>
    </dgm:pt>
    <dgm:pt modelId="{F89334F7-FFD6-4E8C-9260-A0661FBBEAC4}" type="pres">
      <dgm:prSet presAssocID="{0EB0A52A-AAB8-4D8F-A4EE-7C86FD834D9A}" presName="text2" presStyleLbl="fgAcc2" presStyleIdx="0" presStyleCnt="2">
        <dgm:presLayoutVars>
          <dgm:chPref val="3"/>
        </dgm:presLayoutVars>
      </dgm:prSet>
      <dgm:spPr/>
    </dgm:pt>
    <dgm:pt modelId="{2DFFEE62-31BF-4E32-BBE6-E92D761ED8B4}" type="pres">
      <dgm:prSet presAssocID="{0EB0A52A-AAB8-4D8F-A4EE-7C86FD834D9A}" presName="hierChild3" presStyleCnt="0"/>
      <dgm:spPr/>
    </dgm:pt>
    <dgm:pt modelId="{F98602F6-E735-4AFA-9933-5DD9D76458CE}" type="pres">
      <dgm:prSet presAssocID="{3E131BC3-6EE2-4EE3-9D72-AC7B0E645212}" presName="Name17" presStyleLbl="parChTrans1D3" presStyleIdx="0" presStyleCnt="4"/>
      <dgm:spPr/>
    </dgm:pt>
    <dgm:pt modelId="{F2FECEEE-DFD4-48B5-BF58-C79A780A29B8}" type="pres">
      <dgm:prSet presAssocID="{138BF045-55CD-412B-87BE-4AC7C94D1A0D}" presName="hierRoot3" presStyleCnt="0"/>
      <dgm:spPr/>
    </dgm:pt>
    <dgm:pt modelId="{3B77677D-2F44-4792-837C-A58912D58F4A}" type="pres">
      <dgm:prSet presAssocID="{138BF045-55CD-412B-87BE-4AC7C94D1A0D}" presName="composite3" presStyleCnt="0"/>
      <dgm:spPr/>
    </dgm:pt>
    <dgm:pt modelId="{B0E04431-CB49-46FC-9D0A-EC047CB6D519}" type="pres">
      <dgm:prSet presAssocID="{138BF045-55CD-412B-87BE-4AC7C94D1A0D}" presName="background3" presStyleLbl="node3" presStyleIdx="0" presStyleCnt="4"/>
      <dgm:spPr/>
    </dgm:pt>
    <dgm:pt modelId="{CFA62ADF-1F89-461D-9299-8326CD5DDBA1}" type="pres">
      <dgm:prSet presAssocID="{138BF045-55CD-412B-87BE-4AC7C94D1A0D}" presName="text3" presStyleLbl="fgAcc3" presStyleIdx="0" presStyleCnt="4">
        <dgm:presLayoutVars>
          <dgm:chPref val="3"/>
        </dgm:presLayoutVars>
      </dgm:prSet>
      <dgm:spPr/>
    </dgm:pt>
    <dgm:pt modelId="{12D9447A-6CA8-4CB0-BF09-B92C0541F485}" type="pres">
      <dgm:prSet presAssocID="{138BF045-55CD-412B-87BE-4AC7C94D1A0D}" presName="hierChild4" presStyleCnt="0"/>
      <dgm:spPr/>
    </dgm:pt>
    <dgm:pt modelId="{C943B6D8-1079-4852-B3CF-17032B98DF3B}" type="pres">
      <dgm:prSet presAssocID="{4A6C34DB-4091-408D-B904-563DCB56020B}" presName="Name23" presStyleLbl="parChTrans1D4" presStyleIdx="0" presStyleCnt="10"/>
      <dgm:spPr/>
    </dgm:pt>
    <dgm:pt modelId="{9ABEEE19-9692-48B9-8C13-8ECCB10E3D35}" type="pres">
      <dgm:prSet presAssocID="{B3D1D25A-9360-4145-92F7-A573EA86C731}" presName="hierRoot4" presStyleCnt="0"/>
      <dgm:spPr/>
    </dgm:pt>
    <dgm:pt modelId="{18A43D48-EFCE-46C4-A5F6-72078DDD31EC}" type="pres">
      <dgm:prSet presAssocID="{B3D1D25A-9360-4145-92F7-A573EA86C731}" presName="composite4" presStyleCnt="0"/>
      <dgm:spPr/>
    </dgm:pt>
    <dgm:pt modelId="{BA515D58-4152-44B3-BE8F-A40FAB9C7585}" type="pres">
      <dgm:prSet presAssocID="{B3D1D25A-9360-4145-92F7-A573EA86C731}" presName="background4" presStyleLbl="node4" presStyleIdx="0" presStyleCnt="10"/>
      <dgm:spPr/>
    </dgm:pt>
    <dgm:pt modelId="{E192A210-313B-470C-B275-3BC412DA8316}" type="pres">
      <dgm:prSet presAssocID="{B3D1D25A-9360-4145-92F7-A573EA86C731}" presName="text4" presStyleLbl="fgAcc4" presStyleIdx="0" presStyleCnt="10">
        <dgm:presLayoutVars>
          <dgm:chPref val="3"/>
        </dgm:presLayoutVars>
      </dgm:prSet>
      <dgm:spPr/>
    </dgm:pt>
    <dgm:pt modelId="{4D00F9D5-A21A-4B50-833F-2B0782384051}" type="pres">
      <dgm:prSet presAssocID="{B3D1D25A-9360-4145-92F7-A573EA86C731}" presName="hierChild5" presStyleCnt="0"/>
      <dgm:spPr/>
    </dgm:pt>
    <dgm:pt modelId="{17081A42-13A4-4672-88F8-546539CD326E}" type="pres">
      <dgm:prSet presAssocID="{BE9EBD54-4FB3-4BDD-B088-64A710AE0317}" presName="Name23" presStyleLbl="parChTrans1D4" presStyleIdx="1" presStyleCnt="10"/>
      <dgm:spPr/>
    </dgm:pt>
    <dgm:pt modelId="{05E58E44-97EB-44BE-9F6D-C43A5DDA3924}" type="pres">
      <dgm:prSet presAssocID="{AC62003D-8CE5-4FD8-8C63-38E5020D6EB6}" presName="hierRoot4" presStyleCnt="0"/>
      <dgm:spPr/>
    </dgm:pt>
    <dgm:pt modelId="{3612035C-8326-45E2-A234-EFD4E8D060DD}" type="pres">
      <dgm:prSet presAssocID="{AC62003D-8CE5-4FD8-8C63-38E5020D6EB6}" presName="composite4" presStyleCnt="0"/>
      <dgm:spPr/>
    </dgm:pt>
    <dgm:pt modelId="{8E23EDFF-A102-4546-80F5-81F7CF1B8A74}" type="pres">
      <dgm:prSet presAssocID="{AC62003D-8CE5-4FD8-8C63-38E5020D6EB6}" presName="background4" presStyleLbl="node4" presStyleIdx="1" presStyleCnt="10"/>
      <dgm:spPr/>
    </dgm:pt>
    <dgm:pt modelId="{BC3D27EA-F2FE-44BE-96A2-C81145246C47}" type="pres">
      <dgm:prSet presAssocID="{AC62003D-8CE5-4FD8-8C63-38E5020D6EB6}" presName="text4" presStyleLbl="fgAcc4" presStyleIdx="1" presStyleCnt="10">
        <dgm:presLayoutVars>
          <dgm:chPref val="3"/>
        </dgm:presLayoutVars>
      </dgm:prSet>
      <dgm:spPr/>
    </dgm:pt>
    <dgm:pt modelId="{25B8A4AA-6E84-4CCD-9D12-F98FE12D998B}" type="pres">
      <dgm:prSet presAssocID="{AC62003D-8CE5-4FD8-8C63-38E5020D6EB6}" presName="hierChild5" presStyleCnt="0"/>
      <dgm:spPr/>
    </dgm:pt>
    <dgm:pt modelId="{1AA40188-0E80-40EC-93F2-A8872F94BAD2}" type="pres">
      <dgm:prSet presAssocID="{75E2E00B-CCC2-462D-857F-664851FF6374}" presName="Name23" presStyleLbl="parChTrans1D4" presStyleIdx="2" presStyleCnt="10"/>
      <dgm:spPr/>
    </dgm:pt>
    <dgm:pt modelId="{4D3B301A-3202-4C70-A385-D69BFC19B6C7}" type="pres">
      <dgm:prSet presAssocID="{99087555-9482-4960-820A-7CE29C4E1E7E}" presName="hierRoot4" presStyleCnt="0"/>
      <dgm:spPr/>
    </dgm:pt>
    <dgm:pt modelId="{73AFCBF8-4C81-44B6-98B5-86B3632576F9}" type="pres">
      <dgm:prSet presAssocID="{99087555-9482-4960-820A-7CE29C4E1E7E}" presName="composite4" presStyleCnt="0"/>
      <dgm:spPr/>
    </dgm:pt>
    <dgm:pt modelId="{0E182030-EEB6-4E83-A07B-4D705B556A2A}" type="pres">
      <dgm:prSet presAssocID="{99087555-9482-4960-820A-7CE29C4E1E7E}" presName="background4" presStyleLbl="node4" presStyleIdx="2" presStyleCnt="10"/>
      <dgm:spPr/>
    </dgm:pt>
    <dgm:pt modelId="{D9F03A64-5907-403B-A0FD-18BB1AA66EE3}" type="pres">
      <dgm:prSet presAssocID="{99087555-9482-4960-820A-7CE29C4E1E7E}" presName="text4" presStyleLbl="fgAcc4" presStyleIdx="2" presStyleCnt="10">
        <dgm:presLayoutVars>
          <dgm:chPref val="3"/>
        </dgm:presLayoutVars>
      </dgm:prSet>
      <dgm:spPr/>
    </dgm:pt>
    <dgm:pt modelId="{A7CF1843-B47F-4479-891D-EFAA63FCDE3B}" type="pres">
      <dgm:prSet presAssocID="{99087555-9482-4960-820A-7CE29C4E1E7E}" presName="hierChild5" presStyleCnt="0"/>
      <dgm:spPr/>
    </dgm:pt>
    <dgm:pt modelId="{E33C874B-648A-45C4-9EFF-508AD3DBBBA5}" type="pres">
      <dgm:prSet presAssocID="{1C37159F-FA6F-4627-AA68-E0E24C03E54D}" presName="Name23" presStyleLbl="parChTrans1D4" presStyleIdx="3" presStyleCnt="10"/>
      <dgm:spPr/>
    </dgm:pt>
    <dgm:pt modelId="{953B2560-CDF1-4B03-B5D2-4C08DA87C73F}" type="pres">
      <dgm:prSet presAssocID="{E3751B13-BAF8-4F64-AAED-8BBEE8525C9C}" presName="hierRoot4" presStyleCnt="0"/>
      <dgm:spPr/>
    </dgm:pt>
    <dgm:pt modelId="{62D8FAF8-9C62-4F46-8E72-48CD338CF03D}" type="pres">
      <dgm:prSet presAssocID="{E3751B13-BAF8-4F64-AAED-8BBEE8525C9C}" presName="composite4" presStyleCnt="0"/>
      <dgm:spPr/>
    </dgm:pt>
    <dgm:pt modelId="{88EE9D7B-554B-403F-9C06-615937726853}" type="pres">
      <dgm:prSet presAssocID="{E3751B13-BAF8-4F64-AAED-8BBEE8525C9C}" presName="background4" presStyleLbl="node4" presStyleIdx="3" presStyleCnt="10"/>
      <dgm:spPr/>
    </dgm:pt>
    <dgm:pt modelId="{8950C9C2-39D9-42AC-9201-B13139D80FE2}" type="pres">
      <dgm:prSet presAssocID="{E3751B13-BAF8-4F64-AAED-8BBEE8525C9C}" presName="text4" presStyleLbl="fgAcc4" presStyleIdx="3" presStyleCnt="10">
        <dgm:presLayoutVars>
          <dgm:chPref val="3"/>
        </dgm:presLayoutVars>
      </dgm:prSet>
      <dgm:spPr/>
    </dgm:pt>
    <dgm:pt modelId="{8CA6147D-5D81-4B1E-97FC-E15021523EFA}" type="pres">
      <dgm:prSet presAssocID="{E3751B13-BAF8-4F64-AAED-8BBEE8525C9C}" presName="hierChild5" presStyleCnt="0"/>
      <dgm:spPr/>
    </dgm:pt>
    <dgm:pt modelId="{7427CB44-F3F0-46BC-A5C9-19422AEA9ABF}" type="pres">
      <dgm:prSet presAssocID="{EF7CD51C-8FCA-49A3-9DCA-C94B2CBABD4F}" presName="Name10" presStyleLbl="parChTrans1D2" presStyleIdx="1" presStyleCnt="2"/>
      <dgm:spPr/>
    </dgm:pt>
    <dgm:pt modelId="{935DCC7F-86C8-4254-A319-E16B30C2AF69}" type="pres">
      <dgm:prSet presAssocID="{4A45BFFC-19B2-4860-8F04-E030552AB0CE}" presName="hierRoot2" presStyleCnt="0"/>
      <dgm:spPr/>
    </dgm:pt>
    <dgm:pt modelId="{DE72C6EA-8E6F-43E7-AC2E-76C13D83C117}" type="pres">
      <dgm:prSet presAssocID="{4A45BFFC-19B2-4860-8F04-E030552AB0CE}" presName="composite2" presStyleCnt="0"/>
      <dgm:spPr/>
    </dgm:pt>
    <dgm:pt modelId="{0CC4BA9E-E604-4B85-B975-5B5BAC122E0B}" type="pres">
      <dgm:prSet presAssocID="{4A45BFFC-19B2-4860-8F04-E030552AB0CE}" presName="background2" presStyleLbl="node2" presStyleIdx="1" presStyleCnt="2"/>
      <dgm:spPr/>
    </dgm:pt>
    <dgm:pt modelId="{49B89FB9-FCF8-4498-B13A-B1916E270821}" type="pres">
      <dgm:prSet presAssocID="{4A45BFFC-19B2-4860-8F04-E030552AB0CE}" presName="text2" presStyleLbl="fgAcc2" presStyleIdx="1" presStyleCnt="2">
        <dgm:presLayoutVars>
          <dgm:chPref val="3"/>
        </dgm:presLayoutVars>
      </dgm:prSet>
      <dgm:spPr/>
    </dgm:pt>
    <dgm:pt modelId="{268B8514-532B-41CB-8CC2-7923AD6B85C0}" type="pres">
      <dgm:prSet presAssocID="{4A45BFFC-19B2-4860-8F04-E030552AB0CE}" presName="hierChild3" presStyleCnt="0"/>
      <dgm:spPr/>
    </dgm:pt>
    <dgm:pt modelId="{A730A5DB-6A8D-48FB-A9C0-765DEB55090C}" type="pres">
      <dgm:prSet presAssocID="{C26249A8-78FB-42E7-AC9A-59D110DEB159}" presName="Name17" presStyleLbl="parChTrans1D3" presStyleIdx="1" presStyleCnt="4"/>
      <dgm:spPr/>
    </dgm:pt>
    <dgm:pt modelId="{C0F86873-2873-491F-A904-6159B8B7A29B}" type="pres">
      <dgm:prSet presAssocID="{91918AF4-EF03-43C3-B2C8-E62D0FD4133E}" presName="hierRoot3" presStyleCnt="0"/>
      <dgm:spPr/>
    </dgm:pt>
    <dgm:pt modelId="{1CEE8980-9BCE-425F-9260-9C7BEB8A670A}" type="pres">
      <dgm:prSet presAssocID="{91918AF4-EF03-43C3-B2C8-E62D0FD4133E}" presName="composite3" presStyleCnt="0"/>
      <dgm:spPr/>
    </dgm:pt>
    <dgm:pt modelId="{31E6C86F-5DA9-434C-8B27-2606C25F1BCA}" type="pres">
      <dgm:prSet presAssocID="{91918AF4-EF03-43C3-B2C8-E62D0FD4133E}" presName="background3" presStyleLbl="node3" presStyleIdx="1" presStyleCnt="4"/>
      <dgm:spPr/>
    </dgm:pt>
    <dgm:pt modelId="{621AB87B-B530-4010-878C-8FA25D85DA24}" type="pres">
      <dgm:prSet presAssocID="{91918AF4-EF03-43C3-B2C8-E62D0FD4133E}" presName="text3" presStyleLbl="fgAcc3" presStyleIdx="1" presStyleCnt="4">
        <dgm:presLayoutVars>
          <dgm:chPref val="3"/>
        </dgm:presLayoutVars>
      </dgm:prSet>
      <dgm:spPr/>
    </dgm:pt>
    <dgm:pt modelId="{82C3AF6D-B22C-4A61-9176-8E4807614D49}" type="pres">
      <dgm:prSet presAssocID="{91918AF4-EF03-43C3-B2C8-E62D0FD4133E}" presName="hierChild4" presStyleCnt="0"/>
      <dgm:spPr/>
    </dgm:pt>
    <dgm:pt modelId="{752AF8ED-70BD-475D-A270-1990C0CC4D86}" type="pres">
      <dgm:prSet presAssocID="{E2EF3879-D425-4513-B63A-7916CFC0B186}" presName="Name23" presStyleLbl="parChTrans1D4" presStyleIdx="4" presStyleCnt="10"/>
      <dgm:spPr/>
    </dgm:pt>
    <dgm:pt modelId="{0F8C8385-697E-4E53-BDB3-03FC780E9948}" type="pres">
      <dgm:prSet presAssocID="{C9FF98EE-6163-48A9-942C-634C798F919B}" presName="hierRoot4" presStyleCnt="0"/>
      <dgm:spPr/>
    </dgm:pt>
    <dgm:pt modelId="{E0474679-ADB2-434F-80D7-76645B23C6B6}" type="pres">
      <dgm:prSet presAssocID="{C9FF98EE-6163-48A9-942C-634C798F919B}" presName="composite4" presStyleCnt="0"/>
      <dgm:spPr/>
    </dgm:pt>
    <dgm:pt modelId="{F5720CD7-A028-45DE-875A-1C32353EE9D7}" type="pres">
      <dgm:prSet presAssocID="{C9FF98EE-6163-48A9-942C-634C798F919B}" presName="background4" presStyleLbl="node4" presStyleIdx="4" presStyleCnt="10"/>
      <dgm:spPr/>
    </dgm:pt>
    <dgm:pt modelId="{2D1C4844-7952-4A05-80FB-C2ADEE22CBF7}" type="pres">
      <dgm:prSet presAssocID="{C9FF98EE-6163-48A9-942C-634C798F919B}" presName="text4" presStyleLbl="fgAcc4" presStyleIdx="4" presStyleCnt="10">
        <dgm:presLayoutVars>
          <dgm:chPref val="3"/>
        </dgm:presLayoutVars>
      </dgm:prSet>
      <dgm:spPr/>
    </dgm:pt>
    <dgm:pt modelId="{145D7C28-6230-43D4-9321-E877492F8F19}" type="pres">
      <dgm:prSet presAssocID="{C9FF98EE-6163-48A9-942C-634C798F919B}" presName="hierChild5" presStyleCnt="0"/>
      <dgm:spPr/>
    </dgm:pt>
    <dgm:pt modelId="{65B3D847-A64D-4C9F-9067-DA507E280F67}" type="pres">
      <dgm:prSet presAssocID="{39F3528B-D5E6-4BC0-B5D0-01C37C91B39A}" presName="Name23" presStyleLbl="parChTrans1D4" presStyleIdx="5" presStyleCnt="10"/>
      <dgm:spPr/>
    </dgm:pt>
    <dgm:pt modelId="{96FAA854-CC41-479F-B8A9-DE885991FF49}" type="pres">
      <dgm:prSet presAssocID="{67FCC66E-9561-4044-9FFF-76E3CE7C9DCC}" presName="hierRoot4" presStyleCnt="0"/>
      <dgm:spPr/>
    </dgm:pt>
    <dgm:pt modelId="{E85D3C22-4532-4553-8735-2F47912E0B3C}" type="pres">
      <dgm:prSet presAssocID="{67FCC66E-9561-4044-9FFF-76E3CE7C9DCC}" presName="composite4" presStyleCnt="0"/>
      <dgm:spPr/>
    </dgm:pt>
    <dgm:pt modelId="{DB230132-C91C-43AE-B0FB-7835CBE2BDD2}" type="pres">
      <dgm:prSet presAssocID="{67FCC66E-9561-4044-9FFF-76E3CE7C9DCC}" presName="background4" presStyleLbl="node4" presStyleIdx="5" presStyleCnt="10"/>
      <dgm:spPr/>
    </dgm:pt>
    <dgm:pt modelId="{52FA482A-F5E9-4DD6-93BD-77BF78007248}" type="pres">
      <dgm:prSet presAssocID="{67FCC66E-9561-4044-9FFF-76E3CE7C9DCC}" presName="text4" presStyleLbl="fgAcc4" presStyleIdx="5" presStyleCnt="10">
        <dgm:presLayoutVars>
          <dgm:chPref val="3"/>
        </dgm:presLayoutVars>
      </dgm:prSet>
      <dgm:spPr/>
    </dgm:pt>
    <dgm:pt modelId="{1304E1E0-6294-41F9-BBD2-D945E975FE3D}" type="pres">
      <dgm:prSet presAssocID="{67FCC66E-9561-4044-9FFF-76E3CE7C9DCC}" presName="hierChild5" presStyleCnt="0"/>
      <dgm:spPr/>
    </dgm:pt>
    <dgm:pt modelId="{FC12788C-660F-4FDA-9B6C-48231B0E79AD}" type="pres">
      <dgm:prSet presAssocID="{4661C57A-04FA-4923-9347-42BF608ABD30}" presName="Name23" presStyleLbl="parChTrans1D4" presStyleIdx="6" presStyleCnt="10"/>
      <dgm:spPr/>
    </dgm:pt>
    <dgm:pt modelId="{76EAC8C6-C29E-4E25-BFC4-AD960C8E614B}" type="pres">
      <dgm:prSet presAssocID="{15EEBBF7-076F-44DF-8E4B-2C3AC4EA4D7F}" presName="hierRoot4" presStyleCnt="0"/>
      <dgm:spPr/>
    </dgm:pt>
    <dgm:pt modelId="{533074A7-D7E1-4F35-BD96-DCC904F1DD7E}" type="pres">
      <dgm:prSet presAssocID="{15EEBBF7-076F-44DF-8E4B-2C3AC4EA4D7F}" presName="composite4" presStyleCnt="0"/>
      <dgm:spPr/>
    </dgm:pt>
    <dgm:pt modelId="{2883379C-9683-4BED-995A-C12BE8D841FF}" type="pres">
      <dgm:prSet presAssocID="{15EEBBF7-076F-44DF-8E4B-2C3AC4EA4D7F}" presName="background4" presStyleLbl="node4" presStyleIdx="6" presStyleCnt="10"/>
      <dgm:spPr/>
    </dgm:pt>
    <dgm:pt modelId="{13328373-5531-4AD3-B43F-1D40D84B96BA}" type="pres">
      <dgm:prSet presAssocID="{15EEBBF7-076F-44DF-8E4B-2C3AC4EA4D7F}" presName="text4" presStyleLbl="fgAcc4" presStyleIdx="6" presStyleCnt="10">
        <dgm:presLayoutVars>
          <dgm:chPref val="3"/>
        </dgm:presLayoutVars>
      </dgm:prSet>
      <dgm:spPr/>
    </dgm:pt>
    <dgm:pt modelId="{17A35BB7-29A3-4E24-9EE7-0F9B4A8B500C}" type="pres">
      <dgm:prSet presAssocID="{15EEBBF7-076F-44DF-8E4B-2C3AC4EA4D7F}" presName="hierChild5" presStyleCnt="0"/>
      <dgm:spPr/>
    </dgm:pt>
    <dgm:pt modelId="{77F6AE0C-80ED-4152-8557-1DB9C7AC90B6}" type="pres">
      <dgm:prSet presAssocID="{B8EC8A87-3BD6-4636-82DE-618AE708EA68}" presName="Name17" presStyleLbl="parChTrans1D3" presStyleIdx="2" presStyleCnt="4"/>
      <dgm:spPr/>
    </dgm:pt>
    <dgm:pt modelId="{DCA09BAD-D9B4-47A1-A746-D2179475E547}" type="pres">
      <dgm:prSet presAssocID="{C518CB63-26A9-45B6-AE9C-DC0678288EA1}" presName="hierRoot3" presStyleCnt="0"/>
      <dgm:spPr/>
    </dgm:pt>
    <dgm:pt modelId="{F91BCAEA-2056-465D-A7D7-9E63EF15106F}" type="pres">
      <dgm:prSet presAssocID="{C518CB63-26A9-45B6-AE9C-DC0678288EA1}" presName="composite3" presStyleCnt="0"/>
      <dgm:spPr/>
    </dgm:pt>
    <dgm:pt modelId="{F2E33D48-1D9E-40C5-9B49-09F868629E4D}" type="pres">
      <dgm:prSet presAssocID="{C518CB63-26A9-45B6-AE9C-DC0678288EA1}" presName="background3" presStyleLbl="node3" presStyleIdx="2" presStyleCnt="4"/>
      <dgm:spPr/>
    </dgm:pt>
    <dgm:pt modelId="{AB2FF22F-B170-4BD8-9464-FBFA5674AD56}" type="pres">
      <dgm:prSet presAssocID="{C518CB63-26A9-45B6-AE9C-DC0678288EA1}" presName="text3" presStyleLbl="fgAcc3" presStyleIdx="2" presStyleCnt="4">
        <dgm:presLayoutVars>
          <dgm:chPref val="3"/>
        </dgm:presLayoutVars>
      </dgm:prSet>
      <dgm:spPr/>
    </dgm:pt>
    <dgm:pt modelId="{ADA2FC1B-6589-4539-A417-D125EE1D5E4F}" type="pres">
      <dgm:prSet presAssocID="{C518CB63-26A9-45B6-AE9C-DC0678288EA1}" presName="hierChild4" presStyleCnt="0"/>
      <dgm:spPr/>
    </dgm:pt>
    <dgm:pt modelId="{2CF415EC-79CB-4022-BBE7-ECFA041165CA}" type="pres">
      <dgm:prSet presAssocID="{0A6A4FA1-90BD-4F39-B90E-B3BCB9B606A0}" presName="Name17" presStyleLbl="parChTrans1D3" presStyleIdx="3" presStyleCnt="4"/>
      <dgm:spPr/>
    </dgm:pt>
    <dgm:pt modelId="{5E56E36C-1D3D-4B2D-B123-C3AA3688E11F}" type="pres">
      <dgm:prSet presAssocID="{68695948-B5E9-40C1-BB2D-E6A3FDEAD0D2}" presName="hierRoot3" presStyleCnt="0"/>
      <dgm:spPr/>
    </dgm:pt>
    <dgm:pt modelId="{BD96862F-BA86-48F1-A3B9-E438F9D55E04}" type="pres">
      <dgm:prSet presAssocID="{68695948-B5E9-40C1-BB2D-E6A3FDEAD0D2}" presName="composite3" presStyleCnt="0"/>
      <dgm:spPr/>
    </dgm:pt>
    <dgm:pt modelId="{8EA11FD8-918E-45FF-8FD3-2936F58C1084}" type="pres">
      <dgm:prSet presAssocID="{68695948-B5E9-40C1-BB2D-E6A3FDEAD0D2}" presName="background3" presStyleLbl="node3" presStyleIdx="3" presStyleCnt="4"/>
      <dgm:spPr/>
    </dgm:pt>
    <dgm:pt modelId="{959CC48E-A81A-4BC0-B7C7-4901C7D8AE6C}" type="pres">
      <dgm:prSet presAssocID="{68695948-B5E9-40C1-BB2D-E6A3FDEAD0D2}" presName="text3" presStyleLbl="fgAcc3" presStyleIdx="3" presStyleCnt="4">
        <dgm:presLayoutVars>
          <dgm:chPref val="3"/>
        </dgm:presLayoutVars>
      </dgm:prSet>
      <dgm:spPr/>
    </dgm:pt>
    <dgm:pt modelId="{505D87C0-8C03-4665-A091-A3BDFB9BF60C}" type="pres">
      <dgm:prSet presAssocID="{68695948-B5E9-40C1-BB2D-E6A3FDEAD0D2}" presName="hierChild4" presStyleCnt="0"/>
      <dgm:spPr/>
    </dgm:pt>
    <dgm:pt modelId="{36DEF035-3F6F-4798-8E52-9F7B9A080A5C}" type="pres">
      <dgm:prSet presAssocID="{EAB7EBB0-02B7-4EA6-9F19-E72661EC8A3F}" presName="Name23" presStyleLbl="parChTrans1D4" presStyleIdx="7" presStyleCnt="10"/>
      <dgm:spPr/>
    </dgm:pt>
    <dgm:pt modelId="{74BBEFA7-4B79-4FD3-8DC8-8DD33ADD1C4E}" type="pres">
      <dgm:prSet presAssocID="{CA6BC1C2-1FBA-40AD-A43A-E4A5D67D3858}" presName="hierRoot4" presStyleCnt="0"/>
      <dgm:spPr/>
    </dgm:pt>
    <dgm:pt modelId="{5614498C-F267-4734-A939-6ED9F724B8F9}" type="pres">
      <dgm:prSet presAssocID="{CA6BC1C2-1FBA-40AD-A43A-E4A5D67D3858}" presName="composite4" presStyleCnt="0"/>
      <dgm:spPr/>
    </dgm:pt>
    <dgm:pt modelId="{FD610218-99E5-43C7-9702-108623AEFF1E}" type="pres">
      <dgm:prSet presAssocID="{CA6BC1C2-1FBA-40AD-A43A-E4A5D67D3858}" presName="background4" presStyleLbl="node4" presStyleIdx="7" presStyleCnt="10"/>
      <dgm:spPr/>
    </dgm:pt>
    <dgm:pt modelId="{8E1AD867-22D8-43BD-8AD6-601CAB5C2179}" type="pres">
      <dgm:prSet presAssocID="{CA6BC1C2-1FBA-40AD-A43A-E4A5D67D3858}" presName="text4" presStyleLbl="fgAcc4" presStyleIdx="7" presStyleCnt="10">
        <dgm:presLayoutVars>
          <dgm:chPref val="3"/>
        </dgm:presLayoutVars>
      </dgm:prSet>
      <dgm:spPr/>
    </dgm:pt>
    <dgm:pt modelId="{4F72316B-E206-4641-9FF6-55B15DD73E86}" type="pres">
      <dgm:prSet presAssocID="{CA6BC1C2-1FBA-40AD-A43A-E4A5D67D3858}" presName="hierChild5" presStyleCnt="0"/>
      <dgm:spPr/>
    </dgm:pt>
    <dgm:pt modelId="{F10520D7-FF2A-47D4-A1AF-F302D04A7737}" type="pres">
      <dgm:prSet presAssocID="{1B1B92C3-9983-4C8F-8DB3-16B5759554B7}" presName="Name23" presStyleLbl="parChTrans1D4" presStyleIdx="8" presStyleCnt="10"/>
      <dgm:spPr/>
    </dgm:pt>
    <dgm:pt modelId="{D0C4AB7D-BD07-48F7-BEE4-D835F1EC18C8}" type="pres">
      <dgm:prSet presAssocID="{D547F09F-2C14-481A-852D-F25A667E3D06}" presName="hierRoot4" presStyleCnt="0"/>
      <dgm:spPr/>
    </dgm:pt>
    <dgm:pt modelId="{458F7BC3-1BD4-459D-8E65-39B20ED256A2}" type="pres">
      <dgm:prSet presAssocID="{D547F09F-2C14-481A-852D-F25A667E3D06}" presName="composite4" presStyleCnt="0"/>
      <dgm:spPr/>
    </dgm:pt>
    <dgm:pt modelId="{82A4B40C-889D-4C33-B5A7-66F94B32B3D1}" type="pres">
      <dgm:prSet presAssocID="{D547F09F-2C14-481A-852D-F25A667E3D06}" presName="background4" presStyleLbl="node4" presStyleIdx="8" presStyleCnt="10"/>
      <dgm:spPr/>
    </dgm:pt>
    <dgm:pt modelId="{42EC3255-1A6A-4642-B083-C4891769F0DF}" type="pres">
      <dgm:prSet presAssocID="{D547F09F-2C14-481A-852D-F25A667E3D06}" presName="text4" presStyleLbl="fgAcc4" presStyleIdx="8" presStyleCnt="10">
        <dgm:presLayoutVars>
          <dgm:chPref val="3"/>
        </dgm:presLayoutVars>
      </dgm:prSet>
      <dgm:spPr/>
    </dgm:pt>
    <dgm:pt modelId="{CB5E7F39-D5FB-4FC1-8EC6-03A58666A9BB}" type="pres">
      <dgm:prSet presAssocID="{D547F09F-2C14-481A-852D-F25A667E3D06}" presName="hierChild5" presStyleCnt="0"/>
      <dgm:spPr/>
    </dgm:pt>
    <dgm:pt modelId="{074A684E-6B38-4990-8EA1-D77EB0DB2F22}" type="pres">
      <dgm:prSet presAssocID="{449E636A-3A59-48A8-9A90-424F2A4E615E}" presName="Name23" presStyleLbl="parChTrans1D4" presStyleIdx="9" presStyleCnt="10"/>
      <dgm:spPr/>
    </dgm:pt>
    <dgm:pt modelId="{E8C71CBD-6765-4757-A10A-48B897A5CD13}" type="pres">
      <dgm:prSet presAssocID="{231E28BE-A273-410E-A3B2-A60AD9A25EC3}" presName="hierRoot4" presStyleCnt="0"/>
      <dgm:spPr/>
    </dgm:pt>
    <dgm:pt modelId="{903B9F92-85C6-4BB8-A6C6-BAAA01C6688D}" type="pres">
      <dgm:prSet presAssocID="{231E28BE-A273-410E-A3B2-A60AD9A25EC3}" presName="composite4" presStyleCnt="0"/>
      <dgm:spPr/>
    </dgm:pt>
    <dgm:pt modelId="{504DC5FE-2243-4A50-9C66-39C84B357BBE}" type="pres">
      <dgm:prSet presAssocID="{231E28BE-A273-410E-A3B2-A60AD9A25EC3}" presName="background4" presStyleLbl="node4" presStyleIdx="9" presStyleCnt="10"/>
      <dgm:spPr/>
    </dgm:pt>
    <dgm:pt modelId="{3346052D-5133-4DB7-AD30-C15F61E93C57}" type="pres">
      <dgm:prSet presAssocID="{231E28BE-A273-410E-A3B2-A60AD9A25EC3}" presName="text4" presStyleLbl="fgAcc4" presStyleIdx="9" presStyleCnt="10">
        <dgm:presLayoutVars>
          <dgm:chPref val="3"/>
        </dgm:presLayoutVars>
      </dgm:prSet>
      <dgm:spPr/>
    </dgm:pt>
    <dgm:pt modelId="{0399D65B-D75A-4A02-A13F-7B9240DA0483}" type="pres">
      <dgm:prSet presAssocID="{231E28BE-A273-410E-A3B2-A60AD9A25EC3}" presName="hierChild5" presStyleCnt="0"/>
      <dgm:spPr/>
    </dgm:pt>
  </dgm:ptLst>
  <dgm:cxnLst>
    <dgm:cxn modelId="{A63E5B08-BBCA-4612-8026-C1BB124C6319}" type="presOf" srcId="{75E2E00B-CCC2-462D-857F-664851FF6374}" destId="{1AA40188-0E80-40EC-93F2-A8872F94BAD2}" srcOrd="0" destOrd="0" presId="urn:microsoft.com/office/officeart/2005/8/layout/hierarchy1"/>
    <dgm:cxn modelId="{C7640816-D018-4B6A-9ECB-408C99AF3751}" type="presOf" srcId="{39F3528B-D5E6-4BC0-B5D0-01C37C91B39A}" destId="{65B3D847-A64D-4C9F-9067-DA507E280F67}" srcOrd="0" destOrd="0" presId="urn:microsoft.com/office/officeart/2005/8/layout/hierarchy1"/>
    <dgm:cxn modelId="{1C1BEA19-C8B9-4DAE-8853-2A15BAA98CC5}" type="presOf" srcId="{BE9EBD54-4FB3-4BDD-B088-64A710AE0317}" destId="{17081A42-13A4-4672-88F8-546539CD326E}" srcOrd="0" destOrd="0" presId="urn:microsoft.com/office/officeart/2005/8/layout/hierarchy1"/>
    <dgm:cxn modelId="{7AC79723-A979-474D-810B-58BB571699E0}" type="presOf" srcId="{91918AF4-EF03-43C3-B2C8-E62D0FD4133E}" destId="{621AB87B-B530-4010-878C-8FA25D85DA24}" srcOrd="0" destOrd="0" presId="urn:microsoft.com/office/officeart/2005/8/layout/hierarchy1"/>
    <dgm:cxn modelId="{50B73425-6DDC-484B-83A8-223E1F264594}" type="presOf" srcId="{0A6A4FA1-90BD-4F39-B90E-B3BCB9B606A0}" destId="{2CF415EC-79CB-4022-BBE7-ECFA041165CA}" srcOrd="0" destOrd="0" presId="urn:microsoft.com/office/officeart/2005/8/layout/hierarchy1"/>
    <dgm:cxn modelId="{89310729-49D6-4EAB-AEEE-DE62D3E2BB7C}" type="presOf" srcId="{449E636A-3A59-48A8-9A90-424F2A4E615E}" destId="{074A684E-6B38-4990-8EA1-D77EB0DB2F22}" srcOrd="0" destOrd="0" presId="urn:microsoft.com/office/officeart/2005/8/layout/hierarchy1"/>
    <dgm:cxn modelId="{FAE16A2A-A685-4DF9-A7A2-E158516E1AB1}" type="presOf" srcId="{4A6C34DB-4091-408D-B904-563DCB56020B}" destId="{C943B6D8-1079-4852-B3CF-17032B98DF3B}" srcOrd="0" destOrd="0" presId="urn:microsoft.com/office/officeart/2005/8/layout/hierarchy1"/>
    <dgm:cxn modelId="{8DE78930-D182-4047-9733-D2B2F613E7FB}" type="presOf" srcId="{CA6BC1C2-1FBA-40AD-A43A-E4A5D67D3858}" destId="{8E1AD867-22D8-43BD-8AD6-601CAB5C2179}" srcOrd="0" destOrd="0" presId="urn:microsoft.com/office/officeart/2005/8/layout/hierarchy1"/>
    <dgm:cxn modelId="{262EC93F-E4CF-4867-98B9-94759661A583}" srcId="{91918AF4-EF03-43C3-B2C8-E62D0FD4133E}" destId="{67FCC66E-9561-4044-9FFF-76E3CE7C9DCC}" srcOrd="1" destOrd="0" parTransId="{39F3528B-D5E6-4BC0-B5D0-01C37C91B39A}" sibTransId="{58B4C23E-AA0F-4020-8BAA-28AB3AF4286A}"/>
    <dgm:cxn modelId="{E73BA060-072A-4EA5-A00E-79998C5BE64C}" type="presOf" srcId="{3E131BC3-6EE2-4EE3-9D72-AC7B0E645212}" destId="{F98602F6-E735-4AFA-9933-5DD9D76458CE}" srcOrd="0" destOrd="0" presId="urn:microsoft.com/office/officeart/2005/8/layout/hierarchy1"/>
    <dgm:cxn modelId="{C114BA61-5005-4E4F-B3AC-D680BAC8B4C8}" srcId="{68695948-B5E9-40C1-BB2D-E6A3FDEAD0D2}" destId="{CA6BC1C2-1FBA-40AD-A43A-E4A5D67D3858}" srcOrd="0" destOrd="0" parTransId="{EAB7EBB0-02B7-4EA6-9F19-E72661EC8A3F}" sibTransId="{3E4EA9FC-388C-451C-AE8A-7B0F22E2C848}"/>
    <dgm:cxn modelId="{1C40FB44-8F86-4C64-8568-0CC3E4BB1CF0}" type="presOf" srcId="{EF7CD51C-8FCA-49A3-9DCA-C94B2CBABD4F}" destId="{7427CB44-F3F0-46BC-A5C9-19422AEA9ABF}" srcOrd="0" destOrd="0" presId="urn:microsoft.com/office/officeart/2005/8/layout/hierarchy1"/>
    <dgm:cxn modelId="{4D39A165-85C0-445A-993B-32F5A3CFFE7C}" type="presOf" srcId="{B8EC8A87-3BD6-4636-82DE-618AE708EA68}" destId="{77F6AE0C-80ED-4152-8557-1DB9C7AC90B6}" srcOrd="0" destOrd="0" presId="urn:microsoft.com/office/officeart/2005/8/layout/hierarchy1"/>
    <dgm:cxn modelId="{1AFE4A48-2683-4C9D-A129-090C4F47F011}" type="presOf" srcId="{68695948-B5E9-40C1-BB2D-E6A3FDEAD0D2}" destId="{959CC48E-A81A-4BC0-B7C7-4901C7D8AE6C}" srcOrd="0" destOrd="0" presId="urn:microsoft.com/office/officeart/2005/8/layout/hierarchy1"/>
    <dgm:cxn modelId="{CC88D44B-57FE-4511-B09D-1398698FDB20}" type="presOf" srcId="{EAB7EBB0-02B7-4EA6-9F19-E72661EC8A3F}" destId="{36DEF035-3F6F-4798-8E52-9F7B9A080A5C}" srcOrd="0" destOrd="0" presId="urn:microsoft.com/office/officeart/2005/8/layout/hierarchy1"/>
    <dgm:cxn modelId="{CFBA3852-7E92-490D-9482-9CB46FC5ABA3}" type="presOf" srcId="{D547F09F-2C14-481A-852D-F25A667E3D06}" destId="{42EC3255-1A6A-4642-B083-C4891769F0DF}" srcOrd="0" destOrd="0" presId="urn:microsoft.com/office/officeart/2005/8/layout/hierarchy1"/>
    <dgm:cxn modelId="{58AA7A77-2F2C-4D8C-B701-9085148095DC}" type="presOf" srcId="{364DD939-859D-4AE9-B5D9-DBFC2DF63DD8}" destId="{7DCFB45D-3059-4782-8701-EBE8306B282E}" srcOrd="0" destOrd="0" presId="urn:microsoft.com/office/officeart/2005/8/layout/hierarchy1"/>
    <dgm:cxn modelId="{23683458-9F0B-4E63-A59E-5AEF304168D1}" type="presOf" srcId="{AC62003D-8CE5-4FD8-8C63-38E5020D6EB6}" destId="{BC3D27EA-F2FE-44BE-96A2-C81145246C47}" srcOrd="0" destOrd="0" presId="urn:microsoft.com/office/officeart/2005/8/layout/hierarchy1"/>
    <dgm:cxn modelId="{2738D278-27C1-42A5-AB43-4616D2D52453}" srcId="{91918AF4-EF03-43C3-B2C8-E62D0FD4133E}" destId="{C9FF98EE-6163-48A9-942C-634C798F919B}" srcOrd="0" destOrd="0" parTransId="{E2EF3879-D425-4513-B63A-7916CFC0B186}" sibTransId="{7D8C6F4B-6062-4DF8-B32D-5F6A11C3EA0F}"/>
    <dgm:cxn modelId="{C9BBF27A-B200-4CFC-97C0-C5BACE56F4CD}" type="presOf" srcId="{B3D1D25A-9360-4145-92F7-A573EA86C731}" destId="{E192A210-313B-470C-B275-3BC412DA8316}" srcOrd="0" destOrd="0" presId="urn:microsoft.com/office/officeart/2005/8/layout/hierarchy1"/>
    <dgm:cxn modelId="{A8D9F087-A74B-4780-8F49-36CBF87E8CF6}" srcId="{B3D1D25A-9360-4145-92F7-A573EA86C731}" destId="{AC62003D-8CE5-4FD8-8C63-38E5020D6EB6}" srcOrd="0" destOrd="0" parTransId="{BE9EBD54-4FB3-4BDD-B088-64A710AE0317}" sibTransId="{A2302119-43AC-4368-AA22-E2015A4DF5BB}"/>
    <dgm:cxn modelId="{DE3AC48E-0987-4586-BE1D-AD20F3CF1765}" srcId="{99087555-9482-4960-820A-7CE29C4E1E7E}" destId="{E3751B13-BAF8-4F64-AAED-8BBEE8525C9C}" srcOrd="0" destOrd="0" parTransId="{1C37159F-FA6F-4627-AA68-E0E24C03E54D}" sibTransId="{D0CDDF78-BE92-4DFD-960B-C0F71BC1079A}"/>
    <dgm:cxn modelId="{C6F9BE99-BF4E-433A-B148-0578736C1911}" type="presOf" srcId="{E2EF3879-D425-4513-B63A-7916CFC0B186}" destId="{752AF8ED-70BD-475D-A270-1990C0CC4D86}" srcOrd="0" destOrd="0" presId="urn:microsoft.com/office/officeart/2005/8/layout/hierarchy1"/>
    <dgm:cxn modelId="{B4081C9A-C2ED-48FD-95E2-E7A6A48D84EB}" type="presOf" srcId="{C518CB63-26A9-45B6-AE9C-DC0678288EA1}" destId="{AB2FF22F-B170-4BD8-9464-FBFA5674AD56}" srcOrd="0" destOrd="0" presId="urn:microsoft.com/office/officeart/2005/8/layout/hierarchy1"/>
    <dgm:cxn modelId="{1B02F5A4-5C71-4849-8DFD-B72B1FBFFDA9}" type="presOf" srcId="{1B1B92C3-9983-4C8F-8DB3-16B5759554B7}" destId="{F10520D7-FF2A-47D4-A1AF-F302D04A7737}" srcOrd="0" destOrd="0" presId="urn:microsoft.com/office/officeart/2005/8/layout/hierarchy1"/>
    <dgm:cxn modelId="{CB2BD5A6-5E8D-455D-B52E-6D5AC3E52C30}" type="presOf" srcId="{1C37159F-FA6F-4627-AA68-E0E24C03E54D}" destId="{E33C874B-648A-45C4-9EFF-508AD3DBBBA5}" srcOrd="0" destOrd="0" presId="urn:microsoft.com/office/officeart/2005/8/layout/hierarchy1"/>
    <dgm:cxn modelId="{2E5BE3A9-B653-42CB-A7EB-BCD80BB966B3}" srcId="{AC62003D-8CE5-4FD8-8C63-38E5020D6EB6}" destId="{99087555-9482-4960-820A-7CE29C4E1E7E}" srcOrd="0" destOrd="0" parTransId="{75E2E00B-CCC2-462D-857F-664851FF6374}" sibTransId="{A43E0443-DD9B-47D6-8047-5EBA87C9C712}"/>
    <dgm:cxn modelId="{650D13AD-1098-4131-BB4C-AAA8F738C360}" type="presOf" srcId="{4661C57A-04FA-4923-9347-42BF608ABD30}" destId="{FC12788C-660F-4FDA-9B6C-48231B0E79AD}" srcOrd="0" destOrd="0" presId="urn:microsoft.com/office/officeart/2005/8/layout/hierarchy1"/>
    <dgm:cxn modelId="{E62B9FAD-8BB4-481A-A637-3ABE6432F9E7}" srcId="{0EB0A52A-AAB8-4D8F-A4EE-7C86FD834D9A}" destId="{138BF045-55CD-412B-87BE-4AC7C94D1A0D}" srcOrd="0" destOrd="0" parTransId="{3E131BC3-6EE2-4EE3-9D72-AC7B0E645212}" sibTransId="{F5702BCF-BDD7-4419-A20F-3C9A8CD92671}"/>
    <dgm:cxn modelId="{EB7167AF-E79A-40F2-B480-CD96ADE6098F}" srcId="{68695948-B5E9-40C1-BB2D-E6A3FDEAD0D2}" destId="{231E28BE-A273-410E-A3B2-A60AD9A25EC3}" srcOrd="2" destOrd="0" parTransId="{449E636A-3A59-48A8-9A90-424F2A4E615E}" sibTransId="{E21316E0-9616-4A01-84EC-E30F43ADF05B}"/>
    <dgm:cxn modelId="{5985A7AF-69D4-4CAF-862C-FF8FC89967BC}" srcId="{3889D29F-F924-4120-AF20-33616CDF4134}" destId="{0EB0A52A-AAB8-4D8F-A4EE-7C86FD834D9A}" srcOrd="0" destOrd="0" parTransId="{41BCC6EF-DB48-4CF6-ABA4-5A2073850A90}" sibTransId="{906D6BC2-3873-4EA8-911F-FBD91693A454}"/>
    <dgm:cxn modelId="{EF9CB4AF-A8C5-4631-A56E-E901153101B7}" type="presOf" srcId="{67FCC66E-9561-4044-9FFF-76E3CE7C9DCC}" destId="{52FA482A-F5E9-4DD6-93BD-77BF78007248}" srcOrd="0" destOrd="0" presId="urn:microsoft.com/office/officeart/2005/8/layout/hierarchy1"/>
    <dgm:cxn modelId="{5351E0B1-0FFE-4A0E-BDA9-87AEA13DC580}" type="presOf" srcId="{15EEBBF7-076F-44DF-8E4B-2C3AC4EA4D7F}" destId="{13328373-5531-4AD3-B43F-1D40D84B96BA}" srcOrd="0" destOrd="0" presId="urn:microsoft.com/office/officeart/2005/8/layout/hierarchy1"/>
    <dgm:cxn modelId="{A0E142B2-17CE-4954-A4CC-B2072C491847}" type="presOf" srcId="{0EB0A52A-AAB8-4D8F-A4EE-7C86FD834D9A}" destId="{F89334F7-FFD6-4E8C-9260-A0661FBBEAC4}" srcOrd="0" destOrd="0" presId="urn:microsoft.com/office/officeart/2005/8/layout/hierarchy1"/>
    <dgm:cxn modelId="{77C9FBB2-56BA-4D9E-A0AE-9923A2BD0B29}" type="presOf" srcId="{138BF045-55CD-412B-87BE-4AC7C94D1A0D}" destId="{CFA62ADF-1F89-461D-9299-8326CD5DDBA1}" srcOrd="0" destOrd="0" presId="urn:microsoft.com/office/officeart/2005/8/layout/hierarchy1"/>
    <dgm:cxn modelId="{72B716B4-08F1-45BC-832A-6AE36C23AB89}" type="presOf" srcId="{41BCC6EF-DB48-4CF6-ABA4-5A2073850A90}" destId="{6CDFDFB7-D902-4150-AED2-DB5F75B40C89}" srcOrd="0" destOrd="0" presId="urn:microsoft.com/office/officeart/2005/8/layout/hierarchy1"/>
    <dgm:cxn modelId="{460BD7B7-1DA5-4E96-969C-E9D9D5C03BE2}" type="presOf" srcId="{C26249A8-78FB-42E7-AC9A-59D110DEB159}" destId="{A730A5DB-6A8D-48FB-A9C0-765DEB55090C}" srcOrd="0" destOrd="0" presId="urn:microsoft.com/office/officeart/2005/8/layout/hierarchy1"/>
    <dgm:cxn modelId="{A7E7F8B9-009B-4062-9923-AF95072888ED}" srcId="{4A45BFFC-19B2-4860-8F04-E030552AB0CE}" destId="{C518CB63-26A9-45B6-AE9C-DC0678288EA1}" srcOrd="1" destOrd="0" parTransId="{B8EC8A87-3BD6-4636-82DE-618AE708EA68}" sibTransId="{71DDAB98-E940-465F-BB09-D85DA3959056}"/>
    <dgm:cxn modelId="{C5448DCC-9470-44E4-B869-6151E9643844}" type="presOf" srcId="{3889D29F-F924-4120-AF20-33616CDF4134}" destId="{14DE21A1-C31E-4406-99D4-C6B7E668AF95}" srcOrd="0" destOrd="0" presId="urn:microsoft.com/office/officeart/2005/8/layout/hierarchy1"/>
    <dgm:cxn modelId="{048650CF-534C-4E61-8F78-C705CB182DB7}" srcId="{3889D29F-F924-4120-AF20-33616CDF4134}" destId="{4A45BFFC-19B2-4860-8F04-E030552AB0CE}" srcOrd="1" destOrd="0" parTransId="{EF7CD51C-8FCA-49A3-9DCA-C94B2CBABD4F}" sibTransId="{249EE577-FE8B-4D68-A2A6-D24F289DB127}"/>
    <dgm:cxn modelId="{71C624D2-0D9A-4F94-9300-43BD661AEBB0}" srcId="{4A45BFFC-19B2-4860-8F04-E030552AB0CE}" destId="{68695948-B5E9-40C1-BB2D-E6A3FDEAD0D2}" srcOrd="2" destOrd="0" parTransId="{0A6A4FA1-90BD-4F39-B90E-B3BCB9B606A0}" sibTransId="{FA022F9F-CFBA-40C7-98AF-C391776C62CD}"/>
    <dgm:cxn modelId="{746926D4-A759-47A8-BD6E-72B84C792B2C}" srcId="{364DD939-859D-4AE9-B5D9-DBFC2DF63DD8}" destId="{3889D29F-F924-4120-AF20-33616CDF4134}" srcOrd="0" destOrd="0" parTransId="{190C02AB-8DF9-4354-B3F1-AAA94232A140}" sibTransId="{A940FD56-E530-4788-A010-1B70A395EA26}"/>
    <dgm:cxn modelId="{4FC261D6-F891-4A80-BCDE-B5AB424A4405}" type="presOf" srcId="{231E28BE-A273-410E-A3B2-A60AD9A25EC3}" destId="{3346052D-5133-4DB7-AD30-C15F61E93C57}" srcOrd="0" destOrd="0" presId="urn:microsoft.com/office/officeart/2005/8/layout/hierarchy1"/>
    <dgm:cxn modelId="{BBEB65E4-518E-4C95-A4A8-E7DF89D94A1F}" srcId="{4A45BFFC-19B2-4860-8F04-E030552AB0CE}" destId="{91918AF4-EF03-43C3-B2C8-E62D0FD4133E}" srcOrd="0" destOrd="0" parTransId="{C26249A8-78FB-42E7-AC9A-59D110DEB159}" sibTransId="{A8C8C337-85B3-40E6-ACC3-7DB0E75B9487}"/>
    <dgm:cxn modelId="{5D9EF0E4-B752-4210-BB48-AEBE567070E1}" type="presOf" srcId="{C9FF98EE-6163-48A9-942C-634C798F919B}" destId="{2D1C4844-7952-4A05-80FB-C2ADEE22CBF7}" srcOrd="0" destOrd="0" presId="urn:microsoft.com/office/officeart/2005/8/layout/hierarchy1"/>
    <dgm:cxn modelId="{8C4FDFE7-6EA7-4667-8B8D-89DA211512CE}" type="presOf" srcId="{99087555-9482-4960-820A-7CE29C4E1E7E}" destId="{D9F03A64-5907-403B-A0FD-18BB1AA66EE3}" srcOrd="0" destOrd="0" presId="urn:microsoft.com/office/officeart/2005/8/layout/hierarchy1"/>
    <dgm:cxn modelId="{A068B1ED-EA46-43BD-B40A-5283495B2CC0}" type="presOf" srcId="{4A45BFFC-19B2-4860-8F04-E030552AB0CE}" destId="{49B89FB9-FCF8-4498-B13A-B1916E270821}" srcOrd="0" destOrd="0" presId="urn:microsoft.com/office/officeart/2005/8/layout/hierarchy1"/>
    <dgm:cxn modelId="{7989D7F4-94D5-4FD0-877B-ABDCF349E419}" srcId="{138BF045-55CD-412B-87BE-4AC7C94D1A0D}" destId="{B3D1D25A-9360-4145-92F7-A573EA86C731}" srcOrd="0" destOrd="0" parTransId="{4A6C34DB-4091-408D-B904-563DCB56020B}" sibTransId="{89F2411B-286C-4904-888B-213E99C65B1B}"/>
    <dgm:cxn modelId="{2D3064F6-3A34-4B66-B62B-41B036797B11}" srcId="{91918AF4-EF03-43C3-B2C8-E62D0FD4133E}" destId="{15EEBBF7-076F-44DF-8E4B-2C3AC4EA4D7F}" srcOrd="2" destOrd="0" parTransId="{4661C57A-04FA-4923-9347-42BF608ABD30}" sibTransId="{6E2F20BB-BB85-40E3-AAD2-17B898FABC10}"/>
    <dgm:cxn modelId="{7F2E87F6-4130-4C0D-8848-3CCF761E466B}" srcId="{68695948-B5E9-40C1-BB2D-E6A3FDEAD0D2}" destId="{D547F09F-2C14-481A-852D-F25A667E3D06}" srcOrd="1" destOrd="0" parTransId="{1B1B92C3-9983-4C8F-8DB3-16B5759554B7}" sibTransId="{E05CEFAD-EE7C-4C5C-8741-D4D5842B8A66}"/>
    <dgm:cxn modelId="{9CD2FCFF-8488-49B6-92CF-E21CE8DD1086}" type="presOf" srcId="{E3751B13-BAF8-4F64-AAED-8BBEE8525C9C}" destId="{8950C9C2-39D9-42AC-9201-B13139D80FE2}" srcOrd="0" destOrd="0" presId="urn:microsoft.com/office/officeart/2005/8/layout/hierarchy1"/>
    <dgm:cxn modelId="{AB8DB51E-CD5D-4EC7-8F94-074281AE1679}" type="presParOf" srcId="{7DCFB45D-3059-4782-8701-EBE8306B282E}" destId="{685DBAAC-424E-4CF9-ACAB-1C97CDF3A807}" srcOrd="0" destOrd="0" presId="urn:microsoft.com/office/officeart/2005/8/layout/hierarchy1"/>
    <dgm:cxn modelId="{B45825A9-8FE0-48E5-8E9B-8B2B7EB412C8}" type="presParOf" srcId="{685DBAAC-424E-4CF9-ACAB-1C97CDF3A807}" destId="{92B705DC-B4A4-458B-887D-31D5D320AF9C}" srcOrd="0" destOrd="0" presId="urn:microsoft.com/office/officeart/2005/8/layout/hierarchy1"/>
    <dgm:cxn modelId="{81AC6C7F-8D72-436C-B0D4-D8B43359F626}" type="presParOf" srcId="{92B705DC-B4A4-458B-887D-31D5D320AF9C}" destId="{8211B2E2-22E8-4164-A433-0EB8E79F7B19}" srcOrd="0" destOrd="0" presId="urn:microsoft.com/office/officeart/2005/8/layout/hierarchy1"/>
    <dgm:cxn modelId="{11561B8A-AA61-4747-BFD9-CB00BB6B69E2}" type="presParOf" srcId="{92B705DC-B4A4-458B-887D-31D5D320AF9C}" destId="{14DE21A1-C31E-4406-99D4-C6B7E668AF95}" srcOrd="1" destOrd="0" presId="urn:microsoft.com/office/officeart/2005/8/layout/hierarchy1"/>
    <dgm:cxn modelId="{AE57DF34-B9EC-4E27-84DF-02EE9EBA230A}" type="presParOf" srcId="{685DBAAC-424E-4CF9-ACAB-1C97CDF3A807}" destId="{63970560-2137-4B50-A0E3-8CF6C64ECAF8}" srcOrd="1" destOrd="0" presId="urn:microsoft.com/office/officeart/2005/8/layout/hierarchy1"/>
    <dgm:cxn modelId="{72E96F6D-6B03-43ED-99BE-069CDD501F01}" type="presParOf" srcId="{63970560-2137-4B50-A0E3-8CF6C64ECAF8}" destId="{6CDFDFB7-D902-4150-AED2-DB5F75B40C89}" srcOrd="0" destOrd="0" presId="urn:microsoft.com/office/officeart/2005/8/layout/hierarchy1"/>
    <dgm:cxn modelId="{0C631DFF-3526-4F16-8E65-1A69520D977D}" type="presParOf" srcId="{63970560-2137-4B50-A0E3-8CF6C64ECAF8}" destId="{90E46F10-637E-40F7-97CF-8B95150E7AA7}" srcOrd="1" destOrd="0" presId="urn:microsoft.com/office/officeart/2005/8/layout/hierarchy1"/>
    <dgm:cxn modelId="{D30C568D-15B3-4BC7-B23A-9BE25A4BA72D}" type="presParOf" srcId="{90E46F10-637E-40F7-97CF-8B95150E7AA7}" destId="{1A0AC666-088A-47FA-8F2A-6C35B562E9F0}" srcOrd="0" destOrd="0" presId="urn:microsoft.com/office/officeart/2005/8/layout/hierarchy1"/>
    <dgm:cxn modelId="{20A09EFD-6720-4445-9AFF-18B902C61EFB}" type="presParOf" srcId="{1A0AC666-088A-47FA-8F2A-6C35B562E9F0}" destId="{37178937-1DD0-419B-A0EE-FC6A9E40A2B6}" srcOrd="0" destOrd="0" presId="urn:microsoft.com/office/officeart/2005/8/layout/hierarchy1"/>
    <dgm:cxn modelId="{556E6C31-192E-4E72-B287-DEBBF2933A46}" type="presParOf" srcId="{1A0AC666-088A-47FA-8F2A-6C35B562E9F0}" destId="{F89334F7-FFD6-4E8C-9260-A0661FBBEAC4}" srcOrd="1" destOrd="0" presId="urn:microsoft.com/office/officeart/2005/8/layout/hierarchy1"/>
    <dgm:cxn modelId="{0DB9C81B-4F76-4CC6-8973-16C032A21E87}" type="presParOf" srcId="{90E46F10-637E-40F7-97CF-8B95150E7AA7}" destId="{2DFFEE62-31BF-4E32-BBE6-E92D761ED8B4}" srcOrd="1" destOrd="0" presId="urn:microsoft.com/office/officeart/2005/8/layout/hierarchy1"/>
    <dgm:cxn modelId="{158448AE-E0D7-497B-A0A7-A3A87EBC7972}" type="presParOf" srcId="{2DFFEE62-31BF-4E32-BBE6-E92D761ED8B4}" destId="{F98602F6-E735-4AFA-9933-5DD9D76458CE}" srcOrd="0" destOrd="0" presId="urn:microsoft.com/office/officeart/2005/8/layout/hierarchy1"/>
    <dgm:cxn modelId="{A2E8F0CB-C19E-452C-ADBD-FB11E7BAA9CD}" type="presParOf" srcId="{2DFFEE62-31BF-4E32-BBE6-E92D761ED8B4}" destId="{F2FECEEE-DFD4-48B5-BF58-C79A780A29B8}" srcOrd="1" destOrd="0" presId="urn:microsoft.com/office/officeart/2005/8/layout/hierarchy1"/>
    <dgm:cxn modelId="{16C4396D-29EA-4416-84BA-6C7233C4D078}" type="presParOf" srcId="{F2FECEEE-DFD4-48B5-BF58-C79A780A29B8}" destId="{3B77677D-2F44-4792-837C-A58912D58F4A}" srcOrd="0" destOrd="0" presId="urn:microsoft.com/office/officeart/2005/8/layout/hierarchy1"/>
    <dgm:cxn modelId="{E1ACCBCA-5417-4E6F-814D-DCC8998CC56F}" type="presParOf" srcId="{3B77677D-2F44-4792-837C-A58912D58F4A}" destId="{B0E04431-CB49-46FC-9D0A-EC047CB6D519}" srcOrd="0" destOrd="0" presId="urn:microsoft.com/office/officeart/2005/8/layout/hierarchy1"/>
    <dgm:cxn modelId="{8947305D-271A-427E-BF04-482DB9DE9831}" type="presParOf" srcId="{3B77677D-2F44-4792-837C-A58912D58F4A}" destId="{CFA62ADF-1F89-461D-9299-8326CD5DDBA1}" srcOrd="1" destOrd="0" presId="urn:microsoft.com/office/officeart/2005/8/layout/hierarchy1"/>
    <dgm:cxn modelId="{D07A78AC-62E4-405E-807D-9C4D7302DC37}" type="presParOf" srcId="{F2FECEEE-DFD4-48B5-BF58-C79A780A29B8}" destId="{12D9447A-6CA8-4CB0-BF09-B92C0541F485}" srcOrd="1" destOrd="0" presId="urn:microsoft.com/office/officeart/2005/8/layout/hierarchy1"/>
    <dgm:cxn modelId="{3DAF36E7-54DD-4DD9-A821-E05B34D444D2}" type="presParOf" srcId="{12D9447A-6CA8-4CB0-BF09-B92C0541F485}" destId="{C943B6D8-1079-4852-B3CF-17032B98DF3B}" srcOrd="0" destOrd="0" presId="urn:microsoft.com/office/officeart/2005/8/layout/hierarchy1"/>
    <dgm:cxn modelId="{8C2E9238-1305-46B2-A912-C1C3059D715C}" type="presParOf" srcId="{12D9447A-6CA8-4CB0-BF09-B92C0541F485}" destId="{9ABEEE19-9692-48B9-8C13-8ECCB10E3D35}" srcOrd="1" destOrd="0" presId="urn:microsoft.com/office/officeart/2005/8/layout/hierarchy1"/>
    <dgm:cxn modelId="{C0C076C3-5332-4D54-9D09-F31D4E2FB056}" type="presParOf" srcId="{9ABEEE19-9692-48B9-8C13-8ECCB10E3D35}" destId="{18A43D48-EFCE-46C4-A5F6-72078DDD31EC}" srcOrd="0" destOrd="0" presId="urn:microsoft.com/office/officeart/2005/8/layout/hierarchy1"/>
    <dgm:cxn modelId="{2E8F3FC0-89CD-461D-9DCC-57F66D087275}" type="presParOf" srcId="{18A43D48-EFCE-46C4-A5F6-72078DDD31EC}" destId="{BA515D58-4152-44B3-BE8F-A40FAB9C7585}" srcOrd="0" destOrd="0" presId="urn:microsoft.com/office/officeart/2005/8/layout/hierarchy1"/>
    <dgm:cxn modelId="{E902F9C9-8A3B-4ECE-BD99-DFD81ACE2934}" type="presParOf" srcId="{18A43D48-EFCE-46C4-A5F6-72078DDD31EC}" destId="{E192A210-313B-470C-B275-3BC412DA8316}" srcOrd="1" destOrd="0" presId="urn:microsoft.com/office/officeart/2005/8/layout/hierarchy1"/>
    <dgm:cxn modelId="{9025C90F-63C0-4443-84A7-794F9EFED112}" type="presParOf" srcId="{9ABEEE19-9692-48B9-8C13-8ECCB10E3D35}" destId="{4D00F9D5-A21A-4B50-833F-2B0782384051}" srcOrd="1" destOrd="0" presId="urn:microsoft.com/office/officeart/2005/8/layout/hierarchy1"/>
    <dgm:cxn modelId="{4E35E8BA-9F4E-4734-8372-02DFFEA9F83B}" type="presParOf" srcId="{4D00F9D5-A21A-4B50-833F-2B0782384051}" destId="{17081A42-13A4-4672-88F8-546539CD326E}" srcOrd="0" destOrd="0" presId="urn:microsoft.com/office/officeart/2005/8/layout/hierarchy1"/>
    <dgm:cxn modelId="{B8C9703A-B14A-47BF-846F-F4484FABB8F3}" type="presParOf" srcId="{4D00F9D5-A21A-4B50-833F-2B0782384051}" destId="{05E58E44-97EB-44BE-9F6D-C43A5DDA3924}" srcOrd="1" destOrd="0" presId="urn:microsoft.com/office/officeart/2005/8/layout/hierarchy1"/>
    <dgm:cxn modelId="{08F45C5F-8666-4F73-9E22-062BC1C11B8E}" type="presParOf" srcId="{05E58E44-97EB-44BE-9F6D-C43A5DDA3924}" destId="{3612035C-8326-45E2-A234-EFD4E8D060DD}" srcOrd="0" destOrd="0" presId="urn:microsoft.com/office/officeart/2005/8/layout/hierarchy1"/>
    <dgm:cxn modelId="{8448E2B4-E8D8-4685-BE6B-6F8A8BA38005}" type="presParOf" srcId="{3612035C-8326-45E2-A234-EFD4E8D060DD}" destId="{8E23EDFF-A102-4546-80F5-81F7CF1B8A74}" srcOrd="0" destOrd="0" presId="urn:microsoft.com/office/officeart/2005/8/layout/hierarchy1"/>
    <dgm:cxn modelId="{F5B0B9D0-AF03-42C2-B4C1-D1FD63105113}" type="presParOf" srcId="{3612035C-8326-45E2-A234-EFD4E8D060DD}" destId="{BC3D27EA-F2FE-44BE-96A2-C81145246C47}" srcOrd="1" destOrd="0" presId="urn:microsoft.com/office/officeart/2005/8/layout/hierarchy1"/>
    <dgm:cxn modelId="{16DB8335-EC85-4F66-80B3-D3E09F5C9D67}" type="presParOf" srcId="{05E58E44-97EB-44BE-9F6D-C43A5DDA3924}" destId="{25B8A4AA-6E84-4CCD-9D12-F98FE12D998B}" srcOrd="1" destOrd="0" presId="urn:microsoft.com/office/officeart/2005/8/layout/hierarchy1"/>
    <dgm:cxn modelId="{DF60F6C3-29BA-4CBE-9162-D9708452C22A}" type="presParOf" srcId="{25B8A4AA-6E84-4CCD-9D12-F98FE12D998B}" destId="{1AA40188-0E80-40EC-93F2-A8872F94BAD2}" srcOrd="0" destOrd="0" presId="urn:microsoft.com/office/officeart/2005/8/layout/hierarchy1"/>
    <dgm:cxn modelId="{0C654579-A674-44CE-B662-CCC940CE6FA6}" type="presParOf" srcId="{25B8A4AA-6E84-4CCD-9D12-F98FE12D998B}" destId="{4D3B301A-3202-4C70-A385-D69BFC19B6C7}" srcOrd="1" destOrd="0" presId="urn:microsoft.com/office/officeart/2005/8/layout/hierarchy1"/>
    <dgm:cxn modelId="{F5ACB10F-1634-444C-A9F0-1089944B135A}" type="presParOf" srcId="{4D3B301A-3202-4C70-A385-D69BFC19B6C7}" destId="{73AFCBF8-4C81-44B6-98B5-86B3632576F9}" srcOrd="0" destOrd="0" presId="urn:microsoft.com/office/officeart/2005/8/layout/hierarchy1"/>
    <dgm:cxn modelId="{98C99658-8078-469F-8E74-EF873D2CB0EE}" type="presParOf" srcId="{73AFCBF8-4C81-44B6-98B5-86B3632576F9}" destId="{0E182030-EEB6-4E83-A07B-4D705B556A2A}" srcOrd="0" destOrd="0" presId="urn:microsoft.com/office/officeart/2005/8/layout/hierarchy1"/>
    <dgm:cxn modelId="{DE62EAF2-25E7-4D09-85FE-A93D26E1CB01}" type="presParOf" srcId="{73AFCBF8-4C81-44B6-98B5-86B3632576F9}" destId="{D9F03A64-5907-403B-A0FD-18BB1AA66EE3}" srcOrd="1" destOrd="0" presId="urn:microsoft.com/office/officeart/2005/8/layout/hierarchy1"/>
    <dgm:cxn modelId="{4600B947-3BE1-40D5-9E61-27B90EECCB09}" type="presParOf" srcId="{4D3B301A-3202-4C70-A385-D69BFC19B6C7}" destId="{A7CF1843-B47F-4479-891D-EFAA63FCDE3B}" srcOrd="1" destOrd="0" presId="urn:microsoft.com/office/officeart/2005/8/layout/hierarchy1"/>
    <dgm:cxn modelId="{6FC55DC4-45DF-46CB-89ED-F93BB1640CFE}" type="presParOf" srcId="{A7CF1843-B47F-4479-891D-EFAA63FCDE3B}" destId="{E33C874B-648A-45C4-9EFF-508AD3DBBBA5}" srcOrd="0" destOrd="0" presId="urn:microsoft.com/office/officeart/2005/8/layout/hierarchy1"/>
    <dgm:cxn modelId="{55BE825F-D3B8-4213-B3E8-0EEDAFCF69ED}" type="presParOf" srcId="{A7CF1843-B47F-4479-891D-EFAA63FCDE3B}" destId="{953B2560-CDF1-4B03-B5D2-4C08DA87C73F}" srcOrd="1" destOrd="0" presId="urn:microsoft.com/office/officeart/2005/8/layout/hierarchy1"/>
    <dgm:cxn modelId="{C7837E6C-F8E4-4AE0-B1AC-0F6BFED405A2}" type="presParOf" srcId="{953B2560-CDF1-4B03-B5D2-4C08DA87C73F}" destId="{62D8FAF8-9C62-4F46-8E72-48CD338CF03D}" srcOrd="0" destOrd="0" presId="urn:microsoft.com/office/officeart/2005/8/layout/hierarchy1"/>
    <dgm:cxn modelId="{7FDA6A2F-894D-48A2-80D7-BC1FD61FBADE}" type="presParOf" srcId="{62D8FAF8-9C62-4F46-8E72-48CD338CF03D}" destId="{88EE9D7B-554B-403F-9C06-615937726853}" srcOrd="0" destOrd="0" presId="urn:microsoft.com/office/officeart/2005/8/layout/hierarchy1"/>
    <dgm:cxn modelId="{DE27C93E-5B3C-4013-A40C-40CD3AFAB32D}" type="presParOf" srcId="{62D8FAF8-9C62-4F46-8E72-48CD338CF03D}" destId="{8950C9C2-39D9-42AC-9201-B13139D80FE2}" srcOrd="1" destOrd="0" presId="urn:microsoft.com/office/officeart/2005/8/layout/hierarchy1"/>
    <dgm:cxn modelId="{17E16A97-45F7-454C-A28F-6AA44FDCA5B3}" type="presParOf" srcId="{953B2560-CDF1-4B03-B5D2-4C08DA87C73F}" destId="{8CA6147D-5D81-4B1E-97FC-E15021523EFA}" srcOrd="1" destOrd="0" presId="urn:microsoft.com/office/officeart/2005/8/layout/hierarchy1"/>
    <dgm:cxn modelId="{B4B0E46E-F2E0-4EFB-90F3-4A67AB159014}" type="presParOf" srcId="{63970560-2137-4B50-A0E3-8CF6C64ECAF8}" destId="{7427CB44-F3F0-46BC-A5C9-19422AEA9ABF}" srcOrd="2" destOrd="0" presId="urn:microsoft.com/office/officeart/2005/8/layout/hierarchy1"/>
    <dgm:cxn modelId="{71B7DF0F-A4F0-4176-96BD-F5109E3C14C4}" type="presParOf" srcId="{63970560-2137-4B50-A0E3-8CF6C64ECAF8}" destId="{935DCC7F-86C8-4254-A319-E16B30C2AF69}" srcOrd="3" destOrd="0" presId="urn:microsoft.com/office/officeart/2005/8/layout/hierarchy1"/>
    <dgm:cxn modelId="{8C89729D-65E0-4A53-B4A9-F054CB6F7B03}" type="presParOf" srcId="{935DCC7F-86C8-4254-A319-E16B30C2AF69}" destId="{DE72C6EA-8E6F-43E7-AC2E-76C13D83C117}" srcOrd="0" destOrd="0" presId="urn:microsoft.com/office/officeart/2005/8/layout/hierarchy1"/>
    <dgm:cxn modelId="{624CE95D-F12C-4FD4-8F03-6CF114F7716E}" type="presParOf" srcId="{DE72C6EA-8E6F-43E7-AC2E-76C13D83C117}" destId="{0CC4BA9E-E604-4B85-B975-5B5BAC122E0B}" srcOrd="0" destOrd="0" presId="urn:microsoft.com/office/officeart/2005/8/layout/hierarchy1"/>
    <dgm:cxn modelId="{6451E1E4-B388-4AC4-A35B-0DA4F30449E0}" type="presParOf" srcId="{DE72C6EA-8E6F-43E7-AC2E-76C13D83C117}" destId="{49B89FB9-FCF8-4498-B13A-B1916E270821}" srcOrd="1" destOrd="0" presId="urn:microsoft.com/office/officeart/2005/8/layout/hierarchy1"/>
    <dgm:cxn modelId="{8711B6F8-24B3-462B-9B35-F9F141C5F0A8}" type="presParOf" srcId="{935DCC7F-86C8-4254-A319-E16B30C2AF69}" destId="{268B8514-532B-41CB-8CC2-7923AD6B85C0}" srcOrd="1" destOrd="0" presId="urn:microsoft.com/office/officeart/2005/8/layout/hierarchy1"/>
    <dgm:cxn modelId="{F2CCAE07-45B7-4D33-BC68-D2B983F91CDE}" type="presParOf" srcId="{268B8514-532B-41CB-8CC2-7923AD6B85C0}" destId="{A730A5DB-6A8D-48FB-A9C0-765DEB55090C}" srcOrd="0" destOrd="0" presId="urn:microsoft.com/office/officeart/2005/8/layout/hierarchy1"/>
    <dgm:cxn modelId="{52D083BF-8BDC-4B17-91E0-1DEED44BAB49}" type="presParOf" srcId="{268B8514-532B-41CB-8CC2-7923AD6B85C0}" destId="{C0F86873-2873-491F-A904-6159B8B7A29B}" srcOrd="1" destOrd="0" presId="urn:microsoft.com/office/officeart/2005/8/layout/hierarchy1"/>
    <dgm:cxn modelId="{A64A3162-37D6-4A58-B5C6-8F5F94FDEC1B}" type="presParOf" srcId="{C0F86873-2873-491F-A904-6159B8B7A29B}" destId="{1CEE8980-9BCE-425F-9260-9C7BEB8A670A}" srcOrd="0" destOrd="0" presId="urn:microsoft.com/office/officeart/2005/8/layout/hierarchy1"/>
    <dgm:cxn modelId="{CC8B132F-FBB6-4AD0-B5F8-14A28B72E8B0}" type="presParOf" srcId="{1CEE8980-9BCE-425F-9260-9C7BEB8A670A}" destId="{31E6C86F-5DA9-434C-8B27-2606C25F1BCA}" srcOrd="0" destOrd="0" presId="urn:microsoft.com/office/officeart/2005/8/layout/hierarchy1"/>
    <dgm:cxn modelId="{E95A2BC2-E4A9-41D6-BE21-4E9D647B5B6F}" type="presParOf" srcId="{1CEE8980-9BCE-425F-9260-9C7BEB8A670A}" destId="{621AB87B-B530-4010-878C-8FA25D85DA24}" srcOrd="1" destOrd="0" presId="urn:microsoft.com/office/officeart/2005/8/layout/hierarchy1"/>
    <dgm:cxn modelId="{F2F66FC5-29FE-4816-808C-16F4091931A0}" type="presParOf" srcId="{C0F86873-2873-491F-A904-6159B8B7A29B}" destId="{82C3AF6D-B22C-4A61-9176-8E4807614D49}" srcOrd="1" destOrd="0" presId="urn:microsoft.com/office/officeart/2005/8/layout/hierarchy1"/>
    <dgm:cxn modelId="{F927C51A-CE93-4BAB-9861-8549CCEB13D5}" type="presParOf" srcId="{82C3AF6D-B22C-4A61-9176-8E4807614D49}" destId="{752AF8ED-70BD-475D-A270-1990C0CC4D86}" srcOrd="0" destOrd="0" presId="urn:microsoft.com/office/officeart/2005/8/layout/hierarchy1"/>
    <dgm:cxn modelId="{4A2DDBF2-B8AC-447E-9B67-7BEBA37171E5}" type="presParOf" srcId="{82C3AF6D-B22C-4A61-9176-8E4807614D49}" destId="{0F8C8385-697E-4E53-BDB3-03FC780E9948}" srcOrd="1" destOrd="0" presId="urn:microsoft.com/office/officeart/2005/8/layout/hierarchy1"/>
    <dgm:cxn modelId="{428F884E-A5BE-4D63-A45B-047AA4355CE3}" type="presParOf" srcId="{0F8C8385-697E-4E53-BDB3-03FC780E9948}" destId="{E0474679-ADB2-434F-80D7-76645B23C6B6}" srcOrd="0" destOrd="0" presId="urn:microsoft.com/office/officeart/2005/8/layout/hierarchy1"/>
    <dgm:cxn modelId="{037A93AE-7113-477C-894C-2B72C6903A0B}" type="presParOf" srcId="{E0474679-ADB2-434F-80D7-76645B23C6B6}" destId="{F5720CD7-A028-45DE-875A-1C32353EE9D7}" srcOrd="0" destOrd="0" presId="urn:microsoft.com/office/officeart/2005/8/layout/hierarchy1"/>
    <dgm:cxn modelId="{005CCC55-575E-4166-B171-1E9977CEBBF4}" type="presParOf" srcId="{E0474679-ADB2-434F-80D7-76645B23C6B6}" destId="{2D1C4844-7952-4A05-80FB-C2ADEE22CBF7}" srcOrd="1" destOrd="0" presId="urn:microsoft.com/office/officeart/2005/8/layout/hierarchy1"/>
    <dgm:cxn modelId="{5E2B701F-71C8-431C-B05F-7270A87A6CA7}" type="presParOf" srcId="{0F8C8385-697E-4E53-BDB3-03FC780E9948}" destId="{145D7C28-6230-43D4-9321-E877492F8F19}" srcOrd="1" destOrd="0" presId="urn:microsoft.com/office/officeart/2005/8/layout/hierarchy1"/>
    <dgm:cxn modelId="{019DE965-5A67-426F-B8DC-407A5F19EED9}" type="presParOf" srcId="{82C3AF6D-B22C-4A61-9176-8E4807614D49}" destId="{65B3D847-A64D-4C9F-9067-DA507E280F67}" srcOrd="2" destOrd="0" presId="urn:microsoft.com/office/officeart/2005/8/layout/hierarchy1"/>
    <dgm:cxn modelId="{622DBCDC-430B-42C7-A07D-C182E6D66F75}" type="presParOf" srcId="{82C3AF6D-B22C-4A61-9176-8E4807614D49}" destId="{96FAA854-CC41-479F-B8A9-DE885991FF49}" srcOrd="3" destOrd="0" presId="urn:microsoft.com/office/officeart/2005/8/layout/hierarchy1"/>
    <dgm:cxn modelId="{E1EA04BA-4F9B-4944-AB7B-36EAD2DC9950}" type="presParOf" srcId="{96FAA854-CC41-479F-B8A9-DE885991FF49}" destId="{E85D3C22-4532-4553-8735-2F47912E0B3C}" srcOrd="0" destOrd="0" presId="urn:microsoft.com/office/officeart/2005/8/layout/hierarchy1"/>
    <dgm:cxn modelId="{A305D860-F51F-42D6-BF13-74E64DF6BBBB}" type="presParOf" srcId="{E85D3C22-4532-4553-8735-2F47912E0B3C}" destId="{DB230132-C91C-43AE-B0FB-7835CBE2BDD2}" srcOrd="0" destOrd="0" presId="urn:microsoft.com/office/officeart/2005/8/layout/hierarchy1"/>
    <dgm:cxn modelId="{E9439DC2-B7A3-49DA-98DB-C4B7271253EA}" type="presParOf" srcId="{E85D3C22-4532-4553-8735-2F47912E0B3C}" destId="{52FA482A-F5E9-4DD6-93BD-77BF78007248}" srcOrd="1" destOrd="0" presId="urn:microsoft.com/office/officeart/2005/8/layout/hierarchy1"/>
    <dgm:cxn modelId="{CB62BA7B-C3C1-4738-97B0-C66CD916E4CC}" type="presParOf" srcId="{96FAA854-CC41-479F-B8A9-DE885991FF49}" destId="{1304E1E0-6294-41F9-BBD2-D945E975FE3D}" srcOrd="1" destOrd="0" presId="urn:microsoft.com/office/officeart/2005/8/layout/hierarchy1"/>
    <dgm:cxn modelId="{0ABD8FE8-D7A5-4787-91BF-10C644CD8FCD}" type="presParOf" srcId="{82C3AF6D-B22C-4A61-9176-8E4807614D49}" destId="{FC12788C-660F-4FDA-9B6C-48231B0E79AD}" srcOrd="4" destOrd="0" presId="urn:microsoft.com/office/officeart/2005/8/layout/hierarchy1"/>
    <dgm:cxn modelId="{ABB40F0B-0268-472D-BA84-B2DFCF1627EE}" type="presParOf" srcId="{82C3AF6D-B22C-4A61-9176-8E4807614D49}" destId="{76EAC8C6-C29E-4E25-BFC4-AD960C8E614B}" srcOrd="5" destOrd="0" presId="urn:microsoft.com/office/officeart/2005/8/layout/hierarchy1"/>
    <dgm:cxn modelId="{A0B574EC-C3B8-4D98-BBBC-1D2E77FC0D7A}" type="presParOf" srcId="{76EAC8C6-C29E-4E25-BFC4-AD960C8E614B}" destId="{533074A7-D7E1-4F35-BD96-DCC904F1DD7E}" srcOrd="0" destOrd="0" presId="urn:microsoft.com/office/officeart/2005/8/layout/hierarchy1"/>
    <dgm:cxn modelId="{5F034D9C-1437-4C39-996C-51A8E0129FBA}" type="presParOf" srcId="{533074A7-D7E1-4F35-BD96-DCC904F1DD7E}" destId="{2883379C-9683-4BED-995A-C12BE8D841FF}" srcOrd="0" destOrd="0" presId="urn:microsoft.com/office/officeart/2005/8/layout/hierarchy1"/>
    <dgm:cxn modelId="{490A9FB1-026D-4B07-90AF-E7AD76686ABC}" type="presParOf" srcId="{533074A7-D7E1-4F35-BD96-DCC904F1DD7E}" destId="{13328373-5531-4AD3-B43F-1D40D84B96BA}" srcOrd="1" destOrd="0" presId="urn:microsoft.com/office/officeart/2005/8/layout/hierarchy1"/>
    <dgm:cxn modelId="{DD645C0B-B7A4-4CA6-A430-41C389068058}" type="presParOf" srcId="{76EAC8C6-C29E-4E25-BFC4-AD960C8E614B}" destId="{17A35BB7-29A3-4E24-9EE7-0F9B4A8B500C}" srcOrd="1" destOrd="0" presId="urn:microsoft.com/office/officeart/2005/8/layout/hierarchy1"/>
    <dgm:cxn modelId="{3362692F-D968-4A7B-8105-592551C7E002}" type="presParOf" srcId="{268B8514-532B-41CB-8CC2-7923AD6B85C0}" destId="{77F6AE0C-80ED-4152-8557-1DB9C7AC90B6}" srcOrd="2" destOrd="0" presId="urn:microsoft.com/office/officeart/2005/8/layout/hierarchy1"/>
    <dgm:cxn modelId="{EF87404B-C5D6-429B-B43C-D373DEB1AC53}" type="presParOf" srcId="{268B8514-532B-41CB-8CC2-7923AD6B85C0}" destId="{DCA09BAD-D9B4-47A1-A746-D2179475E547}" srcOrd="3" destOrd="0" presId="urn:microsoft.com/office/officeart/2005/8/layout/hierarchy1"/>
    <dgm:cxn modelId="{73336FD5-D9C6-4D39-B8EA-51379B769897}" type="presParOf" srcId="{DCA09BAD-D9B4-47A1-A746-D2179475E547}" destId="{F91BCAEA-2056-465D-A7D7-9E63EF15106F}" srcOrd="0" destOrd="0" presId="urn:microsoft.com/office/officeart/2005/8/layout/hierarchy1"/>
    <dgm:cxn modelId="{6565FEE0-67F9-4A21-B9C5-F3F435568CD2}" type="presParOf" srcId="{F91BCAEA-2056-465D-A7D7-9E63EF15106F}" destId="{F2E33D48-1D9E-40C5-9B49-09F868629E4D}" srcOrd="0" destOrd="0" presId="urn:microsoft.com/office/officeart/2005/8/layout/hierarchy1"/>
    <dgm:cxn modelId="{74F0D871-9B7B-4C8B-9429-F634E40D1EB7}" type="presParOf" srcId="{F91BCAEA-2056-465D-A7D7-9E63EF15106F}" destId="{AB2FF22F-B170-4BD8-9464-FBFA5674AD56}" srcOrd="1" destOrd="0" presId="urn:microsoft.com/office/officeart/2005/8/layout/hierarchy1"/>
    <dgm:cxn modelId="{B872581C-83AA-4B26-ADB3-9D2FF94842E9}" type="presParOf" srcId="{DCA09BAD-D9B4-47A1-A746-D2179475E547}" destId="{ADA2FC1B-6589-4539-A417-D125EE1D5E4F}" srcOrd="1" destOrd="0" presId="urn:microsoft.com/office/officeart/2005/8/layout/hierarchy1"/>
    <dgm:cxn modelId="{70D98E0D-B246-45B0-AA83-773272214937}" type="presParOf" srcId="{268B8514-532B-41CB-8CC2-7923AD6B85C0}" destId="{2CF415EC-79CB-4022-BBE7-ECFA041165CA}" srcOrd="4" destOrd="0" presId="urn:microsoft.com/office/officeart/2005/8/layout/hierarchy1"/>
    <dgm:cxn modelId="{F886C868-9588-4E86-8A76-CC744E94D692}" type="presParOf" srcId="{268B8514-532B-41CB-8CC2-7923AD6B85C0}" destId="{5E56E36C-1D3D-4B2D-B123-C3AA3688E11F}" srcOrd="5" destOrd="0" presId="urn:microsoft.com/office/officeart/2005/8/layout/hierarchy1"/>
    <dgm:cxn modelId="{497700FA-7E26-438B-A415-F38CC015BA4A}" type="presParOf" srcId="{5E56E36C-1D3D-4B2D-B123-C3AA3688E11F}" destId="{BD96862F-BA86-48F1-A3B9-E438F9D55E04}" srcOrd="0" destOrd="0" presId="urn:microsoft.com/office/officeart/2005/8/layout/hierarchy1"/>
    <dgm:cxn modelId="{E0315BCA-88EE-4366-91C5-8FED8EB3D317}" type="presParOf" srcId="{BD96862F-BA86-48F1-A3B9-E438F9D55E04}" destId="{8EA11FD8-918E-45FF-8FD3-2936F58C1084}" srcOrd="0" destOrd="0" presId="urn:microsoft.com/office/officeart/2005/8/layout/hierarchy1"/>
    <dgm:cxn modelId="{247CCDA7-8162-4326-B6C8-223DFD278F7A}" type="presParOf" srcId="{BD96862F-BA86-48F1-A3B9-E438F9D55E04}" destId="{959CC48E-A81A-4BC0-B7C7-4901C7D8AE6C}" srcOrd="1" destOrd="0" presId="urn:microsoft.com/office/officeart/2005/8/layout/hierarchy1"/>
    <dgm:cxn modelId="{152F5DC6-2FEF-40CC-A3F5-413BD0199CDA}" type="presParOf" srcId="{5E56E36C-1D3D-4B2D-B123-C3AA3688E11F}" destId="{505D87C0-8C03-4665-A091-A3BDFB9BF60C}" srcOrd="1" destOrd="0" presId="urn:microsoft.com/office/officeart/2005/8/layout/hierarchy1"/>
    <dgm:cxn modelId="{321CCDD8-3078-4097-A2E3-23F110A9CD86}" type="presParOf" srcId="{505D87C0-8C03-4665-A091-A3BDFB9BF60C}" destId="{36DEF035-3F6F-4798-8E52-9F7B9A080A5C}" srcOrd="0" destOrd="0" presId="urn:microsoft.com/office/officeart/2005/8/layout/hierarchy1"/>
    <dgm:cxn modelId="{0C33C0E1-5095-4A04-8147-D6EAD7D10311}" type="presParOf" srcId="{505D87C0-8C03-4665-A091-A3BDFB9BF60C}" destId="{74BBEFA7-4B79-4FD3-8DC8-8DD33ADD1C4E}" srcOrd="1" destOrd="0" presId="urn:microsoft.com/office/officeart/2005/8/layout/hierarchy1"/>
    <dgm:cxn modelId="{C5163D9E-8118-4A9E-805C-E2DAF2C591B6}" type="presParOf" srcId="{74BBEFA7-4B79-4FD3-8DC8-8DD33ADD1C4E}" destId="{5614498C-F267-4734-A939-6ED9F724B8F9}" srcOrd="0" destOrd="0" presId="urn:microsoft.com/office/officeart/2005/8/layout/hierarchy1"/>
    <dgm:cxn modelId="{435CEACE-D938-4F76-A761-507A9596D239}" type="presParOf" srcId="{5614498C-F267-4734-A939-6ED9F724B8F9}" destId="{FD610218-99E5-43C7-9702-108623AEFF1E}" srcOrd="0" destOrd="0" presId="urn:microsoft.com/office/officeart/2005/8/layout/hierarchy1"/>
    <dgm:cxn modelId="{DA8D45F8-D62E-49A9-BF85-0C8913DF7550}" type="presParOf" srcId="{5614498C-F267-4734-A939-6ED9F724B8F9}" destId="{8E1AD867-22D8-43BD-8AD6-601CAB5C2179}" srcOrd="1" destOrd="0" presId="urn:microsoft.com/office/officeart/2005/8/layout/hierarchy1"/>
    <dgm:cxn modelId="{48C06A09-7F74-4619-8271-7BFC6807EE29}" type="presParOf" srcId="{74BBEFA7-4B79-4FD3-8DC8-8DD33ADD1C4E}" destId="{4F72316B-E206-4641-9FF6-55B15DD73E86}" srcOrd="1" destOrd="0" presId="urn:microsoft.com/office/officeart/2005/8/layout/hierarchy1"/>
    <dgm:cxn modelId="{DE9634EB-DD67-44AE-AA72-1879890B458B}" type="presParOf" srcId="{505D87C0-8C03-4665-A091-A3BDFB9BF60C}" destId="{F10520D7-FF2A-47D4-A1AF-F302D04A7737}" srcOrd="2" destOrd="0" presId="urn:microsoft.com/office/officeart/2005/8/layout/hierarchy1"/>
    <dgm:cxn modelId="{26388C47-5ECF-4860-80EF-0AA473286283}" type="presParOf" srcId="{505D87C0-8C03-4665-A091-A3BDFB9BF60C}" destId="{D0C4AB7D-BD07-48F7-BEE4-D835F1EC18C8}" srcOrd="3" destOrd="0" presId="urn:microsoft.com/office/officeart/2005/8/layout/hierarchy1"/>
    <dgm:cxn modelId="{77299553-218C-45B6-85E9-4E23C7E66B1D}" type="presParOf" srcId="{D0C4AB7D-BD07-48F7-BEE4-D835F1EC18C8}" destId="{458F7BC3-1BD4-459D-8E65-39B20ED256A2}" srcOrd="0" destOrd="0" presId="urn:microsoft.com/office/officeart/2005/8/layout/hierarchy1"/>
    <dgm:cxn modelId="{E33D5BD4-AE9A-4EA0-BE2D-FF0618371AB0}" type="presParOf" srcId="{458F7BC3-1BD4-459D-8E65-39B20ED256A2}" destId="{82A4B40C-889D-4C33-B5A7-66F94B32B3D1}" srcOrd="0" destOrd="0" presId="urn:microsoft.com/office/officeart/2005/8/layout/hierarchy1"/>
    <dgm:cxn modelId="{CC8EE77A-1479-4101-BBDD-A0884ABEBEBB}" type="presParOf" srcId="{458F7BC3-1BD4-459D-8E65-39B20ED256A2}" destId="{42EC3255-1A6A-4642-B083-C4891769F0DF}" srcOrd="1" destOrd="0" presId="urn:microsoft.com/office/officeart/2005/8/layout/hierarchy1"/>
    <dgm:cxn modelId="{7BB90C06-A864-4775-9DCE-62D208C80CAD}" type="presParOf" srcId="{D0C4AB7D-BD07-48F7-BEE4-D835F1EC18C8}" destId="{CB5E7F39-D5FB-4FC1-8EC6-03A58666A9BB}" srcOrd="1" destOrd="0" presId="urn:microsoft.com/office/officeart/2005/8/layout/hierarchy1"/>
    <dgm:cxn modelId="{F6B11D15-D60D-46E0-A498-A571EC53A5C6}" type="presParOf" srcId="{505D87C0-8C03-4665-A091-A3BDFB9BF60C}" destId="{074A684E-6B38-4990-8EA1-D77EB0DB2F22}" srcOrd="4" destOrd="0" presId="urn:microsoft.com/office/officeart/2005/8/layout/hierarchy1"/>
    <dgm:cxn modelId="{CFC4666F-8374-4CC1-8217-EAA52DCC0F0D}" type="presParOf" srcId="{505D87C0-8C03-4665-A091-A3BDFB9BF60C}" destId="{E8C71CBD-6765-4757-A10A-48B897A5CD13}" srcOrd="5" destOrd="0" presId="urn:microsoft.com/office/officeart/2005/8/layout/hierarchy1"/>
    <dgm:cxn modelId="{C1AB31EE-4E73-4C85-93D0-73EA03E82976}" type="presParOf" srcId="{E8C71CBD-6765-4757-A10A-48B897A5CD13}" destId="{903B9F92-85C6-4BB8-A6C6-BAAA01C6688D}" srcOrd="0" destOrd="0" presId="urn:microsoft.com/office/officeart/2005/8/layout/hierarchy1"/>
    <dgm:cxn modelId="{9EA44469-C7BE-4105-BFE2-BC95FCA53C88}" type="presParOf" srcId="{903B9F92-85C6-4BB8-A6C6-BAAA01C6688D}" destId="{504DC5FE-2243-4A50-9C66-39C84B357BBE}" srcOrd="0" destOrd="0" presId="urn:microsoft.com/office/officeart/2005/8/layout/hierarchy1"/>
    <dgm:cxn modelId="{1BDCF988-55D4-4A96-AC06-D3112C228677}" type="presParOf" srcId="{903B9F92-85C6-4BB8-A6C6-BAAA01C6688D}" destId="{3346052D-5133-4DB7-AD30-C15F61E93C57}" srcOrd="1" destOrd="0" presId="urn:microsoft.com/office/officeart/2005/8/layout/hierarchy1"/>
    <dgm:cxn modelId="{8244E52C-4C20-4E2D-B719-99F4C88643DA}" type="presParOf" srcId="{E8C71CBD-6765-4757-A10A-48B897A5CD13}" destId="{0399D65B-D75A-4A02-A13F-7B9240DA048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BB9D78-DD1E-4D8E-A08F-99CDF7AD42C1}">
      <dsp:nvSpPr>
        <dsp:cNvPr id="0" name=""/>
        <dsp:cNvSpPr/>
      </dsp:nvSpPr>
      <dsp:spPr>
        <a:xfrm>
          <a:off x="3986212" y="1804245"/>
          <a:ext cx="2828925" cy="673155"/>
        </a:xfrm>
        <a:custGeom>
          <a:avLst/>
          <a:gdLst/>
          <a:ahLst/>
          <a:cxnLst/>
          <a:rect l="0" t="0" r="0" b="0"/>
          <a:pathLst>
            <a:path>
              <a:moveTo>
                <a:pt x="0" y="0"/>
              </a:moveTo>
              <a:lnTo>
                <a:pt x="0" y="458735"/>
              </a:lnTo>
              <a:lnTo>
                <a:pt x="2828925" y="458735"/>
              </a:lnTo>
              <a:lnTo>
                <a:pt x="2828925"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2B05AC-D0CC-4FF9-AEA8-09C5ADDEBBC5}">
      <dsp:nvSpPr>
        <dsp:cNvPr id="0" name=""/>
        <dsp:cNvSpPr/>
      </dsp:nvSpPr>
      <dsp:spPr>
        <a:xfrm>
          <a:off x="3940492" y="1804245"/>
          <a:ext cx="91440" cy="673155"/>
        </a:xfrm>
        <a:custGeom>
          <a:avLst/>
          <a:gdLst/>
          <a:ahLst/>
          <a:cxnLst/>
          <a:rect l="0" t="0" r="0" b="0"/>
          <a:pathLst>
            <a:path>
              <a:moveTo>
                <a:pt x="45720" y="0"/>
              </a:moveTo>
              <a:lnTo>
                <a:pt x="45720"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ADC39A-6422-4C1F-9225-319478DFF092}">
      <dsp:nvSpPr>
        <dsp:cNvPr id="0" name=""/>
        <dsp:cNvSpPr/>
      </dsp:nvSpPr>
      <dsp:spPr>
        <a:xfrm>
          <a:off x="1157287" y="1804245"/>
          <a:ext cx="2828925" cy="673155"/>
        </a:xfrm>
        <a:custGeom>
          <a:avLst/>
          <a:gdLst/>
          <a:ahLst/>
          <a:cxnLst/>
          <a:rect l="0" t="0" r="0" b="0"/>
          <a:pathLst>
            <a:path>
              <a:moveTo>
                <a:pt x="2828925" y="0"/>
              </a:moveTo>
              <a:lnTo>
                <a:pt x="2828925" y="458735"/>
              </a:lnTo>
              <a:lnTo>
                <a:pt x="0" y="458735"/>
              </a:lnTo>
              <a:lnTo>
                <a:pt x="0" y="673155"/>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C32817-3172-4A13-A494-19809BD1E565}">
      <dsp:nvSpPr>
        <dsp:cNvPr id="0" name=""/>
        <dsp:cNvSpPr/>
      </dsp:nvSpPr>
      <dsp:spPr>
        <a:xfrm>
          <a:off x="2828924" y="334489"/>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87E15E-F83B-45C7-961B-95FA023CD904}">
      <dsp:nvSpPr>
        <dsp:cNvPr id="0" name=""/>
        <dsp:cNvSpPr/>
      </dsp:nvSpPr>
      <dsp:spPr>
        <a:xfrm>
          <a:off x="3086099" y="57880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DZ" sz="4800" kern="1200" dirty="0">
              <a:latin typeface="Traditional Arabic" pitchFamily="18" charset="-78"/>
              <a:cs typeface="Traditional Arabic" pitchFamily="18" charset="-78"/>
            </a:rPr>
            <a:t>المدير</a:t>
          </a:r>
          <a:endParaRPr lang="fr-FR" sz="4800" kern="1200" dirty="0">
            <a:latin typeface="Traditional Arabic" pitchFamily="18" charset="-78"/>
            <a:cs typeface="Traditional Arabic" pitchFamily="18" charset="-78"/>
          </a:endParaRPr>
        </a:p>
      </dsp:txBody>
      <dsp:txXfrm>
        <a:off x="3129147" y="621854"/>
        <a:ext cx="2228479" cy="1383659"/>
      </dsp:txXfrm>
    </dsp:sp>
    <dsp:sp modelId="{843B883E-E3E7-43CE-BEE2-E84D8B054D63}">
      <dsp:nvSpPr>
        <dsp:cNvPr id="0" name=""/>
        <dsp:cNvSpPr/>
      </dsp:nvSpPr>
      <dsp:spPr>
        <a:xfrm>
          <a:off x="0"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355B67-C310-4AC0-94A8-BD003061DCAA}">
      <dsp:nvSpPr>
        <dsp:cNvPr id="0" name=""/>
        <dsp:cNvSpPr/>
      </dsp:nvSpPr>
      <dsp:spPr>
        <a:xfrm>
          <a:off x="257174"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ar-DZ" sz="4000" kern="1200" dirty="0">
              <a:latin typeface="Traditional Arabic" pitchFamily="18" charset="-78"/>
              <a:cs typeface="Traditional Arabic" pitchFamily="18" charset="-78"/>
            </a:rPr>
            <a:t>مصلحة القروض</a:t>
          </a:r>
          <a:endParaRPr lang="fr-FR" sz="4000" kern="1200" dirty="0">
            <a:latin typeface="Traditional Arabic" pitchFamily="18" charset="-78"/>
            <a:cs typeface="Traditional Arabic" pitchFamily="18" charset="-78"/>
          </a:endParaRPr>
        </a:p>
      </dsp:txBody>
      <dsp:txXfrm>
        <a:off x="300222" y="2764764"/>
        <a:ext cx="2228479" cy="1383659"/>
      </dsp:txXfrm>
    </dsp:sp>
    <dsp:sp modelId="{CDE17B89-B9C6-4F51-AA94-2D7CD5CF3D68}">
      <dsp:nvSpPr>
        <dsp:cNvPr id="0" name=""/>
        <dsp:cNvSpPr/>
      </dsp:nvSpPr>
      <dsp:spPr>
        <a:xfrm>
          <a:off x="2828924"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5AD828-BE67-441F-9C1D-E439603E6AFC}">
      <dsp:nvSpPr>
        <dsp:cNvPr id="0" name=""/>
        <dsp:cNvSpPr/>
      </dsp:nvSpPr>
      <dsp:spPr>
        <a:xfrm>
          <a:off x="3086099"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ar-DZ" sz="4000" b="0" kern="1200" dirty="0">
              <a:latin typeface="Traditional Arabic" pitchFamily="18" charset="-78"/>
              <a:cs typeface="Traditional Arabic" pitchFamily="18" charset="-78"/>
            </a:rPr>
            <a:t>مصلحة الإدارة والمراقبة</a:t>
          </a:r>
          <a:endParaRPr lang="fr-FR" sz="4000" b="0" kern="1200" dirty="0">
            <a:latin typeface="Traditional Arabic" pitchFamily="18" charset="-78"/>
            <a:cs typeface="Traditional Arabic" pitchFamily="18" charset="-78"/>
          </a:endParaRPr>
        </a:p>
      </dsp:txBody>
      <dsp:txXfrm>
        <a:off x="3129147" y="2764764"/>
        <a:ext cx="2228479" cy="1383659"/>
      </dsp:txXfrm>
    </dsp:sp>
    <dsp:sp modelId="{9051D417-B0DF-49FB-97C6-5FA5EF4CB075}">
      <dsp:nvSpPr>
        <dsp:cNvPr id="0" name=""/>
        <dsp:cNvSpPr/>
      </dsp:nvSpPr>
      <dsp:spPr>
        <a:xfrm>
          <a:off x="5657850" y="2477400"/>
          <a:ext cx="2314575" cy="146975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523BC8-2F75-4FC4-978B-60D9B8892D63}">
      <dsp:nvSpPr>
        <dsp:cNvPr id="0" name=""/>
        <dsp:cNvSpPr/>
      </dsp:nvSpPr>
      <dsp:spPr>
        <a:xfrm>
          <a:off x="5915024" y="2721716"/>
          <a:ext cx="2314575" cy="146975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ar-DZ" sz="4800" kern="1200" dirty="0">
              <a:latin typeface="Traditional Arabic" pitchFamily="18" charset="-78"/>
              <a:cs typeface="Traditional Arabic" pitchFamily="18" charset="-78"/>
            </a:rPr>
            <a:t>مصلحة الصندوق </a:t>
          </a:r>
          <a:endParaRPr lang="fr-FR" sz="4800" kern="1200" dirty="0">
            <a:latin typeface="Traditional Arabic" pitchFamily="18" charset="-78"/>
            <a:cs typeface="Traditional Arabic" pitchFamily="18" charset="-78"/>
          </a:endParaRPr>
        </a:p>
      </dsp:txBody>
      <dsp:txXfrm>
        <a:off x="5958072" y="2764764"/>
        <a:ext cx="2228479" cy="1383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A684E-6B38-4990-8EA1-D77EB0DB2F22}">
      <dsp:nvSpPr>
        <dsp:cNvPr id="0" name=""/>
        <dsp:cNvSpPr/>
      </dsp:nvSpPr>
      <dsp:spPr>
        <a:xfrm>
          <a:off x="6294106" y="2268659"/>
          <a:ext cx="1114994" cy="265317"/>
        </a:xfrm>
        <a:custGeom>
          <a:avLst/>
          <a:gdLst/>
          <a:ahLst/>
          <a:cxnLst/>
          <a:rect l="0" t="0" r="0" b="0"/>
          <a:pathLst>
            <a:path>
              <a:moveTo>
                <a:pt x="0" y="0"/>
              </a:moveTo>
              <a:lnTo>
                <a:pt x="0" y="180806"/>
              </a:lnTo>
              <a:lnTo>
                <a:pt x="1114994" y="180806"/>
              </a:lnTo>
              <a:lnTo>
                <a:pt x="1114994"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0520D7-FF2A-47D4-A1AF-F302D04A7737}">
      <dsp:nvSpPr>
        <dsp:cNvPr id="0" name=""/>
        <dsp:cNvSpPr/>
      </dsp:nvSpPr>
      <dsp:spPr>
        <a:xfrm>
          <a:off x="6248386" y="2268659"/>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DEF035-3F6F-4798-8E52-9F7B9A080A5C}">
      <dsp:nvSpPr>
        <dsp:cNvPr id="0" name=""/>
        <dsp:cNvSpPr/>
      </dsp:nvSpPr>
      <dsp:spPr>
        <a:xfrm>
          <a:off x="5179112" y="2268659"/>
          <a:ext cx="1114994" cy="265317"/>
        </a:xfrm>
        <a:custGeom>
          <a:avLst/>
          <a:gdLst/>
          <a:ahLst/>
          <a:cxnLst/>
          <a:rect l="0" t="0" r="0" b="0"/>
          <a:pathLst>
            <a:path>
              <a:moveTo>
                <a:pt x="1114994" y="0"/>
              </a:moveTo>
              <a:lnTo>
                <a:pt x="1114994"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F415EC-79CB-4022-BBE7-ECFA041165CA}">
      <dsp:nvSpPr>
        <dsp:cNvPr id="0" name=""/>
        <dsp:cNvSpPr/>
      </dsp:nvSpPr>
      <dsp:spPr>
        <a:xfrm>
          <a:off x="4621615" y="1424051"/>
          <a:ext cx="1672491" cy="265317"/>
        </a:xfrm>
        <a:custGeom>
          <a:avLst/>
          <a:gdLst/>
          <a:ahLst/>
          <a:cxnLst/>
          <a:rect l="0" t="0" r="0" b="0"/>
          <a:pathLst>
            <a:path>
              <a:moveTo>
                <a:pt x="0" y="0"/>
              </a:moveTo>
              <a:lnTo>
                <a:pt x="0" y="180806"/>
              </a:lnTo>
              <a:lnTo>
                <a:pt x="1672491" y="180806"/>
              </a:lnTo>
              <a:lnTo>
                <a:pt x="1672491"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F6AE0C-80ED-4152-8557-1DB9C7AC90B6}">
      <dsp:nvSpPr>
        <dsp:cNvPr id="0" name=""/>
        <dsp:cNvSpPr/>
      </dsp:nvSpPr>
      <dsp:spPr>
        <a:xfrm>
          <a:off x="4064118" y="1424051"/>
          <a:ext cx="557497" cy="265317"/>
        </a:xfrm>
        <a:custGeom>
          <a:avLst/>
          <a:gdLst/>
          <a:ahLst/>
          <a:cxnLst/>
          <a:rect l="0" t="0" r="0" b="0"/>
          <a:pathLst>
            <a:path>
              <a:moveTo>
                <a:pt x="557497" y="0"/>
              </a:moveTo>
              <a:lnTo>
                <a:pt x="557497"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12788C-660F-4FDA-9B6C-48231B0E79AD}">
      <dsp:nvSpPr>
        <dsp:cNvPr id="0" name=""/>
        <dsp:cNvSpPr/>
      </dsp:nvSpPr>
      <dsp:spPr>
        <a:xfrm>
          <a:off x="2949124" y="2268659"/>
          <a:ext cx="1114994" cy="265317"/>
        </a:xfrm>
        <a:custGeom>
          <a:avLst/>
          <a:gdLst/>
          <a:ahLst/>
          <a:cxnLst/>
          <a:rect l="0" t="0" r="0" b="0"/>
          <a:pathLst>
            <a:path>
              <a:moveTo>
                <a:pt x="0" y="0"/>
              </a:moveTo>
              <a:lnTo>
                <a:pt x="0" y="180806"/>
              </a:lnTo>
              <a:lnTo>
                <a:pt x="1114994" y="180806"/>
              </a:lnTo>
              <a:lnTo>
                <a:pt x="1114994"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B3D847-A64D-4C9F-9067-DA507E280F67}">
      <dsp:nvSpPr>
        <dsp:cNvPr id="0" name=""/>
        <dsp:cNvSpPr/>
      </dsp:nvSpPr>
      <dsp:spPr>
        <a:xfrm>
          <a:off x="2903404" y="2268659"/>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2AF8ED-70BD-475D-A270-1990C0CC4D86}">
      <dsp:nvSpPr>
        <dsp:cNvPr id="0" name=""/>
        <dsp:cNvSpPr/>
      </dsp:nvSpPr>
      <dsp:spPr>
        <a:xfrm>
          <a:off x="1834129" y="2268659"/>
          <a:ext cx="1114994" cy="265317"/>
        </a:xfrm>
        <a:custGeom>
          <a:avLst/>
          <a:gdLst/>
          <a:ahLst/>
          <a:cxnLst/>
          <a:rect l="0" t="0" r="0" b="0"/>
          <a:pathLst>
            <a:path>
              <a:moveTo>
                <a:pt x="1114994" y="0"/>
              </a:moveTo>
              <a:lnTo>
                <a:pt x="1114994"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30A5DB-6A8D-48FB-A9C0-765DEB55090C}">
      <dsp:nvSpPr>
        <dsp:cNvPr id="0" name=""/>
        <dsp:cNvSpPr/>
      </dsp:nvSpPr>
      <dsp:spPr>
        <a:xfrm>
          <a:off x="2949124" y="1424051"/>
          <a:ext cx="1672491" cy="265317"/>
        </a:xfrm>
        <a:custGeom>
          <a:avLst/>
          <a:gdLst/>
          <a:ahLst/>
          <a:cxnLst/>
          <a:rect l="0" t="0" r="0" b="0"/>
          <a:pathLst>
            <a:path>
              <a:moveTo>
                <a:pt x="1672491" y="0"/>
              </a:moveTo>
              <a:lnTo>
                <a:pt x="1672491" y="180806"/>
              </a:lnTo>
              <a:lnTo>
                <a:pt x="0" y="180806"/>
              </a:lnTo>
              <a:lnTo>
                <a:pt x="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27CB44-F3F0-46BC-A5C9-19422AEA9ABF}">
      <dsp:nvSpPr>
        <dsp:cNvPr id="0" name=""/>
        <dsp:cNvSpPr/>
      </dsp:nvSpPr>
      <dsp:spPr>
        <a:xfrm>
          <a:off x="2670375" y="579443"/>
          <a:ext cx="1951239" cy="265317"/>
        </a:xfrm>
        <a:custGeom>
          <a:avLst/>
          <a:gdLst/>
          <a:ahLst/>
          <a:cxnLst/>
          <a:rect l="0" t="0" r="0" b="0"/>
          <a:pathLst>
            <a:path>
              <a:moveTo>
                <a:pt x="0" y="0"/>
              </a:moveTo>
              <a:lnTo>
                <a:pt x="0" y="180806"/>
              </a:lnTo>
              <a:lnTo>
                <a:pt x="1951239" y="180806"/>
              </a:lnTo>
              <a:lnTo>
                <a:pt x="1951239" y="265317"/>
              </a:lnTo>
            </a:path>
          </a:pathLst>
        </a:custGeom>
        <a:noFill/>
        <a:ln w="55000" cap="flat" cmpd="thickThin"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3C874B-648A-45C4-9EFF-508AD3DBBBA5}">
      <dsp:nvSpPr>
        <dsp:cNvPr id="0" name=""/>
        <dsp:cNvSpPr/>
      </dsp:nvSpPr>
      <dsp:spPr>
        <a:xfrm>
          <a:off x="673415" y="4802483"/>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A40188-0E80-40EC-93F2-A8872F94BAD2}">
      <dsp:nvSpPr>
        <dsp:cNvPr id="0" name=""/>
        <dsp:cNvSpPr/>
      </dsp:nvSpPr>
      <dsp:spPr>
        <a:xfrm>
          <a:off x="673415" y="3957875"/>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081A42-13A4-4672-88F8-546539CD326E}">
      <dsp:nvSpPr>
        <dsp:cNvPr id="0" name=""/>
        <dsp:cNvSpPr/>
      </dsp:nvSpPr>
      <dsp:spPr>
        <a:xfrm>
          <a:off x="673415" y="3113267"/>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43B6D8-1079-4852-B3CF-17032B98DF3B}">
      <dsp:nvSpPr>
        <dsp:cNvPr id="0" name=""/>
        <dsp:cNvSpPr/>
      </dsp:nvSpPr>
      <dsp:spPr>
        <a:xfrm>
          <a:off x="673415" y="2268659"/>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8602F6-E735-4AFA-9933-5DD9D76458CE}">
      <dsp:nvSpPr>
        <dsp:cNvPr id="0" name=""/>
        <dsp:cNvSpPr/>
      </dsp:nvSpPr>
      <dsp:spPr>
        <a:xfrm>
          <a:off x="673415" y="1424051"/>
          <a:ext cx="91440" cy="265317"/>
        </a:xfrm>
        <a:custGeom>
          <a:avLst/>
          <a:gdLst/>
          <a:ahLst/>
          <a:cxnLst/>
          <a:rect l="0" t="0" r="0" b="0"/>
          <a:pathLst>
            <a:path>
              <a:moveTo>
                <a:pt x="45720" y="0"/>
              </a:moveTo>
              <a:lnTo>
                <a:pt x="45720" y="265317"/>
              </a:lnTo>
            </a:path>
          </a:pathLst>
        </a:custGeom>
        <a:noFill/>
        <a:ln w="55000" cap="flat" cmpd="thickThin" algn="ctr">
          <a:solidFill>
            <a:schemeClr val="accent4">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DFDFB7-D902-4150-AED2-DB5F75B40C89}">
      <dsp:nvSpPr>
        <dsp:cNvPr id="0" name=""/>
        <dsp:cNvSpPr/>
      </dsp:nvSpPr>
      <dsp:spPr>
        <a:xfrm>
          <a:off x="719135" y="579443"/>
          <a:ext cx="1951239" cy="265317"/>
        </a:xfrm>
        <a:custGeom>
          <a:avLst/>
          <a:gdLst/>
          <a:ahLst/>
          <a:cxnLst/>
          <a:rect l="0" t="0" r="0" b="0"/>
          <a:pathLst>
            <a:path>
              <a:moveTo>
                <a:pt x="1951239" y="0"/>
              </a:moveTo>
              <a:lnTo>
                <a:pt x="1951239" y="180806"/>
              </a:lnTo>
              <a:lnTo>
                <a:pt x="0" y="180806"/>
              </a:lnTo>
              <a:lnTo>
                <a:pt x="0" y="265317"/>
              </a:lnTo>
            </a:path>
          </a:pathLst>
        </a:custGeom>
        <a:noFill/>
        <a:ln w="55000" cap="flat" cmpd="thickThin"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11B2E2-22E8-4164-A433-0EB8E79F7B19}">
      <dsp:nvSpPr>
        <dsp:cNvPr id="0" name=""/>
        <dsp:cNvSpPr/>
      </dsp:nvSpPr>
      <dsp:spPr>
        <a:xfrm>
          <a:off x="2214241" y="152"/>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DE21A1-C31E-4406-99D4-C6B7E668AF95}">
      <dsp:nvSpPr>
        <dsp:cNvPr id="0" name=""/>
        <dsp:cNvSpPr/>
      </dsp:nvSpPr>
      <dsp:spPr>
        <a:xfrm>
          <a:off x="2315604" y="96447"/>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latin typeface="Traditional Arabic" pitchFamily="18" charset="-78"/>
              <a:cs typeface="Traditional Arabic" pitchFamily="18" charset="-78"/>
            </a:rPr>
            <a:t>قروض مصرفية</a:t>
          </a:r>
          <a:endParaRPr lang="fr-FR" sz="2000" kern="1200" dirty="0">
            <a:latin typeface="Traditional Arabic" pitchFamily="18" charset="-78"/>
            <a:cs typeface="Traditional Arabic" pitchFamily="18" charset="-78"/>
          </a:endParaRPr>
        </a:p>
      </dsp:txBody>
      <dsp:txXfrm>
        <a:off x="2332571" y="113414"/>
        <a:ext cx="878334" cy="545356"/>
      </dsp:txXfrm>
    </dsp:sp>
    <dsp:sp modelId="{37178937-1DD0-419B-A0EE-FC6A9E40A2B6}">
      <dsp:nvSpPr>
        <dsp:cNvPr id="0" name=""/>
        <dsp:cNvSpPr/>
      </dsp:nvSpPr>
      <dsp:spPr>
        <a:xfrm>
          <a:off x="263001" y="844761"/>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9334F7-FFD6-4E8C-9260-A0661FBBEAC4}">
      <dsp:nvSpPr>
        <dsp:cNvPr id="0" name=""/>
        <dsp:cNvSpPr/>
      </dsp:nvSpPr>
      <dsp:spPr>
        <a:xfrm>
          <a:off x="364364" y="941056"/>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latin typeface="Traditional Arabic" pitchFamily="18" charset="-78"/>
              <a:cs typeface="Traditional Arabic" pitchFamily="18" charset="-78"/>
            </a:rPr>
            <a:t>قروض الاستثمار</a:t>
          </a:r>
          <a:endParaRPr lang="fr-FR" sz="2000" kern="1200" dirty="0">
            <a:latin typeface="Traditional Arabic" pitchFamily="18" charset="-78"/>
            <a:cs typeface="Traditional Arabic" pitchFamily="18" charset="-78"/>
          </a:endParaRPr>
        </a:p>
      </dsp:txBody>
      <dsp:txXfrm>
        <a:off x="381331" y="958023"/>
        <a:ext cx="878334" cy="545356"/>
      </dsp:txXfrm>
    </dsp:sp>
    <dsp:sp modelId="{B0E04431-CB49-46FC-9D0A-EC047CB6D519}">
      <dsp:nvSpPr>
        <dsp:cNvPr id="0" name=""/>
        <dsp:cNvSpPr/>
      </dsp:nvSpPr>
      <dsp:spPr>
        <a:xfrm>
          <a:off x="263001"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A62ADF-1F89-461D-9299-8326CD5DDBA1}">
      <dsp:nvSpPr>
        <dsp:cNvPr id="0" name=""/>
        <dsp:cNvSpPr/>
      </dsp:nvSpPr>
      <dsp:spPr>
        <a:xfrm>
          <a:off x="364364"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DZ" sz="1800" kern="1200" dirty="0">
              <a:latin typeface="Traditional Arabic" pitchFamily="18" charset="-78"/>
              <a:cs typeface="Traditional Arabic" pitchFamily="18" charset="-78"/>
            </a:rPr>
            <a:t>الوثائق الإدارية</a:t>
          </a:r>
          <a:endParaRPr lang="fr-FR" sz="1800" kern="1200" dirty="0">
            <a:latin typeface="Traditional Arabic" pitchFamily="18" charset="-78"/>
            <a:cs typeface="Traditional Arabic" pitchFamily="18" charset="-78"/>
          </a:endParaRPr>
        </a:p>
      </dsp:txBody>
      <dsp:txXfrm>
        <a:off x="381331" y="1802631"/>
        <a:ext cx="878334" cy="545356"/>
      </dsp:txXfrm>
    </dsp:sp>
    <dsp:sp modelId="{BA515D58-4152-44B3-BE8F-A40FAB9C7585}">
      <dsp:nvSpPr>
        <dsp:cNvPr id="0" name=""/>
        <dsp:cNvSpPr/>
      </dsp:nvSpPr>
      <dsp:spPr>
        <a:xfrm>
          <a:off x="263001"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92A210-313B-470C-B275-3BC412DA8316}">
      <dsp:nvSpPr>
        <dsp:cNvPr id="0" name=""/>
        <dsp:cNvSpPr/>
      </dsp:nvSpPr>
      <dsp:spPr>
        <a:xfrm>
          <a:off x="364364"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DZ" sz="1400" kern="1200" dirty="0">
              <a:latin typeface="Traditional Arabic" pitchFamily="18" charset="-78"/>
              <a:cs typeface="Traditional Arabic" pitchFamily="18" charset="-78"/>
            </a:rPr>
            <a:t>الوثائق المحاسبية </a:t>
          </a:r>
          <a:r>
            <a:rPr lang="ar-DZ" sz="1400" kern="1200" dirty="0" err="1">
              <a:latin typeface="Traditional Arabic" pitchFamily="18" charset="-78"/>
              <a:cs typeface="Traditional Arabic" pitchFamily="18" charset="-78"/>
            </a:rPr>
            <a:t>و</a:t>
          </a:r>
          <a:r>
            <a:rPr lang="ar-DZ" sz="1400" kern="1200" dirty="0">
              <a:latin typeface="Traditional Arabic" pitchFamily="18" charset="-78"/>
              <a:cs typeface="Traditional Arabic" pitchFamily="18" charset="-78"/>
            </a:rPr>
            <a:t> الجبائية</a:t>
          </a:r>
          <a:endParaRPr lang="fr-FR" sz="1400" kern="1200" dirty="0">
            <a:latin typeface="Traditional Arabic" pitchFamily="18" charset="-78"/>
            <a:cs typeface="Traditional Arabic" pitchFamily="18" charset="-78"/>
          </a:endParaRPr>
        </a:p>
      </dsp:txBody>
      <dsp:txXfrm>
        <a:off x="381331" y="2647239"/>
        <a:ext cx="878334" cy="545356"/>
      </dsp:txXfrm>
    </dsp:sp>
    <dsp:sp modelId="{8E23EDFF-A102-4546-80F5-81F7CF1B8A74}">
      <dsp:nvSpPr>
        <dsp:cNvPr id="0" name=""/>
        <dsp:cNvSpPr/>
      </dsp:nvSpPr>
      <dsp:spPr>
        <a:xfrm>
          <a:off x="263001" y="3378585"/>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D27EA-F2FE-44BE-96A2-C81145246C47}">
      <dsp:nvSpPr>
        <dsp:cNvPr id="0" name=""/>
        <dsp:cNvSpPr/>
      </dsp:nvSpPr>
      <dsp:spPr>
        <a:xfrm>
          <a:off x="364364" y="3474880"/>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الوثائق الاقتصادية والمالية</a:t>
          </a:r>
          <a:endParaRPr lang="fr-FR" sz="1200" kern="1200" dirty="0">
            <a:latin typeface="Traditional Arabic" pitchFamily="18" charset="-78"/>
            <a:cs typeface="Traditional Arabic" pitchFamily="18" charset="-78"/>
          </a:endParaRPr>
        </a:p>
      </dsp:txBody>
      <dsp:txXfrm>
        <a:off x="381331" y="3491847"/>
        <a:ext cx="878334" cy="545356"/>
      </dsp:txXfrm>
    </dsp:sp>
    <dsp:sp modelId="{0E182030-EEB6-4E83-A07B-4D705B556A2A}">
      <dsp:nvSpPr>
        <dsp:cNvPr id="0" name=""/>
        <dsp:cNvSpPr/>
      </dsp:nvSpPr>
      <dsp:spPr>
        <a:xfrm>
          <a:off x="263001" y="4223193"/>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03A64-5907-403B-A0FD-18BB1AA66EE3}">
      <dsp:nvSpPr>
        <dsp:cNvPr id="0" name=""/>
        <dsp:cNvSpPr/>
      </dsp:nvSpPr>
      <dsp:spPr>
        <a:xfrm>
          <a:off x="364364" y="4319488"/>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kern="1200" dirty="0">
              <a:latin typeface="Traditional Arabic" pitchFamily="18" charset="-78"/>
              <a:cs typeface="Traditional Arabic" pitchFamily="18" charset="-78"/>
            </a:rPr>
            <a:t>الوثائق التقنية</a:t>
          </a:r>
          <a:endParaRPr lang="fr-FR" sz="1600" kern="1200" dirty="0">
            <a:latin typeface="Traditional Arabic" pitchFamily="18" charset="-78"/>
            <a:cs typeface="Traditional Arabic" pitchFamily="18" charset="-78"/>
          </a:endParaRPr>
        </a:p>
      </dsp:txBody>
      <dsp:txXfrm>
        <a:off x="381331" y="4336455"/>
        <a:ext cx="878334" cy="545356"/>
      </dsp:txXfrm>
    </dsp:sp>
    <dsp:sp modelId="{88EE9D7B-554B-403F-9C06-615937726853}">
      <dsp:nvSpPr>
        <dsp:cNvPr id="0" name=""/>
        <dsp:cNvSpPr/>
      </dsp:nvSpPr>
      <dsp:spPr>
        <a:xfrm>
          <a:off x="263001" y="5067801"/>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0C9C2-39D9-42AC-9201-B13139D80FE2}">
      <dsp:nvSpPr>
        <dsp:cNvPr id="0" name=""/>
        <dsp:cNvSpPr/>
      </dsp:nvSpPr>
      <dsp:spPr>
        <a:xfrm>
          <a:off x="364364" y="5164096"/>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kern="1200" dirty="0">
              <a:latin typeface="Traditional Arabic" pitchFamily="18" charset="-78"/>
              <a:cs typeface="Traditional Arabic" pitchFamily="18" charset="-78"/>
            </a:rPr>
            <a:t>وثائق </a:t>
          </a:r>
          <a:r>
            <a:rPr lang="ar-DZ" sz="1600" kern="1200" dirty="0" err="1">
              <a:latin typeface="Traditional Arabic" pitchFamily="18" charset="-78"/>
              <a:cs typeface="Traditional Arabic" pitchFamily="18" charset="-78"/>
            </a:rPr>
            <a:t>اخرى</a:t>
          </a:r>
          <a:endParaRPr lang="fr-FR" sz="1600" kern="1200" dirty="0">
            <a:latin typeface="Traditional Arabic" pitchFamily="18" charset="-78"/>
            <a:cs typeface="Traditional Arabic" pitchFamily="18" charset="-78"/>
          </a:endParaRPr>
        </a:p>
      </dsp:txBody>
      <dsp:txXfrm>
        <a:off x="381331" y="5181063"/>
        <a:ext cx="878334" cy="545356"/>
      </dsp:txXfrm>
    </dsp:sp>
    <dsp:sp modelId="{0CC4BA9E-E604-4B85-B975-5B5BAC122E0B}">
      <dsp:nvSpPr>
        <dsp:cNvPr id="0" name=""/>
        <dsp:cNvSpPr/>
      </dsp:nvSpPr>
      <dsp:spPr>
        <a:xfrm>
          <a:off x="4165481" y="844761"/>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B89FB9-FCF8-4498-B13A-B1916E270821}">
      <dsp:nvSpPr>
        <dsp:cNvPr id="0" name=""/>
        <dsp:cNvSpPr/>
      </dsp:nvSpPr>
      <dsp:spPr>
        <a:xfrm>
          <a:off x="4266844" y="941056"/>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DZ" sz="2000" kern="1200" dirty="0">
              <a:latin typeface="Traditional Arabic" pitchFamily="18" charset="-78"/>
              <a:cs typeface="Traditional Arabic" pitchFamily="18" charset="-78"/>
            </a:rPr>
            <a:t>قروض الاستغلال</a:t>
          </a:r>
          <a:endParaRPr lang="fr-FR" sz="2000" kern="1200" dirty="0">
            <a:latin typeface="Traditional Arabic" pitchFamily="18" charset="-78"/>
            <a:cs typeface="Traditional Arabic" pitchFamily="18" charset="-78"/>
          </a:endParaRPr>
        </a:p>
      </dsp:txBody>
      <dsp:txXfrm>
        <a:off x="4283811" y="958023"/>
        <a:ext cx="878334" cy="545356"/>
      </dsp:txXfrm>
    </dsp:sp>
    <dsp:sp modelId="{31E6C86F-5DA9-434C-8B27-2606C25F1BCA}">
      <dsp:nvSpPr>
        <dsp:cNvPr id="0" name=""/>
        <dsp:cNvSpPr/>
      </dsp:nvSpPr>
      <dsp:spPr>
        <a:xfrm>
          <a:off x="2492990"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1AB87B-B530-4010-878C-8FA25D85DA24}">
      <dsp:nvSpPr>
        <dsp:cNvPr id="0" name=""/>
        <dsp:cNvSpPr/>
      </dsp:nvSpPr>
      <dsp:spPr>
        <a:xfrm>
          <a:off x="2594353"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ملف التجديد ،التمديد أو التغيير</a:t>
          </a:r>
          <a:endParaRPr lang="fr-FR" sz="1200" kern="1200" dirty="0">
            <a:latin typeface="Traditional Arabic" pitchFamily="18" charset="-78"/>
            <a:cs typeface="Traditional Arabic" pitchFamily="18" charset="-78"/>
          </a:endParaRPr>
        </a:p>
      </dsp:txBody>
      <dsp:txXfrm>
        <a:off x="2611320" y="1802631"/>
        <a:ext cx="878334" cy="545356"/>
      </dsp:txXfrm>
    </dsp:sp>
    <dsp:sp modelId="{F5720CD7-A028-45DE-875A-1C32353EE9D7}">
      <dsp:nvSpPr>
        <dsp:cNvPr id="0" name=""/>
        <dsp:cNvSpPr/>
      </dsp:nvSpPr>
      <dsp:spPr>
        <a:xfrm>
          <a:off x="1377995"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1C4844-7952-4A05-80FB-C2ADEE22CBF7}">
      <dsp:nvSpPr>
        <dsp:cNvPr id="0" name=""/>
        <dsp:cNvSpPr/>
      </dsp:nvSpPr>
      <dsp:spPr>
        <a:xfrm>
          <a:off x="1479359"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في حالة تغيير في العقود التأسيسية للشركة</a:t>
          </a:r>
          <a:endParaRPr lang="fr-FR" sz="1200" kern="1200" dirty="0">
            <a:latin typeface="Traditional Arabic" pitchFamily="18" charset="-78"/>
            <a:cs typeface="Traditional Arabic" pitchFamily="18" charset="-78"/>
          </a:endParaRPr>
        </a:p>
      </dsp:txBody>
      <dsp:txXfrm>
        <a:off x="1496326" y="2647239"/>
        <a:ext cx="878334" cy="545356"/>
      </dsp:txXfrm>
    </dsp:sp>
    <dsp:sp modelId="{DB230132-C91C-43AE-B0FB-7835CBE2BDD2}">
      <dsp:nvSpPr>
        <dsp:cNvPr id="0" name=""/>
        <dsp:cNvSpPr/>
      </dsp:nvSpPr>
      <dsp:spPr>
        <a:xfrm>
          <a:off x="2492990"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FA482A-F5E9-4DD6-93BD-77BF78007248}">
      <dsp:nvSpPr>
        <dsp:cNvPr id="0" name=""/>
        <dsp:cNvSpPr/>
      </dsp:nvSpPr>
      <dsp:spPr>
        <a:xfrm>
          <a:off x="2594353"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المؤسسات الصناعية والتجارية التي لها نشاط موسمي</a:t>
          </a:r>
          <a:endParaRPr lang="fr-FR" sz="1200" kern="1200" dirty="0">
            <a:latin typeface="Traditional Arabic" pitchFamily="18" charset="-78"/>
            <a:cs typeface="Traditional Arabic" pitchFamily="18" charset="-78"/>
          </a:endParaRPr>
        </a:p>
      </dsp:txBody>
      <dsp:txXfrm>
        <a:off x="2611320" y="2647239"/>
        <a:ext cx="878334" cy="545356"/>
      </dsp:txXfrm>
    </dsp:sp>
    <dsp:sp modelId="{2883379C-9683-4BED-995A-C12BE8D841FF}">
      <dsp:nvSpPr>
        <dsp:cNvPr id="0" name=""/>
        <dsp:cNvSpPr/>
      </dsp:nvSpPr>
      <dsp:spPr>
        <a:xfrm>
          <a:off x="3607984"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328373-5531-4AD3-B43F-1D40D84B96BA}">
      <dsp:nvSpPr>
        <dsp:cNvPr id="0" name=""/>
        <dsp:cNvSpPr/>
      </dsp:nvSpPr>
      <dsp:spPr>
        <a:xfrm>
          <a:off x="3709347"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r" defTabSz="533400" rtl="1">
            <a:lnSpc>
              <a:spcPct val="90000"/>
            </a:lnSpc>
            <a:spcBef>
              <a:spcPct val="0"/>
            </a:spcBef>
            <a:spcAft>
              <a:spcPct val="35000"/>
            </a:spcAft>
            <a:buNone/>
          </a:pPr>
          <a:r>
            <a:rPr lang="ar-DZ" sz="1200" kern="1200" dirty="0">
              <a:latin typeface="Traditional Arabic" pitchFamily="18" charset="-78"/>
              <a:cs typeface="Traditional Arabic" pitchFamily="18" charset="-78"/>
            </a:rPr>
            <a:t>مؤسسات للأشغال العمومية والبناء </a:t>
          </a:r>
          <a:endParaRPr lang="fr-FR" sz="1200" kern="1200" dirty="0">
            <a:latin typeface="Traditional Arabic" pitchFamily="18" charset="-78"/>
            <a:cs typeface="Traditional Arabic" pitchFamily="18" charset="-78"/>
          </a:endParaRPr>
        </a:p>
      </dsp:txBody>
      <dsp:txXfrm>
        <a:off x="3726314" y="2647239"/>
        <a:ext cx="878334" cy="545356"/>
      </dsp:txXfrm>
    </dsp:sp>
    <dsp:sp modelId="{F2E33D48-1D9E-40C5-9B49-09F868629E4D}">
      <dsp:nvSpPr>
        <dsp:cNvPr id="0" name=""/>
        <dsp:cNvSpPr/>
      </dsp:nvSpPr>
      <dsp:spPr>
        <a:xfrm>
          <a:off x="3607984"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FF22F-B170-4BD8-9464-FBFA5674AD56}">
      <dsp:nvSpPr>
        <dsp:cNvPr id="0" name=""/>
        <dsp:cNvSpPr/>
      </dsp:nvSpPr>
      <dsp:spPr>
        <a:xfrm>
          <a:off x="3709347"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ar-DZ" sz="1600" kern="1200" dirty="0">
              <a:latin typeface="Traditional Arabic" pitchFamily="18" charset="-78"/>
              <a:cs typeface="Traditional Arabic" pitchFamily="18" charset="-78"/>
            </a:rPr>
            <a:t>المؤسسات في بداية النشاط</a:t>
          </a:r>
          <a:endParaRPr lang="fr-FR" sz="1600" kern="1200" dirty="0">
            <a:latin typeface="Traditional Arabic" pitchFamily="18" charset="-78"/>
            <a:cs typeface="Traditional Arabic" pitchFamily="18" charset="-78"/>
          </a:endParaRPr>
        </a:p>
      </dsp:txBody>
      <dsp:txXfrm>
        <a:off x="3726314" y="1802631"/>
        <a:ext cx="878334" cy="545356"/>
      </dsp:txXfrm>
    </dsp:sp>
    <dsp:sp modelId="{8EA11FD8-918E-45FF-8FD3-2936F58C1084}">
      <dsp:nvSpPr>
        <dsp:cNvPr id="0" name=""/>
        <dsp:cNvSpPr/>
      </dsp:nvSpPr>
      <dsp:spPr>
        <a:xfrm>
          <a:off x="5837972" y="1689369"/>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9CC48E-A81A-4BC0-B7C7-4901C7D8AE6C}">
      <dsp:nvSpPr>
        <dsp:cNvPr id="0" name=""/>
        <dsp:cNvSpPr/>
      </dsp:nvSpPr>
      <dsp:spPr>
        <a:xfrm>
          <a:off x="5939336" y="1785664"/>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المؤسسات التي لها أكثر من 3 سنوات من النشاط</a:t>
          </a:r>
          <a:endParaRPr lang="fr-FR" sz="1200" kern="1200" dirty="0">
            <a:latin typeface="Traditional Arabic" pitchFamily="18" charset="-78"/>
            <a:cs typeface="Traditional Arabic" pitchFamily="18" charset="-78"/>
          </a:endParaRPr>
        </a:p>
      </dsp:txBody>
      <dsp:txXfrm>
        <a:off x="5956303" y="1802631"/>
        <a:ext cx="878334" cy="545356"/>
      </dsp:txXfrm>
    </dsp:sp>
    <dsp:sp modelId="{FD610218-99E5-43C7-9702-108623AEFF1E}">
      <dsp:nvSpPr>
        <dsp:cNvPr id="0" name=""/>
        <dsp:cNvSpPr/>
      </dsp:nvSpPr>
      <dsp:spPr>
        <a:xfrm>
          <a:off x="4722978"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AD867-22D8-43BD-8AD6-601CAB5C2179}">
      <dsp:nvSpPr>
        <dsp:cNvPr id="0" name=""/>
        <dsp:cNvSpPr/>
      </dsp:nvSpPr>
      <dsp:spPr>
        <a:xfrm>
          <a:off x="4824341"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DZ" sz="1400" kern="1200" dirty="0">
              <a:latin typeface="Traditional Arabic" pitchFamily="18" charset="-78"/>
              <a:cs typeface="Traditional Arabic" pitchFamily="18" charset="-78"/>
            </a:rPr>
            <a:t>المؤسسات ذات الأشغال عمومية </a:t>
          </a:r>
          <a:endParaRPr lang="fr-FR" sz="1400" kern="1200" dirty="0">
            <a:latin typeface="Traditional Arabic" pitchFamily="18" charset="-78"/>
            <a:cs typeface="Traditional Arabic" pitchFamily="18" charset="-78"/>
          </a:endParaRPr>
        </a:p>
      </dsp:txBody>
      <dsp:txXfrm>
        <a:off x="4841308" y="2647239"/>
        <a:ext cx="878334" cy="545356"/>
      </dsp:txXfrm>
    </dsp:sp>
    <dsp:sp modelId="{82A4B40C-889D-4C33-B5A7-66F94B32B3D1}">
      <dsp:nvSpPr>
        <dsp:cNvPr id="0" name=""/>
        <dsp:cNvSpPr/>
      </dsp:nvSpPr>
      <dsp:spPr>
        <a:xfrm>
          <a:off x="5837972"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EC3255-1A6A-4642-B083-C4891769F0DF}">
      <dsp:nvSpPr>
        <dsp:cNvPr id="0" name=""/>
        <dsp:cNvSpPr/>
      </dsp:nvSpPr>
      <dsp:spPr>
        <a:xfrm>
          <a:off x="5939336"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DZ" sz="1200" kern="1200" dirty="0">
              <a:latin typeface="Traditional Arabic" pitchFamily="18" charset="-78"/>
              <a:cs typeface="Traditional Arabic" pitchFamily="18" charset="-78"/>
            </a:rPr>
            <a:t>المؤسسات ذات بنشاط موسمي</a:t>
          </a:r>
          <a:r>
            <a:rPr lang="ar-DZ" sz="1400" kern="1200" dirty="0">
              <a:latin typeface="Traditional Arabic" pitchFamily="18" charset="-78"/>
              <a:cs typeface="Traditional Arabic" pitchFamily="18" charset="-78"/>
            </a:rPr>
            <a:t> </a:t>
          </a:r>
          <a:endParaRPr lang="fr-FR" sz="1400" kern="1200" dirty="0">
            <a:latin typeface="Traditional Arabic" pitchFamily="18" charset="-78"/>
            <a:cs typeface="Traditional Arabic" pitchFamily="18" charset="-78"/>
          </a:endParaRPr>
        </a:p>
      </dsp:txBody>
      <dsp:txXfrm>
        <a:off x="5956303" y="2647239"/>
        <a:ext cx="878334" cy="545356"/>
      </dsp:txXfrm>
    </dsp:sp>
    <dsp:sp modelId="{504DC5FE-2243-4A50-9C66-39C84B357BBE}">
      <dsp:nvSpPr>
        <dsp:cNvPr id="0" name=""/>
        <dsp:cNvSpPr/>
      </dsp:nvSpPr>
      <dsp:spPr>
        <a:xfrm>
          <a:off x="6952967" y="2533977"/>
          <a:ext cx="912268" cy="579290"/>
        </a:xfrm>
        <a:prstGeom prst="roundRect">
          <a:avLst>
            <a:gd name="adj" fmla="val 10000"/>
          </a:avLst>
        </a:prstGeom>
        <a:solidFill>
          <a:schemeClr val="lt1">
            <a:hueOff val="0"/>
            <a:satOff val="0"/>
            <a:lumOff val="0"/>
            <a:alphaOff val="0"/>
          </a:schemeClr>
        </a:solidFill>
        <a:ln w="55000" cap="flat" cmpd="thickThin"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46052D-5133-4DB7-AD30-C15F61E93C57}">
      <dsp:nvSpPr>
        <dsp:cNvPr id="0" name=""/>
        <dsp:cNvSpPr/>
      </dsp:nvSpPr>
      <dsp:spPr>
        <a:xfrm>
          <a:off x="7054330" y="2630272"/>
          <a:ext cx="912268" cy="579290"/>
        </a:xfrm>
        <a:prstGeom prst="roundRect">
          <a:avLst>
            <a:gd name="adj" fmla="val 10000"/>
          </a:avLst>
        </a:prstGeom>
        <a:solidFill>
          <a:schemeClr val="accent4">
            <a:alpha val="90000"/>
            <a:tint val="40000"/>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DZ" sz="1400" kern="1200" dirty="0">
              <a:latin typeface="Traditional Arabic" pitchFamily="18" charset="-78"/>
              <a:cs typeface="Traditional Arabic" pitchFamily="18" charset="-78"/>
            </a:rPr>
            <a:t>القطاع الصناعي والتجاري</a:t>
          </a:r>
          <a:endParaRPr lang="fr-FR" sz="1400" kern="1200" dirty="0">
            <a:latin typeface="Traditional Arabic" pitchFamily="18" charset="-78"/>
            <a:cs typeface="Traditional Arabic" pitchFamily="18" charset="-78"/>
          </a:endParaRPr>
        </a:p>
      </dsp:txBody>
      <dsp:txXfrm>
        <a:off x="7071297" y="2647239"/>
        <a:ext cx="878334" cy="5453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E8993B-D684-468C-9B5B-051330F9C422}" type="datetimeFigureOut">
              <a:rPr lang="fr-FR" smtClean="0"/>
              <a:t>08/01/2022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BE72A2-3906-4474-A790-30F4D8985881}" type="slidenum">
              <a:rPr lang="fr-FR" smtClean="0"/>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6BE72A2-3906-4474-A790-30F4D8985881}" type="slidenum">
              <a:rPr lang="fr-FR" smtClean="0"/>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AA309A6D-C09C-4548-B29A-6CF363A7E532}" type="datetimeFigureOut">
              <a:rPr lang="fr-FR" smtClean="0"/>
              <a:pPr/>
              <a:t>08/01/2022</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Titre 6"/>
          <p:cNvSpPr>
            <a:spLocks noGrp="1"/>
          </p:cNvSpPr>
          <p:nvPr>
            <p:ph type="title"/>
          </p:nvPr>
        </p:nvSpPr>
        <p:spPr/>
        <p:txBody>
          <a:bodyPr rtlCol="0"/>
          <a:lstStyle/>
          <a:p>
            <a:r>
              <a:rPr kumimoji="0" lang="fr-FR"/>
              <a:t>Cliquez pour modifier le style du titre</a:t>
            </a:r>
            <a:endParaRPr kumimoji="0" lang="en-US"/>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Titre 7"/>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
        <p:nvSpPr>
          <p:cNvPr id="6" name="Titre 5"/>
          <p:cNvSpPr>
            <a:spLocks noGrp="1"/>
          </p:cNvSpPr>
          <p:nvPr>
            <p:ph type="title"/>
          </p:nvPr>
        </p:nvSpPr>
        <p:spPr/>
        <p:txBody>
          <a:bodyPr rtlCol="0"/>
          <a:lstStyle/>
          <a:p>
            <a:r>
              <a:rPr kumimoji="0" lang="fr-FR"/>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08/01/2022</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p>
            <a:fld id="{AA309A6D-C09C-4548-B29A-6CF363A7E532}" type="datetimeFigureOut">
              <a:rPr lang="fr-FR" smtClean="0"/>
              <a:pPr/>
              <a:t>08/01/2022</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overrideClrMapping bg1="lt1" tx1="dk1" bg2="lt2" tx2="dk2" accent1="accent1" accent2="accent2" accent3="accent3" accent4="accent4" accent5="accent5" accent6="accent6" hlink="hlink" folHlink="folHlink"/>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AA309A6D-C09C-4548-B29A-6CF363A7E532}" type="datetimeFigureOut">
              <a:rPr lang="fr-FR" smtClean="0"/>
              <a:pPr/>
              <a:t>08/01/2022</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309A6D-C09C-4548-B29A-6CF363A7E532}" type="datetimeFigureOut">
              <a:rPr lang="fr-FR" smtClean="0"/>
              <a:pPr/>
              <a:t>08/01/2022</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dissolve/>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a:endParaRPr lang="fr-FR" dirty="0"/>
          </a:p>
          <a:p>
            <a:pPr algn="r"/>
            <a:endParaRPr lang="fr-FR" dirty="0"/>
          </a:p>
          <a:p>
            <a:pPr algn="r"/>
            <a:endParaRPr lang="fr-FR" dirty="0"/>
          </a:p>
          <a:p>
            <a:pPr algn="ctr" rtl="1">
              <a:buNone/>
            </a:pPr>
            <a:r>
              <a:rPr lang="ar-DZ" sz="1800" b="1" dirty="0">
                <a:latin typeface="Traditional Arabic" pitchFamily="18" charset="-78"/>
                <a:cs typeface="Traditional Arabic" pitchFamily="18" charset="-78"/>
              </a:rPr>
              <a:t>تخصص </a:t>
            </a:r>
            <a:r>
              <a:rPr lang="fr-FR" sz="1800" b="1" dirty="0">
                <a:latin typeface="Traditional Arabic" pitchFamily="18" charset="-78"/>
                <a:cs typeface="Traditional Arabic" pitchFamily="18" charset="-78"/>
              </a:rPr>
              <a:t>:</a:t>
            </a:r>
            <a:r>
              <a:rPr lang="ar-DZ" sz="1800" b="1" dirty="0">
                <a:latin typeface="Traditional Arabic" pitchFamily="18" charset="-78"/>
                <a:cs typeface="Traditional Arabic" pitchFamily="18" charset="-78"/>
              </a:rPr>
              <a:t> اقتصاد وتسيير المؤسسات</a:t>
            </a:r>
            <a:endParaRPr lang="fr-FR" sz="1800" dirty="0">
              <a:latin typeface="Traditional Arabic" pitchFamily="18" charset="-78"/>
              <a:cs typeface="Traditional Arabic" pitchFamily="18" charset="-78"/>
            </a:endParaRPr>
          </a:p>
          <a:p>
            <a:pPr algn="r" rtl="1"/>
            <a:r>
              <a:rPr lang="ar-DZ" sz="2300" b="1" dirty="0">
                <a:latin typeface="Traditional Arabic" pitchFamily="18" charset="-78"/>
                <a:cs typeface="Traditional Arabic" pitchFamily="18" charset="-78"/>
              </a:rPr>
              <a:t>إ:                                  </a:t>
            </a:r>
            <a:r>
              <a:rPr lang="fr-FR" sz="2300" b="1" dirty="0">
                <a:latin typeface="Traditional Arabic" pitchFamily="18" charset="-78"/>
                <a:cs typeface="Traditional Arabic" pitchFamily="18" charset="-78"/>
              </a:rPr>
              <a:t>  </a:t>
            </a:r>
            <a:r>
              <a:rPr lang="ar-DZ" sz="2300" b="1" dirty="0">
                <a:latin typeface="Traditional Arabic" pitchFamily="18" charset="-78"/>
                <a:cs typeface="Traditional Arabic" pitchFamily="18" charset="-78"/>
              </a:rPr>
              <a:t>من اعداد الأستــاذ المشــرف على المقياس تمويل المؤسسات: </a:t>
            </a:r>
          </a:p>
          <a:p>
            <a:pPr algn="r" rtl="1"/>
            <a:endParaRPr lang="ar-DZ" sz="2300" b="1" dirty="0">
              <a:latin typeface="Traditional Arabic" pitchFamily="18" charset="-78"/>
              <a:cs typeface="Traditional Arabic" pitchFamily="18" charset="-78"/>
            </a:endParaRPr>
          </a:p>
          <a:p>
            <a:pPr algn="r" rtl="1"/>
            <a:endParaRPr lang="ar-DZ" sz="2300" b="1">
              <a:latin typeface="Traditional Arabic" pitchFamily="18" charset="-78"/>
              <a:cs typeface="Traditional Arabic" pitchFamily="18" charset="-78"/>
            </a:endParaRPr>
          </a:p>
          <a:p>
            <a:pPr algn="r" rtl="1"/>
            <a:endParaRPr lang="fr-FR" sz="2300" b="1" dirty="0">
              <a:latin typeface="Traditional Arabic" pitchFamily="18" charset="-78"/>
              <a:cs typeface="Traditional Arabic" pitchFamily="18" charset="-78"/>
            </a:endParaRPr>
          </a:p>
          <a:p>
            <a:pPr algn="r" rtl="1">
              <a:buFont typeface="Wingdings" pitchFamily="2" charset="2"/>
              <a:buChar char="§"/>
            </a:pPr>
            <a:r>
              <a:rPr lang="ar-DZ" sz="2300" b="1" dirty="0">
                <a:latin typeface="Traditional Arabic" pitchFamily="18" charset="-78"/>
                <a:cs typeface="Traditional Arabic" pitchFamily="18" charset="-78"/>
              </a:rPr>
              <a:t>عقبة صيرة</a:t>
            </a:r>
          </a:p>
          <a:p>
            <a:pPr algn="ctr" rtl="1">
              <a:buNone/>
            </a:pPr>
            <a:r>
              <a:rPr lang="ar-DZ" sz="2300" b="1" dirty="0">
                <a:latin typeface="Traditional Arabic" pitchFamily="18" charset="-78"/>
                <a:cs typeface="Traditional Arabic" pitchFamily="18" charset="-78"/>
              </a:rPr>
              <a:t>السنة الجامعية:2021 _2022                                                                                                        </a:t>
            </a:r>
            <a:endParaRPr lang="fr-FR" sz="2300" dirty="0">
              <a:latin typeface="Traditional Arabic" pitchFamily="18" charset="-78"/>
              <a:cs typeface="Traditional Arabic" pitchFamily="18" charset="-78"/>
            </a:endParaRPr>
          </a:p>
        </p:txBody>
      </p:sp>
      <p:grpSp>
        <p:nvGrpSpPr>
          <p:cNvPr id="4" name="Group 1"/>
          <p:cNvGrpSpPr>
            <a:grpSpLocks noGrp="1"/>
          </p:cNvGrpSpPr>
          <p:nvPr/>
        </p:nvGrpSpPr>
        <p:grpSpPr bwMode="auto">
          <a:xfrm>
            <a:off x="4286248" y="285728"/>
            <a:ext cx="1143008" cy="1143000"/>
            <a:chOff x="0" y="0"/>
            <a:chExt cx="1056" cy="1375"/>
          </a:xfrm>
        </p:grpSpPr>
        <p:sp>
          <p:nvSpPr>
            <p:cNvPr id="5" name="Oval 2"/>
            <p:cNvSpPr>
              <a:spLocks noChangeArrowheads="1"/>
            </p:cNvSpPr>
            <p:nvPr/>
          </p:nvSpPr>
          <p:spPr bwMode="auto">
            <a:xfrm>
              <a:off x="0" y="0"/>
              <a:ext cx="1056" cy="1375"/>
            </a:xfrm>
            <a:prstGeom prst="ellipse">
              <a:avLst/>
            </a:prstGeom>
            <a:solidFill>
              <a:srgbClr val="FFFFFF"/>
            </a:solidFill>
            <a:ln w="19050">
              <a:solidFill>
                <a:srgbClr val="333399"/>
              </a:solidFill>
              <a:round/>
              <a:headEnd/>
              <a:tailEnd/>
            </a:ln>
          </p:spPr>
        </p:sp>
        <p:pic>
          <p:nvPicPr>
            <p:cNvPr id="6" name="Picture 3" descr="SigleUNI4"/>
            <p:cNvPicPr>
              <a:picLocks noChangeAspect="1" noChangeArrowheads="1"/>
            </p:cNvPicPr>
            <p:nvPr/>
          </p:nvPicPr>
          <p:blipFill>
            <a:blip r:embed="rId2" cstate="print"/>
            <a:srcRect l="2623" t="1465" r="1811"/>
            <a:stretch>
              <a:fillRect/>
            </a:stretch>
          </p:blipFill>
          <p:spPr bwMode="auto">
            <a:xfrm>
              <a:off x="152" y="231"/>
              <a:ext cx="742" cy="904"/>
            </a:xfrm>
            <a:prstGeom prst="rect">
              <a:avLst/>
            </a:prstGeom>
            <a:noFill/>
            <a:ln w="9525">
              <a:noFill/>
              <a:miter lim="800000"/>
              <a:headEnd/>
              <a:tailEnd/>
            </a:ln>
          </p:spPr>
        </p:pic>
        <p:sp>
          <p:nvSpPr>
            <p:cNvPr id="7" name="WordArt 4"/>
            <p:cNvSpPr>
              <a:spLocks noChangeArrowheads="1" noChangeShapeType="1" noTextEdit="1"/>
            </p:cNvSpPr>
            <p:nvPr/>
          </p:nvSpPr>
          <p:spPr bwMode="auto">
            <a:xfrm>
              <a:off x="149" y="136"/>
              <a:ext cx="733" cy="746"/>
            </a:xfrm>
            <a:prstGeom prst="rect">
              <a:avLst/>
            </a:prstGeom>
          </p:spPr>
          <p:txBody>
            <a:bodyPr spcFirstLastPara="1" wrap="none" numCol="1" fromWordArt="1">
              <a:prstTxWarp prst="textArchUp">
                <a:avLst>
                  <a:gd name="adj" fmla="val 1080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r>
                <a:rPr lang="ar-DZ" sz="3600" kern="10" spc="0" dirty="0">
                  <a:ln w="9525">
                    <a:noFill/>
                    <a:round/>
                    <a:headEnd/>
                    <a:tailEnd/>
                  </a:ln>
                  <a:solidFill>
                    <a:srgbClr val="000080"/>
                  </a:solidFill>
                  <a:effectLst/>
                  <a:latin typeface="AF_Aseer"/>
                </a:rPr>
                <a:t>جامعــــــة محمد </a:t>
              </a:r>
              <a:r>
                <a:rPr lang="ar-DZ" sz="3600" kern="10" spc="0" dirty="0" err="1">
                  <a:ln w="9525">
                    <a:noFill/>
                    <a:round/>
                    <a:headEnd/>
                    <a:tailEnd/>
                  </a:ln>
                  <a:solidFill>
                    <a:srgbClr val="000080"/>
                  </a:solidFill>
                  <a:effectLst/>
                  <a:latin typeface="AF_Aseer"/>
                </a:rPr>
                <a:t>خيضــــــــــــر</a:t>
              </a:r>
              <a:endParaRPr lang="fr-FR" sz="3600" kern="10" spc="0" dirty="0">
                <a:ln w="9525">
                  <a:noFill/>
                  <a:round/>
                  <a:headEnd/>
                  <a:tailEnd/>
                </a:ln>
                <a:solidFill>
                  <a:srgbClr val="000080"/>
                </a:solidFill>
                <a:effectLst/>
                <a:latin typeface="AF_Aseer"/>
              </a:endParaRPr>
            </a:p>
          </p:txBody>
        </p:sp>
        <p:sp>
          <p:nvSpPr>
            <p:cNvPr id="8" name="WordArt 5"/>
            <p:cNvSpPr>
              <a:spLocks noChangeArrowheads="1" noChangeShapeType="1" noTextEdit="1"/>
            </p:cNvSpPr>
            <p:nvPr/>
          </p:nvSpPr>
          <p:spPr bwMode="auto">
            <a:xfrm>
              <a:off x="275" y="1176"/>
              <a:ext cx="490" cy="123"/>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025" name="Rectangle 1"/>
          <p:cNvSpPr>
            <a:spLocks noChangeArrowheads="1"/>
          </p:cNvSpPr>
          <p:nvPr/>
        </p:nvSpPr>
        <p:spPr bwMode="auto">
          <a:xfrm>
            <a:off x="5429256" y="0"/>
            <a:ext cx="3714744"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جامعة محمد </a:t>
            </a:r>
            <a:r>
              <a:rPr kumimoji="0" lang="ar-DZ" i="0" u="none" strike="noStrike" cap="none" normalizeH="0" baseline="0" dirty="0" err="1">
                <a:ln>
                  <a:noFill/>
                </a:ln>
                <a:solidFill>
                  <a:schemeClr val="tx1"/>
                </a:solidFill>
                <a:effectLst/>
                <a:latin typeface="Traditional Arabic" pitchFamily="18" charset="-78"/>
                <a:ea typeface="Times New Roman" pitchFamily="18" charset="0"/>
                <a:cs typeface="Traditional Arabic" pitchFamily="18" charset="-78"/>
              </a:rPr>
              <a:t>خيضر</a:t>
            </a: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 بسكرة</a:t>
            </a:r>
            <a:endParaRPr kumimoji="0" lang="fr-FR" i="0" u="none" strike="noStrike" cap="none" normalizeH="0" baseline="0" dirty="0">
              <a:ln>
                <a:noFill/>
              </a:ln>
              <a:solidFill>
                <a:schemeClr val="tx1"/>
              </a:solidFill>
              <a:effectLst/>
              <a:latin typeface="Traditional Arabic" pitchFamily="18" charset="-78"/>
              <a:cs typeface="Traditional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كلية العلوم </a:t>
            </a:r>
            <a:r>
              <a:rPr kumimoji="0" lang="ar-DZ" i="0" u="none" strike="noStrike" cap="none" normalizeH="0" baseline="0" dirty="0" err="1">
                <a:ln>
                  <a:noFill/>
                </a:ln>
                <a:solidFill>
                  <a:schemeClr val="tx1"/>
                </a:solidFill>
                <a:effectLst/>
                <a:latin typeface="Traditional Arabic" pitchFamily="18" charset="-78"/>
                <a:ea typeface="Times New Roman" pitchFamily="18" charset="0"/>
                <a:cs typeface="Traditional Arabic" pitchFamily="18" charset="-78"/>
              </a:rPr>
              <a:t>الإقتصادية</a:t>
            </a: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 والتجارية وعلوم التسيير</a:t>
            </a:r>
            <a:endParaRPr kumimoji="0" lang="fr-FR" i="0" u="none" strike="noStrike" cap="none" normalizeH="0" baseline="0" dirty="0">
              <a:ln>
                <a:noFill/>
              </a:ln>
              <a:solidFill>
                <a:schemeClr val="tx1"/>
              </a:solidFill>
              <a:effectLst/>
              <a:latin typeface="Traditional Arabic" pitchFamily="18" charset="-78"/>
              <a:cs typeface="Traditional Arabic" pitchFamily="18"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قسم العلوم </a:t>
            </a:r>
            <a:r>
              <a:rPr kumimoji="0" lang="ar-DZ" i="0" u="none" strike="noStrike" cap="none" normalizeH="0" baseline="0" dirty="0" err="1">
                <a:ln>
                  <a:noFill/>
                </a:ln>
                <a:solidFill>
                  <a:schemeClr val="tx1"/>
                </a:solidFill>
                <a:effectLst/>
                <a:latin typeface="Traditional Arabic" pitchFamily="18" charset="-78"/>
                <a:ea typeface="Times New Roman" pitchFamily="18" charset="0"/>
                <a:cs typeface="Traditional Arabic" pitchFamily="18" charset="-78"/>
              </a:rPr>
              <a:t>الإقتصادية</a:t>
            </a:r>
            <a:endParaRPr kumimoji="0" lang="en-US"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DZ" i="0" u="none" strike="noStrike" cap="none" normalizeH="0" baseline="0" dirty="0">
                <a:ln>
                  <a:noFill/>
                </a:ln>
                <a:solidFill>
                  <a:schemeClr val="tx1"/>
                </a:solidFill>
                <a:effectLst/>
                <a:latin typeface="Traditional Arabic" pitchFamily="18" charset="-78"/>
                <a:ea typeface="Times New Roman" pitchFamily="18" charset="0"/>
                <a:cs typeface="Traditional Arabic" pitchFamily="18" charset="-78"/>
              </a:rPr>
              <a:t>المرجع:....../ق.ع.إ/2018</a:t>
            </a:r>
            <a:r>
              <a:rPr kumimoji="0" lang="fr-FR" sz="2000" b="1" i="0" u="none" strike="noStrike" cap="none" normalizeH="0" baseline="0" dirty="0">
                <a:ln>
                  <a:noFill/>
                </a:ln>
                <a:solidFill>
                  <a:schemeClr val="tx1"/>
                </a:solidFill>
                <a:effectLst/>
                <a:latin typeface="Arial" pitchFamily="34" charset="0"/>
              </a:rPr>
              <a:t> </a:t>
            </a:r>
          </a:p>
        </p:txBody>
      </p:sp>
      <p:sp>
        <p:nvSpPr>
          <p:cNvPr id="1026" name="Rectangle 2"/>
          <p:cNvSpPr>
            <a:spLocks noChangeArrowheads="1"/>
          </p:cNvSpPr>
          <p:nvPr/>
        </p:nvSpPr>
        <p:spPr bwMode="auto">
          <a:xfrm>
            <a:off x="0" y="0"/>
            <a:ext cx="407193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Université Mohamed KHIDHER-Biskra</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Faculté des Sciences Economiques,</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Commerciales et des Sciences  de Gestion</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Département des Sciences Economiques</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r-FR"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Réf :…../D.S.E/2018</a:t>
            </a:r>
            <a:endParaRPr kumimoji="0" lang="fr-FR"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11" name="Rectangle à coins arrondis 10"/>
          <p:cNvSpPr/>
          <p:nvPr/>
        </p:nvSpPr>
        <p:spPr>
          <a:xfrm>
            <a:off x="755576" y="1556792"/>
            <a:ext cx="7429552" cy="157163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4800" dirty="0">
                <a:ln>
                  <a:solidFill>
                    <a:schemeClr val="tx1">
                      <a:lumMod val="95000"/>
                      <a:lumOff val="5000"/>
                    </a:schemeClr>
                  </a:solidFill>
                </a:ln>
                <a:solidFill>
                  <a:schemeClr val="tx1">
                    <a:lumMod val="95000"/>
                    <a:lumOff val="5000"/>
                  </a:schemeClr>
                </a:solidFill>
                <a:latin typeface="Traditional Arabic" pitchFamily="18" charset="-78"/>
                <a:cs typeface="Traditional Arabic" pitchFamily="18" charset="-78"/>
              </a:rPr>
              <a:t>التمويل عن طريق قرض بنكي</a:t>
            </a:r>
          </a:p>
          <a:p>
            <a:pPr algn="ctr"/>
            <a:r>
              <a:rPr lang="ar-DZ" sz="4800" dirty="0">
                <a:ln>
                  <a:solidFill>
                    <a:schemeClr val="tx1">
                      <a:lumMod val="95000"/>
                      <a:lumOff val="5000"/>
                    </a:schemeClr>
                  </a:solidFill>
                </a:ln>
                <a:solidFill>
                  <a:schemeClr val="tx1">
                    <a:lumMod val="95000"/>
                    <a:lumOff val="5000"/>
                  </a:schemeClr>
                </a:solidFill>
                <a:latin typeface="Traditional Arabic" pitchFamily="18" charset="-78"/>
                <a:cs typeface="Traditional Arabic" pitchFamily="18" charset="-78"/>
              </a:rPr>
              <a:t>دراسة تقنية لملف القرض</a:t>
            </a:r>
            <a:r>
              <a:rPr lang="ar-DZ" dirty="0">
                <a:ln>
                  <a:solidFill>
                    <a:schemeClr val="tx1">
                      <a:lumMod val="95000"/>
                      <a:lumOff val="5000"/>
                    </a:schemeClr>
                  </a:solidFill>
                </a:ln>
                <a:solidFill>
                  <a:schemeClr val="tx1">
                    <a:lumMod val="95000"/>
                    <a:lumOff val="5000"/>
                  </a:schemeClr>
                </a:solidFill>
              </a:rPr>
              <a:t> </a:t>
            </a:r>
            <a:endParaRPr lang="fr-FR" dirty="0">
              <a:ln>
                <a:solidFill>
                  <a:schemeClr val="tx1">
                    <a:lumMod val="95000"/>
                    <a:lumOff val="5000"/>
                  </a:schemeClr>
                </a:solidFill>
              </a:ln>
              <a:solidFill>
                <a:schemeClr val="tx1">
                  <a:lumMod val="95000"/>
                  <a:lumOff val="5000"/>
                </a:schemeClr>
              </a:solidFill>
            </a:endParaRPr>
          </a:p>
        </p:txBody>
      </p:sp>
    </p:spTree>
  </p:cSld>
  <p:clrMapOvr>
    <a:masterClrMapping/>
  </p:clrMapOvr>
  <p:transition spd="med">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736"/>
            <a:ext cx="8329642" cy="5214974"/>
          </a:xfrm>
        </p:spPr>
        <p:txBody>
          <a:bodyPr>
            <a:normAutofit fontScale="92500" lnSpcReduction="10000"/>
          </a:bodyPr>
          <a:lstStyle/>
          <a:p>
            <a:pPr algn="r" rtl="1">
              <a:buNone/>
            </a:pPr>
            <a:r>
              <a:rPr lang="ar-DZ" sz="2400" dirty="0">
                <a:latin typeface="Traditional Arabic" pitchFamily="18" charset="-78"/>
                <a:cs typeface="Traditional Arabic" pitchFamily="18" charset="-78"/>
              </a:rPr>
              <a:t>أنشئ القرض الشعبي الجزائري عام 1966 بقرار رقم 366/66 المؤرخ في 29 ديسمبر 1966 وقوانينه الأساسية حددت بقرار رقم 78/67 المؤرخ في 11 مارس 1967 وفي نصوصه العامة للقوانين الأساسية . صنف بنك القرض الشعب الجزائري كبنك عام وعالمي وقد اشتهر بأنه تاجر في علاقته مع الغير ،وقد ورث القرض الشعبي الجزائري نشاطاته التي كانت تسير من قبل من طرف </a:t>
            </a:r>
            <a:r>
              <a:rPr lang="fr-FR" sz="2400" dirty="0">
                <a:latin typeface="Traditional Arabic" pitchFamily="18" charset="-78"/>
                <a:cs typeface="Traditional Arabic" pitchFamily="18" charset="-78"/>
              </a:rPr>
              <a:t>BPCI </a:t>
            </a:r>
            <a:r>
              <a:rPr lang="ar-DZ" sz="2400" dirty="0">
                <a:latin typeface="Traditional Arabic" pitchFamily="18" charset="-78"/>
                <a:cs typeface="Traditional Arabic" pitchFamily="18" charset="-78"/>
              </a:rPr>
              <a:t> (البنك الشعبي  التجاري والصناعي )</a:t>
            </a:r>
          </a:p>
          <a:p>
            <a:pPr algn="r" rtl="1">
              <a:buNone/>
            </a:pPr>
            <a:r>
              <a:rPr lang="ar-DZ" sz="2400" dirty="0">
                <a:latin typeface="Traditional Arabic" pitchFamily="18" charset="-78"/>
                <a:cs typeface="Traditional Arabic" pitchFamily="18" charset="-78"/>
              </a:rPr>
              <a:t>(</a:t>
            </a:r>
            <a:r>
              <a:rPr lang="fr-FR" sz="2400" dirty="0">
                <a:latin typeface="Traditional Arabic" pitchFamily="18" charset="-78"/>
                <a:cs typeface="Traditional Arabic" pitchFamily="18" charset="-78"/>
              </a:rPr>
              <a:t>Industrielle</a:t>
            </a:r>
            <a:r>
              <a:rPr lang="ar-DZ" sz="2400" dirty="0">
                <a:latin typeface="Traditional Arabic" pitchFamily="18" charset="-78"/>
                <a:cs typeface="Traditional Arabic" pitchFamily="18" charset="-78"/>
              </a:rPr>
              <a:t> </a:t>
            </a:r>
            <a:r>
              <a:rPr lang="fr-FR" sz="2400" dirty="0">
                <a:latin typeface="Traditional Arabic" pitchFamily="18" charset="-78"/>
                <a:cs typeface="Traditional Arabic" pitchFamily="18" charset="-78"/>
              </a:rPr>
              <a:t>Bank Populaire Commercial et</a:t>
            </a:r>
            <a:r>
              <a:rPr lang="ar-DZ" sz="2400" dirty="0">
                <a:latin typeface="Traditional Arabic" pitchFamily="18" charset="-78"/>
                <a:cs typeface="Traditional Arabic" pitchFamily="18" charset="-78"/>
              </a:rPr>
              <a:t>  )</a:t>
            </a:r>
          </a:p>
          <a:p>
            <a:pPr algn="r" rtl="1">
              <a:buFont typeface="Wingdings" pitchFamily="2" charset="2"/>
              <a:buChar char="v"/>
            </a:pPr>
            <a:r>
              <a:rPr lang="ar-DZ" sz="2400" dirty="0">
                <a:latin typeface="Traditional Arabic" pitchFamily="18" charset="-78"/>
                <a:cs typeface="Traditional Arabic" pitchFamily="18" charset="-78"/>
              </a:rPr>
              <a:t>في 1985 خرجت </a:t>
            </a:r>
            <a:r>
              <a:rPr lang="fr-FR" sz="2400" dirty="0">
                <a:latin typeface="Traditional Arabic" pitchFamily="18" charset="-78"/>
                <a:cs typeface="Traditional Arabic" pitchFamily="18" charset="-78"/>
              </a:rPr>
              <a:t>BDL </a:t>
            </a:r>
            <a:r>
              <a:rPr lang="ar-DZ" sz="2400" dirty="0">
                <a:latin typeface="Traditional Arabic" pitchFamily="18" charset="-78"/>
                <a:cs typeface="Traditional Arabic" pitchFamily="18" charset="-78"/>
              </a:rPr>
              <a:t> من   </a:t>
            </a:r>
            <a:r>
              <a:rPr lang="en-US" sz="2400" dirty="0">
                <a:latin typeface="Traditional Arabic" pitchFamily="18" charset="-78"/>
                <a:cs typeface="Traditional Arabic" pitchFamily="18" charset="-78"/>
              </a:rPr>
              <a:t>CPA</a:t>
            </a:r>
            <a:r>
              <a:rPr lang="ar-DZ" sz="2400" dirty="0">
                <a:latin typeface="Traditional Arabic" pitchFamily="18" charset="-78"/>
                <a:cs typeface="Traditional Arabic" pitchFamily="18" charset="-78"/>
              </a:rPr>
              <a:t> وبالتنازل على 40 وكالة وتحويل 550عامل وإطار و89000حساب الزبائن قد أدى إلى إيجاد بنك جديد مستقل بذاته يسمى  بنك التنمية المحلية </a:t>
            </a:r>
            <a:endParaRPr lang="en-US" sz="2400" dirty="0">
              <a:latin typeface="Traditional Arabic" pitchFamily="18" charset="-78"/>
              <a:cs typeface="Traditional Arabic" pitchFamily="18" charset="-78"/>
            </a:endParaRPr>
          </a:p>
          <a:p>
            <a:pPr algn="r" rtl="1">
              <a:buNone/>
            </a:pPr>
            <a:r>
              <a:rPr lang="en-US" sz="2400" dirty="0">
                <a:latin typeface="Traditional Arabic" pitchFamily="18" charset="-78"/>
                <a:cs typeface="Traditional Arabic" pitchFamily="18" charset="-78"/>
              </a:rPr>
              <a:t>BDL </a:t>
            </a:r>
            <a:r>
              <a:rPr lang="ar-DZ" sz="2400" dirty="0">
                <a:latin typeface="Traditional Arabic" pitchFamily="18" charset="-78"/>
                <a:cs typeface="Traditional Arabic" pitchFamily="18" charset="-78"/>
              </a:rPr>
              <a:t>.</a:t>
            </a:r>
          </a:p>
          <a:p>
            <a:pPr algn="r" rtl="1">
              <a:buFont typeface="Wingdings" pitchFamily="2" charset="2"/>
              <a:buChar char="v"/>
            </a:pPr>
            <a:r>
              <a:rPr lang="ar-DZ" sz="2400" dirty="0">
                <a:latin typeface="Traditional Arabic" pitchFamily="18" charset="-78"/>
                <a:cs typeface="Traditional Arabic" pitchFamily="18" charset="-78"/>
              </a:rPr>
              <a:t>في 1989 تحولت القوانين الأساسية إلى </a:t>
            </a:r>
            <a:r>
              <a:rPr lang="fr-FR" sz="2400" dirty="0">
                <a:latin typeface="Traditional Arabic" pitchFamily="18" charset="-78"/>
                <a:cs typeface="Traditional Arabic" pitchFamily="18" charset="-78"/>
              </a:rPr>
              <a:t>EPE </a:t>
            </a:r>
            <a:r>
              <a:rPr lang="ar-DZ" sz="2400" dirty="0">
                <a:latin typeface="Traditional Arabic" pitchFamily="18" charset="-78"/>
                <a:cs typeface="Traditional Arabic" pitchFamily="18" charset="-78"/>
              </a:rPr>
              <a:t> (شركة عمومية اقتصادية ) وهيكلت قانونيا إلى</a:t>
            </a:r>
            <a:r>
              <a:rPr lang="fr-FR" sz="2400" dirty="0">
                <a:latin typeface="Traditional Arabic" pitchFamily="18" charset="-78"/>
                <a:cs typeface="Traditional Arabic" pitchFamily="18" charset="-78"/>
              </a:rPr>
              <a:t> SPA </a:t>
            </a:r>
            <a:r>
              <a:rPr lang="ar-DZ" sz="2400" dirty="0">
                <a:latin typeface="Traditional Arabic" pitchFamily="18" charset="-78"/>
                <a:cs typeface="Traditional Arabic" pitchFamily="18" charset="-78"/>
              </a:rPr>
              <a:t>( شركة ذات أسهم) .</a:t>
            </a:r>
          </a:p>
          <a:p>
            <a:pPr algn="r" rtl="1">
              <a:buFont typeface="Wingdings" pitchFamily="2" charset="2"/>
              <a:buChar char="v"/>
            </a:pPr>
            <a:r>
              <a:rPr lang="ar-DZ" sz="2400" dirty="0">
                <a:latin typeface="Traditional Arabic" pitchFamily="18" charset="-78"/>
                <a:cs typeface="Traditional Arabic" pitchFamily="18" charset="-78"/>
              </a:rPr>
              <a:t>في 29 ديسمبر 1969 أنشا القرض الشعبي الجزائري كمؤسسة بنكية عمومية.</a:t>
            </a:r>
          </a:p>
          <a:p>
            <a:pPr algn="r" rtl="1">
              <a:buFont typeface="Wingdings" pitchFamily="2" charset="2"/>
              <a:buChar char="v"/>
            </a:pPr>
            <a:r>
              <a:rPr lang="ar-DZ" sz="2400" dirty="0">
                <a:latin typeface="Traditional Arabic" pitchFamily="18" charset="-78"/>
                <a:cs typeface="Traditional Arabic" pitchFamily="18" charset="-78"/>
              </a:rPr>
              <a:t>وفي 1999 كان القرض الشعبي الجزائري هو البنك التجاري الاول الذي قام بعرض القرض العقاري .</a:t>
            </a:r>
          </a:p>
          <a:p>
            <a:pPr algn="r" rtl="1">
              <a:buFont typeface="Wingdings" pitchFamily="2" charset="2"/>
              <a:buChar char="v"/>
            </a:pPr>
            <a:r>
              <a:rPr lang="ar-DZ" sz="2400" dirty="0">
                <a:latin typeface="Traditional Arabic" pitchFamily="18" charset="-78"/>
                <a:cs typeface="Traditional Arabic" pitchFamily="18" charset="-78"/>
              </a:rPr>
              <a:t>وفي 2016 احتفل القرض الشعبي الجزائري بخمسي نيته أي مرور50 سنة من الوجود ، وخلالها ساير البنك الاقتصاد الوطني والتطور والتنمية الاقتصادية والحياة الاجتماعية </a:t>
            </a:r>
          </a:p>
          <a:p>
            <a:pPr algn="r" rtl="1">
              <a:buNone/>
            </a:pPr>
            <a:r>
              <a:rPr lang="ar-DZ" sz="2400" dirty="0">
                <a:latin typeface="Traditional Arabic" pitchFamily="18" charset="-78"/>
                <a:cs typeface="Traditional Arabic" pitchFamily="18" charset="-78"/>
              </a:rPr>
              <a:t>                                     </a:t>
            </a:r>
          </a:p>
        </p:txBody>
      </p:sp>
      <p:sp>
        <p:nvSpPr>
          <p:cNvPr id="2" name="Titre 1"/>
          <p:cNvSpPr>
            <a:spLocks noGrp="1"/>
          </p:cNvSpPr>
          <p:nvPr>
            <p:ph type="title"/>
          </p:nvPr>
        </p:nvSpPr>
        <p:spPr>
          <a:xfrm>
            <a:off x="457200" y="274638"/>
            <a:ext cx="8229600" cy="1011222"/>
          </a:xfrm>
        </p:spPr>
        <p:txBody>
          <a:bodyPr>
            <a:normAutofit fontScale="90000"/>
          </a:bodyPr>
          <a:lstStyle/>
          <a:p>
            <a:pPr algn="r" rtl="1"/>
            <a:r>
              <a:rPr lang="ar-DZ" b="1" dirty="0">
                <a:latin typeface="Traditional Arabic" pitchFamily="18" charset="-78"/>
                <a:cs typeface="Traditional Arabic" pitchFamily="18" charset="-78"/>
              </a:rPr>
              <a:t>المبحث الثالث: : </a:t>
            </a:r>
            <a:r>
              <a:rPr lang="ar-SA" sz="2700" b="1" dirty="0">
                <a:latin typeface="Traditional Arabic" pitchFamily="18" charset="-78"/>
                <a:cs typeface="Traditional Arabic" pitchFamily="18" charset="-78"/>
              </a:rPr>
              <a:t>دراسة حالة</a:t>
            </a:r>
            <a:r>
              <a:rPr lang="ar-DZ" sz="2700" b="1" dirty="0">
                <a:latin typeface="Traditional Arabic" pitchFamily="18" charset="-78"/>
                <a:cs typeface="Traditional Arabic" pitchFamily="18" charset="-78"/>
              </a:rPr>
              <a:t>  ببنك القرض الشعبي الجزائري </a:t>
            </a:r>
            <a:r>
              <a:rPr lang="ar-SA" sz="2700" b="1" dirty="0">
                <a:latin typeface="Traditional Arabic" pitchFamily="18" charset="-78"/>
                <a:cs typeface="Traditional Arabic" pitchFamily="18" charset="-78"/>
              </a:rPr>
              <a:t>"وكالة </a:t>
            </a:r>
            <a:r>
              <a:rPr lang="ar-SA" sz="2700" b="1" dirty="0" err="1">
                <a:latin typeface="Traditional Arabic" pitchFamily="18" charset="-78"/>
                <a:cs typeface="Traditional Arabic" pitchFamily="18" charset="-78"/>
              </a:rPr>
              <a:t>طولقة</a:t>
            </a:r>
            <a:r>
              <a:rPr lang="ar-SA" sz="2700" b="1" dirty="0">
                <a:latin typeface="Traditional Arabic" pitchFamily="18" charset="-78"/>
                <a:cs typeface="Traditional Arabic" pitchFamily="18" charset="-78"/>
              </a:rPr>
              <a:t>" </a:t>
            </a:r>
            <a:br>
              <a:rPr lang="ar-DZ" b="1" dirty="0">
                <a:latin typeface="Traditional Arabic" pitchFamily="18" charset="-78"/>
                <a:cs typeface="Traditional Arabic" pitchFamily="18" charset="-78"/>
              </a:rPr>
            </a:br>
            <a:r>
              <a:rPr lang="ar-DZ" b="1" dirty="0">
                <a:latin typeface="Traditional Arabic" pitchFamily="18" charset="-78"/>
                <a:cs typeface="Traditional Arabic" pitchFamily="18" charset="-78"/>
              </a:rPr>
              <a:t>المطلب </a:t>
            </a:r>
            <a:r>
              <a:rPr lang="ar-DZ" sz="2700" b="1" dirty="0">
                <a:latin typeface="Traditional Arabic" pitchFamily="18" charset="-78"/>
                <a:cs typeface="Traditional Arabic" pitchFamily="18" charset="-78"/>
              </a:rPr>
              <a:t>الاول: </a:t>
            </a:r>
            <a:r>
              <a:rPr lang="ar-DZ" sz="2700" b="1" dirty="0" err="1">
                <a:latin typeface="Traditional Arabic" pitchFamily="18" charset="-78"/>
                <a:cs typeface="Traditional Arabic" pitchFamily="18" charset="-78"/>
              </a:rPr>
              <a:t>نشاة</a:t>
            </a:r>
            <a:r>
              <a:rPr lang="ar-DZ" sz="2700" b="1" dirty="0">
                <a:latin typeface="Traditional Arabic" pitchFamily="18" charset="-78"/>
                <a:cs typeface="Traditional Arabic" pitchFamily="18" charset="-78"/>
              </a:rPr>
              <a:t> وتعريف بنك قرض الشعبي الجزائري ”وكالة </a:t>
            </a:r>
            <a:r>
              <a:rPr lang="ar-DZ" sz="2700" b="1" dirty="0" err="1">
                <a:latin typeface="Traditional Arabic" pitchFamily="18" charset="-78"/>
                <a:cs typeface="Traditional Arabic" pitchFamily="18" charset="-78"/>
              </a:rPr>
              <a:t>طولقة</a:t>
            </a:r>
            <a:r>
              <a:rPr lang="ar-DZ" sz="2700" b="1" dirty="0">
                <a:latin typeface="Traditional Arabic" pitchFamily="18" charset="-78"/>
                <a:cs typeface="Traditional Arabic" pitchFamily="18" charset="-78"/>
              </a:rPr>
              <a:t>“</a:t>
            </a:r>
            <a:endParaRPr lang="fr-FR" sz="2700" b="1" dirty="0">
              <a:latin typeface="Traditional Arabic" pitchFamily="18" charset="-78"/>
              <a:cs typeface="Traditional Arabic" pitchFamily="18" charset="-78"/>
            </a:endParaRPr>
          </a:p>
        </p:txBody>
      </p:sp>
    </p:spTree>
  </p:cSld>
  <p:clrMapOvr>
    <a:masterClrMapping/>
  </p:clrMapOvr>
  <p:transition spd="med">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sz="4400" dirty="0">
                <a:latin typeface="Traditional Arabic" pitchFamily="18" charset="-78"/>
                <a:cs typeface="Traditional Arabic" pitchFamily="18" charset="-78"/>
              </a:rPr>
              <a:t>بنك القرض الشعبي الجزائري </a:t>
            </a:r>
            <a:r>
              <a:rPr lang="fr-FR" sz="4400" dirty="0">
                <a:latin typeface="Traditional Arabic" pitchFamily="18" charset="-78"/>
                <a:cs typeface="Traditional Arabic" pitchFamily="18" charset="-78"/>
              </a:rPr>
              <a:t>CPA</a:t>
            </a:r>
            <a:r>
              <a:rPr lang="ar-DZ" sz="4400" dirty="0">
                <a:latin typeface="Traditional Arabic" pitchFamily="18" charset="-78"/>
                <a:cs typeface="Traditional Arabic" pitchFamily="18" charset="-78"/>
              </a:rPr>
              <a:t> هو عبارة عن وكالة ، والكائن مقرها </a:t>
            </a:r>
            <a:r>
              <a:rPr lang="ar-DZ" sz="4400" dirty="0" err="1">
                <a:latin typeface="Traditional Arabic" pitchFamily="18" charset="-78"/>
                <a:cs typeface="Traditional Arabic" pitchFamily="18" charset="-78"/>
              </a:rPr>
              <a:t>بطولقة</a:t>
            </a:r>
            <a:r>
              <a:rPr lang="ar-DZ" sz="4400" dirty="0">
                <a:latin typeface="Traditional Arabic" pitchFamily="18" charset="-78"/>
                <a:cs typeface="Traditional Arabic" pitchFamily="18" charset="-78"/>
              </a:rPr>
              <a:t> ، تأسست في 1 مارس 2010 ، حيث كان في بادئ الأمر عدد العمال فيها  حوالي 03 عمال ، لكن مع الوقت الراهن أصبح عدد العمال فيها حوالي 09عمال .</a:t>
            </a:r>
            <a:endParaRPr lang="fr-FR" sz="44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a:bodyPr>
          <a:lstStyle/>
          <a:p>
            <a:pPr algn="r" rtl="1"/>
            <a:r>
              <a:rPr lang="ar-DZ" sz="4000" b="1" dirty="0">
                <a:latin typeface="Traditional Arabic" pitchFamily="18" charset="-78"/>
                <a:cs typeface="Traditional Arabic" pitchFamily="18" charset="-78"/>
              </a:rPr>
              <a:t>تعريف بنك القرض الشعبي الجزائري </a:t>
            </a:r>
            <a:r>
              <a:rPr lang="fr-FR" sz="4000" b="1" dirty="0">
                <a:latin typeface="Traditional Arabic" pitchFamily="18" charset="-78"/>
                <a:cs typeface="Traditional Arabic" pitchFamily="18" charset="-78"/>
              </a:rPr>
              <a:t>CPA </a:t>
            </a:r>
          </a:p>
        </p:txBody>
      </p:sp>
    </p:spTree>
  </p:cSld>
  <p:clrMapOvr>
    <a:masterClrMapping/>
  </p:clrMapOvr>
  <p:transition spd="med">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p:txBody>
          <a:bodyPr>
            <a:normAutofit fontScale="90000"/>
          </a:bodyPr>
          <a:lstStyle/>
          <a:p>
            <a:pPr algn="r" rtl="1"/>
            <a:r>
              <a:rPr lang="ar-DZ" sz="4000" b="1" dirty="0">
                <a:latin typeface="Traditional Arabic" pitchFamily="18" charset="-78"/>
                <a:cs typeface="Traditional Arabic" pitchFamily="18" charset="-78"/>
              </a:rPr>
              <a:t>المطلب الثاني :الهيكل التنظيمي لبنك القرض الشعبي الجزائري بوكالة </a:t>
            </a:r>
            <a:r>
              <a:rPr lang="ar-DZ" sz="4000" b="1" dirty="0" err="1">
                <a:latin typeface="Traditional Arabic" pitchFamily="18" charset="-78"/>
                <a:cs typeface="Traditional Arabic" pitchFamily="18" charset="-78"/>
              </a:rPr>
              <a:t>طولقة</a:t>
            </a:r>
            <a:r>
              <a:rPr lang="ar-DZ" sz="4000" b="1" dirty="0">
                <a:latin typeface="Traditional Arabic" pitchFamily="18" charset="-78"/>
                <a:cs typeface="Traditional Arabic" pitchFamily="18" charset="-78"/>
              </a:rPr>
              <a:t> </a:t>
            </a:r>
            <a:endParaRPr lang="fr-FR" sz="4000" b="1" dirty="0">
              <a:latin typeface="Traditional Arabic" pitchFamily="18" charset="-78"/>
              <a:cs typeface="Traditional Arabic" pitchFamily="18" charset="-78"/>
            </a:endParaRPr>
          </a:p>
        </p:txBody>
      </p:sp>
    </p:spTree>
  </p:cSld>
  <p:clrMapOvr>
    <a:masterClrMapping/>
  </p:clrMapOvr>
  <p:transition spd="med">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169615207"/>
              </p:ext>
            </p:extLst>
          </p:nvPr>
        </p:nvGraphicFramePr>
        <p:xfrm>
          <a:off x="0" y="1285860"/>
          <a:ext cx="8229600" cy="5743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a:xfrm>
            <a:off x="457200" y="0"/>
            <a:ext cx="8229600" cy="1214422"/>
          </a:xfrm>
        </p:spPr>
        <p:txBody>
          <a:bodyPr>
            <a:normAutofit fontScale="90000"/>
          </a:bodyPr>
          <a:lstStyle/>
          <a:p>
            <a:pPr algn="r" rtl="1"/>
            <a:r>
              <a:rPr lang="ar-DZ" sz="3200" b="1" dirty="0">
                <a:latin typeface="Traditional Arabic" pitchFamily="18" charset="-78"/>
                <a:cs typeface="Traditional Arabic" pitchFamily="18" charset="-78"/>
              </a:rPr>
              <a:t>المطلب الثالث :</a:t>
            </a:r>
            <a:r>
              <a:rPr lang="ar-DZ" sz="3200" dirty="0">
                <a:latin typeface="Traditional Arabic" pitchFamily="18" charset="-78"/>
                <a:cs typeface="Traditional Arabic" pitchFamily="18" charset="-78"/>
              </a:rPr>
              <a:t>عموميات حول قرض الترقية العقارية </a:t>
            </a:r>
            <a:br>
              <a:rPr lang="fr-FR" sz="3200" dirty="0">
                <a:latin typeface="Traditional Arabic" pitchFamily="18" charset="-78"/>
                <a:cs typeface="Traditional Arabic" pitchFamily="18" charset="-78"/>
              </a:rPr>
            </a:br>
            <a:r>
              <a:rPr lang="ar-DZ" sz="3200" dirty="0">
                <a:latin typeface="Traditional Arabic" pitchFamily="18" charset="-78"/>
                <a:cs typeface="Traditional Arabic" pitchFamily="18" charset="-78"/>
              </a:rPr>
              <a:t>   1_الوثائق المطلوبة من المؤسسات في حالة تمويل عن طريق قروض الاستغلال </a:t>
            </a:r>
            <a:r>
              <a:rPr lang="ar-DZ" sz="3200" dirty="0" err="1">
                <a:latin typeface="Traditional Arabic" pitchFamily="18" charset="-78"/>
                <a:cs typeface="Traditional Arabic" pitchFamily="18" charset="-78"/>
              </a:rPr>
              <a:t>و</a:t>
            </a:r>
            <a:r>
              <a:rPr lang="ar-DZ" sz="3200" dirty="0">
                <a:latin typeface="Traditional Arabic" pitchFamily="18" charset="-78"/>
                <a:cs typeface="Traditional Arabic" pitchFamily="18" charset="-78"/>
              </a:rPr>
              <a:t> قروض الاستثمار</a:t>
            </a:r>
            <a:endParaRPr lang="fr-FR" sz="3200" dirty="0">
              <a:latin typeface="Traditional Arabic" pitchFamily="18" charset="-78"/>
              <a:cs typeface="Traditional Arabic" pitchFamily="18" charset="-78"/>
            </a:endParaRPr>
          </a:p>
        </p:txBody>
      </p:sp>
    </p:spTree>
  </p:cSld>
  <p:clrMapOvr>
    <a:masterClrMapping/>
  </p:clrMapOvr>
  <p:transition spd="med">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sz="2800" dirty="0">
                <a:latin typeface="Traditional Arabic" pitchFamily="18" charset="-78"/>
                <a:cs typeface="Traditional Arabic" pitchFamily="18" charset="-78"/>
              </a:rPr>
              <a:t>نسخة من القانون الأساسي للشركة .              </a:t>
            </a:r>
          </a:p>
          <a:p>
            <a:pPr algn="r" rtl="1">
              <a:buNone/>
            </a:pPr>
            <a:r>
              <a:rPr lang="ar-DZ" sz="2800" dirty="0">
                <a:latin typeface="Traditional Arabic" pitchFamily="18" charset="-78"/>
                <a:cs typeface="Traditional Arabic" pitchFamily="18" charset="-78"/>
              </a:rPr>
              <a:t>نسخة من بطاقة هوية المسير الجارية الصلاحية ،تحمل صورة فوتوغرافية.</a:t>
            </a:r>
          </a:p>
          <a:p>
            <a:pPr algn="r" rtl="1">
              <a:buNone/>
            </a:pPr>
            <a:r>
              <a:rPr lang="ar-DZ" sz="2800" dirty="0">
                <a:latin typeface="Traditional Arabic" pitchFamily="18" charset="-78"/>
                <a:cs typeface="Traditional Arabic" pitchFamily="18" charset="-78"/>
              </a:rPr>
              <a:t>نسخة من السجل التجاري أو نسخة من الاعتماد.</a:t>
            </a:r>
          </a:p>
          <a:p>
            <a:pPr algn="r" rtl="1">
              <a:buNone/>
            </a:pPr>
            <a:r>
              <a:rPr lang="ar-DZ" sz="2800" dirty="0">
                <a:latin typeface="Traditional Arabic" pitchFamily="18" charset="-78"/>
                <a:cs typeface="Traditional Arabic" pitchFamily="18" charset="-78"/>
              </a:rPr>
              <a:t>نسخة من رقم التعريف </a:t>
            </a:r>
            <a:r>
              <a:rPr lang="ar-DZ" sz="2800" dirty="0" err="1">
                <a:latin typeface="Traditional Arabic" pitchFamily="18" charset="-78"/>
                <a:cs typeface="Traditional Arabic" pitchFamily="18" charset="-78"/>
              </a:rPr>
              <a:t>الجبائي</a:t>
            </a:r>
            <a:r>
              <a:rPr lang="ar-DZ" sz="2800" dirty="0">
                <a:latin typeface="Traditional Arabic" pitchFamily="18" charset="-78"/>
                <a:cs typeface="Traditional Arabic" pitchFamily="18" charset="-78"/>
              </a:rPr>
              <a:t> (</a:t>
            </a:r>
            <a:r>
              <a:rPr lang="fr-FR" sz="2400" dirty="0">
                <a:latin typeface="Traditional Arabic" pitchFamily="18" charset="-78"/>
                <a:cs typeface="Traditional Arabic" pitchFamily="18" charset="-78"/>
              </a:rPr>
              <a:t>( Nif</a:t>
            </a:r>
            <a:r>
              <a:rPr lang="ar-DZ" sz="2800" dirty="0">
                <a:latin typeface="Traditional Arabic" pitchFamily="18" charset="-78"/>
                <a:cs typeface="Traditional Arabic" pitchFamily="18" charset="-78"/>
              </a:rPr>
              <a:t>ورقم التعريف الإحصائي (</a:t>
            </a:r>
            <a:r>
              <a:rPr lang="en-US" sz="2400" dirty="0">
                <a:latin typeface="Traditional Arabic" pitchFamily="18" charset="-78"/>
                <a:cs typeface="Traditional Arabic" pitchFamily="18" charset="-78"/>
              </a:rPr>
              <a:t>Nis</a:t>
            </a:r>
            <a:r>
              <a:rPr lang="ar-DZ" sz="2800" dirty="0">
                <a:latin typeface="Traditional Arabic" pitchFamily="18" charset="-78"/>
                <a:cs typeface="Traditional Arabic" pitchFamily="18" charset="-78"/>
              </a:rPr>
              <a:t>)</a:t>
            </a:r>
            <a:r>
              <a:rPr lang="fr-FR" sz="2800" dirty="0">
                <a:latin typeface="Traditional Arabic" pitchFamily="18" charset="-78"/>
                <a:cs typeface="Traditional Arabic" pitchFamily="18" charset="-78"/>
              </a:rPr>
              <a:t>.</a:t>
            </a:r>
          </a:p>
          <a:p>
            <a:pPr algn="r" rtl="1">
              <a:buNone/>
            </a:pPr>
            <a:r>
              <a:rPr lang="ar-DZ" sz="2800" dirty="0">
                <a:latin typeface="Traditional Arabic" pitchFamily="18" charset="-78"/>
                <a:cs typeface="Traditional Arabic" pitchFamily="18" charset="-78"/>
              </a:rPr>
              <a:t>قرار تعيين الأشخاص المكلفين بتسيير الحساب الجاري وفق رسالة تحمل عنوان المؤسسة ،موقعة من طرف شخص لديه كل الصلاحيات لتمثيل المؤسسة.</a:t>
            </a:r>
            <a:endParaRPr lang="fr-FR" sz="28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a:bodyPr>
          <a:lstStyle/>
          <a:p>
            <a:pPr algn="r" rtl="1"/>
            <a:r>
              <a:rPr lang="ar-DZ" sz="4000" dirty="0">
                <a:latin typeface="Traditional Arabic" pitchFamily="18" charset="-78"/>
                <a:cs typeface="Traditional Arabic" pitchFamily="18" charset="-78"/>
              </a:rPr>
              <a:t>2_حسابات جارية (القطاع العمومي أو الخاص)</a:t>
            </a:r>
            <a:endParaRPr lang="fr-FR" sz="4000" dirty="0">
              <a:latin typeface="Traditional Arabic" pitchFamily="18" charset="-78"/>
              <a:cs typeface="Traditional Arabic" pitchFamily="18" charset="-78"/>
            </a:endParaRPr>
          </a:p>
        </p:txBody>
      </p:sp>
    </p:spTree>
  </p:cSld>
  <p:clrMapOvr>
    <a:masterClrMapping/>
  </p:clrMapOvr>
  <p:transition spd="med">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buNone/>
            </a:pPr>
            <a:r>
              <a:rPr lang="ar-DZ" sz="2800" dirty="0">
                <a:latin typeface="Traditional Arabic" pitchFamily="18" charset="-78"/>
                <a:cs typeface="Traditional Arabic" pitchFamily="18" charset="-78"/>
              </a:rPr>
              <a:t>تخضع القروض الممنوحة لمنهج التمويل الكلاسيكي وهذا حسب الشروط التالية :</a:t>
            </a:r>
          </a:p>
          <a:p>
            <a:pPr marL="457200" indent="-457200" algn="r" rtl="1">
              <a:buFont typeface="+mj-lt"/>
              <a:buAutoNum type="arabicParenR"/>
            </a:pPr>
            <a:r>
              <a:rPr lang="ar-DZ" sz="2800" dirty="0">
                <a:latin typeface="Traditional Arabic" pitchFamily="18" charset="-78"/>
                <a:cs typeface="Traditional Arabic" pitchFamily="18" charset="-78"/>
              </a:rPr>
              <a:t>تمويل ذاتي بنسبة 40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من تكلفة الاستثمار المراد انجازه.</a:t>
            </a:r>
          </a:p>
          <a:p>
            <a:pPr marL="457200" indent="-457200" algn="r" rtl="1">
              <a:buFont typeface="+mj-lt"/>
              <a:buAutoNum type="arabicParenR"/>
            </a:pPr>
            <a:r>
              <a:rPr lang="ar-DZ" sz="2800" dirty="0">
                <a:latin typeface="Traditional Arabic" pitchFamily="18" charset="-78"/>
                <a:cs typeface="Traditional Arabic" pitchFamily="18" charset="-78"/>
              </a:rPr>
              <a:t>تمويل بنكي بنسبة 60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على شكل قرض متوسط المدى من 03 إلى 05 سنوات .</a:t>
            </a:r>
          </a:p>
          <a:p>
            <a:pPr marL="457200" indent="-457200" algn="r" rtl="1">
              <a:buFont typeface="+mj-lt"/>
              <a:buAutoNum type="arabicParenR"/>
            </a:pPr>
            <a:r>
              <a:rPr lang="ar-DZ" sz="2800" dirty="0">
                <a:latin typeface="Traditional Arabic" pitchFamily="18" charset="-78"/>
                <a:cs typeface="Traditional Arabic" pitchFamily="18" charset="-78"/>
              </a:rPr>
              <a:t>يجب للشركة إن تمتلك مخطط (تمويل ) عمل يسمح لها بتسديد القرض الممنوح لها ( صفقات ، عقود ،اتفاقات انجاز)</a:t>
            </a:r>
          </a:p>
          <a:p>
            <a:pPr marL="457200" indent="-457200" algn="r" rtl="1">
              <a:buFont typeface="+mj-lt"/>
              <a:buAutoNum type="arabicParenR"/>
            </a:pPr>
            <a:r>
              <a:rPr lang="ar-DZ" sz="2800" dirty="0">
                <a:latin typeface="Traditional Arabic" pitchFamily="18" charset="-78"/>
                <a:cs typeface="Traditional Arabic" pitchFamily="18" charset="-78"/>
              </a:rPr>
              <a:t>قرار الاستثمار والمزايا من الوكالة الوطنية لتطوير الاستثمار .</a:t>
            </a:r>
          </a:p>
          <a:p>
            <a:pPr marL="457200" indent="-457200" algn="r" rtl="1">
              <a:buFont typeface="+mj-lt"/>
              <a:buAutoNum type="arabicParenR"/>
            </a:pPr>
            <a:r>
              <a:rPr lang="ar-DZ" sz="2800" dirty="0">
                <a:latin typeface="Traditional Arabic" pitchFamily="18" charset="-78"/>
                <a:cs typeface="Traditional Arabic" pitchFamily="18" charset="-78"/>
              </a:rPr>
              <a:t>يجب على المؤسسة أن تستوفي شروط التأهيل الواردة في دفتر الشروط النموذجي ،والمتعلقة بنسبة الفائدة المدعمة .</a:t>
            </a:r>
            <a:endParaRPr lang="fr-FR" sz="28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a:bodyPr>
          <a:lstStyle/>
          <a:p>
            <a:pPr algn="r" rtl="1"/>
            <a:r>
              <a:rPr lang="ar-DZ" sz="4000" dirty="0">
                <a:latin typeface="Traditional Arabic" pitchFamily="18" charset="-78"/>
                <a:cs typeface="Traditional Arabic" pitchFamily="18" charset="-78"/>
              </a:rPr>
              <a:t>3_شروط منح القروض </a:t>
            </a:r>
            <a:endParaRPr lang="fr-FR" sz="4000" dirty="0">
              <a:latin typeface="Traditional Arabic" pitchFamily="18" charset="-78"/>
              <a:cs typeface="Traditional Arabic" pitchFamily="18" charset="-78"/>
            </a:endParaRPr>
          </a:p>
        </p:txBody>
      </p:sp>
    </p:spTree>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2536" y="1916832"/>
            <a:ext cx="9144000" cy="5309212"/>
          </a:xfrm>
        </p:spPr>
        <p:txBody>
          <a:bodyPr>
            <a:normAutofit/>
          </a:bodyPr>
          <a:lstStyle/>
          <a:p>
            <a:pPr algn="r" rtl="1">
              <a:buNone/>
            </a:pPr>
            <a:r>
              <a:rPr lang="ar-DZ" sz="2400" dirty="0">
                <a:latin typeface="Traditional Arabic" pitchFamily="18" charset="-78"/>
                <a:cs typeface="Traditional Arabic" pitchFamily="18" charset="-78"/>
              </a:rPr>
              <a:t>وهو قرض قصير المدى مخصص للتمويل الجزئي لعمليات الترقية العقارية .</a:t>
            </a:r>
          </a:p>
          <a:p>
            <a:pPr algn="r" rtl="1">
              <a:buNone/>
            </a:pPr>
            <a:r>
              <a:rPr lang="ar-DZ" sz="2400" dirty="0">
                <a:latin typeface="Traditional Arabic" pitchFamily="18" charset="-78"/>
                <a:cs typeface="Traditional Arabic" pitchFamily="18" charset="-78"/>
              </a:rPr>
              <a:t>وهو مخصص لكل شخص طبيعي أو معنوي مسجل قانونيا في المركز الوطني للسجل التجاري ومرخص له بمزاولة مهنة الترقية العقارية ، وهذا بعد إثبات امتلاكه لعقد مصدق للقطعة الأرضية الخاصة بالمشروع .</a:t>
            </a:r>
          </a:p>
          <a:p>
            <a:pPr algn="r" rtl="1">
              <a:buNone/>
            </a:pPr>
            <a:r>
              <a:rPr lang="ar-DZ" sz="2400" b="1" dirty="0">
                <a:latin typeface="Traditional Arabic" pitchFamily="18" charset="-78"/>
                <a:cs typeface="Traditional Arabic" pitchFamily="18" charset="-78"/>
              </a:rPr>
              <a:t>مدة القرض:</a:t>
            </a:r>
            <a:r>
              <a:rPr lang="ar-DZ" sz="2400" dirty="0">
                <a:latin typeface="Traditional Arabic" pitchFamily="18" charset="-78"/>
                <a:cs typeface="Traditional Arabic" pitchFamily="18" charset="-78"/>
              </a:rPr>
              <a:t>قد يصل إلى 36شهرا ابتداء من تاريخ منح القرض .</a:t>
            </a:r>
          </a:p>
          <a:p>
            <a:pPr algn="r" rtl="1">
              <a:buNone/>
            </a:pPr>
            <a:r>
              <a:rPr lang="ar-DZ" sz="2400" b="1" dirty="0">
                <a:latin typeface="Traditional Arabic" pitchFamily="18" charset="-78"/>
                <a:cs typeface="Traditional Arabic" pitchFamily="18" charset="-78"/>
              </a:rPr>
              <a:t>نسبة الفوائد: </a:t>
            </a:r>
            <a:r>
              <a:rPr lang="ar-DZ" sz="2400" dirty="0">
                <a:latin typeface="Traditional Arabic" pitchFamily="18" charset="-78"/>
                <a:cs typeface="Traditional Arabic" pitchFamily="18" charset="-78"/>
              </a:rPr>
              <a:t>نسبة الفوائد متغيرة حسب الشروط العامة للبنك سارية المفعول.</a:t>
            </a:r>
          </a:p>
          <a:p>
            <a:pPr algn="r" rtl="1">
              <a:buNone/>
            </a:pPr>
            <a:r>
              <a:rPr lang="ar-DZ" sz="2400" b="1" dirty="0">
                <a:latin typeface="Traditional Arabic" pitchFamily="18" charset="-78"/>
                <a:cs typeface="Traditional Arabic" pitchFamily="18" charset="-78"/>
              </a:rPr>
              <a:t>مبلغ القرض: </a:t>
            </a:r>
            <a:r>
              <a:rPr lang="ar-DZ" sz="2400" dirty="0">
                <a:latin typeface="Traditional Arabic" pitchFamily="18" charset="-78"/>
                <a:cs typeface="Traditional Arabic" pitchFamily="18" charset="-78"/>
              </a:rPr>
              <a:t>قد يصل مبلغ القرض إلى 70</a:t>
            </a:r>
            <a:r>
              <a:rPr lang="fr-FR" sz="2400" dirty="0">
                <a:latin typeface="Traditional Arabic" pitchFamily="18" charset="-78"/>
                <a:cs typeface="Traditional Arabic" pitchFamily="18" charset="-78"/>
              </a:rPr>
              <a:t>%</a:t>
            </a:r>
            <a:r>
              <a:rPr lang="ar-DZ" sz="2400" dirty="0">
                <a:latin typeface="Traditional Arabic" pitchFamily="18" charset="-78"/>
                <a:cs typeface="Traditional Arabic" pitchFamily="18" charset="-78"/>
              </a:rPr>
              <a:t>من التكلفة الإجمالية للمشروع مراجعة كشوف مصلحة مركزية المخاطر إلزامية ومسبقة ، لكل دراسة طلب قرض تساوي قيمته أو تفوق (02) مليونان دينار جزائري .</a:t>
            </a:r>
          </a:p>
          <a:p>
            <a:pPr algn="r" rtl="1">
              <a:buNone/>
            </a:pPr>
            <a:r>
              <a:rPr lang="ar-DZ" sz="2400" b="1" dirty="0">
                <a:latin typeface="Traditional Arabic" pitchFamily="18" charset="-78"/>
                <a:cs typeface="Traditional Arabic" pitchFamily="18" charset="-78"/>
              </a:rPr>
              <a:t>حصة التمويل الذاتي:</a:t>
            </a:r>
          </a:p>
          <a:p>
            <a:pPr algn="r" rtl="1">
              <a:buNone/>
            </a:pPr>
            <a:r>
              <a:rPr lang="ar-DZ" sz="2400" u="sng" dirty="0">
                <a:latin typeface="Traditional Arabic" pitchFamily="18" charset="-78"/>
                <a:cs typeface="Traditional Arabic" pitchFamily="18" charset="-78"/>
              </a:rPr>
              <a:t>في حالة عدم وجود حاجزين: </a:t>
            </a:r>
            <a:r>
              <a:rPr lang="ar-DZ" sz="2400" dirty="0" err="1">
                <a:latin typeface="Traditional Arabic" pitchFamily="18" charset="-78"/>
                <a:cs typeface="Traditional Arabic" pitchFamily="18" charset="-78"/>
              </a:rPr>
              <a:t>المساهة</a:t>
            </a:r>
            <a:r>
              <a:rPr lang="ar-DZ" sz="2400" dirty="0">
                <a:latin typeface="Traditional Arabic" pitchFamily="18" charset="-78"/>
                <a:cs typeface="Traditional Arabic" pitchFamily="18" charset="-78"/>
              </a:rPr>
              <a:t> الدنيا للمستثمر تساوي 40</a:t>
            </a:r>
            <a:r>
              <a:rPr lang="fr-FR" sz="2400" dirty="0">
                <a:latin typeface="Traditional Arabic" pitchFamily="18" charset="-78"/>
                <a:cs typeface="Traditional Arabic" pitchFamily="18" charset="-78"/>
              </a:rPr>
              <a:t>%</a:t>
            </a:r>
            <a:r>
              <a:rPr lang="ar-DZ" sz="2400" dirty="0">
                <a:latin typeface="Traditional Arabic" pitchFamily="18" charset="-78"/>
                <a:cs typeface="Traditional Arabic" pitchFamily="18" charset="-78"/>
              </a:rPr>
              <a:t> من التكلفة الإجمالية للمشروع .</a:t>
            </a:r>
          </a:p>
          <a:p>
            <a:pPr algn="r" rtl="1">
              <a:buNone/>
            </a:pPr>
            <a:endParaRPr lang="ar-DZ" sz="2800" b="1" dirty="0">
              <a:latin typeface="Traditional Arabic" pitchFamily="18" charset="-78"/>
              <a:cs typeface="Traditional Arabic" pitchFamily="18" charset="-78"/>
            </a:endParaRPr>
          </a:p>
          <a:p>
            <a:pPr algn="r" rtl="1">
              <a:buNone/>
            </a:pPr>
            <a:endParaRPr lang="ar-DZ" sz="2800" dirty="0">
              <a:latin typeface="Traditional Arabic" pitchFamily="18" charset="-78"/>
              <a:cs typeface="Traditional Arabic" pitchFamily="18" charset="-78"/>
            </a:endParaRPr>
          </a:p>
          <a:p>
            <a:pPr algn="r" rtl="1">
              <a:buNone/>
            </a:pPr>
            <a:endParaRPr lang="ar-DZ" sz="2800" b="1" dirty="0">
              <a:latin typeface="Traditional Arabic" pitchFamily="18" charset="-78"/>
              <a:cs typeface="Traditional Arabic" pitchFamily="18" charset="-78"/>
            </a:endParaRPr>
          </a:p>
          <a:p>
            <a:pPr algn="r" rtl="1">
              <a:buNone/>
            </a:pPr>
            <a:endParaRPr lang="ar-DZ" sz="2800" b="1" dirty="0">
              <a:latin typeface="Traditional Arabic" pitchFamily="18" charset="-78"/>
              <a:cs typeface="Traditional Arabic" pitchFamily="18" charset="-78"/>
            </a:endParaRPr>
          </a:p>
          <a:p>
            <a:pPr algn="r" rtl="1">
              <a:buNone/>
            </a:pPr>
            <a:endParaRPr lang="fr-FR" sz="2800" dirty="0">
              <a:latin typeface="Traditional Arabic" pitchFamily="18" charset="-78"/>
              <a:cs typeface="Traditional Arabic" pitchFamily="18" charset="-78"/>
            </a:endParaRPr>
          </a:p>
        </p:txBody>
      </p:sp>
      <p:sp>
        <p:nvSpPr>
          <p:cNvPr id="2" name="Titre 1"/>
          <p:cNvSpPr>
            <a:spLocks noGrp="1"/>
          </p:cNvSpPr>
          <p:nvPr>
            <p:ph type="title"/>
          </p:nvPr>
        </p:nvSpPr>
        <p:spPr>
          <a:xfrm>
            <a:off x="428596" y="0"/>
            <a:ext cx="8229600" cy="868346"/>
          </a:xfrm>
        </p:spPr>
        <p:txBody>
          <a:bodyPr>
            <a:normAutofit/>
          </a:bodyPr>
          <a:lstStyle/>
          <a:p>
            <a:pPr algn="r" rtl="1"/>
            <a:r>
              <a:rPr lang="ar-DZ" sz="4000" dirty="0">
                <a:latin typeface="Traditional Arabic" pitchFamily="18" charset="-78"/>
                <a:cs typeface="Traditional Arabic" pitchFamily="18" charset="-78"/>
              </a:rPr>
              <a:t>3_نوع القرض المقدم :قرض الترقية العقارية</a:t>
            </a:r>
            <a:endParaRPr lang="fr-FR" sz="4000" dirty="0">
              <a:latin typeface="Traditional Arabic" pitchFamily="18" charset="-78"/>
              <a:cs typeface="Traditional Arabic" pitchFamily="18" charset="-78"/>
            </a:endParaRPr>
          </a:p>
        </p:txBody>
      </p:sp>
    </p:spTree>
  </p:cSld>
  <p:clrMapOvr>
    <a:masterClrMapping/>
  </p:clrMapOvr>
  <p:transition spd="med">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563" y="2060848"/>
            <a:ext cx="8786874" cy="3861048"/>
          </a:xfrm>
        </p:spPr>
        <p:txBody>
          <a:bodyPr>
            <a:normAutofit/>
          </a:bodyPr>
          <a:lstStyle/>
          <a:p>
            <a:pPr algn="r" rtl="1">
              <a:buNone/>
            </a:pPr>
            <a:r>
              <a:rPr lang="ar-DZ" sz="2800" u="sng" dirty="0">
                <a:latin typeface="Traditional Arabic" pitchFamily="18" charset="-78"/>
                <a:cs typeface="Traditional Arabic" pitchFamily="18" charset="-78"/>
              </a:rPr>
              <a:t>في حالة وجود حاجزين: </a:t>
            </a:r>
            <a:r>
              <a:rPr lang="ar-DZ" sz="2800" dirty="0">
                <a:latin typeface="Traditional Arabic" pitchFamily="18" charset="-78"/>
                <a:cs typeface="Traditional Arabic" pitchFamily="18" charset="-78"/>
              </a:rPr>
              <a:t>مساهمة المستثمر تساوي 20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من التكلفة الإجمالية للمشروع بالإضافة إلى دفع 20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على الأقل من سعر كل شقة محجوزة على أن تقل عن 50</a:t>
            </a:r>
            <a:r>
              <a:rPr lang="fr-FR" sz="2800" dirty="0">
                <a:latin typeface="Traditional Arabic" pitchFamily="18" charset="-78"/>
                <a:cs typeface="Traditional Arabic" pitchFamily="18" charset="-78"/>
              </a:rPr>
              <a:t>%</a:t>
            </a:r>
            <a:r>
              <a:rPr lang="ar-DZ" sz="2800" dirty="0">
                <a:latin typeface="Traditional Arabic" pitchFamily="18" charset="-78"/>
                <a:cs typeface="Traditional Arabic" pitchFamily="18" charset="-78"/>
              </a:rPr>
              <a:t> من المساهمة الأولية للحاجزين .</a:t>
            </a:r>
          </a:p>
          <a:p>
            <a:pPr algn="r" rtl="1">
              <a:buNone/>
            </a:pPr>
            <a:r>
              <a:rPr lang="ar-DZ" sz="2800" b="1" dirty="0">
                <a:latin typeface="Traditional Arabic" pitchFamily="18" charset="-78"/>
                <a:cs typeface="Traditional Arabic" pitchFamily="18" charset="-78"/>
              </a:rPr>
              <a:t>الضمانات المطلوبة:</a:t>
            </a:r>
          </a:p>
          <a:p>
            <a:pPr algn="r" rtl="1">
              <a:buFont typeface="Wingdings" pitchFamily="2" charset="2"/>
              <a:buChar char="Ø"/>
            </a:pPr>
            <a:r>
              <a:rPr lang="ar-DZ" sz="2800" dirty="0">
                <a:latin typeface="Traditional Arabic" pitchFamily="18" charset="-78"/>
                <a:cs typeface="Traditional Arabic" pitchFamily="18" charset="-78"/>
              </a:rPr>
              <a:t>الرهن الموثق من الصنف الاول للقطعة الأرضية أو البيانات موضوع الترقية العقارية .</a:t>
            </a:r>
          </a:p>
          <a:p>
            <a:pPr algn="r" rtl="1">
              <a:buFont typeface="Wingdings" pitchFamily="2" charset="2"/>
              <a:buChar char="Ø"/>
            </a:pPr>
            <a:r>
              <a:rPr lang="ar-DZ" sz="2800" dirty="0">
                <a:latin typeface="Traditional Arabic" pitchFamily="18" charset="-78"/>
                <a:cs typeface="Traditional Arabic" pitchFamily="18" charset="-78"/>
              </a:rPr>
              <a:t>ضمان الشركاء في حالة شركة ذات المسؤولية المحدودة والشركة المدنية العقارية.</a:t>
            </a:r>
          </a:p>
          <a:p>
            <a:pPr algn="r" rtl="1">
              <a:buNone/>
            </a:pPr>
            <a:endParaRPr lang="ar-DZ" sz="2400" dirty="0">
              <a:latin typeface="Traditional Arabic" pitchFamily="18" charset="-78"/>
              <a:cs typeface="Traditional Arabic" pitchFamily="18" charset="-78"/>
            </a:endParaRPr>
          </a:p>
          <a:p>
            <a:pPr algn="r" rtl="1">
              <a:buNone/>
            </a:pPr>
            <a:endParaRPr lang="fr-FR" sz="4400" b="1" dirty="0">
              <a:latin typeface="Traditional Arabic" pitchFamily="18" charset="-78"/>
              <a:cs typeface="Traditional Arabic" pitchFamily="18" charset="-78"/>
            </a:endParaRPr>
          </a:p>
        </p:txBody>
      </p:sp>
    </p:spTree>
  </p:cSld>
  <p:clrMapOvr>
    <a:masterClrMapping/>
  </p:clrMapOvr>
  <p:transition spd="med">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14282" y="285728"/>
            <a:ext cx="8715436" cy="6572272"/>
          </a:xfrm>
        </p:spPr>
        <p:txBody>
          <a:bodyPr/>
          <a:lstStyle/>
          <a:p>
            <a:pPr algn="r" rtl="1">
              <a:buNone/>
            </a:pPr>
            <a:r>
              <a:rPr lang="ar-DZ" b="1" dirty="0">
                <a:latin typeface="Traditional Arabic" pitchFamily="18" charset="-78"/>
                <a:cs typeface="Traditional Arabic" pitchFamily="18" charset="-78"/>
              </a:rPr>
              <a:t>4_الوثائق المتعقلة بمؤسسة الترقية العقارية :</a:t>
            </a:r>
          </a:p>
          <a:p>
            <a:pPr marL="514350" indent="-514350" algn="r" rtl="1">
              <a:buFont typeface="+mj-lt"/>
              <a:buAutoNum type="arabicPeriod"/>
            </a:pPr>
            <a:r>
              <a:rPr lang="ar-DZ" sz="2800" dirty="0">
                <a:latin typeface="Traditional Arabic" pitchFamily="18" charset="-78"/>
                <a:cs typeface="Traditional Arabic" pitchFamily="18" charset="-78"/>
              </a:rPr>
              <a:t>طلب قرض.</a:t>
            </a:r>
          </a:p>
          <a:p>
            <a:pPr marL="514350" indent="-514350" algn="r" rtl="1">
              <a:buFont typeface="+mj-lt"/>
              <a:buAutoNum type="arabicPeriod"/>
            </a:pPr>
            <a:r>
              <a:rPr lang="ar-DZ" sz="2800" dirty="0">
                <a:latin typeface="Traditional Arabic" pitchFamily="18" charset="-78"/>
                <a:cs typeface="Traditional Arabic" pitchFamily="18" charset="-78"/>
              </a:rPr>
              <a:t>بطاقة وصفية لعمليات الترقية العقارية (ع </a:t>
            </a:r>
            <a:r>
              <a:rPr lang="ar-DZ" sz="2800" dirty="0" err="1">
                <a:latin typeface="Traditional Arabic" pitchFamily="18" charset="-78"/>
                <a:cs typeface="Traditional Arabic" pitchFamily="18" charset="-78"/>
              </a:rPr>
              <a:t>ت</a:t>
            </a:r>
            <a:r>
              <a:rPr lang="ar-DZ" sz="2800" dirty="0">
                <a:latin typeface="Traditional Arabic" pitchFamily="18" charset="-78"/>
                <a:cs typeface="Traditional Arabic" pitchFamily="18" charset="-78"/>
              </a:rPr>
              <a:t> ع ) حسب النموذج المقدم من طرف الوكالة يملؤها ويوقها الزبون.</a:t>
            </a:r>
          </a:p>
          <a:p>
            <a:pPr marL="514350" indent="-514350" algn="r" rtl="1">
              <a:buFont typeface="+mj-lt"/>
              <a:buAutoNum type="arabicPeriod"/>
            </a:pPr>
            <a:r>
              <a:rPr lang="ar-DZ" sz="2800" dirty="0">
                <a:latin typeface="Traditional Arabic" pitchFamily="18" charset="-78"/>
                <a:cs typeface="Traditional Arabic" pitchFamily="18" charset="-78"/>
              </a:rPr>
              <a:t>نسخة من قرار الاعتماد المرخص لممارسة نشاط الترقية العقارية .</a:t>
            </a:r>
          </a:p>
          <a:p>
            <a:pPr marL="514350" indent="-514350" algn="r" rtl="1">
              <a:buFont typeface="+mj-lt"/>
              <a:buAutoNum type="arabicPeriod"/>
            </a:pPr>
            <a:r>
              <a:rPr lang="ar-DZ" sz="2800" dirty="0">
                <a:latin typeface="Traditional Arabic" pitchFamily="18" charset="-78"/>
                <a:cs typeface="Traditional Arabic" pitchFamily="18" charset="-78"/>
              </a:rPr>
              <a:t>نسخة من السجل التجاري الصلاحية، الذي يسمح بمزاولة نشاط الترقية العقارية .</a:t>
            </a:r>
          </a:p>
          <a:p>
            <a:pPr marL="514350" indent="-514350" algn="r" rtl="1">
              <a:buFont typeface="+mj-lt"/>
              <a:buAutoNum type="arabicPeriod"/>
            </a:pPr>
            <a:r>
              <a:rPr lang="ar-DZ" sz="2800" dirty="0">
                <a:latin typeface="Traditional Arabic" pitchFamily="18" charset="-78"/>
                <a:cs typeface="Traditional Arabic" pitchFamily="18" charset="-78"/>
              </a:rPr>
              <a:t>العقد الأساسي للشركة.</a:t>
            </a:r>
          </a:p>
          <a:p>
            <a:pPr marL="514350" indent="-514350" algn="r" rtl="1">
              <a:buFont typeface="+mj-lt"/>
              <a:buAutoNum type="arabicPeriod"/>
            </a:pPr>
            <a:r>
              <a:rPr lang="ar-DZ" sz="2800" dirty="0">
                <a:latin typeface="Traditional Arabic" pitchFamily="18" charset="-78"/>
                <a:cs typeface="Traditional Arabic" pitchFamily="18" charset="-78"/>
              </a:rPr>
              <a:t>الوثائق الجبائية وشبه الجبائية المصفاة التي لا يتجاوز تاريخها ثلاثة (03) أشهر.</a:t>
            </a:r>
          </a:p>
          <a:p>
            <a:pPr marL="514350" indent="-514350" algn="r" rtl="1">
              <a:buFont typeface="+mj-lt"/>
              <a:buAutoNum type="arabicPeriod"/>
            </a:pPr>
            <a:r>
              <a:rPr lang="ar-DZ" sz="2800" dirty="0">
                <a:latin typeface="Traditional Arabic" pitchFamily="18" charset="-78"/>
                <a:cs typeface="Traditional Arabic" pitchFamily="18" charset="-78"/>
              </a:rPr>
              <a:t>الميزانيات وحسابات النتائج المقفلة للسنوات الثلاثة الخيرة ،بالنسبة للمؤسسات في حالة نشاط. </a:t>
            </a:r>
          </a:p>
          <a:p>
            <a:pPr marL="514350" indent="-514350" algn="r" rtl="1">
              <a:buFont typeface="+mj-lt"/>
              <a:buAutoNum type="arabicPeriod"/>
            </a:pPr>
            <a:r>
              <a:rPr lang="ar-DZ" sz="2800" dirty="0">
                <a:latin typeface="Traditional Arabic" pitchFamily="18" charset="-78"/>
                <a:cs typeface="Traditional Arabic" pitchFamily="18" charset="-78"/>
              </a:rPr>
              <a:t>الميزانيات وحسابات النتائج التقديرية على مدى مدة القرض المطلوبة.</a:t>
            </a:r>
          </a:p>
          <a:p>
            <a:pPr marL="514350" indent="-514350" algn="r" rtl="1">
              <a:buFont typeface="+mj-lt"/>
              <a:buAutoNum type="arabicPeriod"/>
            </a:pPr>
            <a:r>
              <a:rPr lang="ar-DZ" sz="2800" dirty="0">
                <a:latin typeface="Traditional Arabic" pitchFamily="18" charset="-78"/>
                <a:cs typeface="Traditional Arabic" pitchFamily="18" charset="-78"/>
              </a:rPr>
              <a:t>بطاقة المجمع للمؤسسات المتحالفة.</a:t>
            </a:r>
          </a:p>
          <a:p>
            <a:pPr marL="514350" indent="-514350" algn="r" rtl="1">
              <a:buFont typeface="+mj-lt"/>
              <a:buAutoNum type="arabicPeriod"/>
            </a:pPr>
            <a:r>
              <a:rPr lang="ar-DZ" sz="2800" dirty="0">
                <a:latin typeface="Traditional Arabic" pitchFamily="18" charset="-78"/>
                <a:cs typeface="Traditional Arabic" pitchFamily="18" charset="-78"/>
              </a:rPr>
              <a:t>تقرير خبرة للعقار المرهون من طرف خبير معتمد لدى القرض الشعبي الجزائري.</a:t>
            </a:r>
          </a:p>
          <a:p>
            <a:pPr marL="514350" indent="-514350" algn="r" rtl="1">
              <a:buFont typeface="+mj-lt"/>
              <a:buAutoNum type="arabicPeriod"/>
            </a:pPr>
            <a:endParaRPr lang="ar-DZ" sz="2800" dirty="0">
              <a:latin typeface="Traditional Arabic" pitchFamily="18" charset="-78"/>
              <a:cs typeface="Traditional Arabic" pitchFamily="18" charset="-78"/>
            </a:endParaRPr>
          </a:p>
          <a:p>
            <a:pPr marL="514350" indent="-514350" algn="r" rtl="1">
              <a:buNone/>
            </a:pPr>
            <a:endParaRPr lang="fr-FR" dirty="0"/>
          </a:p>
        </p:txBody>
      </p:sp>
    </p:spTree>
  </p:cSld>
  <p:clrMapOvr>
    <a:masterClrMapping/>
  </p:clrMapOvr>
  <p:transition spd="med">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lgn="r" rtl="1">
              <a:buNone/>
            </a:pPr>
            <a:r>
              <a:rPr lang="ar-DZ" b="1" dirty="0">
                <a:latin typeface="Traditional Arabic" pitchFamily="18" charset="-78"/>
                <a:cs typeface="Traditional Arabic" pitchFamily="18" charset="-78"/>
              </a:rPr>
              <a:t>5_الوثائق الخاصة بعملية  الترقية العقارية :ك</a:t>
            </a:r>
          </a:p>
          <a:p>
            <a:pPr marL="514350" indent="-514350" algn="r" rtl="1">
              <a:buFont typeface="+mj-lt"/>
              <a:buAutoNum type="arabicPeriod"/>
            </a:pPr>
            <a:r>
              <a:rPr lang="ar-DZ" dirty="0">
                <a:latin typeface="Traditional Arabic" pitchFamily="18" charset="-78"/>
                <a:cs typeface="Traditional Arabic" pitchFamily="18" charset="-78"/>
              </a:rPr>
              <a:t>نسخة من عقد ملكية القطعة الأرضية ،المسجل والمشهر.</a:t>
            </a:r>
          </a:p>
          <a:p>
            <a:pPr marL="514350" indent="-514350" algn="r" rtl="1">
              <a:buFont typeface="+mj-lt"/>
              <a:buAutoNum type="arabicPeriod"/>
            </a:pPr>
            <a:r>
              <a:rPr lang="ar-DZ" dirty="0">
                <a:latin typeface="Traditional Arabic" pitchFamily="18" charset="-78"/>
                <a:cs typeface="Traditional Arabic" pitchFamily="18" charset="-78"/>
              </a:rPr>
              <a:t>رخصة بناء قانونية جارية الصلاحية (اقل من ثلاثة سنوات).</a:t>
            </a:r>
          </a:p>
          <a:p>
            <a:pPr marL="514350" indent="-514350" algn="r" rtl="1">
              <a:buFont typeface="+mj-lt"/>
              <a:buAutoNum type="arabicPeriod"/>
            </a:pPr>
            <a:r>
              <a:rPr lang="ar-DZ" dirty="0">
                <a:latin typeface="Traditional Arabic" pitchFamily="18" charset="-78"/>
                <a:cs typeface="Traditional Arabic" pitchFamily="18" charset="-78"/>
              </a:rPr>
              <a:t>دراسة تقنية اقتصادية مفصلة تحتوي على بطاقة تقنية للعملية.</a:t>
            </a:r>
          </a:p>
          <a:p>
            <a:pPr marL="514350" indent="-514350" algn="r" rtl="1">
              <a:buFont typeface="+mj-lt"/>
              <a:buAutoNum type="arabicPeriod"/>
            </a:pPr>
            <a:r>
              <a:rPr lang="ar-DZ" dirty="0">
                <a:latin typeface="Traditional Arabic" pitchFamily="18" charset="-78"/>
                <a:cs typeface="Traditional Arabic" pitchFamily="18" charset="-78"/>
              </a:rPr>
              <a:t>المخططات المعمارية الموقعة من طرف مدرية التعمير ، البناء والسكن .</a:t>
            </a:r>
          </a:p>
          <a:p>
            <a:pPr marL="514350" indent="-514350" algn="r" rtl="1">
              <a:buFont typeface="+mj-lt"/>
              <a:buAutoNum type="arabicPeriod"/>
            </a:pPr>
            <a:r>
              <a:rPr lang="ar-DZ" dirty="0">
                <a:latin typeface="Traditional Arabic" pitchFamily="18" charset="-78"/>
                <a:cs typeface="Traditional Arabic" pitchFamily="18" charset="-78"/>
              </a:rPr>
              <a:t>الكشوف الكمية التقديرية أو عقد الانجاز (إذا لزم الأمر).</a:t>
            </a:r>
          </a:p>
          <a:p>
            <a:pPr marL="514350" indent="-514350" algn="r" rtl="1">
              <a:buFont typeface="+mj-lt"/>
              <a:buAutoNum type="arabicPeriod"/>
            </a:pPr>
            <a:r>
              <a:rPr lang="ar-DZ" dirty="0">
                <a:latin typeface="Traditional Arabic" pitchFamily="18" charset="-78"/>
                <a:cs typeface="Traditional Arabic" pitchFamily="18" charset="-78"/>
              </a:rPr>
              <a:t>نسخة من الاتفاقية الموقعة مع الهيئة الوطنية للرقابة.</a:t>
            </a:r>
          </a:p>
          <a:p>
            <a:pPr marL="514350" indent="-514350" algn="r" rtl="1">
              <a:buFont typeface="+mj-lt"/>
              <a:buAutoNum type="arabicPeriod"/>
            </a:pPr>
            <a:r>
              <a:rPr lang="ar-DZ" dirty="0">
                <a:latin typeface="Traditional Arabic" pitchFamily="18" charset="-78"/>
                <a:cs typeface="Traditional Arabic" pitchFamily="18" charset="-78"/>
              </a:rPr>
              <a:t>التقنية للبناء.</a:t>
            </a:r>
            <a:endParaRPr lang="fr-FR" dirty="0">
              <a:latin typeface="Traditional Arabic" pitchFamily="18" charset="-78"/>
              <a:cs typeface="Traditional Arabic" pitchFamily="18" charset="-78"/>
            </a:endParaRPr>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nvPr>
        </p:nvSpPr>
        <p:spPr>
          <a:xfrm>
            <a:off x="142843" y="1071546"/>
            <a:ext cx="8259751" cy="5786454"/>
          </a:xfrm>
        </p:spPr>
        <p:txBody>
          <a:bodyPr>
            <a:normAutofit/>
          </a:bodyPr>
          <a:lstStyle/>
          <a:p>
            <a:pPr algn="r" rtl="1">
              <a:buNone/>
            </a:pPr>
            <a:endParaRPr lang="fr-FR" b="1" dirty="0">
              <a:latin typeface="Traditional Arabic" pitchFamily="18" charset="-78"/>
              <a:cs typeface="Traditional Arabic" pitchFamily="18" charset="-78"/>
            </a:endParaRPr>
          </a:p>
        </p:txBody>
      </p:sp>
      <p:sp>
        <p:nvSpPr>
          <p:cNvPr id="5" name="Titre 4"/>
          <p:cNvSpPr>
            <a:spLocks noGrp="1"/>
          </p:cNvSpPr>
          <p:nvPr>
            <p:ph type="title"/>
          </p:nvPr>
        </p:nvSpPr>
        <p:spPr>
          <a:xfrm>
            <a:off x="457200" y="0"/>
            <a:ext cx="8229600" cy="785794"/>
          </a:xfrm>
        </p:spPr>
        <p:txBody>
          <a:bodyPr>
            <a:noAutofit/>
          </a:bodyPr>
          <a:lstStyle/>
          <a:p>
            <a:r>
              <a:rPr lang="ar-DZ" sz="900" dirty="0">
                <a:latin typeface="Traditional Arabic" pitchFamily="18" charset="-78"/>
                <a:cs typeface="Traditional Arabic" pitchFamily="18" charset="-78"/>
              </a:rPr>
              <a:t>م</a:t>
            </a:r>
            <a:endParaRPr lang="fr-FR" sz="900" dirty="0">
              <a:latin typeface="Traditional Arabic" pitchFamily="18" charset="-78"/>
              <a:cs typeface="Traditional Arabic" pitchFamily="18" charset="-78"/>
            </a:endParaRPr>
          </a:p>
        </p:txBody>
      </p:sp>
      <p:sp>
        <p:nvSpPr>
          <p:cNvPr id="4" name="Plaque 3"/>
          <p:cNvSpPr/>
          <p:nvPr/>
        </p:nvSpPr>
        <p:spPr>
          <a:xfrm>
            <a:off x="0" y="0"/>
            <a:ext cx="9144000" cy="1042416"/>
          </a:xfrm>
          <a:prstGeom prst="bevel">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7200" b="1" dirty="0">
                <a:latin typeface="Traditional Arabic" pitchFamily="18" charset="-78"/>
                <a:cs typeface="Traditional Arabic" pitchFamily="18" charset="-78"/>
              </a:rPr>
              <a:t>خطة البحث</a:t>
            </a:r>
            <a:endParaRPr lang="fr-FR" sz="7200" b="1" dirty="0"/>
          </a:p>
        </p:txBody>
      </p:sp>
      <p:sp>
        <p:nvSpPr>
          <p:cNvPr id="7" name="Organigramme : Multidocument 6"/>
          <p:cNvSpPr/>
          <p:nvPr/>
        </p:nvSpPr>
        <p:spPr>
          <a:xfrm>
            <a:off x="1115616" y="2204864"/>
            <a:ext cx="8028384" cy="424847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None/>
            </a:pPr>
            <a:r>
              <a:rPr lang="ar-DZ" sz="4000" b="1" dirty="0">
                <a:solidFill>
                  <a:schemeClr val="tx1"/>
                </a:solidFill>
                <a:latin typeface="Traditional Arabic" pitchFamily="18" charset="-78"/>
                <a:cs typeface="Traditional Arabic" pitchFamily="18" charset="-78"/>
              </a:rPr>
              <a:t>المقدمة</a:t>
            </a:r>
          </a:p>
          <a:p>
            <a:pPr algn="ctr" rtl="1">
              <a:buNone/>
            </a:pPr>
            <a:r>
              <a:rPr lang="ar-DZ" sz="4000" b="1" dirty="0">
                <a:solidFill>
                  <a:schemeClr val="tx1"/>
                </a:solidFill>
                <a:latin typeface="Traditional Arabic" pitchFamily="18" charset="-78"/>
                <a:cs typeface="Traditional Arabic" pitchFamily="18" charset="-78"/>
              </a:rPr>
              <a:t>المبحث الاول :ماهية التمويل</a:t>
            </a:r>
          </a:p>
          <a:p>
            <a:pPr algn="ctr" rtl="1">
              <a:buNone/>
            </a:pPr>
            <a:r>
              <a:rPr lang="ar-DZ" sz="2800" b="1" dirty="0">
                <a:solidFill>
                  <a:schemeClr val="tx1"/>
                </a:solidFill>
                <a:latin typeface="Traditional Arabic" pitchFamily="18" charset="-78"/>
                <a:cs typeface="Traditional Arabic" pitchFamily="18" charset="-78"/>
              </a:rPr>
              <a:t>المطلب الاول :</a:t>
            </a:r>
            <a:r>
              <a:rPr lang="ar-DZ" sz="2800" dirty="0">
                <a:solidFill>
                  <a:schemeClr val="tx1"/>
                </a:solidFill>
                <a:latin typeface="Traditional Arabic" pitchFamily="18" charset="-78"/>
                <a:cs typeface="Traditional Arabic" pitchFamily="18" charset="-78"/>
              </a:rPr>
              <a:t>تعريف التمويل</a:t>
            </a:r>
          </a:p>
          <a:p>
            <a:pPr algn="ctr" rtl="1">
              <a:buNone/>
            </a:pPr>
            <a:r>
              <a:rPr lang="ar-DZ" sz="2800" b="1" dirty="0">
                <a:solidFill>
                  <a:schemeClr val="tx1"/>
                </a:solidFill>
                <a:latin typeface="Traditional Arabic" pitchFamily="18" charset="-78"/>
                <a:cs typeface="Traditional Arabic" pitchFamily="18" charset="-78"/>
              </a:rPr>
              <a:t>المطلب الثاني :</a:t>
            </a:r>
            <a:r>
              <a:rPr lang="ar-DZ" sz="2800" dirty="0">
                <a:solidFill>
                  <a:schemeClr val="tx1"/>
                </a:solidFill>
                <a:latin typeface="Traditional Arabic" pitchFamily="18" charset="-78"/>
                <a:cs typeface="Traditional Arabic" pitchFamily="18" charset="-78"/>
              </a:rPr>
              <a:t>أنواع التمويل</a:t>
            </a:r>
          </a:p>
          <a:p>
            <a:pPr algn="ctr" rtl="1">
              <a:buNone/>
            </a:pPr>
            <a:r>
              <a:rPr lang="ar-DZ" sz="2800" b="1" dirty="0">
                <a:solidFill>
                  <a:schemeClr val="tx1"/>
                </a:solidFill>
                <a:latin typeface="Traditional Arabic" pitchFamily="18" charset="-78"/>
                <a:cs typeface="Traditional Arabic" pitchFamily="18" charset="-78"/>
              </a:rPr>
              <a:t>المطلب الثالث :</a:t>
            </a:r>
            <a:r>
              <a:rPr lang="ar-DZ" sz="2800" dirty="0">
                <a:solidFill>
                  <a:schemeClr val="tx1"/>
                </a:solidFill>
                <a:latin typeface="Traditional Arabic" pitchFamily="18" charset="-78"/>
                <a:cs typeface="Traditional Arabic" pitchFamily="18" charset="-78"/>
              </a:rPr>
              <a:t>محددات التمويل</a:t>
            </a:r>
          </a:p>
          <a:p>
            <a:pPr algn="ctr" rtl="1">
              <a:buNone/>
            </a:pPr>
            <a:r>
              <a:rPr lang="ar-DZ" sz="4000" b="1" dirty="0">
                <a:solidFill>
                  <a:schemeClr val="tx1"/>
                </a:solidFill>
                <a:latin typeface="Traditional Arabic" pitchFamily="18" charset="-78"/>
                <a:cs typeface="Traditional Arabic" pitchFamily="18" charset="-78"/>
              </a:rPr>
              <a:t>المبحث الثاني :عموميات حول قروض البنكية </a:t>
            </a:r>
          </a:p>
          <a:p>
            <a:pPr algn="ctr" rtl="1">
              <a:buNone/>
            </a:pPr>
            <a:r>
              <a:rPr lang="ar-DZ" sz="2800" b="1" dirty="0">
                <a:solidFill>
                  <a:schemeClr val="tx1"/>
                </a:solidFill>
                <a:latin typeface="Traditional Arabic" pitchFamily="18" charset="-78"/>
                <a:cs typeface="Traditional Arabic" pitchFamily="18" charset="-78"/>
              </a:rPr>
              <a:t>المطلب الاول :</a:t>
            </a:r>
            <a:r>
              <a:rPr lang="ar-DZ" sz="2800" dirty="0">
                <a:solidFill>
                  <a:schemeClr val="tx1"/>
                </a:solidFill>
                <a:latin typeface="Traditional Arabic" pitchFamily="18" charset="-78"/>
                <a:cs typeface="Traditional Arabic" pitchFamily="18" charset="-78"/>
              </a:rPr>
              <a:t>تعريف القرض</a:t>
            </a:r>
            <a:r>
              <a:rPr lang="ar-DZ" sz="2800" b="1" dirty="0">
                <a:solidFill>
                  <a:schemeClr val="tx1"/>
                </a:solidFill>
                <a:latin typeface="Traditional Arabic" pitchFamily="18" charset="-78"/>
                <a:cs typeface="Traditional Arabic" pitchFamily="18" charset="-78"/>
              </a:rPr>
              <a:t> </a:t>
            </a:r>
            <a:r>
              <a:rPr lang="ar-DZ" sz="2800" dirty="0">
                <a:solidFill>
                  <a:schemeClr val="tx1"/>
                </a:solidFill>
                <a:latin typeface="Traditional Arabic" pitchFamily="18" charset="-78"/>
                <a:cs typeface="Traditional Arabic" pitchFamily="18" charset="-78"/>
              </a:rPr>
              <a:t>البنكية</a:t>
            </a:r>
          </a:p>
          <a:p>
            <a:pPr algn="ctr" rtl="1">
              <a:buNone/>
            </a:pPr>
            <a:r>
              <a:rPr lang="ar-DZ" sz="2800" b="1" dirty="0">
                <a:solidFill>
                  <a:schemeClr val="tx1"/>
                </a:solidFill>
                <a:latin typeface="Traditional Arabic" pitchFamily="18" charset="-78"/>
                <a:cs typeface="Traditional Arabic" pitchFamily="18" charset="-78"/>
              </a:rPr>
              <a:t>المطلب الثاني :</a:t>
            </a:r>
            <a:r>
              <a:rPr lang="ar-DZ" sz="2800" dirty="0" err="1">
                <a:solidFill>
                  <a:schemeClr val="tx1"/>
                </a:solidFill>
                <a:latin typeface="Traditional Arabic" pitchFamily="18" charset="-78"/>
                <a:cs typeface="Traditional Arabic" pitchFamily="18" charset="-78"/>
              </a:rPr>
              <a:t>انواع</a:t>
            </a:r>
            <a:r>
              <a:rPr lang="ar-DZ" sz="2800" dirty="0">
                <a:solidFill>
                  <a:schemeClr val="tx1"/>
                </a:solidFill>
                <a:latin typeface="Traditional Arabic" pitchFamily="18" charset="-78"/>
                <a:cs typeface="Traditional Arabic" pitchFamily="18" charset="-78"/>
              </a:rPr>
              <a:t> القروض</a:t>
            </a:r>
            <a:r>
              <a:rPr lang="ar-DZ" sz="2800" b="1" dirty="0">
                <a:solidFill>
                  <a:schemeClr val="tx1"/>
                </a:solidFill>
                <a:latin typeface="Traditional Arabic" pitchFamily="18" charset="-78"/>
                <a:cs typeface="Traditional Arabic" pitchFamily="18" charset="-78"/>
              </a:rPr>
              <a:t> </a:t>
            </a:r>
            <a:r>
              <a:rPr lang="ar-DZ" sz="2800" dirty="0">
                <a:solidFill>
                  <a:schemeClr val="tx1"/>
                </a:solidFill>
                <a:latin typeface="Traditional Arabic" pitchFamily="18" charset="-78"/>
                <a:cs typeface="Traditional Arabic" pitchFamily="18" charset="-78"/>
              </a:rPr>
              <a:t>البنكية</a:t>
            </a:r>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rganigramme : Multidocument 2"/>
          <p:cNvSpPr/>
          <p:nvPr/>
        </p:nvSpPr>
        <p:spPr>
          <a:xfrm>
            <a:off x="0" y="2924944"/>
            <a:ext cx="9143999" cy="2664296"/>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None/>
            </a:pPr>
            <a:r>
              <a:rPr lang="ar-DZ" sz="3200" b="1" dirty="0">
                <a:solidFill>
                  <a:schemeClr val="bg1"/>
                </a:solidFill>
                <a:latin typeface="Traditional Arabic" pitchFamily="18" charset="-78"/>
                <a:cs typeface="Traditional Arabic" pitchFamily="18" charset="-78"/>
              </a:rPr>
              <a:t>المطلب الاول :</a:t>
            </a:r>
            <a:r>
              <a:rPr lang="ar-DZ" sz="3200" dirty="0">
                <a:solidFill>
                  <a:schemeClr val="bg1"/>
                </a:solidFill>
                <a:latin typeface="Traditional Arabic" pitchFamily="18" charset="-78"/>
                <a:cs typeface="Traditional Arabic" pitchFamily="18" charset="-78"/>
              </a:rPr>
              <a:t>تعريف ونشأة البنك  </a:t>
            </a:r>
          </a:p>
          <a:p>
            <a:pPr algn="r" rtl="1">
              <a:buNone/>
            </a:pPr>
            <a:r>
              <a:rPr lang="ar-DZ" sz="3200" b="1" dirty="0">
                <a:solidFill>
                  <a:schemeClr val="bg1"/>
                </a:solidFill>
                <a:latin typeface="Traditional Arabic" pitchFamily="18" charset="-78"/>
                <a:cs typeface="Traditional Arabic" pitchFamily="18" charset="-78"/>
              </a:rPr>
              <a:t>المطلب الثاني :</a:t>
            </a:r>
            <a:r>
              <a:rPr lang="ar-DZ" sz="3200" dirty="0">
                <a:solidFill>
                  <a:schemeClr val="bg1"/>
                </a:solidFill>
                <a:latin typeface="Traditional Arabic" pitchFamily="18" charset="-78"/>
                <a:cs typeface="Traditional Arabic" pitchFamily="18" charset="-78"/>
              </a:rPr>
              <a:t>الهيكل التنظيمي للبنك </a:t>
            </a:r>
            <a:r>
              <a:rPr lang="ar-DZ" sz="3200" dirty="0" err="1">
                <a:solidFill>
                  <a:schemeClr val="bg1"/>
                </a:solidFill>
                <a:latin typeface="Traditional Arabic" pitchFamily="18" charset="-78"/>
                <a:cs typeface="Traditional Arabic" pitchFamily="18" charset="-78"/>
              </a:rPr>
              <a:t>و</a:t>
            </a:r>
            <a:r>
              <a:rPr lang="ar-DZ" sz="3200" dirty="0">
                <a:solidFill>
                  <a:schemeClr val="bg1"/>
                </a:solidFill>
                <a:latin typeface="Traditional Arabic" pitchFamily="18" charset="-78"/>
                <a:cs typeface="Traditional Arabic" pitchFamily="18" charset="-78"/>
              </a:rPr>
              <a:t> مهامه و </a:t>
            </a:r>
            <a:r>
              <a:rPr lang="ar-DZ" sz="3200" dirty="0" err="1">
                <a:solidFill>
                  <a:schemeClr val="bg1"/>
                </a:solidFill>
                <a:latin typeface="Traditional Arabic" pitchFamily="18" charset="-78"/>
                <a:cs typeface="Traditional Arabic" pitchFamily="18" charset="-78"/>
              </a:rPr>
              <a:t>الاهدافه</a:t>
            </a:r>
            <a:endParaRPr lang="ar-DZ" sz="3200" dirty="0">
              <a:solidFill>
                <a:schemeClr val="bg1"/>
              </a:solidFill>
              <a:latin typeface="Traditional Arabic" pitchFamily="18" charset="-78"/>
              <a:cs typeface="Traditional Arabic" pitchFamily="18" charset="-78"/>
            </a:endParaRPr>
          </a:p>
          <a:p>
            <a:pPr algn="r" rtl="1">
              <a:buNone/>
            </a:pPr>
            <a:r>
              <a:rPr lang="ar-DZ" sz="3200" b="1" dirty="0">
                <a:solidFill>
                  <a:schemeClr val="bg1"/>
                </a:solidFill>
                <a:latin typeface="Traditional Arabic" pitchFamily="18" charset="-78"/>
                <a:cs typeface="Traditional Arabic" pitchFamily="18" charset="-78"/>
              </a:rPr>
              <a:t>المطلب الثالث :</a:t>
            </a:r>
            <a:r>
              <a:rPr lang="ar-DZ" sz="3600" dirty="0">
                <a:solidFill>
                  <a:schemeClr val="bg1"/>
                </a:solidFill>
                <a:latin typeface="Traditional Arabic" pitchFamily="18" charset="-78"/>
                <a:cs typeface="Traditional Arabic" pitchFamily="18" charset="-78"/>
              </a:rPr>
              <a:t>عموميات حول قرض</a:t>
            </a:r>
            <a:r>
              <a:rPr lang="ar-DZ" sz="3200" dirty="0">
                <a:solidFill>
                  <a:schemeClr val="bg1"/>
                </a:solidFill>
                <a:latin typeface="Traditional Arabic" pitchFamily="18" charset="-78"/>
                <a:cs typeface="Traditional Arabic" pitchFamily="18" charset="-78"/>
              </a:rPr>
              <a:t> الترقية العقارية </a:t>
            </a:r>
            <a:endParaRPr lang="fr-FR" sz="3200" dirty="0">
              <a:solidFill>
                <a:schemeClr val="bg1"/>
              </a:solidFill>
              <a:latin typeface="Traditional Arabic" pitchFamily="18" charset="-78"/>
              <a:cs typeface="Traditional Arabic" pitchFamily="18" charset="-78"/>
            </a:endParaRPr>
          </a:p>
        </p:txBody>
      </p:sp>
      <p:sp>
        <p:nvSpPr>
          <p:cNvPr id="4" name="Organigramme : Processus 3"/>
          <p:cNvSpPr/>
          <p:nvPr/>
        </p:nvSpPr>
        <p:spPr>
          <a:xfrm>
            <a:off x="188364" y="1124744"/>
            <a:ext cx="8767272" cy="112647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1600" b="1" dirty="0">
                <a:solidFill>
                  <a:schemeClr val="bg1"/>
                </a:solidFill>
                <a:latin typeface="Traditional Arabic" pitchFamily="18" charset="-78"/>
                <a:cs typeface="Traditional Arabic" pitchFamily="18" charset="-78"/>
              </a:rPr>
              <a:t>ا</a:t>
            </a:r>
            <a:r>
              <a:rPr lang="ar-DZ" sz="3200" b="1" dirty="0">
                <a:solidFill>
                  <a:schemeClr val="bg1"/>
                </a:solidFill>
                <a:latin typeface="Traditional Arabic" pitchFamily="18" charset="-78"/>
                <a:cs typeface="Traditional Arabic" pitchFamily="18" charset="-78"/>
              </a:rPr>
              <a:t>لمبحث الثالث : </a:t>
            </a:r>
            <a:r>
              <a:rPr lang="ar-SA" sz="3200" b="1" dirty="0">
                <a:solidFill>
                  <a:schemeClr val="bg1"/>
                </a:solidFill>
                <a:latin typeface="Traditional Arabic" pitchFamily="18" charset="-78"/>
                <a:cs typeface="Traditional Arabic" pitchFamily="18" charset="-78"/>
              </a:rPr>
              <a:t>دراسة حالة</a:t>
            </a:r>
            <a:r>
              <a:rPr lang="ar-DZ" sz="3200" b="1" dirty="0">
                <a:solidFill>
                  <a:schemeClr val="bg1"/>
                </a:solidFill>
                <a:latin typeface="Traditional Arabic" pitchFamily="18" charset="-78"/>
                <a:cs typeface="Traditional Arabic" pitchFamily="18" charset="-78"/>
              </a:rPr>
              <a:t>  ببنك القرض الشعبي الجزائري </a:t>
            </a:r>
            <a:r>
              <a:rPr lang="ar-SA" sz="3200" b="1" dirty="0">
                <a:solidFill>
                  <a:schemeClr val="tx1"/>
                </a:solidFill>
                <a:latin typeface="Traditional Arabic" pitchFamily="18" charset="-78"/>
                <a:cs typeface="Traditional Arabic" pitchFamily="18" charset="-78"/>
              </a:rPr>
              <a:t>"</a:t>
            </a:r>
            <a:r>
              <a:rPr lang="ar-SA" sz="3200" b="1" dirty="0">
                <a:solidFill>
                  <a:schemeClr val="bg1"/>
                </a:solidFill>
                <a:latin typeface="Traditional Arabic" pitchFamily="18" charset="-78"/>
                <a:cs typeface="Traditional Arabic" pitchFamily="18" charset="-78"/>
              </a:rPr>
              <a:t>وكالة </a:t>
            </a:r>
            <a:r>
              <a:rPr lang="ar-SA" sz="3200" b="1" dirty="0" err="1">
                <a:solidFill>
                  <a:schemeClr val="bg1"/>
                </a:solidFill>
                <a:latin typeface="Traditional Arabic" pitchFamily="18" charset="-78"/>
                <a:cs typeface="Traditional Arabic" pitchFamily="18" charset="-78"/>
              </a:rPr>
              <a:t>طولقة</a:t>
            </a:r>
            <a:r>
              <a:rPr lang="ar-SA" sz="3200" b="1" dirty="0">
                <a:solidFill>
                  <a:schemeClr val="bg1"/>
                </a:solidFill>
                <a:latin typeface="Traditional Arabic" pitchFamily="18" charset="-78"/>
                <a:cs typeface="Traditional Arabic" pitchFamily="18" charset="-78"/>
              </a:rPr>
              <a:t>"</a:t>
            </a:r>
            <a:endParaRPr lang="fr-FR" sz="3200" b="1" dirty="0">
              <a:solidFill>
                <a:schemeClr val="bg1"/>
              </a:solidFill>
              <a:latin typeface="Traditional Arabic" pitchFamily="18" charset="-78"/>
              <a:cs typeface="Traditional Arabic" pitchFamily="18" charset="-78"/>
            </a:endParaRPr>
          </a:p>
        </p:txBody>
      </p:sp>
    </p:spTree>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48680"/>
            <a:ext cx="8229600" cy="391104"/>
          </a:xfrm>
        </p:spPr>
        <p:txBody>
          <a:bodyPr>
            <a:normAutofit fontScale="90000"/>
          </a:bodyPr>
          <a:lstStyle/>
          <a:p>
            <a:pPr algn="r" rtl="1"/>
            <a:r>
              <a:rPr lang="ar-DZ" sz="7200" b="1" dirty="0">
                <a:latin typeface="Traditional Arabic" pitchFamily="18" charset="-78"/>
                <a:cs typeface="Traditional Arabic" pitchFamily="18" charset="-78"/>
              </a:rPr>
              <a:t>المقدمة</a:t>
            </a:r>
            <a:endParaRPr lang="fr-FR" sz="7200" b="1" dirty="0">
              <a:latin typeface="Traditional Arabic" pitchFamily="18" charset="-78"/>
              <a:cs typeface="Traditional Arabic" pitchFamily="18" charset="-78"/>
            </a:endParaRPr>
          </a:p>
        </p:txBody>
      </p:sp>
      <p:sp>
        <p:nvSpPr>
          <p:cNvPr id="4" name="Organigramme : Préparation 3"/>
          <p:cNvSpPr/>
          <p:nvPr/>
        </p:nvSpPr>
        <p:spPr>
          <a:xfrm>
            <a:off x="14198" y="1988840"/>
            <a:ext cx="8715436" cy="4157084"/>
          </a:xfrm>
          <a:prstGeom prst="flowChartPreparation">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sz="2800" dirty="0">
                <a:latin typeface="Traditional Arabic" pitchFamily="18" charset="-78"/>
                <a:cs typeface="Traditional Arabic" pitchFamily="18" charset="-78"/>
              </a:rPr>
              <a:t>إن إمداد المؤسسة بالأموال اللازمة لإنشائها أو توسيعها يعتبر من اعقد المشكلات التي تواجهها التنمية الاقتصادية في أي بلد كان وان الكيفية أو الطريقة  التي تحصل </a:t>
            </a:r>
            <a:r>
              <a:rPr lang="ar-DZ" sz="2800" dirty="0" err="1">
                <a:latin typeface="Traditional Arabic" pitchFamily="18" charset="-78"/>
                <a:cs typeface="Traditional Arabic" pitchFamily="18" charset="-78"/>
              </a:rPr>
              <a:t>بها</a:t>
            </a:r>
            <a:r>
              <a:rPr lang="ar-DZ" sz="2800" dirty="0">
                <a:latin typeface="Traditional Arabic" pitchFamily="18" charset="-78"/>
                <a:cs typeface="Traditional Arabic" pitchFamily="18" charset="-78"/>
              </a:rPr>
              <a:t> المؤسسات على ما تحتاجه من أموال للقيام بنشاطها هي أول ما يفكر فيه كل مسير ، وبقدر ما يكون العائد أو الربح الذي يعتبر هدف أي نشاط اقتصادي كبير .</a:t>
            </a:r>
          </a:p>
          <a:p>
            <a:pPr algn="r" rtl="1"/>
            <a:r>
              <a:rPr lang="ar-DZ" sz="2800" dirty="0">
                <a:latin typeface="Traditional Arabic" pitchFamily="18" charset="-78"/>
                <a:cs typeface="Traditional Arabic" pitchFamily="18" charset="-78"/>
              </a:rPr>
              <a:t>وانطلاقا من هنا يمكننا طرح الإشكالية التالية ،والتي تفيدنا من تعميق البحث وفق ما يلي:</a:t>
            </a:r>
            <a:endParaRPr lang="fr-FR" sz="2800" dirty="0">
              <a:latin typeface="Traditional Arabic" pitchFamily="18" charset="-78"/>
              <a:cs typeface="Traditional Arabic" pitchFamily="18" charset="-78"/>
            </a:endParaRPr>
          </a:p>
        </p:txBody>
      </p:sp>
    </p:spTree>
  </p:cSld>
  <p:clrMapOvr>
    <a:masterClrMapping/>
  </p:clrMapOvr>
  <p:transition spd="med">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0"/>
            <a:ext cx="7772400" cy="1470025"/>
          </a:xfrm>
        </p:spPr>
        <p:txBody>
          <a:bodyPr>
            <a:normAutofit/>
          </a:bodyPr>
          <a:lstStyle/>
          <a:p>
            <a:pPr rtl="1"/>
            <a:r>
              <a:rPr lang="ar-DZ" b="1" dirty="0">
                <a:latin typeface="Traditional Arabic" pitchFamily="18" charset="-78"/>
                <a:cs typeface="Traditional Arabic" pitchFamily="18" charset="-78"/>
              </a:rPr>
              <a:t>الإشكالية</a:t>
            </a:r>
            <a:endParaRPr lang="fr-FR" b="1" dirty="0">
              <a:latin typeface="Traditional Arabic" pitchFamily="18" charset="-78"/>
              <a:cs typeface="Traditional Arabic" pitchFamily="18" charset="-78"/>
            </a:endParaRPr>
          </a:p>
        </p:txBody>
      </p:sp>
      <p:sp>
        <p:nvSpPr>
          <p:cNvPr id="4" name="Organigramme : Bande perforée 3"/>
          <p:cNvSpPr/>
          <p:nvPr/>
        </p:nvSpPr>
        <p:spPr>
          <a:xfrm>
            <a:off x="525126" y="1350583"/>
            <a:ext cx="8354057" cy="1152128"/>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dirty="0">
                <a:latin typeface="Traditional Arabic" pitchFamily="18" charset="-78"/>
                <a:cs typeface="Traditional Arabic" pitchFamily="18" charset="-78"/>
              </a:rPr>
              <a:t>: </a:t>
            </a:r>
            <a:r>
              <a:rPr lang="ar-DZ" sz="3600" dirty="0">
                <a:latin typeface="Traditional Arabic" pitchFamily="18" charset="-78"/>
                <a:cs typeface="Traditional Arabic" pitchFamily="18" charset="-78"/>
              </a:rPr>
              <a:t>كيف يتم تمويل المؤسسات الاقتصادية عن طريق القروض البنكية؟</a:t>
            </a:r>
            <a:endParaRPr lang="fr-FR" sz="4000" dirty="0"/>
          </a:p>
        </p:txBody>
      </p:sp>
    </p:spTree>
  </p:cSld>
  <p:clrMapOvr>
    <a:masterClrMapping/>
  </p:clrMapOvr>
  <p:transition spd="med">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785794"/>
            <a:ext cx="7772400" cy="1214446"/>
          </a:xfrm>
        </p:spPr>
        <p:txBody>
          <a:bodyPr>
            <a:normAutofit/>
          </a:bodyPr>
          <a:lstStyle/>
          <a:p>
            <a:pPr algn="r" rtl="1"/>
            <a:r>
              <a:rPr lang="ar-DZ" sz="4000" b="1" dirty="0">
                <a:latin typeface="Traditional Arabic" pitchFamily="18" charset="-78"/>
                <a:cs typeface="Traditional Arabic" pitchFamily="18" charset="-78"/>
              </a:rPr>
              <a:t>المطلب الاول :تعريف التمويل</a:t>
            </a:r>
            <a:endParaRPr lang="fr-FR" sz="4000" b="1" dirty="0">
              <a:latin typeface="Traditional Arabic" pitchFamily="18" charset="-78"/>
              <a:cs typeface="Traditional Arabic" pitchFamily="18" charset="-78"/>
            </a:endParaRPr>
          </a:p>
        </p:txBody>
      </p:sp>
      <p:sp>
        <p:nvSpPr>
          <p:cNvPr id="3" name="Sous-titre 2"/>
          <p:cNvSpPr>
            <a:spLocks noGrp="1"/>
          </p:cNvSpPr>
          <p:nvPr>
            <p:ph type="subTitle" idx="1"/>
          </p:nvPr>
        </p:nvSpPr>
        <p:spPr>
          <a:xfrm>
            <a:off x="214282" y="2428868"/>
            <a:ext cx="8715436" cy="3429024"/>
          </a:xfrm>
        </p:spPr>
        <p:txBody>
          <a:bodyPr>
            <a:normAutofit/>
          </a:bodyPr>
          <a:lstStyle/>
          <a:p>
            <a:pPr algn="r" rtl="1"/>
            <a:endParaRPr lang="fr-FR" sz="4000" dirty="0">
              <a:solidFill>
                <a:schemeClr val="tx1"/>
              </a:solidFill>
              <a:latin typeface="Traditional Arabic" pitchFamily="18" charset="-78"/>
              <a:cs typeface="Traditional Arabic" pitchFamily="18" charset="-78"/>
            </a:endParaRPr>
          </a:p>
        </p:txBody>
      </p:sp>
      <p:sp>
        <p:nvSpPr>
          <p:cNvPr id="5" name="Arrondir un rectangle avec un coin diagonal 4"/>
          <p:cNvSpPr/>
          <p:nvPr/>
        </p:nvSpPr>
        <p:spPr>
          <a:xfrm>
            <a:off x="428596" y="2357430"/>
            <a:ext cx="8358246" cy="3429024"/>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r" rtl="1"/>
            <a:r>
              <a:rPr lang="ar-DZ" sz="4400" dirty="0">
                <a:solidFill>
                  <a:schemeClr val="tx1"/>
                </a:solidFill>
                <a:latin typeface="Traditional Arabic" pitchFamily="18" charset="-78"/>
                <a:cs typeface="Traditional Arabic" pitchFamily="18" charset="-78"/>
              </a:rPr>
              <a:t> التمويل هو عبارة عن إتاحة أو تدبير الموارد النقدية للمشروع في أي وقت تكون هنالك حاجة إليه والتي يتم بموجبها توفير الموارد الحقيقية التي توجه لتكوين رؤوس الأموال الجديدة، ويكون التمويل عن طريق تحديد أفضل مصدر للأموال وذلك بالمقارنة بين مصادره المتاحة.</a:t>
            </a:r>
            <a:endParaRPr lang="fr-FR" sz="4400" dirty="0">
              <a:solidFill>
                <a:schemeClr val="tx1"/>
              </a:solidFill>
              <a:latin typeface="Traditional Arabic" pitchFamily="18" charset="-78"/>
              <a:cs typeface="Traditional Arabic" pitchFamily="18" charset="-78"/>
            </a:endParaRPr>
          </a:p>
        </p:txBody>
      </p:sp>
    </p:spTree>
  </p:cSld>
  <p:clrMapOvr>
    <a:masterClrMapping/>
  </p:clrMapOvr>
  <p:transition spd="med">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81329"/>
            <a:ext cx="8229600" cy="2811768"/>
          </a:xfrm>
        </p:spPr>
        <p:txBody>
          <a:bodyPr>
            <a:normAutofit/>
          </a:bodyPr>
          <a:lstStyle/>
          <a:p>
            <a:pPr algn="r" rtl="1">
              <a:buNone/>
            </a:pPr>
            <a:r>
              <a:rPr lang="fr-FR" sz="4800" dirty="0">
                <a:latin typeface="Traditional Arabic" pitchFamily="18" charset="-78"/>
                <a:cs typeface="Traditional Arabic" pitchFamily="18" charset="-78"/>
              </a:rPr>
              <a:t>		</a:t>
            </a:r>
            <a:r>
              <a:rPr lang="ar-DZ" sz="4000" dirty="0">
                <a:latin typeface="Traditional Arabic" pitchFamily="18" charset="-78"/>
                <a:cs typeface="Traditional Arabic" pitchFamily="18" charset="-78"/>
              </a:rPr>
              <a:t>هي الخدمات المقدمة للعملاء ،والتي يتم بمقتضاها تزويد الأفراد والمؤسسات والمنشات في المجتمع بالأموال اللازمة على أن يتعهد المدين بسداد تلك الأموال وفوائدها والعمولات المستحقة عليها،والمصاريف في تواريخ محددة.</a:t>
            </a:r>
            <a:endParaRPr lang="fr-FR" sz="4800" dirty="0">
              <a:latin typeface="Traditional Arabic" pitchFamily="18" charset="-78"/>
              <a:cs typeface="Traditional Arabic" pitchFamily="18" charset="-78"/>
            </a:endParaRPr>
          </a:p>
        </p:txBody>
      </p:sp>
      <p:sp>
        <p:nvSpPr>
          <p:cNvPr id="2" name="Titre 1"/>
          <p:cNvSpPr>
            <a:spLocks noGrp="1"/>
          </p:cNvSpPr>
          <p:nvPr>
            <p:ph type="title"/>
          </p:nvPr>
        </p:nvSpPr>
        <p:spPr/>
        <p:txBody>
          <a:bodyPr>
            <a:normAutofit fontScale="90000"/>
          </a:bodyPr>
          <a:lstStyle/>
          <a:p>
            <a:pPr algn="r" rtl="1"/>
            <a:r>
              <a:rPr lang="ar-DZ" sz="4000" b="1" dirty="0">
                <a:latin typeface="Traditional Arabic" pitchFamily="18" charset="-78"/>
                <a:cs typeface="Traditional Arabic" pitchFamily="18" charset="-78"/>
              </a:rPr>
              <a:t>المبحث الثاني :قروض مصرفية </a:t>
            </a:r>
            <a:br>
              <a:rPr lang="ar-DZ" sz="4000" dirty="0">
                <a:latin typeface="Traditional Arabic" pitchFamily="18" charset="-78"/>
                <a:cs typeface="Traditional Arabic" pitchFamily="18" charset="-78"/>
              </a:rPr>
            </a:br>
            <a:r>
              <a:rPr lang="ar-DZ" sz="4000" b="1" dirty="0">
                <a:latin typeface="Traditional Arabic" pitchFamily="18" charset="-78"/>
                <a:cs typeface="Traditional Arabic" pitchFamily="18" charset="-78"/>
              </a:rPr>
              <a:t>      المطلب الاول :تعريف القرض المصرفي</a:t>
            </a:r>
            <a:endParaRPr lang="fr-FR" sz="4000" b="1" dirty="0">
              <a:latin typeface="Traditional Arabic" pitchFamily="18" charset="-78"/>
              <a:cs typeface="Traditional Arabic" pitchFamily="18" charset="-78"/>
            </a:endParaRPr>
          </a:p>
        </p:txBody>
      </p:sp>
    </p:spTree>
  </p:cSld>
  <p:clrMapOvr>
    <a:masterClrMapping/>
  </p:clrMapOvr>
  <p:transition spd="med">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071546"/>
            <a:ext cx="8229600" cy="5572164"/>
          </a:xfrm>
        </p:spPr>
        <p:txBody>
          <a:bodyPr/>
          <a:lstStyle/>
          <a:p>
            <a:pPr algn="r" rtl="1">
              <a:buNone/>
            </a:pPr>
            <a:endParaRPr lang="ar-DZ" dirty="0"/>
          </a:p>
          <a:p>
            <a:pPr algn="r" rtl="1">
              <a:buNone/>
            </a:pPr>
            <a:endParaRPr lang="ar-DZ" dirty="0"/>
          </a:p>
          <a:p>
            <a:pPr algn="r" rtl="1">
              <a:buNone/>
            </a:pPr>
            <a:endParaRPr lang="ar-DZ" dirty="0"/>
          </a:p>
          <a:p>
            <a:pPr algn="r" rtl="1">
              <a:buNone/>
            </a:pPr>
            <a:endParaRPr lang="ar-DZ" dirty="0">
              <a:latin typeface="Traditional Arabic" pitchFamily="18" charset="-78"/>
              <a:cs typeface="Traditional Arabic" pitchFamily="18" charset="-78"/>
            </a:endParaRPr>
          </a:p>
          <a:p>
            <a:pPr algn="r" rtl="1">
              <a:buNone/>
            </a:pPr>
            <a:endParaRPr lang="ar-DZ" dirty="0">
              <a:latin typeface="Traditional Arabic" pitchFamily="18" charset="-78"/>
              <a:cs typeface="Traditional Arabic" pitchFamily="18" charset="-78"/>
            </a:endParaRPr>
          </a:p>
          <a:p>
            <a:pPr algn="r" rtl="1">
              <a:buFont typeface="Wingdings" pitchFamily="2" charset="2"/>
              <a:buChar char="§"/>
            </a:pPr>
            <a:r>
              <a:rPr lang="ar-DZ" sz="2000" dirty="0">
                <a:latin typeface="Traditional Arabic" pitchFamily="18" charset="-78"/>
                <a:cs typeface="Traditional Arabic" pitchFamily="18" charset="-78"/>
              </a:rPr>
              <a:t>قروض عامة    قروض خاصة      قروض </a:t>
            </a:r>
            <a:r>
              <a:rPr lang="ar-DZ" sz="2000" dirty="0" err="1">
                <a:latin typeface="Traditional Arabic" pitchFamily="18" charset="-78"/>
                <a:cs typeface="Traditional Arabic" pitchFamily="18" charset="-78"/>
              </a:rPr>
              <a:t>بامضاء</a:t>
            </a:r>
            <a:r>
              <a:rPr lang="ar-DZ" sz="2000" dirty="0">
                <a:latin typeface="Traditional Arabic" pitchFamily="18" charset="-78"/>
                <a:cs typeface="Traditional Arabic" pitchFamily="18" charset="-78"/>
              </a:rPr>
              <a:t>                      قروض كلاسيكية                  قروض </a:t>
            </a:r>
            <a:r>
              <a:rPr lang="ar-DZ" sz="2000" dirty="0" err="1">
                <a:latin typeface="Traditional Arabic" pitchFamily="18" charset="-78"/>
                <a:cs typeface="Traditional Arabic" pitchFamily="18" charset="-78"/>
              </a:rPr>
              <a:t>الايجار</a:t>
            </a:r>
            <a:r>
              <a:rPr lang="ar-DZ" sz="2000" dirty="0">
                <a:latin typeface="Traditional Arabic" pitchFamily="18" charset="-78"/>
                <a:cs typeface="Traditional Arabic" pitchFamily="18" charset="-78"/>
              </a:rPr>
              <a:t>                                                        </a:t>
            </a:r>
          </a:p>
          <a:p>
            <a:pPr algn="r" rtl="1">
              <a:buFont typeface="Wingdings" pitchFamily="2" charset="2"/>
              <a:buChar char="§"/>
            </a:pPr>
            <a:r>
              <a:rPr lang="ar-DZ" sz="1400" dirty="0">
                <a:latin typeface="Traditional Arabic" pitchFamily="18" charset="-78"/>
                <a:cs typeface="Traditional Arabic" pitchFamily="18" charset="-78"/>
              </a:rPr>
              <a:t>تسهيلات بالصندوق     -تسبيقات على البضائع    - الضمان الاحتياطي                      - قروض متوسطة </a:t>
            </a:r>
            <a:r>
              <a:rPr lang="ar-DZ" sz="1400" dirty="0" err="1">
                <a:latin typeface="Traditional Arabic" pitchFamily="18" charset="-78"/>
                <a:cs typeface="Traditional Arabic" pitchFamily="18" charset="-78"/>
              </a:rPr>
              <a:t>الاجل</a:t>
            </a:r>
            <a:endParaRPr lang="ar-DZ" sz="1400" dirty="0">
              <a:latin typeface="Traditional Arabic" pitchFamily="18" charset="-78"/>
              <a:cs typeface="Traditional Arabic" pitchFamily="18" charset="-78"/>
            </a:endParaRPr>
          </a:p>
          <a:p>
            <a:pPr algn="r" rtl="1">
              <a:buFont typeface="Wingdings" pitchFamily="2" charset="2"/>
              <a:buChar char="§"/>
            </a:pPr>
            <a:r>
              <a:rPr lang="ar-DZ" sz="1400" dirty="0">
                <a:latin typeface="Traditional Arabic" pitchFamily="18" charset="-78"/>
                <a:cs typeface="Traditional Arabic" pitchFamily="18" charset="-78"/>
              </a:rPr>
              <a:t>السحب على المكشوف  -تسبيقات على الصفقات   -الكفالة                                   -  قروض طويلة </a:t>
            </a:r>
            <a:r>
              <a:rPr lang="ar-DZ" sz="1400" dirty="0" err="1">
                <a:latin typeface="Traditional Arabic" pitchFamily="18" charset="-78"/>
                <a:cs typeface="Traditional Arabic" pitchFamily="18" charset="-78"/>
              </a:rPr>
              <a:t>الاجل</a:t>
            </a:r>
            <a:r>
              <a:rPr lang="ar-DZ" sz="1400" dirty="0">
                <a:latin typeface="Traditional Arabic" pitchFamily="18" charset="-78"/>
                <a:cs typeface="Traditional Arabic" pitchFamily="18" charset="-78"/>
              </a:rPr>
              <a:t> </a:t>
            </a:r>
          </a:p>
          <a:p>
            <a:pPr algn="r" rtl="1">
              <a:buFont typeface="Wingdings" pitchFamily="2" charset="2"/>
              <a:buChar char="§"/>
            </a:pPr>
            <a:r>
              <a:rPr lang="ar-DZ" sz="1400" dirty="0">
                <a:latin typeface="Traditional Arabic" pitchFamily="18" charset="-78"/>
                <a:cs typeface="Traditional Arabic" pitchFamily="18" charset="-78"/>
              </a:rPr>
              <a:t>قرض الربط               العمومية                      -القبول</a:t>
            </a:r>
          </a:p>
          <a:p>
            <a:pPr algn="r" rtl="1">
              <a:buNone/>
            </a:pPr>
            <a:r>
              <a:rPr lang="ar-DZ" sz="1400" dirty="0">
                <a:latin typeface="Traditional Arabic" pitchFamily="18" charset="-78"/>
                <a:cs typeface="Traditional Arabic" pitchFamily="18" charset="-78"/>
              </a:rPr>
              <a:t>                                   -الخصم التجاري</a:t>
            </a:r>
          </a:p>
        </p:txBody>
      </p:sp>
      <p:sp>
        <p:nvSpPr>
          <p:cNvPr id="2" name="Titre 1"/>
          <p:cNvSpPr>
            <a:spLocks noGrp="1"/>
          </p:cNvSpPr>
          <p:nvPr>
            <p:ph type="title"/>
          </p:nvPr>
        </p:nvSpPr>
        <p:spPr>
          <a:xfrm>
            <a:off x="457200" y="274638"/>
            <a:ext cx="8229600" cy="868346"/>
          </a:xfrm>
        </p:spPr>
        <p:txBody>
          <a:bodyPr>
            <a:normAutofit/>
          </a:bodyPr>
          <a:lstStyle/>
          <a:p>
            <a:pPr algn="r" rtl="1"/>
            <a:r>
              <a:rPr lang="ar-DZ" sz="4000" b="1" dirty="0">
                <a:latin typeface="Traditional Arabic" pitchFamily="18" charset="-78"/>
                <a:cs typeface="Traditional Arabic" pitchFamily="18" charset="-78"/>
              </a:rPr>
              <a:t>المطلب الثاني: </a:t>
            </a:r>
            <a:r>
              <a:rPr lang="ar-DZ" sz="4000" b="1" dirty="0" err="1">
                <a:latin typeface="Traditional Arabic" pitchFamily="18" charset="-78"/>
                <a:cs typeface="Traditional Arabic" pitchFamily="18" charset="-78"/>
              </a:rPr>
              <a:t>انواع</a:t>
            </a:r>
            <a:r>
              <a:rPr lang="ar-DZ" sz="4000" b="1" dirty="0">
                <a:latin typeface="Traditional Arabic" pitchFamily="18" charset="-78"/>
                <a:cs typeface="Traditional Arabic" pitchFamily="18" charset="-78"/>
              </a:rPr>
              <a:t> القروض المصرفية</a:t>
            </a:r>
            <a:r>
              <a:rPr lang="ar-DZ" sz="4000" dirty="0">
                <a:latin typeface="Traditional Arabic" pitchFamily="18" charset="-78"/>
                <a:cs typeface="Traditional Arabic" pitchFamily="18" charset="-78"/>
              </a:rPr>
              <a:t> </a:t>
            </a:r>
            <a:endParaRPr lang="fr-FR" sz="4000" dirty="0">
              <a:latin typeface="Traditional Arabic" pitchFamily="18" charset="-78"/>
              <a:cs typeface="Traditional Arabic" pitchFamily="18" charset="-78"/>
            </a:endParaRPr>
          </a:p>
        </p:txBody>
      </p:sp>
      <p:sp>
        <p:nvSpPr>
          <p:cNvPr id="4" name="Rectangle 3"/>
          <p:cNvSpPr/>
          <p:nvPr/>
        </p:nvSpPr>
        <p:spPr>
          <a:xfrm>
            <a:off x="5072066" y="1357298"/>
            <a:ext cx="30575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t>قروض الاستغلال</a:t>
            </a:r>
            <a:endParaRPr lang="fr-FR" dirty="0"/>
          </a:p>
        </p:txBody>
      </p:sp>
      <p:cxnSp>
        <p:nvCxnSpPr>
          <p:cNvPr id="6" name="Connecteur droit avec flèche 5"/>
          <p:cNvCxnSpPr/>
          <p:nvPr/>
        </p:nvCxnSpPr>
        <p:spPr>
          <a:xfrm rot="5400000">
            <a:off x="6037273" y="2749545"/>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a:off x="5357818" y="3143248"/>
            <a:ext cx="250033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5400000">
            <a:off x="5215736" y="32853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5400000">
            <a:off x="6322628" y="3250008"/>
            <a:ext cx="35719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5400000">
            <a:off x="7716066" y="3285330"/>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785786" y="1428736"/>
            <a:ext cx="2714644"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dirty="0">
                <a:latin typeface="Traditional Arabic" pitchFamily="18" charset="-78"/>
                <a:cs typeface="Traditional Arabic" pitchFamily="18" charset="-78"/>
              </a:rPr>
              <a:t>قروض</a:t>
            </a:r>
            <a:r>
              <a:rPr lang="ar-DZ" sz="2800" dirty="0">
                <a:latin typeface="Traditional Arabic" pitchFamily="18" charset="-78"/>
                <a:cs typeface="Traditional Arabic" pitchFamily="18" charset="-78"/>
              </a:rPr>
              <a:t> الاستثمار</a:t>
            </a:r>
            <a:endParaRPr lang="fr-FR" sz="2800" dirty="0">
              <a:latin typeface="Traditional Arabic" pitchFamily="18" charset="-78"/>
              <a:cs typeface="Traditional Arabic" pitchFamily="18" charset="-78"/>
            </a:endParaRPr>
          </a:p>
        </p:txBody>
      </p:sp>
      <p:cxnSp>
        <p:nvCxnSpPr>
          <p:cNvPr id="25" name="Connecteur droit 24"/>
          <p:cNvCxnSpPr>
            <a:stCxn id="23" idx="2"/>
          </p:cNvCxnSpPr>
          <p:nvPr/>
        </p:nvCxnSpPr>
        <p:spPr>
          <a:xfrm rot="5400000">
            <a:off x="1714480" y="2714620"/>
            <a:ext cx="85725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1071538" y="3071810"/>
            <a:ext cx="24288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5400000">
            <a:off x="3322629" y="3249611"/>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rot="5400000">
            <a:off x="929059" y="3285727"/>
            <a:ext cx="428628"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buNone/>
            </a:pPr>
            <a:r>
              <a:rPr lang="ar-DZ" sz="3200" b="1"/>
              <a:t>اهداف اقتصادية :                         </a:t>
            </a:r>
          </a:p>
          <a:p>
            <a:pPr algn="r" rtl="1">
              <a:buFont typeface="Wingdings" pitchFamily="2" charset="2"/>
              <a:buChar char="Ø"/>
            </a:pPr>
            <a:r>
              <a:rPr lang="ar-DZ" sz="2400"/>
              <a:t>تغطية العجز المالي للمؤسسة .</a:t>
            </a:r>
          </a:p>
          <a:p>
            <a:pPr algn="r" rtl="1">
              <a:buFont typeface="Wingdings" pitchFamily="2" charset="2"/>
              <a:buChar char="Ø"/>
            </a:pPr>
            <a:r>
              <a:rPr lang="ar-DZ" sz="2400"/>
              <a:t>تزويد السوق الوطنية بالمنتجات عوض الاقصاء.</a:t>
            </a:r>
          </a:p>
          <a:p>
            <a:pPr algn="r" rtl="1">
              <a:buFont typeface="Wingdings" pitchFamily="2" charset="2"/>
              <a:buChar char="Ø"/>
            </a:pPr>
            <a:r>
              <a:rPr lang="ar-DZ" sz="2400"/>
              <a:t>تحقيق معدل معين من الربح.  </a:t>
            </a:r>
          </a:p>
          <a:p>
            <a:pPr algn="r" rtl="1">
              <a:buNone/>
            </a:pPr>
            <a:r>
              <a:rPr lang="ar-DZ" sz="3200" b="1"/>
              <a:t> اهداف اجتماعية:</a:t>
            </a:r>
          </a:p>
          <a:p>
            <a:pPr algn="r" rtl="1">
              <a:buFont typeface="Wingdings" pitchFamily="2" charset="2"/>
              <a:buChar char="Ø"/>
            </a:pPr>
            <a:r>
              <a:rPr lang="ar-DZ" sz="2800"/>
              <a:t>القضاء على البطالة .</a:t>
            </a:r>
          </a:p>
          <a:p>
            <a:pPr algn="r" rtl="1">
              <a:buFont typeface="Wingdings" pitchFamily="2" charset="2"/>
              <a:buChar char="Ø"/>
            </a:pPr>
            <a:r>
              <a:rPr lang="ar-DZ" sz="2800"/>
              <a:t>رفع مستوى العمال اجتماعيا ومعاشيا .</a:t>
            </a:r>
          </a:p>
          <a:p>
            <a:pPr algn="r" rtl="1">
              <a:buFont typeface="Wingdings" pitchFamily="2" charset="2"/>
              <a:buChar char="Ø"/>
            </a:pPr>
            <a:r>
              <a:rPr lang="ar-DZ" sz="2800"/>
              <a:t>العناية بالمجتمع وتلبية طلباته.</a:t>
            </a:r>
            <a:r>
              <a:rPr lang="ar-DZ" sz="2400"/>
              <a:t>                                                              </a:t>
            </a:r>
            <a:endParaRPr lang="fr-FR" sz="2400" dirty="0"/>
          </a:p>
        </p:txBody>
      </p:sp>
      <p:sp>
        <p:nvSpPr>
          <p:cNvPr id="3" name="Titre 2"/>
          <p:cNvSpPr>
            <a:spLocks noGrp="1"/>
          </p:cNvSpPr>
          <p:nvPr>
            <p:ph type="title"/>
          </p:nvPr>
        </p:nvSpPr>
        <p:spPr/>
        <p:txBody>
          <a:bodyPr/>
          <a:lstStyle/>
          <a:p>
            <a:pPr algn="r" rtl="1"/>
            <a:r>
              <a:rPr lang="ar-DZ"/>
              <a:t>المطلب الثالث:اهداف عملية الاقراض </a:t>
            </a:r>
            <a:endParaRPr lang="fr-FR" dirty="0"/>
          </a:p>
        </p:txBody>
      </p:sp>
    </p:spTree>
  </p:cSld>
  <p:clrMapOvr>
    <a:masterClrMapping/>
  </p:clrMapOvr>
  <p:transition spd="med">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16602</TotalTime>
  <Words>1379</Words>
  <Application>Microsoft Office PowerPoint</Application>
  <PresentationFormat>On-screen Show (4:3)</PresentationFormat>
  <Paragraphs>151</Paragraphs>
  <Slides>19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AF_Aseer</vt:lpstr>
      <vt:lpstr>Arial</vt:lpstr>
      <vt:lpstr>Calibri</vt:lpstr>
      <vt:lpstr>Lucida Sans Unicode</vt:lpstr>
      <vt:lpstr>Times New Roman</vt:lpstr>
      <vt:lpstr>Traditional Arabic</vt:lpstr>
      <vt:lpstr>Verdana</vt:lpstr>
      <vt:lpstr>Wingdings</vt:lpstr>
      <vt:lpstr>Wingdings 2</vt:lpstr>
      <vt:lpstr>Wingdings 3</vt:lpstr>
      <vt:lpstr>Rotonde</vt:lpstr>
      <vt:lpstr>PowerPoint Presentation</vt:lpstr>
      <vt:lpstr>م</vt:lpstr>
      <vt:lpstr>PowerPoint Presentation</vt:lpstr>
      <vt:lpstr>المقدمة</vt:lpstr>
      <vt:lpstr>الإشكالية</vt:lpstr>
      <vt:lpstr>المطلب الاول :تعريف التمويل</vt:lpstr>
      <vt:lpstr>المبحث الثاني :قروض مصرفية        المطلب الاول :تعريف القرض المصرفي</vt:lpstr>
      <vt:lpstr>المطلب الثاني: انواع القروض المصرفية </vt:lpstr>
      <vt:lpstr>المطلب الثالث:اهداف عملية الاقراض </vt:lpstr>
      <vt:lpstr>المبحث الثالث: : دراسة حالة  ببنك القرض الشعبي الجزائري "وكالة طولقة"  المطلب الاول: نشاة وتعريف بنك قرض الشعبي الجزائري ”وكالة طولقة“</vt:lpstr>
      <vt:lpstr>تعريف بنك القرض الشعبي الجزائري CPA </vt:lpstr>
      <vt:lpstr>المطلب الثاني :الهيكل التنظيمي لبنك القرض الشعبي الجزائري بوكالة طولقة </vt:lpstr>
      <vt:lpstr>المطلب الثالث :عموميات حول قرض الترقية العقارية     1_الوثائق المطلوبة من المؤسسات في حالة تمويل عن طريق قروض الاستغلال و قروض الاستثمار</vt:lpstr>
      <vt:lpstr>2_حسابات جارية (القطاع العمومي أو الخاص)</vt:lpstr>
      <vt:lpstr>3_شروط منح القروض </vt:lpstr>
      <vt:lpstr>3_نوع القرض المقدم :قرض الترقية العقارية</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République Algérienne Démocratique et Populaire وزارة التعليم العالي والبحث العلمي Ministère de l’Enseignement Supérieur et de la Recherche Scientifique جامعة محمد خيضر- بسكرة كلية العلوم الإقتصادية والتجارية وعلوم التسيير قسم العلوم الإقتصادية المرجع:....../ق.ع.إ/2018       Université Mohamed KHIDHER-Biskra Faculté des Sciences Economiques, Commerciales et des Sciences  de Gestion Département des Sciences Economiques Réf :…../D.S.E/2018               دور القروض دوران المخزون في تمويل مخزونات المؤسسة التجارية و الصناعية دراسة حالة : للقرض الموسمي ببنك الفلاحة والتنمية الريفية "وكالة طولقة "     تخصص : اقتصاد نقدي وبنكي إعــداد الطلبــة:                                                                        الأستــاذ المشــرف:  جيدل فريدة                                                                   *بالعبيدي عايدة عبير حاجي ذهبية                                                                                                            جودي عائشة</dc:title>
  <dc:creator>poste</dc:creator>
  <cp:lastModifiedBy>admin</cp:lastModifiedBy>
  <cp:revision>108</cp:revision>
  <dcterms:created xsi:type="dcterms:W3CDTF">2018-11-13T16:25:04Z</dcterms:created>
  <dcterms:modified xsi:type="dcterms:W3CDTF">2022-01-08T20:27:28Z</dcterms:modified>
</cp:coreProperties>
</file>