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27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1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25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2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063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6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66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14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79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1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98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EE3A-A152-4B63-9F97-0EF0708B8713}" type="datetimeFigureOut">
              <a:rPr lang="ar-SA" smtClean="0"/>
              <a:t>21/07/1438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D2AE-9AA6-48CC-919D-93F67A2294F2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1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2422" y="247135"/>
            <a:ext cx="11763632" cy="6252519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Ruban courbé vers le bas 3"/>
          <p:cNvSpPr/>
          <p:nvPr/>
        </p:nvSpPr>
        <p:spPr>
          <a:xfrm>
            <a:off x="444842" y="716692"/>
            <a:ext cx="11318789" cy="5535827"/>
          </a:xfrm>
          <a:prstGeom prst="ellipse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تابع </a:t>
            </a:r>
          </a:p>
          <a:p>
            <a:pPr algn="ctr"/>
            <a:r>
              <a:rPr lang="ar-SA" sz="9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التحكيم</a:t>
            </a:r>
            <a:endParaRPr lang="ar-SA" sz="9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670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399245"/>
            <a:ext cx="11487954" cy="6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12124"/>
            <a:ext cx="11500834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73487"/>
            <a:ext cx="11410681" cy="61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373486"/>
            <a:ext cx="11423560" cy="61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347730"/>
            <a:ext cx="11513712" cy="61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347730"/>
            <a:ext cx="11462197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63639"/>
            <a:ext cx="11436439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25002"/>
            <a:ext cx="11423559" cy="60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25003"/>
            <a:ext cx="11436439" cy="60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86366"/>
            <a:ext cx="11487955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12124"/>
            <a:ext cx="11513713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373487"/>
            <a:ext cx="11500833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360608"/>
            <a:ext cx="11513712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Grand écran</PresentationFormat>
  <Paragraphs>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Andalus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 Ali</dc:creator>
  <cp:lastModifiedBy>Ben Ali</cp:lastModifiedBy>
  <cp:revision>1</cp:revision>
  <dcterms:created xsi:type="dcterms:W3CDTF">2017-04-17T19:46:48Z</dcterms:created>
  <dcterms:modified xsi:type="dcterms:W3CDTF">2017-04-17T19:47:19Z</dcterms:modified>
</cp:coreProperties>
</file>