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8" r:id="rId14"/>
    <p:sldId id="269" r:id="rId1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ar-S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ar-S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6EE3A-A152-4B63-9F97-0EF0708B8713}" type="datetimeFigureOut">
              <a:rPr lang="ar-SA" smtClean="0"/>
              <a:t>21/07/1438</a:t>
            </a:fld>
            <a:endParaRPr lang="ar-S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D2AE-9AA6-48CC-919D-93F67A2294F2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8271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S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S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6EE3A-A152-4B63-9F97-0EF0708B8713}" type="datetimeFigureOut">
              <a:rPr lang="ar-SA" smtClean="0"/>
              <a:t>21/07/1438</a:t>
            </a:fld>
            <a:endParaRPr lang="ar-S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D2AE-9AA6-48CC-919D-93F67A2294F2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9189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S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S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6EE3A-A152-4B63-9F97-0EF0708B8713}" type="datetimeFigureOut">
              <a:rPr lang="ar-SA" smtClean="0"/>
              <a:t>21/07/1438</a:t>
            </a:fld>
            <a:endParaRPr lang="ar-S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D2AE-9AA6-48CC-919D-93F67A2294F2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257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S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S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6EE3A-A152-4B63-9F97-0EF0708B8713}" type="datetimeFigureOut">
              <a:rPr lang="ar-SA" smtClean="0"/>
              <a:t>21/07/1438</a:t>
            </a:fld>
            <a:endParaRPr lang="ar-S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D2AE-9AA6-48CC-919D-93F67A2294F2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8216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ar-S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6EE3A-A152-4B63-9F97-0EF0708B8713}" type="datetimeFigureOut">
              <a:rPr lang="ar-SA" smtClean="0"/>
              <a:t>21/07/1438</a:t>
            </a:fld>
            <a:endParaRPr lang="ar-S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D2AE-9AA6-48CC-919D-93F67A2294F2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0637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S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S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S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6EE3A-A152-4B63-9F97-0EF0708B8713}" type="datetimeFigureOut">
              <a:rPr lang="ar-SA" smtClean="0"/>
              <a:t>21/07/1438</a:t>
            </a:fld>
            <a:endParaRPr lang="ar-S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D2AE-9AA6-48CC-919D-93F67A2294F2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2663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S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S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S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6EE3A-A152-4B63-9F97-0EF0708B8713}" type="datetimeFigureOut">
              <a:rPr lang="ar-SA" smtClean="0"/>
              <a:t>21/07/1438</a:t>
            </a:fld>
            <a:endParaRPr lang="ar-S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D2AE-9AA6-48CC-919D-93F67A2294F2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6625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S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6EE3A-A152-4B63-9F97-0EF0708B8713}" type="datetimeFigureOut">
              <a:rPr lang="ar-SA" smtClean="0"/>
              <a:t>21/07/1438</a:t>
            </a:fld>
            <a:endParaRPr lang="ar-S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D2AE-9AA6-48CC-919D-93F67A2294F2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2147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6EE3A-A152-4B63-9F97-0EF0708B8713}" type="datetimeFigureOut">
              <a:rPr lang="ar-SA" smtClean="0"/>
              <a:t>21/07/1438</a:t>
            </a:fld>
            <a:endParaRPr lang="ar-S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D2AE-9AA6-48CC-919D-93F67A2294F2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4798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ar-S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S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6EE3A-A152-4B63-9F97-0EF0708B8713}" type="datetimeFigureOut">
              <a:rPr lang="ar-SA" smtClean="0"/>
              <a:t>21/07/1438</a:t>
            </a:fld>
            <a:endParaRPr lang="ar-S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D2AE-9AA6-48CC-919D-93F67A2294F2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918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ar-S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6EE3A-A152-4B63-9F97-0EF0708B8713}" type="datetimeFigureOut">
              <a:rPr lang="ar-SA" smtClean="0"/>
              <a:t>21/07/1438</a:t>
            </a:fld>
            <a:endParaRPr lang="ar-S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D2AE-9AA6-48CC-919D-93F67A2294F2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6985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Modifiez le style du titre</a:t>
            </a:r>
            <a:endParaRPr lang="ar-S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S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6EE3A-A152-4B63-9F97-0EF0708B8713}" type="datetimeFigureOut">
              <a:rPr lang="ar-SA" smtClean="0"/>
              <a:t>21/07/1438</a:t>
            </a:fld>
            <a:endParaRPr lang="ar-S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D2AE-9AA6-48CC-919D-93F67A2294F2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117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2422" y="247135"/>
            <a:ext cx="11763632" cy="6252519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4" name="Ruban courbé vers le bas 3"/>
          <p:cNvSpPr/>
          <p:nvPr/>
        </p:nvSpPr>
        <p:spPr>
          <a:xfrm>
            <a:off x="444842" y="716692"/>
            <a:ext cx="11318789" cy="5535827"/>
          </a:xfrm>
          <a:prstGeom prst="ellipseRibb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تابع </a:t>
            </a:r>
          </a:p>
          <a:p>
            <a:pPr algn="ctr"/>
            <a:r>
              <a:rPr lang="ar-SA" sz="9600" dirty="0" smtClean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التحكيم</a:t>
            </a:r>
            <a:endParaRPr lang="ar-SA" sz="9600" dirty="0">
              <a:solidFill>
                <a:srgbClr val="FF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86709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5" y="399245"/>
            <a:ext cx="11487954" cy="606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72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6" y="412124"/>
            <a:ext cx="11500834" cy="609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3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87" y="373487"/>
            <a:ext cx="11410681" cy="614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5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5" y="373486"/>
            <a:ext cx="11423560" cy="613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12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9" y="347730"/>
            <a:ext cx="11513712" cy="611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36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2" y="347730"/>
            <a:ext cx="11462197" cy="615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78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3" y="463639"/>
            <a:ext cx="11436439" cy="605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50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3" y="425002"/>
            <a:ext cx="11423559" cy="607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08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3" y="425003"/>
            <a:ext cx="11436439" cy="601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3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6" y="386366"/>
            <a:ext cx="11487955" cy="610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31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6" y="412124"/>
            <a:ext cx="11513713" cy="606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73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45" y="373487"/>
            <a:ext cx="11500833" cy="611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6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4699" y="257577"/>
            <a:ext cx="11758411" cy="6349285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9" y="360608"/>
            <a:ext cx="11513712" cy="61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4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Grand écran</PresentationFormat>
  <Paragraphs>2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Andalus</vt:lpstr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Ben Ali</dc:creator>
  <cp:lastModifiedBy>Ben Ali</cp:lastModifiedBy>
  <cp:revision>1</cp:revision>
  <dcterms:created xsi:type="dcterms:W3CDTF">2017-04-17T19:46:48Z</dcterms:created>
  <dcterms:modified xsi:type="dcterms:W3CDTF">2017-04-17T19:47:19Z</dcterms:modified>
</cp:coreProperties>
</file>