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27"/>
  </p:notesMasterIdLst>
  <p:handoutMasterIdLst>
    <p:handoutMasterId r:id="rId28"/>
  </p:handoutMasterIdLst>
  <p:sldIdLst>
    <p:sldId id="256" r:id="rId5"/>
    <p:sldId id="261" r:id="rId6"/>
    <p:sldId id="257" r:id="rId7"/>
    <p:sldId id="259" r:id="rId8"/>
    <p:sldId id="285" r:id="rId9"/>
    <p:sldId id="297" r:id="rId10"/>
    <p:sldId id="298" r:id="rId11"/>
    <p:sldId id="282" r:id="rId12"/>
    <p:sldId id="280" r:id="rId13"/>
    <p:sldId id="286" r:id="rId14"/>
    <p:sldId id="268" r:id="rId15"/>
    <p:sldId id="265" r:id="rId16"/>
    <p:sldId id="290" r:id="rId17"/>
    <p:sldId id="260" r:id="rId18"/>
    <p:sldId id="270" r:id="rId19"/>
    <p:sldId id="287" r:id="rId20"/>
    <p:sldId id="289" r:id="rId21"/>
    <p:sldId id="266" r:id="rId22"/>
    <p:sldId id="288" r:id="rId23"/>
    <p:sldId id="295" r:id="rId24"/>
    <p:sldId id="275" r:id="rId25"/>
    <p:sldId id="296" r:id="rId26"/>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7F7F7F"/>
    <a:srgbClr val="A6A6A6"/>
    <a:srgbClr val="BFBFBF"/>
    <a:srgbClr val="465359"/>
    <a:srgbClr val="757575"/>
    <a:srgbClr val="8B8B8B"/>
    <a:srgbClr val="B0B0B0"/>
    <a:srgbClr val="D3D3D3"/>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4" autoAdjust="0"/>
  </p:normalViewPr>
  <p:slideViewPr>
    <p:cSldViewPr snapToGrid="0">
      <p:cViewPr>
        <p:scale>
          <a:sx n="66" d="100"/>
          <a:sy n="66" d="100"/>
        </p:scale>
        <p:origin x="668" y="68"/>
      </p:cViewPr>
      <p:guideLst/>
    </p:cSldViewPr>
  </p:slideViewPr>
  <p:notesTextViewPr>
    <p:cViewPr>
      <p:scale>
        <a:sx n="1" d="1"/>
        <a:sy n="1" d="1"/>
      </p:scale>
      <p:origin x="0" y="0"/>
    </p:cViewPr>
  </p:notesTextViewPr>
  <p:notesViewPr>
    <p:cSldViewPr snapToGrid="0">
      <p:cViewPr varScale="1">
        <p:scale>
          <a:sx n="88" d="100"/>
          <a:sy n="88" d="100"/>
        </p:scale>
        <p:origin x="293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C6A28-CC57-45C3-B713-68F2EFC8A4E6}"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rtlCol="0"/>
        <a:lstStyle/>
        <a:p>
          <a:pPr rtl="0"/>
          <a:endParaRPr lang="en-US"/>
        </a:p>
      </dgm:t>
    </dgm:pt>
    <dgm:pt modelId="{4ED46DEC-8E6E-4774-9538-FDB89C72D107}" type="pres">
      <dgm:prSet presAssocID="{4F6C6A28-CC57-45C3-B713-68F2EFC8A4E6}" presName="Name0" presStyleCnt="0">
        <dgm:presLayoutVars>
          <dgm:dir/>
          <dgm:animLvl val="lvl"/>
          <dgm:resizeHandles val="exact"/>
        </dgm:presLayoutVars>
      </dgm:prSet>
      <dgm:spPr/>
    </dgm:pt>
  </dgm:ptLst>
  <dgm:cxnLst>
    <dgm:cxn modelId="{C6CFBCD5-2979-4C46-88D8-D38F396C2F7F}" type="presOf" srcId="{4F6C6A28-CC57-45C3-B713-68F2EFC8A4E6}" destId="{4ED46DEC-8E6E-4774-9538-FDB89C72D107}" srcOrd="0"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F06D2-3E10-43B4-BE1C-A4B4D54F90AC}"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rtlCol="0"/>
        <a:lstStyle/>
        <a:p>
          <a:pPr rtl="0"/>
          <a:endParaRPr lang="en-US"/>
        </a:p>
      </dgm:t>
    </dgm:pt>
    <dgm:pt modelId="{DFEFF09B-3316-484E-BDDC-594F853465CA}">
      <dgm:prSet phldrT="[Text]"/>
      <dgm:spPr>
        <a:solidFill>
          <a:srgbClr val="EBEBEB"/>
        </a:solidFill>
        <a:ln>
          <a:solidFill>
            <a:srgbClr val="465359"/>
          </a:solidFill>
        </a:ln>
      </dgm:spPr>
      <dgm:t>
        <a:bodyPr rtlCol="0"/>
        <a:lstStyle/>
        <a:p>
          <a:pPr rtl="0"/>
          <a:r>
            <a:rPr lang="fr-FR" noProof="0" dirty="0">
              <a:solidFill>
                <a:schemeClr val="tx2"/>
              </a:solidFill>
            </a:rPr>
            <a:t>Texte ici</a:t>
          </a:r>
          <a:endParaRPr lang="fr-FR" noProof="0" dirty="0"/>
        </a:p>
      </dgm:t>
    </dgm:pt>
    <dgm:pt modelId="{E538D36E-063A-42D4-AE1F-A7433881BEE7}" type="parTrans" cxnId="{80DFDB10-B61B-4F25-98D7-833F01581036}">
      <dgm:prSet/>
      <dgm:spPr/>
      <dgm:t>
        <a:bodyPr rtlCol="0"/>
        <a:lstStyle/>
        <a:p>
          <a:pPr rtl="0"/>
          <a:endParaRPr lang="fr-FR" noProof="0" dirty="0"/>
        </a:p>
      </dgm:t>
    </dgm:pt>
    <dgm:pt modelId="{9C3C34F5-FB46-48DA-B380-FDC19D593898}" type="sibTrans" cxnId="{80DFDB10-B61B-4F25-98D7-833F01581036}">
      <dgm:prSet/>
      <dgm:spPr/>
      <dgm:t>
        <a:bodyPr rtlCol="0"/>
        <a:lstStyle/>
        <a:p>
          <a:pPr rtl="0"/>
          <a:endParaRPr lang="fr-FR" noProof="0" dirty="0"/>
        </a:p>
      </dgm:t>
    </dgm:pt>
    <dgm:pt modelId="{529ADF33-DE8E-4EAC-905D-D83A7046AB2C}">
      <dgm:prSet phldrT="[Text]" custT="1"/>
      <dgm:spPr>
        <a:noFill/>
        <a:ln>
          <a:noFill/>
        </a:ln>
      </dgm:spPr>
      <dgm:t>
        <a:bodyPr rtlCol="0"/>
        <a:lstStyle/>
        <a:p>
          <a:pPr rtl="0"/>
          <a:r>
            <a:rPr lang="fr-FR" sz="1100" noProof="0" dirty="0">
              <a:solidFill>
                <a:schemeClr val="bg1"/>
              </a:solidFill>
              <a:cs typeface="Arial" panose="020B0604020202020204" pitchFamily="34" charset="0"/>
            </a:rPr>
            <a:t>Cette diapositive est modifiable à 100 %. Adaptez-la à vos besoins et attirez l’attention de votre audience. </a:t>
          </a:r>
          <a:endParaRPr lang="fr-FR" sz="1100" noProof="0" dirty="0">
            <a:solidFill>
              <a:schemeClr val="bg1"/>
            </a:solidFill>
          </a:endParaRPr>
        </a:p>
      </dgm:t>
    </dgm:pt>
    <dgm:pt modelId="{23913E3F-2B51-4215-9313-F115A90A85D6}" type="parTrans" cxnId="{BD88AFB7-D7AF-4B91-94F9-1FDD30358885}">
      <dgm:prSet/>
      <dgm:spPr/>
      <dgm:t>
        <a:bodyPr rtlCol="0"/>
        <a:lstStyle/>
        <a:p>
          <a:pPr rtl="0"/>
          <a:endParaRPr lang="fr-FR" noProof="0" dirty="0"/>
        </a:p>
      </dgm:t>
    </dgm:pt>
    <dgm:pt modelId="{B907CF74-C693-4BD8-8A49-608D837A9085}" type="sibTrans" cxnId="{BD88AFB7-D7AF-4B91-94F9-1FDD30358885}">
      <dgm:prSet/>
      <dgm:spPr/>
      <dgm:t>
        <a:bodyPr rtlCol="0"/>
        <a:lstStyle/>
        <a:p>
          <a:pPr rtl="0"/>
          <a:endParaRPr lang="fr-FR" noProof="0" dirty="0"/>
        </a:p>
      </dgm:t>
    </dgm:pt>
    <dgm:pt modelId="{2A782D97-1806-434E-89D6-675805E7495C}">
      <dgm:prSet phldrT="[Text]"/>
      <dgm:spPr>
        <a:solidFill>
          <a:srgbClr val="8B8B8B"/>
        </a:solidFill>
        <a:ln>
          <a:solidFill>
            <a:srgbClr val="465359"/>
          </a:solidFill>
        </a:ln>
      </dgm:spPr>
      <dgm:t>
        <a:bodyPr rtlCol="0"/>
        <a:lstStyle/>
        <a:p>
          <a:pPr rtl="0"/>
          <a:r>
            <a:rPr lang="fr-FR" noProof="0" dirty="0">
              <a:solidFill>
                <a:schemeClr val="bg1"/>
              </a:solidFill>
            </a:rPr>
            <a:t>Texte ici</a:t>
          </a:r>
        </a:p>
      </dgm:t>
    </dgm:pt>
    <dgm:pt modelId="{5F043647-0EE3-4630-B86D-A581DC4D030B}" type="parTrans" cxnId="{856252B3-450A-40EA-BCAF-52EBE11524FD}">
      <dgm:prSet/>
      <dgm:spPr/>
      <dgm:t>
        <a:bodyPr rtlCol="0"/>
        <a:lstStyle/>
        <a:p>
          <a:pPr rtl="0"/>
          <a:endParaRPr lang="fr-FR" noProof="0" dirty="0"/>
        </a:p>
      </dgm:t>
    </dgm:pt>
    <dgm:pt modelId="{F6A0D58E-86C5-4858-B8DA-21B28C5E66B5}" type="sibTrans" cxnId="{856252B3-450A-40EA-BCAF-52EBE11524FD}">
      <dgm:prSet/>
      <dgm:spPr/>
      <dgm:t>
        <a:bodyPr rtlCol="0"/>
        <a:lstStyle/>
        <a:p>
          <a:pPr rtl="0"/>
          <a:endParaRPr lang="fr-FR" noProof="0" dirty="0"/>
        </a:p>
      </dgm:t>
    </dgm:pt>
    <dgm:pt modelId="{4CDDDD94-16AD-46F1-8CC9-95EE1C109853}">
      <dgm:prSet phldrT="[Text]" custT="1"/>
      <dgm:spPr>
        <a:noFill/>
        <a:ln>
          <a:noFill/>
        </a:ln>
      </dgm:spPr>
      <dgm:t>
        <a:bodyPr rtlCol="0"/>
        <a:lstStyle/>
        <a:p>
          <a:pPr rtl="0"/>
          <a:r>
            <a:rPr lang="fr-FR" sz="1100" noProof="0" dirty="0">
              <a:solidFill>
                <a:schemeClr val="bg1"/>
              </a:solidFill>
              <a:cs typeface="Arial" panose="020B0604020202020204" pitchFamily="34" charset="0"/>
            </a:rPr>
            <a:t>Cette diapositive est modifiable à 100 %. Adaptez-la à vos besoins et attirez l’attention de votre audience. </a:t>
          </a:r>
          <a:endParaRPr lang="fr-FR" sz="1100" noProof="0" dirty="0">
            <a:solidFill>
              <a:schemeClr val="bg1"/>
            </a:solidFill>
          </a:endParaRPr>
        </a:p>
      </dgm:t>
    </dgm:pt>
    <dgm:pt modelId="{2F72B410-E6AA-4600-A286-8414280D35D5}" type="parTrans" cxnId="{6684E1B2-CF35-4AD3-9C04-F2428E932209}">
      <dgm:prSet/>
      <dgm:spPr/>
      <dgm:t>
        <a:bodyPr rtlCol="0"/>
        <a:lstStyle/>
        <a:p>
          <a:pPr rtl="0"/>
          <a:endParaRPr lang="fr-FR" noProof="0" dirty="0"/>
        </a:p>
      </dgm:t>
    </dgm:pt>
    <dgm:pt modelId="{52FFBB23-200D-4E47-AFD3-EB1E6CA5B21E}" type="sibTrans" cxnId="{6684E1B2-CF35-4AD3-9C04-F2428E932209}">
      <dgm:prSet/>
      <dgm:spPr/>
      <dgm:t>
        <a:bodyPr rtlCol="0"/>
        <a:lstStyle/>
        <a:p>
          <a:pPr rtl="0"/>
          <a:endParaRPr lang="fr-FR" noProof="0" dirty="0"/>
        </a:p>
      </dgm:t>
    </dgm:pt>
    <dgm:pt modelId="{15C30A9E-23F7-4624-823A-0F07A6827AC5}">
      <dgm:prSet phldrT="[Text]"/>
      <dgm:spPr>
        <a:solidFill>
          <a:srgbClr val="757575"/>
        </a:solidFill>
        <a:ln>
          <a:solidFill>
            <a:srgbClr val="465359"/>
          </a:solidFill>
        </a:ln>
      </dgm:spPr>
      <dgm:t>
        <a:bodyPr rtlCol="0"/>
        <a:lstStyle/>
        <a:p>
          <a:pPr rtl="0"/>
          <a:r>
            <a:rPr lang="fr-FR" noProof="0" dirty="0">
              <a:solidFill>
                <a:schemeClr val="bg1"/>
              </a:solidFill>
            </a:rPr>
            <a:t>Texte ici</a:t>
          </a:r>
        </a:p>
      </dgm:t>
    </dgm:pt>
    <dgm:pt modelId="{F816F078-1AAF-4E3D-B0B7-F8CBB55720CF}" type="parTrans" cxnId="{8F484229-7B1D-44D8-8123-FD7C8E879226}">
      <dgm:prSet/>
      <dgm:spPr/>
      <dgm:t>
        <a:bodyPr rtlCol="0"/>
        <a:lstStyle/>
        <a:p>
          <a:pPr rtl="0"/>
          <a:endParaRPr lang="fr-FR" noProof="0" dirty="0"/>
        </a:p>
      </dgm:t>
    </dgm:pt>
    <dgm:pt modelId="{19033A74-C38F-4DCB-8146-B83629D682C1}" type="sibTrans" cxnId="{8F484229-7B1D-44D8-8123-FD7C8E879226}">
      <dgm:prSet/>
      <dgm:spPr/>
      <dgm:t>
        <a:bodyPr rtlCol="0"/>
        <a:lstStyle/>
        <a:p>
          <a:pPr rtl="0"/>
          <a:endParaRPr lang="fr-FR" noProof="0" dirty="0"/>
        </a:p>
      </dgm:t>
    </dgm:pt>
    <dgm:pt modelId="{47BF0D82-0E48-4C05-B3F4-2B6F8BD68E22}">
      <dgm:prSet phldrT="[Text]" custT="1"/>
      <dgm:spPr>
        <a:noFill/>
        <a:ln>
          <a:noFill/>
        </a:ln>
      </dgm:spPr>
      <dgm:t>
        <a:bodyPr rtlCol="0"/>
        <a:lstStyle/>
        <a:p>
          <a:pPr rtl="0"/>
          <a:r>
            <a:rPr lang="fr-FR" sz="1100" noProof="0" dirty="0">
              <a:solidFill>
                <a:schemeClr val="bg1"/>
              </a:solidFill>
              <a:cs typeface="Arial" panose="020B0604020202020204" pitchFamily="34" charset="0"/>
            </a:rPr>
            <a:t>Cette diapositive est modifiable à 100 %. Adaptez-la à vos besoins et attirez l’attention de votre audience. </a:t>
          </a:r>
          <a:endParaRPr lang="fr-FR" sz="1100" noProof="0" dirty="0">
            <a:solidFill>
              <a:schemeClr val="bg1"/>
            </a:solidFill>
          </a:endParaRPr>
        </a:p>
      </dgm:t>
    </dgm:pt>
    <dgm:pt modelId="{E06A242F-D707-4C98-A226-8AB72ACAE689}" type="parTrans" cxnId="{E57B4466-D059-42BF-8118-E0A7446A963D}">
      <dgm:prSet/>
      <dgm:spPr/>
      <dgm:t>
        <a:bodyPr rtlCol="0"/>
        <a:lstStyle/>
        <a:p>
          <a:pPr rtl="0"/>
          <a:endParaRPr lang="fr-FR" noProof="0" dirty="0"/>
        </a:p>
      </dgm:t>
    </dgm:pt>
    <dgm:pt modelId="{F478B774-C627-492A-8147-FB11E9FD8015}" type="sibTrans" cxnId="{E57B4466-D059-42BF-8118-E0A7446A963D}">
      <dgm:prSet/>
      <dgm:spPr/>
      <dgm:t>
        <a:bodyPr rtlCol="0"/>
        <a:lstStyle/>
        <a:p>
          <a:pPr rtl="0"/>
          <a:endParaRPr lang="fr-FR" noProof="0" dirty="0"/>
        </a:p>
      </dgm:t>
    </dgm:pt>
    <dgm:pt modelId="{92291559-C216-4320-AF17-C21A8A6C02CF}">
      <dgm:prSet/>
      <dgm:spPr>
        <a:solidFill>
          <a:srgbClr val="D3D3D3"/>
        </a:solidFill>
        <a:ln>
          <a:solidFill>
            <a:srgbClr val="465359"/>
          </a:solidFill>
        </a:ln>
      </dgm:spPr>
      <dgm:t>
        <a:bodyPr rtlCol="0"/>
        <a:lstStyle/>
        <a:p>
          <a:pPr rtl="0"/>
          <a:r>
            <a:rPr lang="fr-FR" noProof="0" dirty="0">
              <a:solidFill>
                <a:schemeClr val="tx2"/>
              </a:solidFill>
            </a:rPr>
            <a:t>Texte ici</a:t>
          </a:r>
          <a:endParaRPr lang="fr-FR" noProof="0" dirty="0"/>
        </a:p>
      </dgm:t>
    </dgm:pt>
    <dgm:pt modelId="{5D100E0D-AC8F-4ED1-A38B-999CDD771848}" type="parTrans" cxnId="{B1279F9A-B177-43B9-9ED7-6D62C21EC808}">
      <dgm:prSet/>
      <dgm:spPr/>
      <dgm:t>
        <a:bodyPr rtlCol="0"/>
        <a:lstStyle/>
        <a:p>
          <a:pPr rtl="0"/>
          <a:endParaRPr lang="fr-FR" noProof="0" dirty="0"/>
        </a:p>
      </dgm:t>
    </dgm:pt>
    <dgm:pt modelId="{49F4F680-0BAB-48BC-94D1-74F8BF9B13F5}" type="sibTrans" cxnId="{B1279F9A-B177-43B9-9ED7-6D62C21EC808}">
      <dgm:prSet/>
      <dgm:spPr/>
      <dgm:t>
        <a:bodyPr rtlCol="0"/>
        <a:lstStyle/>
        <a:p>
          <a:pPr rtl="0"/>
          <a:endParaRPr lang="fr-FR" noProof="0" dirty="0"/>
        </a:p>
      </dgm:t>
    </dgm:pt>
    <dgm:pt modelId="{922DC5BB-F876-4B3A-BA2D-9A341C29F5A5}">
      <dgm:prSet/>
      <dgm:spPr>
        <a:solidFill>
          <a:srgbClr val="B0B0B0"/>
        </a:solidFill>
        <a:ln>
          <a:solidFill>
            <a:srgbClr val="465359"/>
          </a:solidFill>
        </a:ln>
      </dgm:spPr>
      <dgm:t>
        <a:bodyPr rtlCol="0"/>
        <a:lstStyle/>
        <a:p>
          <a:pPr rtl="0"/>
          <a:r>
            <a:rPr lang="fr-FR" noProof="0" dirty="0">
              <a:solidFill>
                <a:schemeClr val="bg1"/>
              </a:solidFill>
            </a:rPr>
            <a:t>Texte ici</a:t>
          </a:r>
        </a:p>
      </dgm:t>
    </dgm:pt>
    <dgm:pt modelId="{16978681-46EE-4242-B485-1E180F9DFC7E}" type="parTrans" cxnId="{F7DC5795-5F5A-443F-9C51-6B2AEF07CE09}">
      <dgm:prSet/>
      <dgm:spPr/>
      <dgm:t>
        <a:bodyPr rtlCol="0"/>
        <a:lstStyle/>
        <a:p>
          <a:pPr rtl="0"/>
          <a:endParaRPr lang="fr-FR" noProof="0" dirty="0"/>
        </a:p>
      </dgm:t>
    </dgm:pt>
    <dgm:pt modelId="{FBA221FA-643E-41C8-A1D7-45EF15E6D570}" type="sibTrans" cxnId="{F7DC5795-5F5A-443F-9C51-6B2AEF07CE09}">
      <dgm:prSet/>
      <dgm:spPr/>
      <dgm:t>
        <a:bodyPr rtlCol="0"/>
        <a:lstStyle/>
        <a:p>
          <a:pPr rtl="0"/>
          <a:endParaRPr lang="fr-FR" noProof="0" dirty="0"/>
        </a:p>
      </dgm:t>
    </dgm:pt>
    <dgm:pt modelId="{D42DDFDD-A79F-4BA2-B286-2F47C0E94445}">
      <dgm:prSet custT="1"/>
      <dgm:spPr>
        <a:noFill/>
        <a:ln>
          <a:noFill/>
        </a:ln>
      </dgm:spPr>
      <dgm:t>
        <a:bodyPr rtlCol="0"/>
        <a:lstStyle/>
        <a:p>
          <a:pPr rtl="0"/>
          <a:r>
            <a:rPr lang="fr-FR" sz="1100" noProof="0" dirty="0">
              <a:solidFill>
                <a:schemeClr val="bg1"/>
              </a:solidFill>
              <a:cs typeface="Arial" panose="020B0604020202020204" pitchFamily="34" charset="0"/>
            </a:rPr>
            <a:t>Cette diapositive est modifiable à 100 %. Adaptez-la à vos besoins et attirez l’attention de votre audience. </a:t>
          </a:r>
          <a:endParaRPr lang="fr-FR" sz="1100" noProof="0" dirty="0"/>
        </a:p>
      </dgm:t>
    </dgm:pt>
    <dgm:pt modelId="{892CDF6B-249F-4974-80D6-D2C67B6C5FDF}" type="parTrans" cxnId="{9A719E1F-2AB3-4E06-AE4C-96F254D4A0FC}">
      <dgm:prSet/>
      <dgm:spPr/>
      <dgm:t>
        <a:bodyPr rtlCol="0"/>
        <a:lstStyle/>
        <a:p>
          <a:pPr rtl="0"/>
          <a:endParaRPr lang="fr-FR" noProof="0" dirty="0"/>
        </a:p>
      </dgm:t>
    </dgm:pt>
    <dgm:pt modelId="{50696A35-429D-445B-B309-EA23B1537ED9}" type="sibTrans" cxnId="{9A719E1F-2AB3-4E06-AE4C-96F254D4A0FC}">
      <dgm:prSet/>
      <dgm:spPr/>
      <dgm:t>
        <a:bodyPr rtlCol="0"/>
        <a:lstStyle/>
        <a:p>
          <a:pPr rtl="0"/>
          <a:endParaRPr lang="fr-FR" noProof="0" dirty="0"/>
        </a:p>
      </dgm:t>
    </dgm:pt>
    <dgm:pt modelId="{1DEBFB4D-C4CD-4CE2-8B92-549E83922321}">
      <dgm:prSet custT="1"/>
      <dgm:spPr>
        <a:noFill/>
        <a:ln>
          <a:noFill/>
        </a:ln>
      </dgm:spPr>
      <dgm:t>
        <a:bodyPr rtlCol="0"/>
        <a:lstStyle/>
        <a:p>
          <a:pPr rtl="0"/>
          <a:r>
            <a:rPr lang="fr-FR" sz="1100" noProof="0" dirty="0">
              <a:solidFill>
                <a:schemeClr val="bg1"/>
              </a:solidFill>
              <a:cs typeface="Arial" panose="020B0604020202020204" pitchFamily="34" charset="0"/>
            </a:rPr>
            <a:t>Cette diapositive est modifiable à 100 %. Adaptez-la à vos besoins et attirez l’attention de votre audience. </a:t>
          </a:r>
          <a:endParaRPr lang="fr-FR" sz="1100" noProof="0" dirty="0"/>
        </a:p>
      </dgm:t>
    </dgm:pt>
    <dgm:pt modelId="{E4CF608F-C502-4020-92D8-F8F18F6DDD4A}" type="parTrans" cxnId="{C070294C-42F8-4801-8301-BB71A1D72F2A}">
      <dgm:prSet/>
      <dgm:spPr/>
      <dgm:t>
        <a:bodyPr rtlCol="0"/>
        <a:lstStyle/>
        <a:p>
          <a:pPr rtl="0"/>
          <a:endParaRPr lang="fr-FR" noProof="0" dirty="0"/>
        </a:p>
      </dgm:t>
    </dgm:pt>
    <dgm:pt modelId="{0F883ADF-78BC-4FCF-935D-9793AB5B8966}" type="sibTrans" cxnId="{C070294C-42F8-4801-8301-BB71A1D72F2A}">
      <dgm:prSet/>
      <dgm:spPr/>
      <dgm:t>
        <a:bodyPr rtlCol="0"/>
        <a:lstStyle/>
        <a:p>
          <a:pPr rtl="0"/>
          <a:endParaRPr lang="fr-FR" noProof="0" dirty="0"/>
        </a:p>
      </dgm:t>
    </dgm:pt>
    <dgm:pt modelId="{E97463CD-5EA7-4E87-827E-D154D63AE0B1}" type="pres">
      <dgm:prSet presAssocID="{8DCF06D2-3E10-43B4-BE1C-A4B4D54F90AC}" presName="Name0" presStyleCnt="0">
        <dgm:presLayoutVars>
          <dgm:chMax val="5"/>
          <dgm:chPref val="5"/>
          <dgm:dir/>
          <dgm:animLvl val="lvl"/>
        </dgm:presLayoutVars>
      </dgm:prSet>
      <dgm:spPr/>
    </dgm:pt>
    <dgm:pt modelId="{DA6A20A0-A65D-4AC5-8699-5A3801D076EE}" type="pres">
      <dgm:prSet presAssocID="{DFEFF09B-3316-484E-BDDC-594F853465CA}" presName="parentText1" presStyleLbl="node1" presStyleIdx="0" presStyleCnt="5">
        <dgm:presLayoutVars>
          <dgm:chMax/>
          <dgm:chPref val="3"/>
          <dgm:bulletEnabled val="1"/>
        </dgm:presLayoutVars>
      </dgm:prSet>
      <dgm:spPr/>
    </dgm:pt>
    <dgm:pt modelId="{A58F0E6E-D01D-4504-8FC9-78609F2D53BA}" type="pres">
      <dgm:prSet presAssocID="{DFEFF09B-3316-484E-BDDC-594F853465CA}" presName="childText1" presStyleLbl="solidAlignAcc1" presStyleIdx="0" presStyleCnt="5">
        <dgm:presLayoutVars>
          <dgm:chMax val="0"/>
          <dgm:chPref val="0"/>
          <dgm:bulletEnabled val="1"/>
        </dgm:presLayoutVars>
      </dgm:prSet>
      <dgm:spPr/>
    </dgm:pt>
    <dgm:pt modelId="{1AD93A5D-0DCB-40BD-9BA6-90BEFDD496D0}" type="pres">
      <dgm:prSet presAssocID="{92291559-C216-4320-AF17-C21A8A6C02CF}" presName="parentText2" presStyleLbl="node1" presStyleIdx="1" presStyleCnt="5" custLinFactNeighborY="15660">
        <dgm:presLayoutVars>
          <dgm:chMax/>
          <dgm:chPref val="3"/>
          <dgm:bulletEnabled val="1"/>
        </dgm:presLayoutVars>
      </dgm:prSet>
      <dgm:spPr/>
    </dgm:pt>
    <dgm:pt modelId="{BFB31FF8-D28C-4376-94A3-F95504EDB80D}" type="pres">
      <dgm:prSet presAssocID="{92291559-C216-4320-AF17-C21A8A6C02CF}" presName="childText2" presStyleLbl="solidAlignAcc1" presStyleIdx="1" presStyleCnt="5" custLinFactNeighborY="8535">
        <dgm:presLayoutVars>
          <dgm:chMax val="0"/>
          <dgm:chPref val="0"/>
          <dgm:bulletEnabled val="1"/>
        </dgm:presLayoutVars>
      </dgm:prSet>
      <dgm:spPr/>
    </dgm:pt>
    <dgm:pt modelId="{59F32027-1075-44B9-9BE7-1200137E6774}" type="pres">
      <dgm:prSet presAssocID="{922DC5BB-F876-4B3A-BA2D-9A341C29F5A5}" presName="parentText3" presStyleLbl="node1" presStyleIdx="2" presStyleCnt="5" custLinFactNeighborY="32364">
        <dgm:presLayoutVars>
          <dgm:chMax/>
          <dgm:chPref val="3"/>
          <dgm:bulletEnabled val="1"/>
        </dgm:presLayoutVars>
      </dgm:prSet>
      <dgm:spPr/>
    </dgm:pt>
    <dgm:pt modelId="{AA2BF803-A62A-4661-BF51-C3A8CB13DF72}" type="pres">
      <dgm:prSet presAssocID="{922DC5BB-F876-4B3A-BA2D-9A341C29F5A5}" presName="childText3" presStyleLbl="solidAlignAcc1" presStyleIdx="2" presStyleCnt="5" custLinFactNeighborY="17639">
        <dgm:presLayoutVars>
          <dgm:chMax val="0"/>
          <dgm:chPref val="0"/>
          <dgm:bulletEnabled val="1"/>
        </dgm:presLayoutVars>
      </dgm:prSet>
      <dgm:spPr/>
    </dgm:pt>
    <dgm:pt modelId="{76C201A9-AE94-473A-AFE6-A74BAC936839}" type="pres">
      <dgm:prSet presAssocID="{2A782D97-1806-434E-89D6-675805E7495C}" presName="parentText4" presStyleLbl="node1" presStyleIdx="3" presStyleCnt="5" custLinFactNeighborY="49070">
        <dgm:presLayoutVars>
          <dgm:chMax/>
          <dgm:chPref val="3"/>
          <dgm:bulletEnabled val="1"/>
        </dgm:presLayoutVars>
      </dgm:prSet>
      <dgm:spPr/>
    </dgm:pt>
    <dgm:pt modelId="{2633F54C-0141-4DCF-83FB-853C439AD8EB}" type="pres">
      <dgm:prSet presAssocID="{2A782D97-1806-434E-89D6-675805E7495C}" presName="childText4" presStyleLbl="solidAlignAcc1" presStyleIdx="3" presStyleCnt="5" custLinFactNeighborY="26741">
        <dgm:presLayoutVars>
          <dgm:chMax val="0"/>
          <dgm:chPref val="0"/>
          <dgm:bulletEnabled val="1"/>
        </dgm:presLayoutVars>
      </dgm:prSet>
      <dgm:spPr/>
    </dgm:pt>
    <dgm:pt modelId="{832C6785-4934-476D-8C7F-46FFD4534863}" type="pres">
      <dgm:prSet presAssocID="{15C30A9E-23F7-4624-823A-0F07A6827AC5}" presName="parentText5" presStyleLbl="node1" presStyleIdx="4" presStyleCnt="5" custLinFactNeighborY="65774">
        <dgm:presLayoutVars>
          <dgm:chMax/>
          <dgm:chPref val="3"/>
          <dgm:bulletEnabled val="1"/>
        </dgm:presLayoutVars>
      </dgm:prSet>
      <dgm:spPr/>
    </dgm:pt>
    <dgm:pt modelId="{A92D4E0F-E009-4C0B-8B68-3B38FB9D526A}" type="pres">
      <dgm:prSet presAssocID="{15C30A9E-23F7-4624-823A-0F07A6827AC5}" presName="childText5" presStyleLbl="solidAlignAcc1" presStyleIdx="4" presStyleCnt="5" custLinFactNeighborY="35845">
        <dgm:presLayoutVars>
          <dgm:chMax val="0"/>
          <dgm:chPref val="0"/>
          <dgm:bulletEnabled val="1"/>
        </dgm:presLayoutVars>
      </dgm:prSet>
      <dgm:spPr/>
    </dgm:pt>
  </dgm:ptLst>
  <dgm:cxnLst>
    <dgm:cxn modelId="{80DFDB10-B61B-4F25-98D7-833F01581036}" srcId="{8DCF06D2-3E10-43B4-BE1C-A4B4D54F90AC}" destId="{DFEFF09B-3316-484E-BDDC-594F853465CA}" srcOrd="0" destOrd="0" parTransId="{E538D36E-063A-42D4-AE1F-A7433881BEE7}" sibTransId="{9C3C34F5-FB46-48DA-B380-FDC19D593898}"/>
    <dgm:cxn modelId="{9A719E1F-2AB3-4E06-AE4C-96F254D4A0FC}" srcId="{92291559-C216-4320-AF17-C21A8A6C02CF}" destId="{D42DDFDD-A79F-4BA2-B286-2F47C0E94445}" srcOrd="0" destOrd="0" parTransId="{892CDF6B-249F-4974-80D6-D2C67B6C5FDF}" sibTransId="{50696A35-429D-445B-B309-EA23B1537ED9}"/>
    <dgm:cxn modelId="{02406321-DBCA-4523-8112-5BD7F5F66BCB}" type="presOf" srcId="{92291559-C216-4320-AF17-C21A8A6C02CF}" destId="{1AD93A5D-0DCB-40BD-9BA6-90BEFDD496D0}" srcOrd="0" destOrd="0" presId="urn:microsoft.com/office/officeart/2009/3/layout/IncreasingArrowsProcess"/>
    <dgm:cxn modelId="{C47C1E24-FADE-46B2-86DF-A588D069A458}" type="presOf" srcId="{DFEFF09B-3316-484E-BDDC-594F853465CA}" destId="{DA6A20A0-A65D-4AC5-8699-5A3801D076EE}" srcOrd="0" destOrd="0" presId="urn:microsoft.com/office/officeart/2009/3/layout/IncreasingArrowsProcess"/>
    <dgm:cxn modelId="{8F484229-7B1D-44D8-8123-FD7C8E879226}" srcId="{8DCF06D2-3E10-43B4-BE1C-A4B4D54F90AC}" destId="{15C30A9E-23F7-4624-823A-0F07A6827AC5}" srcOrd="4" destOrd="0" parTransId="{F816F078-1AAF-4E3D-B0B7-F8CBB55720CF}" sibTransId="{19033A74-C38F-4DCB-8146-B83629D682C1}"/>
    <dgm:cxn modelId="{8F9ABE35-D958-4AFF-87B2-756C175195A4}" type="presOf" srcId="{8DCF06D2-3E10-43B4-BE1C-A4B4D54F90AC}" destId="{E97463CD-5EA7-4E87-827E-D154D63AE0B1}" srcOrd="0" destOrd="0" presId="urn:microsoft.com/office/officeart/2009/3/layout/IncreasingArrowsProcess"/>
    <dgm:cxn modelId="{E57B4466-D059-42BF-8118-E0A7446A963D}" srcId="{15C30A9E-23F7-4624-823A-0F07A6827AC5}" destId="{47BF0D82-0E48-4C05-B3F4-2B6F8BD68E22}" srcOrd="0" destOrd="0" parTransId="{E06A242F-D707-4C98-A226-8AB72ACAE689}" sibTransId="{F478B774-C627-492A-8147-FB11E9FD8015}"/>
    <dgm:cxn modelId="{C070294C-42F8-4801-8301-BB71A1D72F2A}" srcId="{922DC5BB-F876-4B3A-BA2D-9A341C29F5A5}" destId="{1DEBFB4D-C4CD-4CE2-8B92-549E83922321}" srcOrd="0" destOrd="0" parTransId="{E4CF608F-C502-4020-92D8-F8F18F6DDD4A}" sibTransId="{0F883ADF-78BC-4FCF-935D-9793AB5B8966}"/>
    <dgm:cxn modelId="{59256577-3D9B-4B22-AEC8-F887677EDF15}" type="presOf" srcId="{529ADF33-DE8E-4EAC-905D-D83A7046AB2C}" destId="{A58F0E6E-D01D-4504-8FC9-78609F2D53BA}" srcOrd="0" destOrd="0" presId="urn:microsoft.com/office/officeart/2009/3/layout/IncreasingArrowsProcess"/>
    <dgm:cxn modelId="{E9851686-B07B-4978-B288-14A7DF1491DE}" type="presOf" srcId="{922DC5BB-F876-4B3A-BA2D-9A341C29F5A5}" destId="{59F32027-1075-44B9-9BE7-1200137E6774}" srcOrd="0" destOrd="0" presId="urn:microsoft.com/office/officeart/2009/3/layout/IncreasingArrowsProcess"/>
    <dgm:cxn modelId="{D4CBFE92-4072-4E14-B82D-76DB3D6E6DD4}" type="presOf" srcId="{2A782D97-1806-434E-89D6-675805E7495C}" destId="{76C201A9-AE94-473A-AFE6-A74BAC936839}" srcOrd="0" destOrd="0" presId="urn:microsoft.com/office/officeart/2009/3/layout/IncreasingArrowsProcess"/>
    <dgm:cxn modelId="{F7DC5795-5F5A-443F-9C51-6B2AEF07CE09}" srcId="{8DCF06D2-3E10-43B4-BE1C-A4B4D54F90AC}" destId="{922DC5BB-F876-4B3A-BA2D-9A341C29F5A5}" srcOrd="2" destOrd="0" parTransId="{16978681-46EE-4242-B485-1E180F9DFC7E}" sibTransId="{FBA221FA-643E-41C8-A1D7-45EF15E6D570}"/>
    <dgm:cxn modelId="{B1279F9A-B177-43B9-9ED7-6D62C21EC808}" srcId="{8DCF06D2-3E10-43B4-BE1C-A4B4D54F90AC}" destId="{92291559-C216-4320-AF17-C21A8A6C02CF}" srcOrd="1" destOrd="0" parTransId="{5D100E0D-AC8F-4ED1-A38B-999CDD771848}" sibTransId="{49F4F680-0BAB-48BC-94D1-74F8BF9B13F5}"/>
    <dgm:cxn modelId="{BC66A8AD-279A-421A-953E-E3FA15352107}" type="presOf" srcId="{15C30A9E-23F7-4624-823A-0F07A6827AC5}" destId="{832C6785-4934-476D-8C7F-46FFD4534863}" srcOrd="0" destOrd="0" presId="urn:microsoft.com/office/officeart/2009/3/layout/IncreasingArrowsProcess"/>
    <dgm:cxn modelId="{6684E1B2-CF35-4AD3-9C04-F2428E932209}" srcId="{2A782D97-1806-434E-89D6-675805E7495C}" destId="{4CDDDD94-16AD-46F1-8CC9-95EE1C109853}" srcOrd="0" destOrd="0" parTransId="{2F72B410-E6AA-4600-A286-8414280D35D5}" sibTransId="{52FFBB23-200D-4E47-AFD3-EB1E6CA5B21E}"/>
    <dgm:cxn modelId="{856252B3-450A-40EA-BCAF-52EBE11524FD}" srcId="{8DCF06D2-3E10-43B4-BE1C-A4B4D54F90AC}" destId="{2A782D97-1806-434E-89D6-675805E7495C}" srcOrd="3" destOrd="0" parTransId="{5F043647-0EE3-4630-B86D-A581DC4D030B}" sibTransId="{F6A0D58E-86C5-4858-B8DA-21B28C5E66B5}"/>
    <dgm:cxn modelId="{BD88AFB7-D7AF-4B91-94F9-1FDD30358885}" srcId="{DFEFF09B-3316-484E-BDDC-594F853465CA}" destId="{529ADF33-DE8E-4EAC-905D-D83A7046AB2C}" srcOrd="0" destOrd="0" parTransId="{23913E3F-2B51-4215-9313-F115A90A85D6}" sibTransId="{B907CF74-C693-4BD8-8A49-608D837A9085}"/>
    <dgm:cxn modelId="{EF3EDED3-36C5-4C25-9541-E2743747D06F}" type="presOf" srcId="{4CDDDD94-16AD-46F1-8CC9-95EE1C109853}" destId="{2633F54C-0141-4DCF-83FB-853C439AD8EB}" srcOrd="0" destOrd="0" presId="urn:microsoft.com/office/officeart/2009/3/layout/IncreasingArrowsProcess"/>
    <dgm:cxn modelId="{46C999DC-6EAB-48E7-BC8D-6BAC98BC379D}" type="presOf" srcId="{1DEBFB4D-C4CD-4CE2-8B92-549E83922321}" destId="{AA2BF803-A62A-4661-BF51-C3A8CB13DF72}" srcOrd="0" destOrd="0" presId="urn:microsoft.com/office/officeart/2009/3/layout/IncreasingArrowsProcess"/>
    <dgm:cxn modelId="{42EEFFEE-B9DA-49D1-94DC-BEC7F81A8E2E}" type="presOf" srcId="{D42DDFDD-A79F-4BA2-B286-2F47C0E94445}" destId="{BFB31FF8-D28C-4376-94A3-F95504EDB80D}" srcOrd="0" destOrd="0" presId="urn:microsoft.com/office/officeart/2009/3/layout/IncreasingArrowsProcess"/>
    <dgm:cxn modelId="{DA0BA3FA-C456-48F4-BF3A-33228F7EF29E}" type="presOf" srcId="{47BF0D82-0E48-4C05-B3F4-2B6F8BD68E22}" destId="{A92D4E0F-E009-4C0B-8B68-3B38FB9D526A}" srcOrd="0" destOrd="0" presId="urn:microsoft.com/office/officeart/2009/3/layout/IncreasingArrowsProcess"/>
    <dgm:cxn modelId="{6C6DBD5F-3F9F-46B3-930E-0C14D4E37711}" type="presParOf" srcId="{E97463CD-5EA7-4E87-827E-D154D63AE0B1}" destId="{DA6A20A0-A65D-4AC5-8699-5A3801D076EE}" srcOrd="0" destOrd="0" presId="urn:microsoft.com/office/officeart/2009/3/layout/IncreasingArrowsProcess"/>
    <dgm:cxn modelId="{B01AF886-0EBC-4E51-B637-538FC0516948}" type="presParOf" srcId="{E97463CD-5EA7-4E87-827E-D154D63AE0B1}" destId="{A58F0E6E-D01D-4504-8FC9-78609F2D53BA}" srcOrd="1" destOrd="0" presId="urn:microsoft.com/office/officeart/2009/3/layout/IncreasingArrowsProcess"/>
    <dgm:cxn modelId="{C428ADE7-3BC5-4AC5-A8DB-9EC3232562F9}" type="presParOf" srcId="{E97463CD-5EA7-4E87-827E-D154D63AE0B1}" destId="{1AD93A5D-0DCB-40BD-9BA6-90BEFDD496D0}" srcOrd="2" destOrd="0" presId="urn:microsoft.com/office/officeart/2009/3/layout/IncreasingArrowsProcess"/>
    <dgm:cxn modelId="{A9E823CD-FABB-4100-B36E-1AF672C3B170}" type="presParOf" srcId="{E97463CD-5EA7-4E87-827E-D154D63AE0B1}" destId="{BFB31FF8-D28C-4376-94A3-F95504EDB80D}" srcOrd="3" destOrd="0" presId="urn:microsoft.com/office/officeart/2009/3/layout/IncreasingArrowsProcess"/>
    <dgm:cxn modelId="{BB508B85-EDA6-4CE1-88BD-1B11847F8DA3}" type="presParOf" srcId="{E97463CD-5EA7-4E87-827E-D154D63AE0B1}" destId="{59F32027-1075-44B9-9BE7-1200137E6774}" srcOrd="4" destOrd="0" presId="urn:microsoft.com/office/officeart/2009/3/layout/IncreasingArrowsProcess"/>
    <dgm:cxn modelId="{26406BFA-2EA2-4DAC-9BAA-71EB9BDD4ECF}" type="presParOf" srcId="{E97463CD-5EA7-4E87-827E-D154D63AE0B1}" destId="{AA2BF803-A62A-4661-BF51-C3A8CB13DF72}" srcOrd="5" destOrd="0" presId="urn:microsoft.com/office/officeart/2009/3/layout/IncreasingArrowsProcess"/>
    <dgm:cxn modelId="{5A4BBC67-0182-41E5-9549-58F1D447F677}" type="presParOf" srcId="{E97463CD-5EA7-4E87-827E-D154D63AE0B1}" destId="{76C201A9-AE94-473A-AFE6-A74BAC936839}" srcOrd="6" destOrd="0" presId="urn:microsoft.com/office/officeart/2009/3/layout/IncreasingArrowsProcess"/>
    <dgm:cxn modelId="{99E65648-1E62-4A23-BD70-0E26BA675EB6}" type="presParOf" srcId="{E97463CD-5EA7-4E87-827E-D154D63AE0B1}" destId="{2633F54C-0141-4DCF-83FB-853C439AD8EB}" srcOrd="7" destOrd="0" presId="urn:microsoft.com/office/officeart/2009/3/layout/IncreasingArrowsProcess"/>
    <dgm:cxn modelId="{C4E70FB0-E736-4E1A-8F10-3BEE5D9CD87B}" type="presParOf" srcId="{E97463CD-5EA7-4E87-827E-D154D63AE0B1}" destId="{832C6785-4934-476D-8C7F-46FFD4534863}" srcOrd="8" destOrd="0" presId="urn:microsoft.com/office/officeart/2009/3/layout/IncreasingArrowsProcess"/>
    <dgm:cxn modelId="{451DDA89-6A52-462F-828C-DCE81CFCDCB9}" type="presParOf" srcId="{E97463CD-5EA7-4E87-827E-D154D63AE0B1}" destId="{A92D4E0F-E009-4C0B-8B68-3B38FB9D526A}" srcOrd="9"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7B01EA-8E39-4E3A-9F6D-8F0A58482FD1}" type="doc">
      <dgm:prSet loTypeId="urn:microsoft.com/office/officeart/2005/8/layout/orgChart1" loCatId="hierarchy" qsTypeId="urn:microsoft.com/office/officeart/2005/8/quickstyle/simple1" qsCatId="simple" csTypeId="urn:microsoft.com/office/officeart/2005/8/colors/accent1_2" csCatId="accent1" phldr="1"/>
      <dgm:spPr/>
      <dgm:t>
        <a:bodyPr rtlCol="0"/>
        <a:lstStyle/>
        <a:p>
          <a:pPr rtl="0"/>
          <a:endParaRPr lang="en-US"/>
        </a:p>
      </dgm:t>
    </dgm:pt>
    <dgm:pt modelId="{040DD76E-56CF-4F27-8CA4-0108832BD7ED}">
      <dgm:prSet phldrT="[Text]" custT="1"/>
      <dgm:spPr>
        <a:solidFill>
          <a:schemeClr val="bg2"/>
        </a:solidFill>
        <a:ln>
          <a:noFill/>
        </a:ln>
      </dgm:spPr>
      <dgm:t>
        <a:bodyPr rtlCol="0"/>
        <a:lstStyle/>
        <a:p>
          <a:pPr rtl="0"/>
          <a:r>
            <a:rPr lang="fr-FR" sz="1100" b="1" noProof="0" dirty="0">
              <a:solidFill>
                <a:schemeClr val="tx2"/>
              </a:solidFill>
              <a:latin typeface="+mj-lt"/>
            </a:rPr>
            <a:t>MIRJAM NILSSON</a:t>
          </a:r>
          <a:br>
            <a:rPr lang="fr-FR" sz="1100" noProof="0" dirty="0">
              <a:solidFill>
                <a:schemeClr val="tx2"/>
              </a:solidFill>
              <a:latin typeface="+mj-lt"/>
            </a:rPr>
          </a:br>
          <a:r>
            <a:rPr lang="fr-FR" sz="1100" b="0" noProof="0" dirty="0">
              <a:solidFill>
                <a:schemeClr val="tx2"/>
              </a:solidFill>
            </a:rPr>
            <a:t>Président</a:t>
          </a:r>
          <a:endParaRPr lang="fr-FR" sz="1100" noProof="0" dirty="0">
            <a:solidFill>
              <a:schemeClr val="tx1">
                <a:lumMod val="75000"/>
                <a:lumOff val="25000"/>
              </a:schemeClr>
            </a:solidFill>
          </a:endParaRPr>
        </a:p>
      </dgm:t>
    </dgm:pt>
    <dgm:pt modelId="{4D55124F-90D9-48BD-999E-5F2DAB5F60FA}" type="parTrans" cxnId="{D1F8C034-D6C9-478B-8F95-476B81D62733}">
      <dgm:prSet/>
      <dgm:spPr/>
      <dgm:t>
        <a:bodyPr rtlCol="0"/>
        <a:lstStyle/>
        <a:p>
          <a:pPr rtl="0"/>
          <a:endParaRPr lang="fr-FR" noProof="0" dirty="0"/>
        </a:p>
      </dgm:t>
    </dgm:pt>
    <dgm:pt modelId="{C0B3860E-D7E0-462C-9C2F-9FEAA12BE6FA}" type="sibTrans" cxnId="{D1F8C034-D6C9-478B-8F95-476B81D62733}">
      <dgm:prSet/>
      <dgm:spPr/>
      <dgm:t>
        <a:bodyPr rtlCol="0"/>
        <a:lstStyle/>
        <a:p>
          <a:pPr rtl="0"/>
          <a:endParaRPr lang="fr-FR" noProof="0" dirty="0"/>
        </a:p>
      </dgm:t>
    </dgm:pt>
    <dgm:pt modelId="{4235B01A-C195-4DA5-BB54-635918B246FC}" type="asst">
      <dgm:prSet phldrT="[Text]" custT="1"/>
      <dgm:spPr>
        <a:solidFill>
          <a:schemeClr val="bg2"/>
        </a:solidFill>
        <a:ln>
          <a:noFill/>
        </a:ln>
      </dgm:spPr>
      <dgm:t>
        <a:bodyPr rtlCol="0"/>
        <a:lstStyle/>
        <a:p>
          <a:pPr rtl="0"/>
          <a:r>
            <a:rPr lang="fr-FR" sz="1100" b="1" noProof="0" dirty="0">
              <a:solidFill>
                <a:schemeClr val="tx2"/>
              </a:solidFill>
              <a:latin typeface="+mj-lt"/>
            </a:rPr>
            <a:t>VICTORIA LINDQVIST</a:t>
          </a:r>
          <a:br>
            <a:rPr lang="fr-FR" sz="1100" noProof="0" dirty="0">
              <a:solidFill>
                <a:schemeClr val="tx2"/>
              </a:solidFill>
              <a:latin typeface="+mj-lt"/>
            </a:rPr>
          </a:br>
          <a:r>
            <a:rPr lang="fr-FR" sz="1100" b="0" noProof="0" dirty="0">
              <a:solidFill>
                <a:schemeClr val="tx2"/>
              </a:solidFill>
            </a:rPr>
            <a:t>Assistant de direction</a:t>
          </a:r>
          <a:endParaRPr lang="fr-FR" sz="1100" noProof="0" dirty="0">
            <a:solidFill>
              <a:schemeClr val="tx1">
                <a:lumMod val="75000"/>
                <a:lumOff val="25000"/>
              </a:schemeClr>
            </a:solidFill>
          </a:endParaRPr>
        </a:p>
      </dgm:t>
    </dgm:pt>
    <dgm:pt modelId="{00DDA127-12A1-4A61-A423-EB70E7CED3DC}" type="parTrans" cxnId="{CB73F2D0-E873-42F5-B21A-7DCEE7B97957}">
      <dgm:prSet/>
      <dgm:spPr>
        <a:ln>
          <a:solidFill>
            <a:schemeClr val="bg2">
              <a:lumMod val="75000"/>
            </a:schemeClr>
          </a:solidFill>
        </a:ln>
      </dgm:spPr>
      <dgm:t>
        <a:bodyPr rtlCol="0"/>
        <a:lstStyle/>
        <a:p>
          <a:pPr rtl="0"/>
          <a:endParaRPr lang="fr-FR" noProof="0" dirty="0"/>
        </a:p>
      </dgm:t>
    </dgm:pt>
    <dgm:pt modelId="{1561B927-30A7-4F3B-9D08-A600497C36C9}" type="sibTrans" cxnId="{CB73F2D0-E873-42F5-B21A-7DCEE7B97957}">
      <dgm:prSet/>
      <dgm:spPr/>
      <dgm:t>
        <a:bodyPr rtlCol="0"/>
        <a:lstStyle/>
        <a:p>
          <a:pPr rtl="0"/>
          <a:endParaRPr lang="fr-FR" noProof="0" dirty="0"/>
        </a:p>
      </dgm:t>
    </dgm:pt>
    <dgm:pt modelId="{F3D9C5D6-9DE8-4177-BDDA-09FDE4230AB8}">
      <dgm:prSet phldrT="[Text]" custT="1"/>
      <dgm:spPr>
        <a:ln>
          <a:noFill/>
        </a:ln>
      </dgm:spPr>
      <dgm:t>
        <a:bodyPr rtlCol="0"/>
        <a:lstStyle/>
        <a:p>
          <a:pPr rtl="0"/>
          <a:r>
            <a:rPr lang="fr-FR" sz="1100" b="1" noProof="0" dirty="0">
              <a:solidFill>
                <a:schemeClr val="bg1"/>
              </a:solidFill>
              <a:latin typeface="+mj-lt"/>
            </a:rPr>
            <a:t>AUGUST BERGQVIST</a:t>
          </a:r>
          <a:br>
            <a:rPr lang="fr-FR" sz="1100" noProof="0" dirty="0">
              <a:solidFill>
                <a:schemeClr val="bg1"/>
              </a:solidFill>
            </a:rPr>
          </a:br>
          <a:r>
            <a:rPr lang="fr-FR" sz="1100" b="0" noProof="0" dirty="0">
              <a:solidFill>
                <a:schemeClr val="bg1"/>
              </a:solidFill>
            </a:rPr>
            <a:t>Vice-Président Finances</a:t>
          </a:r>
          <a:endParaRPr lang="fr-FR" sz="1100" noProof="0" dirty="0"/>
        </a:p>
      </dgm:t>
    </dgm:pt>
    <dgm:pt modelId="{0FBBE1D2-E3B8-48C8-8CEF-7012A3CC0D82}" type="parTrans" cxnId="{3849C2B3-2E54-46AC-B69B-F828F9ECE8B1}">
      <dgm:prSet/>
      <dgm:spPr>
        <a:ln>
          <a:solidFill>
            <a:schemeClr val="bg2">
              <a:lumMod val="75000"/>
            </a:schemeClr>
          </a:solidFill>
        </a:ln>
      </dgm:spPr>
      <dgm:t>
        <a:bodyPr rtlCol="0"/>
        <a:lstStyle/>
        <a:p>
          <a:pPr rtl="0"/>
          <a:endParaRPr lang="fr-FR" noProof="0" dirty="0"/>
        </a:p>
      </dgm:t>
    </dgm:pt>
    <dgm:pt modelId="{90EACE78-02C0-4B71-B050-09BBF3B13A15}" type="sibTrans" cxnId="{3849C2B3-2E54-46AC-B69B-F828F9ECE8B1}">
      <dgm:prSet/>
      <dgm:spPr/>
      <dgm:t>
        <a:bodyPr rtlCol="0"/>
        <a:lstStyle/>
        <a:p>
          <a:pPr rtl="0"/>
          <a:endParaRPr lang="fr-FR" noProof="0" dirty="0"/>
        </a:p>
      </dgm:t>
    </dgm:pt>
    <dgm:pt modelId="{E6BBABCF-B4F3-4AF9-8434-9591D077FEA4}">
      <dgm:prSet phldrT="[Text]" custT="1"/>
      <dgm:spPr>
        <a:ln>
          <a:noFill/>
        </a:ln>
      </dgm:spPr>
      <dgm:t>
        <a:bodyPr rtlCol="0"/>
        <a:lstStyle/>
        <a:p>
          <a:pPr rtl="0"/>
          <a:r>
            <a:rPr lang="fr-FR" sz="1100" b="1" noProof="0" dirty="0">
              <a:solidFill>
                <a:schemeClr val="bg1"/>
              </a:solidFill>
              <a:latin typeface="+mj-lt"/>
            </a:rPr>
            <a:t>ANGELICA ASTROM</a:t>
          </a:r>
          <a:br>
            <a:rPr lang="fr-FR" sz="1100" noProof="0" dirty="0">
              <a:solidFill>
                <a:schemeClr val="bg1"/>
              </a:solidFill>
              <a:latin typeface="+mj-lt"/>
            </a:rPr>
          </a:br>
          <a:r>
            <a:rPr lang="fr-FR" sz="1100" b="0" noProof="0" dirty="0">
              <a:solidFill>
                <a:schemeClr val="bg1"/>
              </a:solidFill>
            </a:rPr>
            <a:t>Vice-Président Technologies</a:t>
          </a:r>
          <a:endParaRPr lang="fr-FR" sz="1100" noProof="0" dirty="0"/>
        </a:p>
      </dgm:t>
    </dgm:pt>
    <dgm:pt modelId="{F1584D0C-5E37-4548-B3EB-0BDA21BE560E}" type="parTrans" cxnId="{BC00FE28-F7F9-4D65-8DB4-9D0D54614DC3}">
      <dgm:prSet/>
      <dgm:spPr>
        <a:ln>
          <a:solidFill>
            <a:schemeClr val="bg2">
              <a:lumMod val="75000"/>
            </a:schemeClr>
          </a:solidFill>
        </a:ln>
      </dgm:spPr>
      <dgm:t>
        <a:bodyPr rtlCol="0"/>
        <a:lstStyle/>
        <a:p>
          <a:pPr rtl="0"/>
          <a:endParaRPr lang="fr-FR" noProof="0" dirty="0"/>
        </a:p>
      </dgm:t>
    </dgm:pt>
    <dgm:pt modelId="{754A5880-694A-422E-A841-93451E7DC8E5}" type="sibTrans" cxnId="{BC00FE28-F7F9-4D65-8DB4-9D0D54614DC3}">
      <dgm:prSet/>
      <dgm:spPr/>
      <dgm:t>
        <a:bodyPr rtlCol="0"/>
        <a:lstStyle/>
        <a:p>
          <a:pPr rtl="0"/>
          <a:endParaRPr lang="fr-FR" noProof="0" dirty="0"/>
        </a:p>
      </dgm:t>
    </dgm:pt>
    <dgm:pt modelId="{7376B8AB-F6D5-4492-84D6-1B78E581E031}">
      <dgm:prSet phldrT="[Text]" custT="1"/>
      <dgm:spPr>
        <a:solidFill>
          <a:schemeClr val="accent2"/>
        </a:solidFill>
        <a:ln>
          <a:noFill/>
        </a:ln>
      </dgm:spPr>
      <dgm:t>
        <a:bodyPr rtlCol="0"/>
        <a:lstStyle/>
        <a:p>
          <a:pPr rtl="0"/>
          <a:r>
            <a:rPr lang="fr-FR" sz="1100" b="1" noProof="0" dirty="0">
              <a:solidFill>
                <a:prstClr val="black"/>
              </a:solidFill>
              <a:latin typeface="+mj-lt"/>
            </a:rPr>
            <a:t>IAN HANSSON</a:t>
          </a:r>
          <a:br>
            <a:rPr lang="fr-FR" sz="1100" noProof="0" dirty="0">
              <a:latin typeface="+mj-lt"/>
            </a:rPr>
          </a:br>
          <a:r>
            <a:rPr lang="fr-FR" sz="1100" b="0" noProof="0" dirty="0">
              <a:solidFill>
                <a:prstClr val="black"/>
              </a:solidFill>
            </a:rPr>
            <a:t>Vice-Président Transports</a:t>
          </a:r>
          <a:endParaRPr lang="fr-FR" sz="1100" noProof="0" dirty="0">
            <a:solidFill>
              <a:schemeClr val="tx1">
                <a:lumMod val="75000"/>
                <a:lumOff val="25000"/>
              </a:schemeClr>
            </a:solidFill>
          </a:endParaRPr>
        </a:p>
      </dgm:t>
    </dgm:pt>
    <dgm:pt modelId="{7DA4E863-6E10-410F-9CC7-CC0FB44665B0}" type="parTrans" cxnId="{EF6FD381-8F07-4DE7-9B20-581D4AC7ABA6}">
      <dgm:prSet/>
      <dgm:spPr>
        <a:ln>
          <a:solidFill>
            <a:schemeClr val="bg2">
              <a:lumMod val="75000"/>
            </a:schemeClr>
          </a:solidFill>
        </a:ln>
      </dgm:spPr>
      <dgm:t>
        <a:bodyPr rtlCol="0"/>
        <a:lstStyle/>
        <a:p>
          <a:pPr rtl="0"/>
          <a:endParaRPr lang="fr-FR" noProof="0" dirty="0"/>
        </a:p>
      </dgm:t>
    </dgm:pt>
    <dgm:pt modelId="{266DF1B3-5D1C-48FA-9E32-AD5F26EB150A}" type="sibTrans" cxnId="{EF6FD381-8F07-4DE7-9B20-581D4AC7ABA6}">
      <dgm:prSet/>
      <dgm:spPr/>
      <dgm:t>
        <a:bodyPr rtlCol="0"/>
        <a:lstStyle/>
        <a:p>
          <a:pPr rtl="0"/>
          <a:endParaRPr lang="fr-FR" noProof="0" dirty="0"/>
        </a:p>
      </dgm:t>
    </dgm:pt>
    <dgm:pt modelId="{3AE28DCE-3A07-4207-A1E0-9165A8CCD462}">
      <dgm:prSet phldrT="[Text]" custT="1"/>
      <dgm:spPr>
        <a:solidFill>
          <a:srgbClr val="465359"/>
        </a:solidFill>
        <a:ln>
          <a:noFill/>
        </a:ln>
      </dgm:spPr>
      <dgm:t>
        <a:bodyPr rtlCol="0"/>
        <a:lstStyle/>
        <a:p>
          <a:pPr rtl="0"/>
          <a:r>
            <a:rPr lang="fr-FR" sz="1100" b="1" noProof="0" dirty="0">
              <a:solidFill>
                <a:schemeClr val="bg1"/>
              </a:solidFill>
              <a:latin typeface="+mj-lt"/>
            </a:rPr>
            <a:t>FLORA BERGGREN</a:t>
          </a:r>
          <a:br>
            <a:rPr lang="fr-FR" sz="1100" noProof="0" dirty="0">
              <a:solidFill>
                <a:schemeClr val="bg1"/>
              </a:solidFill>
              <a:latin typeface="+mj-lt"/>
            </a:rPr>
          </a:br>
          <a:r>
            <a:rPr lang="fr-FR" sz="1100" b="0" noProof="0" dirty="0">
              <a:solidFill>
                <a:schemeClr val="bg1"/>
              </a:solidFill>
            </a:rPr>
            <a:t>Vice-Président Production</a:t>
          </a:r>
          <a:endParaRPr lang="fr-FR" sz="1100" noProof="0" dirty="0"/>
        </a:p>
      </dgm:t>
    </dgm:pt>
    <dgm:pt modelId="{02B708C9-C349-4D83-8FC9-895C6D41CDA5}" type="parTrans" cxnId="{2D02C6C1-2527-4C76-9A80-C5EDAA02A16D}">
      <dgm:prSet/>
      <dgm:spPr>
        <a:ln>
          <a:solidFill>
            <a:schemeClr val="bg2">
              <a:lumMod val="75000"/>
            </a:schemeClr>
          </a:solidFill>
        </a:ln>
      </dgm:spPr>
      <dgm:t>
        <a:bodyPr rtlCol="0"/>
        <a:lstStyle/>
        <a:p>
          <a:pPr rtl="0"/>
          <a:endParaRPr lang="fr-FR" noProof="0" dirty="0"/>
        </a:p>
      </dgm:t>
    </dgm:pt>
    <dgm:pt modelId="{574298C8-FC34-47A4-9C00-00A8C40B6354}" type="sibTrans" cxnId="{2D02C6C1-2527-4C76-9A80-C5EDAA02A16D}">
      <dgm:prSet/>
      <dgm:spPr/>
      <dgm:t>
        <a:bodyPr rtlCol="0"/>
        <a:lstStyle/>
        <a:p>
          <a:pPr rtl="0"/>
          <a:endParaRPr lang="fr-FR" noProof="0" dirty="0"/>
        </a:p>
      </dgm:t>
    </dgm:pt>
    <dgm:pt modelId="{44A6095F-01B3-46D7-ACA8-59BFF97FF724}">
      <dgm:prSet phldrT="[Text]" custT="1"/>
      <dgm:spPr>
        <a:ln>
          <a:noFill/>
        </a:ln>
      </dgm:spPr>
      <dgm:t>
        <a:bodyPr rtlCol="0"/>
        <a:lstStyle/>
        <a:p>
          <a:pPr rtl="0"/>
          <a:r>
            <a:rPr lang="fr-FR" sz="1100" b="1" noProof="0" dirty="0">
              <a:solidFill>
                <a:schemeClr val="bg1"/>
              </a:solidFill>
              <a:latin typeface="+mj-lt"/>
            </a:rPr>
            <a:t>ALLAN MATTSSON</a:t>
          </a:r>
          <a:br>
            <a:rPr lang="fr-FR" sz="1100" noProof="0" dirty="0">
              <a:solidFill>
                <a:schemeClr val="bg1"/>
              </a:solidFill>
              <a:latin typeface="+mj-lt"/>
            </a:rPr>
          </a:br>
          <a:r>
            <a:rPr lang="fr-FR" sz="1100" b="0" noProof="0" dirty="0">
              <a:solidFill>
                <a:schemeClr val="bg1"/>
              </a:solidFill>
            </a:rPr>
            <a:t>Vice-Président Opérations</a:t>
          </a:r>
          <a:endParaRPr lang="fr-FR" sz="1100" noProof="0" dirty="0"/>
        </a:p>
      </dgm:t>
    </dgm:pt>
    <dgm:pt modelId="{3EF3F899-B9C2-42BF-90A2-5B8F4E8CD265}" type="parTrans" cxnId="{7E3BB6DC-E906-41D1-AA9D-FB745373EB61}">
      <dgm:prSet/>
      <dgm:spPr>
        <a:ln>
          <a:solidFill>
            <a:schemeClr val="bg2">
              <a:lumMod val="75000"/>
            </a:schemeClr>
          </a:solidFill>
        </a:ln>
      </dgm:spPr>
      <dgm:t>
        <a:bodyPr rtlCol="0"/>
        <a:lstStyle/>
        <a:p>
          <a:pPr rtl="0"/>
          <a:endParaRPr lang="fr-FR" noProof="0" dirty="0"/>
        </a:p>
      </dgm:t>
    </dgm:pt>
    <dgm:pt modelId="{8E549D37-3CA8-47E9-A5D4-843188300CCE}" type="sibTrans" cxnId="{7E3BB6DC-E906-41D1-AA9D-FB745373EB61}">
      <dgm:prSet/>
      <dgm:spPr/>
      <dgm:t>
        <a:bodyPr rtlCol="0"/>
        <a:lstStyle/>
        <a:p>
          <a:pPr rtl="0"/>
          <a:endParaRPr lang="fr-FR" noProof="0" dirty="0"/>
        </a:p>
      </dgm:t>
    </dgm:pt>
    <dgm:pt modelId="{68A00F09-C8EF-415E-8EBD-EEB41E73675F}">
      <dgm:prSet phldrT="[Text]" custT="1"/>
      <dgm:spPr>
        <a:solidFill>
          <a:srgbClr val="465359"/>
        </a:solidFill>
        <a:ln>
          <a:noFill/>
        </a:ln>
      </dgm:spPr>
      <dgm:t>
        <a:bodyPr rtlCol="0"/>
        <a:lstStyle/>
        <a:p>
          <a:pPr rtl="0"/>
          <a:r>
            <a:rPr lang="fr-FR" sz="1100" b="1" noProof="0" dirty="0">
              <a:solidFill>
                <a:schemeClr val="bg1"/>
              </a:solidFill>
              <a:latin typeface="+mj-lt"/>
            </a:rPr>
            <a:t>FLORA BERGGREN</a:t>
          </a:r>
          <a:br>
            <a:rPr lang="fr-FR" sz="1100" noProof="0" dirty="0">
              <a:solidFill>
                <a:schemeClr val="bg1"/>
              </a:solidFill>
              <a:latin typeface="+mj-lt"/>
            </a:rPr>
          </a:br>
          <a:r>
            <a:rPr lang="fr-FR" sz="1100" b="0" noProof="0" dirty="0">
              <a:solidFill>
                <a:schemeClr val="bg1"/>
              </a:solidFill>
            </a:rPr>
            <a:t>Vice-Président Marketing</a:t>
          </a:r>
          <a:endParaRPr lang="fr-FR" sz="1100" noProof="0" dirty="0"/>
        </a:p>
      </dgm:t>
    </dgm:pt>
    <dgm:pt modelId="{BD713B9B-0B4E-4375-9F4B-797D5C5B11B3}" type="parTrans" cxnId="{0E19DEB1-FB21-465F-A42C-A27308DF210E}">
      <dgm:prSet/>
      <dgm:spPr>
        <a:ln>
          <a:solidFill>
            <a:schemeClr val="bg2">
              <a:lumMod val="75000"/>
            </a:schemeClr>
          </a:solidFill>
        </a:ln>
      </dgm:spPr>
      <dgm:t>
        <a:bodyPr rtlCol="0"/>
        <a:lstStyle/>
        <a:p>
          <a:pPr rtl="0"/>
          <a:endParaRPr lang="fr-FR" noProof="0" dirty="0"/>
        </a:p>
      </dgm:t>
    </dgm:pt>
    <dgm:pt modelId="{2B1968FE-E259-408C-BAEB-F2E324209725}" type="sibTrans" cxnId="{0E19DEB1-FB21-465F-A42C-A27308DF210E}">
      <dgm:prSet/>
      <dgm:spPr/>
      <dgm:t>
        <a:bodyPr rtlCol="0"/>
        <a:lstStyle/>
        <a:p>
          <a:pPr rtl="0"/>
          <a:endParaRPr lang="fr-FR" noProof="0" dirty="0"/>
        </a:p>
      </dgm:t>
    </dgm:pt>
    <dgm:pt modelId="{B78CDDF9-D644-4EFC-9D35-D8F93F271062}">
      <dgm:prSet custT="1"/>
      <dgm:spPr>
        <a:solidFill>
          <a:schemeClr val="bg2"/>
        </a:solidFill>
        <a:ln>
          <a:noFill/>
        </a:ln>
      </dgm:spPr>
      <dgm:t>
        <a:bodyPr rtlCol="0"/>
        <a:lstStyle/>
        <a:p>
          <a:pPr rtl="0"/>
          <a:r>
            <a:rPr lang="fr-FR" sz="1100" b="1" noProof="0" dirty="0">
              <a:solidFill>
                <a:schemeClr val="tx2"/>
              </a:solidFill>
              <a:latin typeface="+mj-lt"/>
              <a:ea typeface="+mn-ea"/>
              <a:cs typeface="+mn-cs"/>
            </a:rPr>
            <a:t>ANGELICA HANSSON</a:t>
          </a:r>
          <a:br>
            <a:rPr lang="fr-FR" sz="1100" b="1" noProof="0" dirty="0">
              <a:solidFill>
                <a:schemeClr val="tx2"/>
              </a:solidFill>
              <a:latin typeface="Tw Cen MT Condensed" panose="020B0606020104020203"/>
              <a:ea typeface="+mn-ea"/>
              <a:cs typeface="+mn-cs"/>
            </a:rPr>
          </a:br>
          <a:r>
            <a:rPr lang="fr-FR" sz="1100" b="0" noProof="0" dirty="0">
              <a:solidFill>
                <a:schemeClr val="tx2"/>
              </a:solidFill>
              <a:ea typeface="+mn-ea"/>
              <a:cs typeface="+mn-cs"/>
            </a:rPr>
            <a:t>Expéditions</a:t>
          </a:r>
          <a:endParaRPr lang="fr-FR" sz="1100" noProof="0" dirty="0">
            <a:solidFill>
              <a:schemeClr val="tx1">
                <a:lumMod val="75000"/>
                <a:lumOff val="25000"/>
              </a:schemeClr>
            </a:solidFill>
          </a:endParaRPr>
        </a:p>
      </dgm:t>
    </dgm:pt>
    <dgm:pt modelId="{0E9B0A82-7AC6-4971-A1B5-E21FA19B1B64}" type="parTrans" cxnId="{0CF09FA1-480E-499F-8894-AEB60256E823}">
      <dgm:prSet/>
      <dgm:spPr>
        <a:ln>
          <a:solidFill>
            <a:schemeClr val="bg2">
              <a:lumMod val="75000"/>
            </a:schemeClr>
          </a:solidFill>
        </a:ln>
      </dgm:spPr>
      <dgm:t>
        <a:bodyPr rtlCol="0"/>
        <a:lstStyle/>
        <a:p>
          <a:pPr rtl="0"/>
          <a:endParaRPr lang="fr-FR" noProof="0" dirty="0"/>
        </a:p>
      </dgm:t>
    </dgm:pt>
    <dgm:pt modelId="{FB37CB85-EB1F-41FE-8D7D-2F83B315E7BC}" type="sibTrans" cxnId="{0CF09FA1-480E-499F-8894-AEB60256E823}">
      <dgm:prSet/>
      <dgm:spPr/>
      <dgm:t>
        <a:bodyPr rtlCol="0"/>
        <a:lstStyle/>
        <a:p>
          <a:pPr rtl="0"/>
          <a:endParaRPr lang="fr-FR" noProof="0" dirty="0"/>
        </a:p>
      </dgm:t>
    </dgm:pt>
    <dgm:pt modelId="{7AEE2A53-3AA4-4869-BFBE-3D2151ACC86A}">
      <dgm:prSet custT="1"/>
      <dgm:spPr>
        <a:solidFill>
          <a:schemeClr val="bg2"/>
        </a:solidFill>
        <a:ln>
          <a:noFill/>
        </a:ln>
      </dgm:spPr>
      <dgm:t>
        <a:bodyPr rtlCol="0"/>
        <a:lstStyle/>
        <a:p>
          <a:pPr rtl="0"/>
          <a:r>
            <a:rPr lang="fr-FR" sz="1100" b="1" noProof="0" dirty="0">
              <a:solidFill>
                <a:schemeClr val="tx2"/>
              </a:solidFill>
              <a:latin typeface="+mj-lt"/>
            </a:rPr>
            <a:t>VICTORIA PERSSON</a:t>
          </a:r>
          <a:br>
            <a:rPr lang="fr-FR" sz="1100" noProof="0" dirty="0">
              <a:solidFill>
                <a:schemeClr val="tx2"/>
              </a:solidFill>
              <a:latin typeface="+mj-lt"/>
            </a:rPr>
          </a:br>
          <a:r>
            <a:rPr lang="fr-FR" sz="1100" b="0" noProof="0" dirty="0">
              <a:solidFill>
                <a:schemeClr val="tx2"/>
              </a:solidFill>
            </a:rPr>
            <a:t>Directeur de la Production</a:t>
          </a:r>
          <a:endParaRPr lang="fr-FR" sz="1100" noProof="0" dirty="0">
            <a:solidFill>
              <a:schemeClr val="tx1">
                <a:lumMod val="75000"/>
                <a:lumOff val="25000"/>
              </a:schemeClr>
            </a:solidFill>
          </a:endParaRPr>
        </a:p>
      </dgm:t>
    </dgm:pt>
    <dgm:pt modelId="{F8AD2BBD-227D-4D8E-A917-3550931445DE}" type="parTrans" cxnId="{C7D237B7-E4B7-4BEF-BCA8-B20DAD3B56F2}">
      <dgm:prSet/>
      <dgm:spPr>
        <a:ln>
          <a:solidFill>
            <a:schemeClr val="bg2">
              <a:lumMod val="75000"/>
            </a:schemeClr>
          </a:solidFill>
        </a:ln>
      </dgm:spPr>
      <dgm:t>
        <a:bodyPr rtlCol="0"/>
        <a:lstStyle/>
        <a:p>
          <a:pPr rtl="0"/>
          <a:endParaRPr lang="fr-FR" noProof="0" dirty="0"/>
        </a:p>
      </dgm:t>
    </dgm:pt>
    <dgm:pt modelId="{CD87A51A-8C9C-4EF6-B330-DDC2777ECBC3}" type="sibTrans" cxnId="{C7D237B7-E4B7-4BEF-BCA8-B20DAD3B56F2}">
      <dgm:prSet/>
      <dgm:spPr/>
      <dgm:t>
        <a:bodyPr rtlCol="0"/>
        <a:lstStyle/>
        <a:p>
          <a:pPr rtl="0"/>
          <a:endParaRPr lang="fr-FR" noProof="0" dirty="0"/>
        </a:p>
      </dgm:t>
    </dgm:pt>
    <dgm:pt modelId="{BB75E453-D87A-4379-A7CA-84EAEF6BCA1B}">
      <dgm:prSet custT="1"/>
      <dgm:spPr>
        <a:solidFill>
          <a:schemeClr val="bg2"/>
        </a:solidFill>
        <a:ln>
          <a:noFill/>
        </a:ln>
      </dgm:spPr>
      <dgm:t>
        <a:bodyPr rtlCol="0"/>
        <a:lstStyle/>
        <a:p>
          <a:pPr rtl="0"/>
          <a:r>
            <a:rPr lang="fr-FR" sz="1100" b="1" noProof="0" dirty="0">
              <a:solidFill>
                <a:schemeClr val="tx2"/>
              </a:solidFill>
              <a:latin typeface="+mj-lt"/>
            </a:rPr>
            <a:t>JENS MARTENSSON</a:t>
          </a:r>
          <a:br>
            <a:rPr lang="fr-FR" sz="1100" noProof="0" dirty="0">
              <a:solidFill>
                <a:schemeClr val="tx2"/>
              </a:solidFill>
              <a:latin typeface="+mj-lt"/>
            </a:rPr>
          </a:br>
          <a:r>
            <a:rPr lang="fr-FR" sz="1100" b="0" noProof="0" dirty="0">
              <a:solidFill>
                <a:schemeClr val="tx2"/>
              </a:solidFill>
            </a:rPr>
            <a:t>Gestionnaires de projets</a:t>
          </a:r>
          <a:endParaRPr lang="fr-FR" sz="1100" noProof="0" dirty="0">
            <a:solidFill>
              <a:schemeClr val="tx1">
                <a:lumMod val="75000"/>
                <a:lumOff val="25000"/>
              </a:schemeClr>
            </a:solidFill>
          </a:endParaRPr>
        </a:p>
      </dgm:t>
    </dgm:pt>
    <dgm:pt modelId="{98EE9CC4-03BC-44B5-B7C0-2488D6E8AA11}" type="parTrans" cxnId="{F8C839F0-1284-4B1E-9BF5-98CD541FC114}">
      <dgm:prSet/>
      <dgm:spPr>
        <a:ln>
          <a:solidFill>
            <a:schemeClr val="bg2">
              <a:lumMod val="75000"/>
            </a:schemeClr>
          </a:solidFill>
        </a:ln>
      </dgm:spPr>
      <dgm:t>
        <a:bodyPr rtlCol="0"/>
        <a:lstStyle/>
        <a:p>
          <a:pPr rtl="0"/>
          <a:endParaRPr lang="fr-FR" noProof="0" dirty="0"/>
        </a:p>
      </dgm:t>
    </dgm:pt>
    <dgm:pt modelId="{262AE259-124B-4E28-9BDA-2799089D87C6}" type="sibTrans" cxnId="{F8C839F0-1284-4B1E-9BF5-98CD541FC114}">
      <dgm:prSet/>
      <dgm:spPr/>
      <dgm:t>
        <a:bodyPr rtlCol="0"/>
        <a:lstStyle/>
        <a:p>
          <a:pPr rtl="0"/>
          <a:endParaRPr lang="fr-FR" noProof="0" dirty="0"/>
        </a:p>
      </dgm:t>
    </dgm:pt>
    <dgm:pt modelId="{9640DF1C-87CB-44C5-9239-6487C9B9C423}">
      <dgm:prSet custT="1"/>
      <dgm:spPr>
        <a:solidFill>
          <a:schemeClr val="bg2"/>
        </a:solidFill>
        <a:ln>
          <a:noFill/>
        </a:ln>
      </dgm:spPr>
      <dgm:t>
        <a:bodyPr rtlCol="0"/>
        <a:lstStyle/>
        <a:p>
          <a:pPr rtl="0"/>
          <a:r>
            <a:rPr lang="fr-FR" sz="1100" b="1" noProof="0" dirty="0">
              <a:solidFill>
                <a:schemeClr val="tx2"/>
              </a:solidFill>
              <a:latin typeface="+mj-lt"/>
            </a:rPr>
            <a:t>KALLE PERSSON</a:t>
          </a:r>
          <a:br>
            <a:rPr lang="fr-FR" sz="1100" noProof="0" dirty="0">
              <a:solidFill>
                <a:schemeClr val="tx2"/>
              </a:solidFill>
              <a:latin typeface="+mj-lt"/>
            </a:rPr>
          </a:br>
          <a:r>
            <a:rPr lang="fr-FR" sz="1100" b="0" noProof="0" dirty="0">
              <a:solidFill>
                <a:schemeClr val="tx2"/>
              </a:solidFill>
            </a:rPr>
            <a:t>Installations</a:t>
          </a:r>
          <a:endParaRPr lang="fr-FR" sz="1100" noProof="0" dirty="0">
            <a:solidFill>
              <a:schemeClr val="tx1">
                <a:lumMod val="75000"/>
                <a:lumOff val="25000"/>
              </a:schemeClr>
            </a:solidFill>
          </a:endParaRPr>
        </a:p>
      </dgm:t>
    </dgm:pt>
    <dgm:pt modelId="{A46D0169-3745-439C-AA9E-555C3E6681EE}" type="parTrans" cxnId="{9C8E89E5-4FFE-487A-9C00-9A53DC073B25}">
      <dgm:prSet/>
      <dgm:spPr>
        <a:ln>
          <a:solidFill>
            <a:schemeClr val="bg2">
              <a:lumMod val="75000"/>
            </a:schemeClr>
          </a:solidFill>
        </a:ln>
      </dgm:spPr>
      <dgm:t>
        <a:bodyPr rtlCol="0"/>
        <a:lstStyle/>
        <a:p>
          <a:pPr rtl="0"/>
          <a:endParaRPr lang="fr-FR" noProof="0" dirty="0"/>
        </a:p>
      </dgm:t>
    </dgm:pt>
    <dgm:pt modelId="{64F53395-4AD8-4B14-ABDA-EC1E26A82B9C}" type="sibTrans" cxnId="{9C8E89E5-4FFE-487A-9C00-9A53DC073B25}">
      <dgm:prSet/>
      <dgm:spPr/>
      <dgm:t>
        <a:bodyPr rtlCol="0"/>
        <a:lstStyle/>
        <a:p>
          <a:pPr rtl="0"/>
          <a:endParaRPr lang="fr-FR" noProof="0" dirty="0"/>
        </a:p>
      </dgm:t>
    </dgm:pt>
    <dgm:pt modelId="{93588496-DDB1-42F7-B846-773FEE859A69}">
      <dgm:prSet custT="1"/>
      <dgm:spPr>
        <a:solidFill>
          <a:schemeClr val="bg2"/>
        </a:solidFill>
        <a:ln>
          <a:noFill/>
        </a:ln>
      </dgm:spPr>
      <dgm:t>
        <a:bodyPr rtlCol="0"/>
        <a:lstStyle/>
        <a:p>
          <a:pPr rtl="0"/>
          <a:r>
            <a:rPr lang="fr-FR" sz="1100" b="1" noProof="0" dirty="0">
              <a:solidFill>
                <a:schemeClr val="tx2"/>
              </a:solidFill>
              <a:latin typeface="+mj-lt"/>
              <a:ea typeface="+mn-ea"/>
              <a:cs typeface="+mn-cs"/>
            </a:rPr>
            <a:t>APRIL HANSSON</a:t>
          </a:r>
          <a:br>
            <a:rPr lang="fr-FR" sz="1100" b="1" noProof="0" dirty="0">
              <a:solidFill>
                <a:schemeClr val="tx2"/>
              </a:solidFill>
              <a:latin typeface="Tw Cen MT Condensed" panose="020B0606020104020203"/>
              <a:ea typeface="+mn-ea"/>
              <a:cs typeface="+mn-cs"/>
            </a:rPr>
          </a:br>
          <a:r>
            <a:rPr lang="fr-FR" sz="1100" b="0" noProof="0" dirty="0">
              <a:solidFill>
                <a:schemeClr val="tx2"/>
              </a:solidFill>
              <a:ea typeface="+mn-ea"/>
              <a:cs typeface="+mn-cs"/>
            </a:rPr>
            <a:t>Réception</a:t>
          </a:r>
          <a:endParaRPr lang="fr-FR" sz="1100" noProof="0" dirty="0">
            <a:solidFill>
              <a:schemeClr val="tx1">
                <a:lumMod val="75000"/>
                <a:lumOff val="25000"/>
              </a:schemeClr>
            </a:solidFill>
          </a:endParaRPr>
        </a:p>
      </dgm:t>
    </dgm:pt>
    <dgm:pt modelId="{49215C61-813C-49AD-8790-8F617AF98E45}" type="parTrans" cxnId="{B7BBDFF8-51EE-4DE6-8D55-AD6580AEFEEB}">
      <dgm:prSet/>
      <dgm:spPr>
        <a:ln>
          <a:solidFill>
            <a:schemeClr val="bg2">
              <a:lumMod val="75000"/>
            </a:schemeClr>
          </a:solidFill>
        </a:ln>
      </dgm:spPr>
      <dgm:t>
        <a:bodyPr rtlCol="0"/>
        <a:lstStyle/>
        <a:p>
          <a:pPr rtl="0"/>
          <a:endParaRPr lang="fr-FR" noProof="0" dirty="0"/>
        </a:p>
      </dgm:t>
    </dgm:pt>
    <dgm:pt modelId="{13338101-0F46-4174-A5A3-AB409713C18F}" type="sibTrans" cxnId="{B7BBDFF8-51EE-4DE6-8D55-AD6580AEFEEB}">
      <dgm:prSet/>
      <dgm:spPr/>
      <dgm:t>
        <a:bodyPr rtlCol="0"/>
        <a:lstStyle/>
        <a:p>
          <a:pPr rtl="0"/>
          <a:endParaRPr lang="fr-FR" noProof="0" dirty="0"/>
        </a:p>
      </dgm:t>
    </dgm:pt>
    <dgm:pt modelId="{B0B08AD3-7E8F-4CCB-8EE5-95755C96C5E6}">
      <dgm:prSet custT="1"/>
      <dgm:spPr>
        <a:solidFill>
          <a:schemeClr val="bg2"/>
        </a:solidFill>
        <a:ln>
          <a:noFill/>
        </a:ln>
      </dgm:spPr>
      <dgm:t>
        <a:bodyPr rtlCol="0"/>
        <a:lstStyle/>
        <a:p>
          <a:pPr rtl="0"/>
          <a:r>
            <a:rPr lang="fr-FR" sz="1100" b="1" noProof="0" dirty="0">
              <a:solidFill>
                <a:schemeClr val="tx2"/>
              </a:solidFill>
              <a:latin typeface="+mj-lt"/>
            </a:rPr>
            <a:t>MIRA KARLSSON</a:t>
          </a:r>
          <a:br>
            <a:rPr lang="fr-FR" sz="1100" noProof="0" dirty="0">
              <a:solidFill>
                <a:schemeClr val="tx2"/>
              </a:solidFill>
              <a:latin typeface="+mj-lt"/>
            </a:rPr>
          </a:br>
          <a:r>
            <a:rPr lang="fr-FR" sz="1100" b="0" noProof="0" dirty="0">
              <a:solidFill>
                <a:schemeClr val="tx2"/>
              </a:solidFill>
            </a:rPr>
            <a:t>Comptable</a:t>
          </a:r>
          <a:endParaRPr lang="fr-FR" sz="1100" noProof="0" dirty="0">
            <a:solidFill>
              <a:schemeClr val="tx1">
                <a:lumMod val="75000"/>
                <a:lumOff val="25000"/>
              </a:schemeClr>
            </a:solidFill>
          </a:endParaRPr>
        </a:p>
      </dgm:t>
    </dgm:pt>
    <dgm:pt modelId="{07755452-2F6F-4B08-9D32-8355C5631F3C}" type="parTrans" cxnId="{C0A28949-A8F0-4242-B287-AB6A03664761}">
      <dgm:prSet/>
      <dgm:spPr>
        <a:ln>
          <a:solidFill>
            <a:schemeClr val="bg2">
              <a:lumMod val="75000"/>
            </a:schemeClr>
          </a:solidFill>
        </a:ln>
      </dgm:spPr>
      <dgm:t>
        <a:bodyPr rtlCol="0"/>
        <a:lstStyle/>
        <a:p>
          <a:pPr rtl="0"/>
          <a:endParaRPr lang="fr-FR" noProof="0" dirty="0"/>
        </a:p>
      </dgm:t>
    </dgm:pt>
    <dgm:pt modelId="{92B3F77C-7F86-4B63-BAE9-C88466DFAD82}" type="sibTrans" cxnId="{C0A28949-A8F0-4242-B287-AB6A03664761}">
      <dgm:prSet/>
      <dgm:spPr/>
      <dgm:t>
        <a:bodyPr rtlCol="0"/>
        <a:lstStyle/>
        <a:p>
          <a:pPr rtl="0"/>
          <a:endParaRPr lang="fr-FR" noProof="0" dirty="0"/>
        </a:p>
      </dgm:t>
    </dgm:pt>
    <dgm:pt modelId="{F3E1F9BC-E64A-4033-B228-C6639E3CCDAE}">
      <dgm:prSet custT="1"/>
      <dgm:spPr>
        <a:solidFill>
          <a:schemeClr val="bg2"/>
        </a:solidFill>
        <a:ln>
          <a:noFill/>
        </a:ln>
      </dgm:spPr>
      <dgm:t>
        <a:bodyPr rtlCol="0"/>
        <a:lstStyle/>
        <a:p>
          <a:pPr rtl="0"/>
          <a:r>
            <a:rPr lang="fr-FR" sz="1100" b="1" noProof="0" dirty="0">
              <a:solidFill>
                <a:schemeClr val="tx2"/>
              </a:solidFill>
              <a:latin typeface="+mj-lt"/>
            </a:rPr>
            <a:t>JENS MARTENSSON</a:t>
          </a:r>
          <a:br>
            <a:rPr lang="fr-FR" sz="1100" noProof="0" dirty="0">
              <a:solidFill>
                <a:schemeClr val="tx2"/>
              </a:solidFill>
            </a:rPr>
          </a:br>
          <a:r>
            <a:rPr lang="fr-FR" sz="1100" noProof="0" dirty="0">
              <a:solidFill>
                <a:schemeClr val="tx2"/>
              </a:solidFill>
            </a:rPr>
            <a:t>Gestionnaires de projets</a:t>
          </a:r>
          <a:endParaRPr lang="fr-FR" sz="1100" noProof="0" dirty="0">
            <a:solidFill>
              <a:schemeClr val="tx1">
                <a:lumMod val="75000"/>
                <a:lumOff val="25000"/>
              </a:schemeClr>
            </a:solidFill>
          </a:endParaRPr>
        </a:p>
      </dgm:t>
    </dgm:pt>
    <dgm:pt modelId="{95E76312-19DC-4E95-9881-0BDC663C80FD}" type="parTrans" cxnId="{41A1D0C9-285C-4059-AFF2-519E8DE5DBBD}">
      <dgm:prSet/>
      <dgm:spPr>
        <a:ln>
          <a:solidFill>
            <a:schemeClr val="bg2">
              <a:lumMod val="75000"/>
            </a:schemeClr>
          </a:solidFill>
        </a:ln>
      </dgm:spPr>
      <dgm:t>
        <a:bodyPr rtlCol="0"/>
        <a:lstStyle/>
        <a:p>
          <a:pPr rtl="0"/>
          <a:endParaRPr lang="fr-FR" noProof="0" dirty="0"/>
        </a:p>
      </dgm:t>
    </dgm:pt>
    <dgm:pt modelId="{7626D11E-5148-4212-AA30-4BEE0E65B103}" type="sibTrans" cxnId="{41A1D0C9-285C-4059-AFF2-519E8DE5DBBD}">
      <dgm:prSet/>
      <dgm:spPr/>
      <dgm:t>
        <a:bodyPr rtlCol="0"/>
        <a:lstStyle/>
        <a:p>
          <a:pPr rtl="0"/>
          <a:endParaRPr lang="fr-FR" noProof="0" dirty="0"/>
        </a:p>
      </dgm:t>
    </dgm:pt>
    <dgm:pt modelId="{3E762538-5931-4801-BDD8-DE69F0364EA2}">
      <dgm:prSet custT="1"/>
      <dgm:spPr>
        <a:solidFill>
          <a:schemeClr val="bg2"/>
        </a:solidFill>
        <a:ln>
          <a:noFill/>
        </a:ln>
      </dgm:spPr>
      <dgm:t>
        <a:bodyPr rtlCol="0"/>
        <a:lstStyle/>
        <a:p>
          <a:pPr rtl="0"/>
          <a:r>
            <a:rPr lang="fr-FR" sz="1100" b="1" noProof="0" dirty="0">
              <a:solidFill>
                <a:schemeClr val="tx2"/>
              </a:solidFill>
              <a:latin typeface="+mj-lt"/>
            </a:rPr>
            <a:t>MIRA KARLSSON</a:t>
          </a:r>
          <a:br>
            <a:rPr lang="fr-FR" sz="1100" noProof="0" dirty="0">
              <a:solidFill>
                <a:schemeClr val="tx2"/>
              </a:solidFill>
            </a:rPr>
          </a:br>
          <a:r>
            <a:rPr lang="fr-FR" sz="1100" noProof="0" dirty="0">
              <a:solidFill>
                <a:schemeClr val="tx2"/>
              </a:solidFill>
            </a:rPr>
            <a:t>Comptable</a:t>
          </a:r>
          <a:endParaRPr lang="fr-FR" sz="1100" noProof="0" dirty="0">
            <a:solidFill>
              <a:schemeClr val="tx1">
                <a:lumMod val="75000"/>
                <a:lumOff val="25000"/>
              </a:schemeClr>
            </a:solidFill>
          </a:endParaRPr>
        </a:p>
      </dgm:t>
    </dgm:pt>
    <dgm:pt modelId="{6B117342-8BF7-401E-9E02-8F4A62F78DF3}" type="parTrans" cxnId="{40589EE7-C81A-41AF-8F84-9FF38EB64853}">
      <dgm:prSet/>
      <dgm:spPr>
        <a:ln>
          <a:solidFill>
            <a:schemeClr val="bg2">
              <a:lumMod val="75000"/>
            </a:schemeClr>
          </a:solidFill>
        </a:ln>
      </dgm:spPr>
      <dgm:t>
        <a:bodyPr rtlCol="0"/>
        <a:lstStyle/>
        <a:p>
          <a:pPr rtl="0"/>
          <a:endParaRPr lang="fr-FR" noProof="0" dirty="0"/>
        </a:p>
      </dgm:t>
    </dgm:pt>
    <dgm:pt modelId="{C7AF997D-6293-4374-A351-7FF043F78110}" type="sibTrans" cxnId="{40589EE7-C81A-41AF-8F84-9FF38EB64853}">
      <dgm:prSet/>
      <dgm:spPr/>
      <dgm:t>
        <a:bodyPr rtlCol="0"/>
        <a:lstStyle/>
        <a:p>
          <a:pPr rtl="0"/>
          <a:endParaRPr lang="fr-FR" noProof="0" dirty="0"/>
        </a:p>
      </dgm:t>
    </dgm:pt>
    <dgm:pt modelId="{5A8CF5A0-04D6-4202-A427-90CEF02E67DA}" type="pres">
      <dgm:prSet presAssocID="{657B01EA-8E39-4E3A-9F6D-8F0A58482FD1}" presName="hierChild1" presStyleCnt="0">
        <dgm:presLayoutVars>
          <dgm:orgChart val="1"/>
          <dgm:chPref val="1"/>
          <dgm:dir/>
          <dgm:animOne val="branch"/>
          <dgm:animLvl val="lvl"/>
          <dgm:resizeHandles/>
        </dgm:presLayoutVars>
      </dgm:prSet>
      <dgm:spPr/>
    </dgm:pt>
    <dgm:pt modelId="{00A0FADC-4687-47FF-96A4-29342E5DADF0}" type="pres">
      <dgm:prSet presAssocID="{040DD76E-56CF-4F27-8CA4-0108832BD7ED}" presName="hierRoot1" presStyleCnt="0">
        <dgm:presLayoutVars>
          <dgm:hierBranch val="init"/>
        </dgm:presLayoutVars>
      </dgm:prSet>
      <dgm:spPr/>
    </dgm:pt>
    <dgm:pt modelId="{3CF91F0A-6193-4B91-923D-894584D62ECF}" type="pres">
      <dgm:prSet presAssocID="{040DD76E-56CF-4F27-8CA4-0108832BD7ED}" presName="rootComposite1" presStyleCnt="0"/>
      <dgm:spPr/>
    </dgm:pt>
    <dgm:pt modelId="{3F05053A-AD92-4CA9-987A-54503EE74A75}" type="pres">
      <dgm:prSet presAssocID="{040DD76E-56CF-4F27-8CA4-0108832BD7ED}" presName="rootText1" presStyleLbl="node0" presStyleIdx="0" presStyleCnt="1" custScaleX="379749">
        <dgm:presLayoutVars>
          <dgm:chPref val="3"/>
        </dgm:presLayoutVars>
      </dgm:prSet>
      <dgm:spPr/>
    </dgm:pt>
    <dgm:pt modelId="{7838C66F-F3A6-4223-B437-57106BAAF667}" type="pres">
      <dgm:prSet presAssocID="{040DD76E-56CF-4F27-8CA4-0108832BD7ED}" presName="rootConnector1" presStyleLbl="node1" presStyleIdx="0" presStyleCnt="0"/>
      <dgm:spPr/>
    </dgm:pt>
    <dgm:pt modelId="{241B7D12-5DEB-4ED0-AA00-7E32FCBBAB24}" type="pres">
      <dgm:prSet presAssocID="{040DD76E-56CF-4F27-8CA4-0108832BD7ED}" presName="hierChild2" presStyleCnt="0"/>
      <dgm:spPr/>
    </dgm:pt>
    <dgm:pt modelId="{EBDDD33B-F223-442F-AD4D-758B0D923474}" type="pres">
      <dgm:prSet presAssocID="{0FBBE1D2-E3B8-48C8-8CEF-7012A3CC0D82}" presName="Name37" presStyleLbl="parChTrans1D2" presStyleIdx="0" presStyleCnt="7"/>
      <dgm:spPr/>
    </dgm:pt>
    <dgm:pt modelId="{0EEC52F1-9E4C-4C2A-8B49-AF13EA9C5AD2}" type="pres">
      <dgm:prSet presAssocID="{F3D9C5D6-9DE8-4177-BDDA-09FDE4230AB8}" presName="hierRoot2" presStyleCnt="0">
        <dgm:presLayoutVars>
          <dgm:hierBranch val="init"/>
        </dgm:presLayoutVars>
      </dgm:prSet>
      <dgm:spPr/>
    </dgm:pt>
    <dgm:pt modelId="{CE7B9829-7840-4FB5-A0E8-C33C0A141A4E}" type="pres">
      <dgm:prSet presAssocID="{F3D9C5D6-9DE8-4177-BDDA-09FDE4230AB8}" presName="rootComposite" presStyleCnt="0"/>
      <dgm:spPr/>
    </dgm:pt>
    <dgm:pt modelId="{4C81A2DE-EFF4-450D-A4F6-26F811063965}" type="pres">
      <dgm:prSet presAssocID="{F3D9C5D6-9DE8-4177-BDDA-09FDE4230AB8}" presName="rootText" presStyleLbl="node2" presStyleIdx="0" presStyleCnt="6">
        <dgm:presLayoutVars>
          <dgm:chPref val="3"/>
        </dgm:presLayoutVars>
      </dgm:prSet>
      <dgm:spPr/>
    </dgm:pt>
    <dgm:pt modelId="{FB0F3030-49DA-455A-81AD-319B9E708491}" type="pres">
      <dgm:prSet presAssocID="{F3D9C5D6-9DE8-4177-BDDA-09FDE4230AB8}" presName="rootConnector" presStyleLbl="node2" presStyleIdx="0" presStyleCnt="6"/>
      <dgm:spPr/>
    </dgm:pt>
    <dgm:pt modelId="{1C264070-1D52-41BC-B34E-F88724027269}" type="pres">
      <dgm:prSet presAssocID="{F3D9C5D6-9DE8-4177-BDDA-09FDE4230AB8}" presName="hierChild4" presStyleCnt="0"/>
      <dgm:spPr/>
    </dgm:pt>
    <dgm:pt modelId="{83BD8425-4637-470F-AE6B-D0A1E10324CC}" type="pres">
      <dgm:prSet presAssocID="{07755452-2F6F-4B08-9D32-8355C5631F3C}" presName="Name37" presStyleLbl="parChTrans1D3" presStyleIdx="0" presStyleCnt="8"/>
      <dgm:spPr/>
    </dgm:pt>
    <dgm:pt modelId="{7467A8A4-2E7C-4583-BFD8-6A170186A197}" type="pres">
      <dgm:prSet presAssocID="{B0B08AD3-7E8F-4CCB-8EE5-95755C96C5E6}" presName="hierRoot2" presStyleCnt="0">
        <dgm:presLayoutVars>
          <dgm:hierBranch val="init"/>
        </dgm:presLayoutVars>
      </dgm:prSet>
      <dgm:spPr/>
    </dgm:pt>
    <dgm:pt modelId="{0C42E590-695A-4AD6-8450-0D1FA3219A12}" type="pres">
      <dgm:prSet presAssocID="{B0B08AD3-7E8F-4CCB-8EE5-95755C96C5E6}" presName="rootComposite" presStyleCnt="0"/>
      <dgm:spPr/>
    </dgm:pt>
    <dgm:pt modelId="{89114272-CF0C-48B7-B7BE-64C65636C5F4}" type="pres">
      <dgm:prSet presAssocID="{B0B08AD3-7E8F-4CCB-8EE5-95755C96C5E6}" presName="rootText" presStyleLbl="node3" presStyleIdx="0" presStyleCnt="8">
        <dgm:presLayoutVars>
          <dgm:chPref val="3"/>
        </dgm:presLayoutVars>
      </dgm:prSet>
      <dgm:spPr/>
    </dgm:pt>
    <dgm:pt modelId="{1E4901C0-6F9B-4DA4-87FB-B3A540B72804}" type="pres">
      <dgm:prSet presAssocID="{B0B08AD3-7E8F-4CCB-8EE5-95755C96C5E6}" presName="rootConnector" presStyleLbl="node3" presStyleIdx="0" presStyleCnt="8"/>
      <dgm:spPr/>
    </dgm:pt>
    <dgm:pt modelId="{17CDF6B8-89C6-420F-B096-4FFBA3E1568A}" type="pres">
      <dgm:prSet presAssocID="{B0B08AD3-7E8F-4CCB-8EE5-95755C96C5E6}" presName="hierChild4" presStyleCnt="0"/>
      <dgm:spPr/>
    </dgm:pt>
    <dgm:pt modelId="{00E876B2-BD71-4A6A-9068-AFFFBC90BF18}" type="pres">
      <dgm:prSet presAssocID="{B0B08AD3-7E8F-4CCB-8EE5-95755C96C5E6}" presName="hierChild5" presStyleCnt="0"/>
      <dgm:spPr/>
    </dgm:pt>
    <dgm:pt modelId="{5975F904-3033-48F1-BB72-1D28F7523D61}" type="pres">
      <dgm:prSet presAssocID="{F3D9C5D6-9DE8-4177-BDDA-09FDE4230AB8}" presName="hierChild5" presStyleCnt="0"/>
      <dgm:spPr/>
    </dgm:pt>
    <dgm:pt modelId="{C6BD306B-5271-4AAB-B0DF-CEFC95E2DEDA}" type="pres">
      <dgm:prSet presAssocID="{F1584D0C-5E37-4548-B3EB-0BDA21BE560E}" presName="Name37" presStyleLbl="parChTrans1D2" presStyleIdx="1" presStyleCnt="7"/>
      <dgm:spPr/>
    </dgm:pt>
    <dgm:pt modelId="{FBC5EAAE-5F02-4B58-B0E4-979F5812CF12}" type="pres">
      <dgm:prSet presAssocID="{E6BBABCF-B4F3-4AF9-8434-9591D077FEA4}" presName="hierRoot2" presStyleCnt="0">
        <dgm:presLayoutVars>
          <dgm:hierBranch val="init"/>
        </dgm:presLayoutVars>
      </dgm:prSet>
      <dgm:spPr/>
    </dgm:pt>
    <dgm:pt modelId="{38B8C19C-B23E-47C8-A9F1-437D812610A4}" type="pres">
      <dgm:prSet presAssocID="{E6BBABCF-B4F3-4AF9-8434-9591D077FEA4}" presName="rootComposite" presStyleCnt="0"/>
      <dgm:spPr/>
    </dgm:pt>
    <dgm:pt modelId="{5E847E10-187B-4687-8167-957754E0FCEF}" type="pres">
      <dgm:prSet presAssocID="{E6BBABCF-B4F3-4AF9-8434-9591D077FEA4}" presName="rootText" presStyleLbl="node2" presStyleIdx="1" presStyleCnt="6">
        <dgm:presLayoutVars>
          <dgm:chPref val="3"/>
        </dgm:presLayoutVars>
      </dgm:prSet>
      <dgm:spPr/>
    </dgm:pt>
    <dgm:pt modelId="{6686D3FD-FA2D-4FAF-B389-24EBA3D8E154}" type="pres">
      <dgm:prSet presAssocID="{E6BBABCF-B4F3-4AF9-8434-9591D077FEA4}" presName="rootConnector" presStyleLbl="node2" presStyleIdx="1" presStyleCnt="6"/>
      <dgm:spPr/>
    </dgm:pt>
    <dgm:pt modelId="{3FA66724-8B11-45E8-8CCD-6D4F5360B673}" type="pres">
      <dgm:prSet presAssocID="{E6BBABCF-B4F3-4AF9-8434-9591D077FEA4}" presName="hierChild4" presStyleCnt="0"/>
      <dgm:spPr/>
    </dgm:pt>
    <dgm:pt modelId="{D9C17448-03BF-455E-81B4-0E40B4832EF8}" type="pres">
      <dgm:prSet presAssocID="{49215C61-813C-49AD-8790-8F617AF98E45}" presName="Name37" presStyleLbl="parChTrans1D3" presStyleIdx="1" presStyleCnt="8"/>
      <dgm:spPr/>
    </dgm:pt>
    <dgm:pt modelId="{3184C39E-A1A1-42C7-AFDB-7DB83B8CFF7D}" type="pres">
      <dgm:prSet presAssocID="{93588496-DDB1-42F7-B846-773FEE859A69}" presName="hierRoot2" presStyleCnt="0">
        <dgm:presLayoutVars>
          <dgm:hierBranch val="init"/>
        </dgm:presLayoutVars>
      </dgm:prSet>
      <dgm:spPr/>
    </dgm:pt>
    <dgm:pt modelId="{EB40AA69-B1B5-4D3D-8857-CCCB59527800}" type="pres">
      <dgm:prSet presAssocID="{93588496-DDB1-42F7-B846-773FEE859A69}" presName="rootComposite" presStyleCnt="0"/>
      <dgm:spPr/>
    </dgm:pt>
    <dgm:pt modelId="{E77731A4-8E9B-4D51-BF6F-6DEB0C17C564}" type="pres">
      <dgm:prSet presAssocID="{93588496-DDB1-42F7-B846-773FEE859A69}" presName="rootText" presStyleLbl="node3" presStyleIdx="1" presStyleCnt="8">
        <dgm:presLayoutVars>
          <dgm:chPref val="3"/>
        </dgm:presLayoutVars>
      </dgm:prSet>
      <dgm:spPr/>
    </dgm:pt>
    <dgm:pt modelId="{3C9A76A6-45A7-4644-ABDE-46A7039D3E1D}" type="pres">
      <dgm:prSet presAssocID="{93588496-DDB1-42F7-B846-773FEE859A69}" presName="rootConnector" presStyleLbl="node3" presStyleIdx="1" presStyleCnt="8"/>
      <dgm:spPr/>
    </dgm:pt>
    <dgm:pt modelId="{13275034-5D28-4559-9057-7921659348A5}" type="pres">
      <dgm:prSet presAssocID="{93588496-DDB1-42F7-B846-773FEE859A69}" presName="hierChild4" presStyleCnt="0"/>
      <dgm:spPr/>
    </dgm:pt>
    <dgm:pt modelId="{26F9E366-0D3F-49FE-AF48-2B8B62E24BFA}" type="pres">
      <dgm:prSet presAssocID="{93588496-DDB1-42F7-B846-773FEE859A69}" presName="hierChild5" presStyleCnt="0"/>
      <dgm:spPr/>
    </dgm:pt>
    <dgm:pt modelId="{F9AE505A-FCFA-4988-826B-BCAC919006B8}" type="pres">
      <dgm:prSet presAssocID="{95E76312-19DC-4E95-9881-0BDC663C80FD}" presName="Name37" presStyleLbl="parChTrans1D3" presStyleIdx="2" presStyleCnt="8"/>
      <dgm:spPr/>
    </dgm:pt>
    <dgm:pt modelId="{30CE1057-7C40-48AA-B18E-85FCF8F2E359}" type="pres">
      <dgm:prSet presAssocID="{F3E1F9BC-E64A-4033-B228-C6639E3CCDAE}" presName="hierRoot2" presStyleCnt="0">
        <dgm:presLayoutVars>
          <dgm:hierBranch val="init"/>
        </dgm:presLayoutVars>
      </dgm:prSet>
      <dgm:spPr/>
    </dgm:pt>
    <dgm:pt modelId="{413A6321-304C-4B62-BCF6-DF9260BF2A40}" type="pres">
      <dgm:prSet presAssocID="{F3E1F9BC-E64A-4033-B228-C6639E3CCDAE}" presName="rootComposite" presStyleCnt="0"/>
      <dgm:spPr/>
    </dgm:pt>
    <dgm:pt modelId="{EEA1FDCB-6CC4-4975-9EB2-489C034C0DC3}" type="pres">
      <dgm:prSet presAssocID="{F3E1F9BC-E64A-4033-B228-C6639E3CCDAE}" presName="rootText" presStyleLbl="node3" presStyleIdx="2" presStyleCnt="8">
        <dgm:presLayoutVars>
          <dgm:chPref val="3"/>
        </dgm:presLayoutVars>
      </dgm:prSet>
      <dgm:spPr/>
    </dgm:pt>
    <dgm:pt modelId="{DE99B90D-550F-461A-872F-4F86D2336F74}" type="pres">
      <dgm:prSet presAssocID="{F3E1F9BC-E64A-4033-B228-C6639E3CCDAE}" presName="rootConnector" presStyleLbl="node3" presStyleIdx="2" presStyleCnt="8"/>
      <dgm:spPr/>
    </dgm:pt>
    <dgm:pt modelId="{99E4ACB4-6389-47AE-A8A8-D7E8A2BFB34A}" type="pres">
      <dgm:prSet presAssocID="{F3E1F9BC-E64A-4033-B228-C6639E3CCDAE}" presName="hierChild4" presStyleCnt="0"/>
      <dgm:spPr/>
    </dgm:pt>
    <dgm:pt modelId="{E465E860-8F43-4A98-AEDE-2E20519F5797}" type="pres">
      <dgm:prSet presAssocID="{F3E1F9BC-E64A-4033-B228-C6639E3CCDAE}" presName="hierChild5" presStyleCnt="0"/>
      <dgm:spPr/>
    </dgm:pt>
    <dgm:pt modelId="{C6AEE328-CDA5-4F5D-9D50-C4ADD78E5875}" type="pres">
      <dgm:prSet presAssocID="{E6BBABCF-B4F3-4AF9-8434-9591D077FEA4}" presName="hierChild5" presStyleCnt="0"/>
      <dgm:spPr/>
    </dgm:pt>
    <dgm:pt modelId="{4C52EE74-0356-4C25-B91F-868520482B2A}" type="pres">
      <dgm:prSet presAssocID="{3EF3F899-B9C2-42BF-90A2-5B8F4E8CD265}" presName="Name37" presStyleLbl="parChTrans1D2" presStyleIdx="2" presStyleCnt="7"/>
      <dgm:spPr/>
    </dgm:pt>
    <dgm:pt modelId="{7CBA41AE-5E68-4049-A080-F447A2F80C2F}" type="pres">
      <dgm:prSet presAssocID="{44A6095F-01B3-46D7-ACA8-59BFF97FF724}" presName="hierRoot2" presStyleCnt="0">
        <dgm:presLayoutVars>
          <dgm:hierBranch val="init"/>
        </dgm:presLayoutVars>
      </dgm:prSet>
      <dgm:spPr/>
    </dgm:pt>
    <dgm:pt modelId="{C21E61F3-7995-4A09-8B56-8342CA5E1892}" type="pres">
      <dgm:prSet presAssocID="{44A6095F-01B3-46D7-ACA8-59BFF97FF724}" presName="rootComposite" presStyleCnt="0"/>
      <dgm:spPr/>
    </dgm:pt>
    <dgm:pt modelId="{E1DE2E46-16B2-4015-92E2-5DAF1F365AE1}" type="pres">
      <dgm:prSet presAssocID="{44A6095F-01B3-46D7-ACA8-59BFF97FF724}" presName="rootText" presStyleLbl="node2" presStyleIdx="2" presStyleCnt="6">
        <dgm:presLayoutVars>
          <dgm:chPref val="3"/>
        </dgm:presLayoutVars>
      </dgm:prSet>
      <dgm:spPr/>
    </dgm:pt>
    <dgm:pt modelId="{CF544F1E-427F-4F89-81B4-C335DA1BDC14}" type="pres">
      <dgm:prSet presAssocID="{44A6095F-01B3-46D7-ACA8-59BFF97FF724}" presName="rootConnector" presStyleLbl="node2" presStyleIdx="2" presStyleCnt="6"/>
      <dgm:spPr/>
    </dgm:pt>
    <dgm:pt modelId="{5652B981-EB5D-46C5-92A1-A8BB64D8C1F1}" type="pres">
      <dgm:prSet presAssocID="{44A6095F-01B3-46D7-ACA8-59BFF97FF724}" presName="hierChild4" presStyleCnt="0"/>
      <dgm:spPr/>
    </dgm:pt>
    <dgm:pt modelId="{1D9AF061-7EBA-4347-A8BC-7261FF4EE0FE}" type="pres">
      <dgm:prSet presAssocID="{A46D0169-3745-439C-AA9E-555C3E6681EE}" presName="Name37" presStyleLbl="parChTrans1D3" presStyleIdx="3" presStyleCnt="8"/>
      <dgm:spPr/>
    </dgm:pt>
    <dgm:pt modelId="{85F13AA4-3D37-4154-BC7D-72F8D99831B4}" type="pres">
      <dgm:prSet presAssocID="{9640DF1C-87CB-44C5-9239-6487C9B9C423}" presName="hierRoot2" presStyleCnt="0">
        <dgm:presLayoutVars>
          <dgm:hierBranch val="init"/>
        </dgm:presLayoutVars>
      </dgm:prSet>
      <dgm:spPr/>
    </dgm:pt>
    <dgm:pt modelId="{1623EADD-D262-4FD5-9B6E-04510306645F}" type="pres">
      <dgm:prSet presAssocID="{9640DF1C-87CB-44C5-9239-6487C9B9C423}" presName="rootComposite" presStyleCnt="0"/>
      <dgm:spPr/>
    </dgm:pt>
    <dgm:pt modelId="{89F8D768-3E5D-4B44-8E95-6F9D639FD86D}" type="pres">
      <dgm:prSet presAssocID="{9640DF1C-87CB-44C5-9239-6487C9B9C423}" presName="rootText" presStyleLbl="node3" presStyleIdx="3" presStyleCnt="8">
        <dgm:presLayoutVars>
          <dgm:chPref val="3"/>
        </dgm:presLayoutVars>
      </dgm:prSet>
      <dgm:spPr/>
    </dgm:pt>
    <dgm:pt modelId="{88CAF1A3-1134-4F2C-967E-4444DB8F9293}" type="pres">
      <dgm:prSet presAssocID="{9640DF1C-87CB-44C5-9239-6487C9B9C423}" presName="rootConnector" presStyleLbl="node3" presStyleIdx="3" presStyleCnt="8"/>
      <dgm:spPr/>
    </dgm:pt>
    <dgm:pt modelId="{EF0AE002-61C5-484D-B972-1C4908E6FFA3}" type="pres">
      <dgm:prSet presAssocID="{9640DF1C-87CB-44C5-9239-6487C9B9C423}" presName="hierChild4" presStyleCnt="0"/>
      <dgm:spPr/>
    </dgm:pt>
    <dgm:pt modelId="{1F8B1EC3-7535-4209-B805-3EE4649CA1A5}" type="pres">
      <dgm:prSet presAssocID="{9640DF1C-87CB-44C5-9239-6487C9B9C423}" presName="hierChild5" presStyleCnt="0"/>
      <dgm:spPr/>
    </dgm:pt>
    <dgm:pt modelId="{4913AC4D-5FE5-4281-B2AE-1B72AD14BBB5}" type="pres">
      <dgm:prSet presAssocID="{44A6095F-01B3-46D7-ACA8-59BFF97FF724}" presName="hierChild5" presStyleCnt="0"/>
      <dgm:spPr/>
    </dgm:pt>
    <dgm:pt modelId="{21E31310-3922-4953-9D33-E4E289D213CC}" type="pres">
      <dgm:prSet presAssocID="{BD713B9B-0B4E-4375-9F4B-797D5C5B11B3}" presName="Name37" presStyleLbl="parChTrans1D2" presStyleIdx="3" presStyleCnt="7"/>
      <dgm:spPr/>
    </dgm:pt>
    <dgm:pt modelId="{A05C2D35-FBA2-4C8F-8CCC-A3051B469209}" type="pres">
      <dgm:prSet presAssocID="{68A00F09-C8EF-415E-8EBD-EEB41E73675F}" presName="hierRoot2" presStyleCnt="0">
        <dgm:presLayoutVars>
          <dgm:hierBranch val="init"/>
        </dgm:presLayoutVars>
      </dgm:prSet>
      <dgm:spPr/>
    </dgm:pt>
    <dgm:pt modelId="{014C0811-D70F-4906-B1DF-06BC268166C5}" type="pres">
      <dgm:prSet presAssocID="{68A00F09-C8EF-415E-8EBD-EEB41E73675F}" presName="rootComposite" presStyleCnt="0"/>
      <dgm:spPr/>
    </dgm:pt>
    <dgm:pt modelId="{536330F1-3B8A-41C7-8E1D-BE7929ADDB09}" type="pres">
      <dgm:prSet presAssocID="{68A00F09-C8EF-415E-8EBD-EEB41E73675F}" presName="rootText" presStyleLbl="node2" presStyleIdx="3" presStyleCnt="6">
        <dgm:presLayoutVars>
          <dgm:chPref val="3"/>
        </dgm:presLayoutVars>
      </dgm:prSet>
      <dgm:spPr/>
    </dgm:pt>
    <dgm:pt modelId="{2684DBA3-78C0-4B06-94DD-5DD65A0C2049}" type="pres">
      <dgm:prSet presAssocID="{68A00F09-C8EF-415E-8EBD-EEB41E73675F}" presName="rootConnector" presStyleLbl="node2" presStyleIdx="3" presStyleCnt="6"/>
      <dgm:spPr/>
    </dgm:pt>
    <dgm:pt modelId="{5AE0A416-BA3E-4938-9EBA-AC64018ACE8D}" type="pres">
      <dgm:prSet presAssocID="{68A00F09-C8EF-415E-8EBD-EEB41E73675F}" presName="hierChild4" presStyleCnt="0"/>
      <dgm:spPr/>
    </dgm:pt>
    <dgm:pt modelId="{D670FBEC-1DF2-430B-8C23-69D8803583D9}" type="pres">
      <dgm:prSet presAssocID="{98EE9CC4-03BC-44B5-B7C0-2488D6E8AA11}" presName="Name37" presStyleLbl="parChTrans1D3" presStyleIdx="4" presStyleCnt="8"/>
      <dgm:spPr/>
    </dgm:pt>
    <dgm:pt modelId="{7CB9FD27-FFC9-4C09-876A-B8B092C0F880}" type="pres">
      <dgm:prSet presAssocID="{BB75E453-D87A-4379-A7CA-84EAEF6BCA1B}" presName="hierRoot2" presStyleCnt="0">
        <dgm:presLayoutVars>
          <dgm:hierBranch val="init"/>
        </dgm:presLayoutVars>
      </dgm:prSet>
      <dgm:spPr/>
    </dgm:pt>
    <dgm:pt modelId="{38271B57-7727-4A44-A380-9705548766DE}" type="pres">
      <dgm:prSet presAssocID="{BB75E453-D87A-4379-A7CA-84EAEF6BCA1B}" presName="rootComposite" presStyleCnt="0"/>
      <dgm:spPr/>
    </dgm:pt>
    <dgm:pt modelId="{7AD35544-DD7B-471E-B1D4-CEB3F191E25C}" type="pres">
      <dgm:prSet presAssocID="{BB75E453-D87A-4379-A7CA-84EAEF6BCA1B}" presName="rootText" presStyleLbl="node3" presStyleIdx="4" presStyleCnt="8">
        <dgm:presLayoutVars>
          <dgm:chPref val="3"/>
        </dgm:presLayoutVars>
      </dgm:prSet>
      <dgm:spPr/>
    </dgm:pt>
    <dgm:pt modelId="{4861EDCC-48D0-487A-BC7F-E79CF284AAAC}" type="pres">
      <dgm:prSet presAssocID="{BB75E453-D87A-4379-A7CA-84EAEF6BCA1B}" presName="rootConnector" presStyleLbl="node3" presStyleIdx="4" presStyleCnt="8"/>
      <dgm:spPr/>
    </dgm:pt>
    <dgm:pt modelId="{6683CA58-B5D8-4F43-8F52-200DC7A8A10D}" type="pres">
      <dgm:prSet presAssocID="{BB75E453-D87A-4379-A7CA-84EAEF6BCA1B}" presName="hierChild4" presStyleCnt="0"/>
      <dgm:spPr/>
    </dgm:pt>
    <dgm:pt modelId="{2FEFAECF-A411-4492-928E-BEF62CD2C69E}" type="pres">
      <dgm:prSet presAssocID="{BB75E453-D87A-4379-A7CA-84EAEF6BCA1B}" presName="hierChild5" presStyleCnt="0"/>
      <dgm:spPr/>
    </dgm:pt>
    <dgm:pt modelId="{08EED2D6-4336-43AD-A15F-46A46AE07788}" type="pres">
      <dgm:prSet presAssocID="{6B117342-8BF7-401E-9E02-8F4A62F78DF3}" presName="Name37" presStyleLbl="parChTrans1D3" presStyleIdx="5" presStyleCnt="8"/>
      <dgm:spPr/>
    </dgm:pt>
    <dgm:pt modelId="{AEB100EC-FE48-4E3E-83FD-DE01AB7F0CBB}" type="pres">
      <dgm:prSet presAssocID="{3E762538-5931-4801-BDD8-DE69F0364EA2}" presName="hierRoot2" presStyleCnt="0">
        <dgm:presLayoutVars>
          <dgm:hierBranch val="init"/>
        </dgm:presLayoutVars>
      </dgm:prSet>
      <dgm:spPr/>
    </dgm:pt>
    <dgm:pt modelId="{BCB9D628-1C48-4FB6-9A04-84DA5D7626CB}" type="pres">
      <dgm:prSet presAssocID="{3E762538-5931-4801-BDD8-DE69F0364EA2}" presName="rootComposite" presStyleCnt="0"/>
      <dgm:spPr/>
    </dgm:pt>
    <dgm:pt modelId="{85077965-9386-43A5-AF5F-3094EE9DE711}" type="pres">
      <dgm:prSet presAssocID="{3E762538-5931-4801-BDD8-DE69F0364EA2}" presName="rootText" presStyleLbl="node3" presStyleIdx="5" presStyleCnt="8">
        <dgm:presLayoutVars>
          <dgm:chPref val="3"/>
        </dgm:presLayoutVars>
      </dgm:prSet>
      <dgm:spPr/>
    </dgm:pt>
    <dgm:pt modelId="{7BF152E8-4F48-4FE4-89E2-7E1FC238B2B8}" type="pres">
      <dgm:prSet presAssocID="{3E762538-5931-4801-BDD8-DE69F0364EA2}" presName="rootConnector" presStyleLbl="node3" presStyleIdx="5" presStyleCnt="8"/>
      <dgm:spPr/>
    </dgm:pt>
    <dgm:pt modelId="{277AF4DA-3E41-4DF8-B70B-AE71A7E1D820}" type="pres">
      <dgm:prSet presAssocID="{3E762538-5931-4801-BDD8-DE69F0364EA2}" presName="hierChild4" presStyleCnt="0"/>
      <dgm:spPr/>
    </dgm:pt>
    <dgm:pt modelId="{8AC70140-575C-414A-BC7D-D2B95417AD46}" type="pres">
      <dgm:prSet presAssocID="{3E762538-5931-4801-BDD8-DE69F0364EA2}" presName="hierChild5" presStyleCnt="0"/>
      <dgm:spPr/>
    </dgm:pt>
    <dgm:pt modelId="{5CEE0DA5-4DB5-4C6D-9D4F-04C8EE236337}" type="pres">
      <dgm:prSet presAssocID="{68A00F09-C8EF-415E-8EBD-EEB41E73675F}" presName="hierChild5" presStyleCnt="0"/>
      <dgm:spPr/>
    </dgm:pt>
    <dgm:pt modelId="{572E9595-B62C-4B11-8CC9-533A5F64055C}" type="pres">
      <dgm:prSet presAssocID="{02B708C9-C349-4D83-8FC9-895C6D41CDA5}" presName="Name37" presStyleLbl="parChTrans1D2" presStyleIdx="4" presStyleCnt="7"/>
      <dgm:spPr/>
    </dgm:pt>
    <dgm:pt modelId="{310B115F-B7EE-4882-82B1-443C493F1281}" type="pres">
      <dgm:prSet presAssocID="{3AE28DCE-3A07-4207-A1E0-9165A8CCD462}" presName="hierRoot2" presStyleCnt="0">
        <dgm:presLayoutVars>
          <dgm:hierBranch val="init"/>
        </dgm:presLayoutVars>
      </dgm:prSet>
      <dgm:spPr/>
    </dgm:pt>
    <dgm:pt modelId="{6B44949C-0511-43A4-8CC2-D6305AA532F2}" type="pres">
      <dgm:prSet presAssocID="{3AE28DCE-3A07-4207-A1E0-9165A8CCD462}" presName="rootComposite" presStyleCnt="0"/>
      <dgm:spPr/>
    </dgm:pt>
    <dgm:pt modelId="{D2B68863-E509-42B4-BA2D-4186173895B7}" type="pres">
      <dgm:prSet presAssocID="{3AE28DCE-3A07-4207-A1E0-9165A8CCD462}" presName="rootText" presStyleLbl="node2" presStyleIdx="4" presStyleCnt="6">
        <dgm:presLayoutVars>
          <dgm:chPref val="3"/>
        </dgm:presLayoutVars>
      </dgm:prSet>
      <dgm:spPr/>
    </dgm:pt>
    <dgm:pt modelId="{B1FC7BD9-A9CE-4723-B57B-9D435B587839}" type="pres">
      <dgm:prSet presAssocID="{3AE28DCE-3A07-4207-A1E0-9165A8CCD462}" presName="rootConnector" presStyleLbl="node2" presStyleIdx="4" presStyleCnt="6"/>
      <dgm:spPr/>
    </dgm:pt>
    <dgm:pt modelId="{76828566-2627-4228-902C-3340B4E90678}" type="pres">
      <dgm:prSet presAssocID="{3AE28DCE-3A07-4207-A1E0-9165A8CCD462}" presName="hierChild4" presStyleCnt="0"/>
      <dgm:spPr/>
    </dgm:pt>
    <dgm:pt modelId="{10512857-0B57-4DDB-B454-36099BB08B17}" type="pres">
      <dgm:prSet presAssocID="{F8AD2BBD-227D-4D8E-A917-3550931445DE}" presName="Name37" presStyleLbl="parChTrans1D3" presStyleIdx="6" presStyleCnt="8"/>
      <dgm:spPr/>
    </dgm:pt>
    <dgm:pt modelId="{F1713120-1E6D-4545-A693-4B0FE2629CD0}" type="pres">
      <dgm:prSet presAssocID="{7AEE2A53-3AA4-4869-BFBE-3D2151ACC86A}" presName="hierRoot2" presStyleCnt="0">
        <dgm:presLayoutVars>
          <dgm:hierBranch val="init"/>
        </dgm:presLayoutVars>
      </dgm:prSet>
      <dgm:spPr/>
    </dgm:pt>
    <dgm:pt modelId="{8917A774-BD13-42E5-9155-6F890B53EF96}" type="pres">
      <dgm:prSet presAssocID="{7AEE2A53-3AA4-4869-BFBE-3D2151ACC86A}" presName="rootComposite" presStyleCnt="0"/>
      <dgm:spPr/>
    </dgm:pt>
    <dgm:pt modelId="{6ED6E5A9-3058-4EA2-AB65-F57AED0152C0}" type="pres">
      <dgm:prSet presAssocID="{7AEE2A53-3AA4-4869-BFBE-3D2151ACC86A}" presName="rootText" presStyleLbl="node3" presStyleIdx="6" presStyleCnt="8">
        <dgm:presLayoutVars>
          <dgm:chPref val="3"/>
        </dgm:presLayoutVars>
      </dgm:prSet>
      <dgm:spPr/>
    </dgm:pt>
    <dgm:pt modelId="{E4A715E6-F79A-44A0-BE72-F6EEF2F558BB}" type="pres">
      <dgm:prSet presAssocID="{7AEE2A53-3AA4-4869-BFBE-3D2151ACC86A}" presName="rootConnector" presStyleLbl="node3" presStyleIdx="6" presStyleCnt="8"/>
      <dgm:spPr/>
    </dgm:pt>
    <dgm:pt modelId="{1FA6F06D-B98A-4D62-B1F1-B676987FE881}" type="pres">
      <dgm:prSet presAssocID="{7AEE2A53-3AA4-4869-BFBE-3D2151ACC86A}" presName="hierChild4" presStyleCnt="0"/>
      <dgm:spPr/>
    </dgm:pt>
    <dgm:pt modelId="{755DF595-6B9A-4896-88B1-1F15A05BD976}" type="pres">
      <dgm:prSet presAssocID="{7AEE2A53-3AA4-4869-BFBE-3D2151ACC86A}" presName="hierChild5" presStyleCnt="0"/>
      <dgm:spPr/>
    </dgm:pt>
    <dgm:pt modelId="{28B53702-4EB6-4729-9A0A-7183774587ED}" type="pres">
      <dgm:prSet presAssocID="{3AE28DCE-3A07-4207-A1E0-9165A8CCD462}" presName="hierChild5" presStyleCnt="0"/>
      <dgm:spPr/>
    </dgm:pt>
    <dgm:pt modelId="{1CA6E809-E306-4E5E-ABB8-D4C0D0790172}" type="pres">
      <dgm:prSet presAssocID="{7DA4E863-6E10-410F-9CC7-CC0FB44665B0}" presName="Name37" presStyleLbl="parChTrans1D2" presStyleIdx="5" presStyleCnt="7"/>
      <dgm:spPr/>
    </dgm:pt>
    <dgm:pt modelId="{EA83E1AD-EEC6-4C35-80C7-0B3BA25A9C47}" type="pres">
      <dgm:prSet presAssocID="{7376B8AB-F6D5-4492-84D6-1B78E581E031}" presName="hierRoot2" presStyleCnt="0">
        <dgm:presLayoutVars>
          <dgm:hierBranch val="init"/>
        </dgm:presLayoutVars>
      </dgm:prSet>
      <dgm:spPr/>
    </dgm:pt>
    <dgm:pt modelId="{E6A4E5C5-C1E2-42FA-9545-3B56C387F1A2}" type="pres">
      <dgm:prSet presAssocID="{7376B8AB-F6D5-4492-84D6-1B78E581E031}" presName="rootComposite" presStyleCnt="0"/>
      <dgm:spPr/>
    </dgm:pt>
    <dgm:pt modelId="{882FD136-E806-4591-9F05-7BC9DD076C7E}" type="pres">
      <dgm:prSet presAssocID="{7376B8AB-F6D5-4492-84D6-1B78E581E031}" presName="rootText" presStyleLbl="node2" presStyleIdx="5" presStyleCnt="6">
        <dgm:presLayoutVars>
          <dgm:chPref val="3"/>
        </dgm:presLayoutVars>
      </dgm:prSet>
      <dgm:spPr/>
    </dgm:pt>
    <dgm:pt modelId="{1D671BCA-0197-4302-8C01-B83D6263959D}" type="pres">
      <dgm:prSet presAssocID="{7376B8AB-F6D5-4492-84D6-1B78E581E031}" presName="rootConnector" presStyleLbl="node2" presStyleIdx="5" presStyleCnt="6"/>
      <dgm:spPr/>
    </dgm:pt>
    <dgm:pt modelId="{2C42D41A-DC16-4355-A04A-3218541BB51B}" type="pres">
      <dgm:prSet presAssocID="{7376B8AB-F6D5-4492-84D6-1B78E581E031}" presName="hierChild4" presStyleCnt="0"/>
      <dgm:spPr/>
    </dgm:pt>
    <dgm:pt modelId="{AAB20E82-75D3-4A70-A5F8-7F22D99A618D}" type="pres">
      <dgm:prSet presAssocID="{0E9B0A82-7AC6-4971-A1B5-E21FA19B1B64}" presName="Name37" presStyleLbl="parChTrans1D3" presStyleIdx="7" presStyleCnt="8"/>
      <dgm:spPr/>
    </dgm:pt>
    <dgm:pt modelId="{56166F75-6345-42F6-9F97-622A6AE02C43}" type="pres">
      <dgm:prSet presAssocID="{B78CDDF9-D644-4EFC-9D35-D8F93F271062}" presName="hierRoot2" presStyleCnt="0">
        <dgm:presLayoutVars>
          <dgm:hierBranch val="init"/>
        </dgm:presLayoutVars>
      </dgm:prSet>
      <dgm:spPr/>
    </dgm:pt>
    <dgm:pt modelId="{6CE94A7E-3191-40FF-B1E1-CC22D6B5238D}" type="pres">
      <dgm:prSet presAssocID="{B78CDDF9-D644-4EFC-9D35-D8F93F271062}" presName="rootComposite" presStyleCnt="0"/>
      <dgm:spPr/>
    </dgm:pt>
    <dgm:pt modelId="{03C867D7-4F26-4BE0-91DC-A6C967091C77}" type="pres">
      <dgm:prSet presAssocID="{B78CDDF9-D644-4EFC-9D35-D8F93F271062}" presName="rootText" presStyleLbl="node3" presStyleIdx="7" presStyleCnt="8">
        <dgm:presLayoutVars>
          <dgm:chPref val="3"/>
        </dgm:presLayoutVars>
      </dgm:prSet>
      <dgm:spPr/>
    </dgm:pt>
    <dgm:pt modelId="{D4BDC31F-8C35-4791-BA03-F75BA4A7DFC8}" type="pres">
      <dgm:prSet presAssocID="{B78CDDF9-D644-4EFC-9D35-D8F93F271062}" presName="rootConnector" presStyleLbl="node3" presStyleIdx="7" presStyleCnt="8"/>
      <dgm:spPr/>
    </dgm:pt>
    <dgm:pt modelId="{91EBE6E2-73CE-453B-8CF7-278CD6CD2322}" type="pres">
      <dgm:prSet presAssocID="{B78CDDF9-D644-4EFC-9D35-D8F93F271062}" presName="hierChild4" presStyleCnt="0"/>
      <dgm:spPr/>
    </dgm:pt>
    <dgm:pt modelId="{6A03FAD6-341D-449C-A87C-B9FD9D7864CB}" type="pres">
      <dgm:prSet presAssocID="{B78CDDF9-D644-4EFC-9D35-D8F93F271062}" presName="hierChild5" presStyleCnt="0"/>
      <dgm:spPr/>
    </dgm:pt>
    <dgm:pt modelId="{DB58EE88-474C-46B2-A197-DF0E3B1C5888}" type="pres">
      <dgm:prSet presAssocID="{7376B8AB-F6D5-4492-84D6-1B78E581E031}" presName="hierChild5" presStyleCnt="0"/>
      <dgm:spPr/>
    </dgm:pt>
    <dgm:pt modelId="{AFA1FF3F-63F4-4AC3-BA15-C3587C8CFD46}" type="pres">
      <dgm:prSet presAssocID="{040DD76E-56CF-4F27-8CA4-0108832BD7ED}" presName="hierChild3" presStyleCnt="0"/>
      <dgm:spPr/>
    </dgm:pt>
    <dgm:pt modelId="{66BDD0FD-ECB6-41E5-AF2A-F2F58B8FF0CC}" type="pres">
      <dgm:prSet presAssocID="{00DDA127-12A1-4A61-A423-EB70E7CED3DC}" presName="Name111" presStyleLbl="parChTrans1D2" presStyleIdx="6" presStyleCnt="7"/>
      <dgm:spPr/>
    </dgm:pt>
    <dgm:pt modelId="{1749F2EE-E40D-47EA-BE93-35E70B4E453C}" type="pres">
      <dgm:prSet presAssocID="{4235B01A-C195-4DA5-BB54-635918B246FC}" presName="hierRoot3" presStyleCnt="0">
        <dgm:presLayoutVars>
          <dgm:hierBranch val="init"/>
        </dgm:presLayoutVars>
      </dgm:prSet>
      <dgm:spPr/>
    </dgm:pt>
    <dgm:pt modelId="{1CB1EF55-43BD-40AC-960F-A912CE8B15B2}" type="pres">
      <dgm:prSet presAssocID="{4235B01A-C195-4DA5-BB54-635918B246FC}" presName="rootComposite3" presStyleCnt="0"/>
      <dgm:spPr/>
    </dgm:pt>
    <dgm:pt modelId="{718647DF-4DF6-46CF-99A7-0B3CE6F655EB}" type="pres">
      <dgm:prSet presAssocID="{4235B01A-C195-4DA5-BB54-635918B246FC}" presName="rootText3" presStyleLbl="asst1" presStyleIdx="0" presStyleCnt="1" custScaleX="179449">
        <dgm:presLayoutVars>
          <dgm:chPref val="3"/>
        </dgm:presLayoutVars>
      </dgm:prSet>
      <dgm:spPr/>
    </dgm:pt>
    <dgm:pt modelId="{2F769631-DE3E-4B95-985B-13B1D762BEF2}" type="pres">
      <dgm:prSet presAssocID="{4235B01A-C195-4DA5-BB54-635918B246FC}" presName="rootConnector3" presStyleLbl="asst1" presStyleIdx="0" presStyleCnt="1"/>
      <dgm:spPr/>
    </dgm:pt>
    <dgm:pt modelId="{2FD81E4E-869A-41D9-B6E9-48264DF2B521}" type="pres">
      <dgm:prSet presAssocID="{4235B01A-C195-4DA5-BB54-635918B246FC}" presName="hierChild6" presStyleCnt="0"/>
      <dgm:spPr/>
    </dgm:pt>
    <dgm:pt modelId="{26F9B8FD-11EE-4113-9A11-D50EC1EE4153}" type="pres">
      <dgm:prSet presAssocID="{4235B01A-C195-4DA5-BB54-635918B246FC}" presName="hierChild7" presStyleCnt="0"/>
      <dgm:spPr/>
    </dgm:pt>
  </dgm:ptLst>
  <dgm:cxnLst>
    <dgm:cxn modelId="{A833B400-FA5A-4361-B415-CAFA64BA25BF}" type="presOf" srcId="{7376B8AB-F6D5-4492-84D6-1B78E581E031}" destId="{1D671BCA-0197-4302-8C01-B83D6263959D}" srcOrd="1" destOrd="0" presId="urn:microsoft.com/office/officeart/2005/8/layout/orgChart1"/>
    <dgm:cxn modelId="{176D6E0D-B9A2-4485-831A-553759FCBABA}" type="presOf" srcId="{3E762538-5931-4801-BDD8-DE69F0364EA2}" destId="{85077965-9386-43A5-AF5F-3094EE9DE711}" srcOrd="0" destOrd="0" presId="urn:microsoft.com/office/officeart/2005/8/layout/orgChart1"/>
    <dgm:cxn modelId="{B52CF30F-8515-468D-B0C5-130E8E5B7C9D}" type="presOf" srcId="{3E762538-5931-4801-BDD8-DE69F0364EA2}" destId="{7BF152E8-4F48-4FE4-89E2-7E1FC238B2B8}" srcOrd="1" destOrd="0" presId="urn:microsoft.com/office/officeart/2005/8/layout/orgChart1"/>
    <dgm:cxn modelId="{07159011-37D4-4F77-AADA-7B2E7F223860}" type="presOf" srcId="{0FBBE1D2-E3B8-48C8-8CEF-7012A3CC0D82}" destId="{EBDDD33B-F223-442F-AD4D-758B0D923474}" srcOrd="0" destOrd="0" presId="urn:microsoft.com/office/officeart/2005/8/layout/orgChart1"/>
    <dgm:cxn modelId="{92B95017-A023-4C5A-B91E-592D175CC998}" type="presOf" srcId="{F3D9C5D6-9DE8-4177-BDDA-09FDE4230AB8}" destId="{4C81A2DE-EFF4-450D-A4F6-26F811063965}" srcOrd="0" destOrd="0" presId="urn:microsoft.com/office/officeart/2005/8/layout/orgChart1"/>
    <dgm:cxn modelId="{7C9BAE17-E9EF-4A0B-A814-F03BED44A7F5}" type="presOf" srcId="{68A00F09-C8EF-415E-8EBD-EEB41E73675F}" destId="{536330F1-3B8A-41C7-8E1D-BE7929ADDB09}" srcOrd="0" destOrd="0" presId="urn:microsoft.com/office/officeart/2005/8/layout/orgChart1"/>
    <dgm:cxn modelId="{7196C31B-7E53-4070-9F8F-82E979FDDCBC}" type="presOf" srcId="{9640DF1C-87CB-44C5-9239-6487C9B9C423}" destId="{88CAF1A3-1134-4F2C-967E-4444DB8F9293}" srcOrd="1" destOrd="0" presId="urn:microsoft.com/office/officeart/2005/8/layout/orgChart1"/>
    <dgm:cxn modelId="{1644BB24-10C6-47FA-A04E-5BA954EC01C4}" type="presOf" srcId="{44A6095F-01B3-46D7-ACA8-59BFF97FF724}" destId="{E1DE2E46-16B2-4015-92E2-5DAF1F365AE1}" srcOrd="0" destOrd="0" presId="urn:microsoft.com/office/officeart/2005/8/layout/orgChart1"/>
    <dgm:cxn modelId="{9C63C425-0835-421A-9ADA-62FD21E7DD60}" type="presOf" srcId="{B0B08AD3-7E8F-4CCB-8EE5-95755C96C5E6}" destId="{1E4901C0-6F9B-4DA4-87FB-B3A540B72804}" srcOrd="1" destOrd="0" presId="urn:microsoft.com/office/officeart/2005/8/layout/orgChart1"/>
    <dgm:cxn modelId="{E2E24028-6246-4C7F-8A3F-9A9CAE3B8D9D}" type="presOf" srcId="{6B117342-8BF7-401E-9E02-8F4A62F78DF3}" destId="{08EED2D6-4336-43AD-A15F-46A46AE07788}" srcOrd="0" destOrd="0" presId="urn:microsoft.com/office/officeart/2005/8/layout/orgChart1"/>
    <dgm:cxn modelId="{BC00FE28-F7F9-4D65-8DB4-9D0D54614DC3}" srcId="{040DD76E-56CF-4F27-8CA4-0108832BD7ED}" destId="{E6BBABCF-B4F3-4AF9-8434-9591D077FEA4}" srcOrd="2" destOrd="0" parTransId="{F1584D0C-5E37-4548-B3EB-0BDA21BE560E}" sibTransId="{754A5880-694A-422E-A841-93451E7DC8E5}"/>
    <dgm:cxn modelId="{B8FA842A-39FA-493F-916E-5C3CDC23E630}" type="presOf" srcId="{7AEE2A53-3AA4-4869-BFBE-3D2151ACC86A}" destId="{6ED6E5A9-3058-4EA2-AB65-F57AED0152C0}" srcOrd="0" destOrd="0" presId="urn:microsoft.com/office/officeart/2005/8/layout/orgChart1"/>
    <dgm:cxn modelId="{CC102530-DD63-4183-93B5-34AB96D3144F}" type="presOf" srcId="{7DA4E863-6E10-410F-9CC7-CC0FB44665B0}" destId="{1CA6E809-E306-4E5E-ABB8-D4C0D0790172}" srcOrd="0" destOrd="0" presId="urn:microsoft.com/office/officeart/2005/8/layout/orgChart1"/>
    <dgm:cxn modelId="{18479E31-46D9-4D73-BF0E-2B5B8B657BC6}" type="presOf" srcId="{B78CDDF9-D644-4EFC-9D35-D8F93F271062}" destId="{D4BDC31F-8C35-4791-BA03-F75BA4A7DFC8}" srcOrd="1" destOrd="0" presId="urn:microsoft.com/office/officeart/2005/8/layout/orgChart1"/>
    <dgm:cxn modelId="{D1F8C034-D6C9-478B-8F95-476B81D62733}" srcId="{657B01EA-8E39-4E3A-9F6D-8F0A58482FD1}" destId="{040DD76E-56CF-4F27-8CA4-0108832BD7ED}" srcOrd="0" destOrd="0" parTransId="{4D55124F-90D9-48BD-999E-5F2DAB5F60FA}" sibTransId="{C0B3860E-D7E0-462C-9C2F-9FEAA12BE6FA}"/>
    <dgm:cxn modelId="{AEC6AC37-8E52-46BC-9E72-A605823B82DB}" type="presOf" srcId="{07755452-2F6F-4B08-9D32-8355C5631F3C}" destId="{83BD8425-4637-470F-AE6B-D0A1E10324CC}" srcOrd="0" destOrd="0" presId="urn:microsoft.com/office/officeart/2005/8/layout/orgChart1"/>
    <dgm:cxn modelId="{9D29B33D-528D-46E1-9B8C-78D5CF16E372}" type="presOf" srcId="{F8AD2BBD-227D-4D8E-A917-3550931445DE}" destId="{10512857-0B57-4DDB-B454-36099BB08B17}" srcOrd="0" destOrd="0" presId="urn:microsoft.com/office/officeart/2005/8/layout/orgChart1"/>
    <dgm:cxn modelId="{8314095F-DD37-480A-95A6-F20329933FE1}" type="presOf" srcId="{B78CDDF9-D644-4EFC-9D35-D8F93F271062}" destId="{03C867D7-4F26-4BE0-91DC-A6C967091C77}" srcOrd="0" destOrd="0" presId="urn:microsoft.com/office/officeart/2005/8/layout/orgChart1"/>
    <dgm:cxn modelId="{AAAEEE60-E33D-4C84-A931-D8D9DF947B26}" type="presOf" srcId="{49215C61-813C-49AD-8790-8F617AF98E45}" destId="{D9C17448-03BF-455E-81B4-0E40B4832EF8}" srcOrd="0" destOrd="0" presId="urn:microsoft.com/office/officeart/2005/8/layout/orgChart1"/>
    <dgm:cxn modelId="{B5920C61-5A13-4092-BAFE-0E4A04C54F82}" type="presOf" srcId="{BD713B9B-0B4E-4375-9F4B-797D5C5B11B3}" destId="{21E31310-3922-4953-9D33-E4E289D213CC}" srcOrd="0" destOrd="0" presId="urn:microsoft.com/office/officeart/2005/8/layout/orgChart1"/>
    <dgm:cxn modelId="{5067A661-388A-491A-B439-E8CECB582549}" type="presOf" srcId="{3AE28DCE-3A07-4207-A1E0-9165A8CCD462}" destId="{D2B68863-E509-42B4-BA2D-4186173895B7}" srcOrd="0" destOrd="0" presId="urn:microsoft.com/office/officeart/2005/8/layout/orgChart1"/>
    <dgm:cxn modelId="{DB5EE962-FBA5-47BA-B3F2-5AF185272ED8}" type="presOf" srcId="{7376B8AB-F6D5-4492-84D6-1B78E581E031}" destId="{882FD136-E806-4591-9F05-7BC9DD076C7E}" srcOrd="0" destOrd="0" presId="urn:microsoft.com/office/officeart/2005/8/layout/orgChart1"/>
    <dgm:cxn modelId="{9D23FA42-A33C-4C40-B2A1-7A02B8FF888E}" type="presOf" srcId="{BB75E453-D87A-4379-A7CA-84EAEF6BCA1B}" destId="{7AD35544-DD7B-471E-B1D4-CEB3F191E25C}" srcOrd="0" destOrd="0" presId="urn:microsoft.com/office/officeart/2005/8/layout/orgChart1"/>
    <dgm:cxn modelId="{DC5CDF45-3F32-421F-A398-ACA31E25F524}" type="presOf" srcId="{E6BBABCF-B4F3-4AF9-8434-9591D077FEA4}" destId="{6686D3FD-FA2D-4FAF-B389-24EBA3D8E154}" srcOrd="1" destOrd="0" presId="urn:microsoft.com/office/officeart/2005/8/layout/orgChart1"/>
    <dgm:cxn modelId="{C0A28949-A8F0-4242-B287-AB6A03664761}" srcId="{F3D9C5D6-9DE8-4177-BDDA-09FDE4230AB8}" destId="{B0B08AD3-7E8F-4CCB-8EE5-95755C96C5E6}" srcOrd="0" destOrd="0" parTransId="{07755452-2F6F-4B08-9D32-8355C5631F3C}" sibTransId="{92B3F77C-7F86-4B63-BAE9-C88466DFAD82}"/>
    <dgm:cxn modelId="{5AD7D16C-94AD-4080-B0D7-E48E256BAF88}" type="presOf" srcId="{040DD76E-56CF-4F27-8CA4-0108832BD7ED}" destId="{3F05053A-AD92-4CA9-987A-54503EE74A75}" srcOrd="0" destOrd="0" presId="urn:microsoft.com/office/officeart/2005/8/layout/orgChart1"/>
    <dgm:cxn modelId="{A8AB4F52-7494-4A30-A4F4-389D41AAF5FA}" type="presOf" srcId="{00DDA127-12A1-4A61-A423-EB70E7CED3DC}" destId="{66BDD0FD-ECB6-41E5-AF2A-F2F58B8FF0CC}" srcOrd="0" destOrd="0" presId="urn:microsoft.com/office/officeart/2005/8/layout/orgChart1"/>
    <dgm:cxn modelId="{FAC7FD53-2A3F-427E-A014-D42D284FB84F}" type="presOf" srcId="{02B708C9-C349-4D83-8FC9-895C6D41CDA5}" destId="{572E9595-B62C-4B11-8CC9-533A5F64055C}" srcOrd="0" destOrd="0" presId="urn:microsoft.com/office/officeart/2005/8/layout/orgChart1"/>
    <dgm:cxn modelId="{9568B975-AEBA-4962-9E27-929A0D8F5663}" type="presOf" srcId="{F3E1F9BC-E64A-4033-B228-C6639E3CCDAE}" destId="{EEA1FDCB-6CC4-4975-9EB2-489C034C0DC3}" srcOrd="0" destOrd="0" presId="urn:microsoft.com/office/officeart/2005/8/layout/orgChart1"/>
    <dgm:cxn modelId="{61857D77-59D1-4BD0-94D8-AA9C9A1854CD}" type="presOf" srcId="{9640DF1C-87CB-44C5-9239-6487C9B9C423}" destId="{89F8D768-3E5D-4B44-8E95-6F9D639FD86D}" srcOrd="0" destOrd="0" presId="urn:microsoft.com/office/officeart/2005/8/layout/orgChart1"/>
    <dgm:cxn modelId="{EF6FD381-8F07-4DE7-9B20-581D4AC7ABA6}" srcId="{040DD76E-56CF-4F27-8CA4-0108832BD7ED}" destId="{7376B8AB-F6D5-4492-84D6-1B78E581E031}" srcOrd="6" destOrd="0" parTransId="{7DA4E863-6E10-410F-9CC7-CC0FB44665B0}" sibTransId="{266DF1B3-5D1C-48FA-9E32-AD5F26EB150A}"/>
    <dgm:cxn modelId="{D06F1684-8E38-4FF0-9644-275910E88863}" type="presOf" srcId="{68A00F09-C8EF-415E-8EBD-EEB41E73675F}" destId="{2684DBA3-78C0-4B06-94DD-5DD65A0C2049}" srcOrd="1" destOrd="0" presId="urn:microsoft.com/office/officeart/2005/8/layout/orgChart1"/>
    <dgm:cxn modelId="{C66BE68A-8FDC-4548-95A4-F9EE3FBC5788}" type="presOf" srcId="{F1584D0C-5E37-4548-B3EB-0BDA21BE560E}" destId="{C6BD306B-5271-4AAB-B0DF-CEFC95E2DEDA}" srcOrd="0" destOrd="0" presId="urn:microsoft.com/office/officeart/2005/8/layout/orgChart1"/>
    <dgm:cxn modelId="{FE03D094-FA54-4C1B-94B4-E871632E7629}" type="presOf" srcId="{657B01EA-8E39-4E3A-9F6D-8F0A58482FD1}" destId="{5A8CF5A0-04D6-4202-A427-90CEF02E67DA}" srcOrd="0" destOrd="0" presId="urn:microsoft.com/office/officeart/2005/8/layout/orgChart1"/>
    <dgm:cxn modelId="{EA16ED9C-D66E-4CEC-824C-898E62146812}" type="presOf" srcId="{7AEE2A53-3AA4-4869-BFBE-3D2151ACC86A}" destId="{E4A715E6-F79A-44A0-BE72-F6EEF2F558BB}" srcOrd="1" destOrd="0" presId="urn:microsoft.com/office/officeart/2005/8/layout/orgChart1"/>
    <dgm:cxn modelId="{0CF09FA1-480E-499F-8894-AEB60256E823}" srcId="{7376B8AB-F6D5-4492-84D6-1B78E581E031}" destId="{B78CDDF9-D644-4EFC-9D35-D8F93F271062}" srcOrd="0" destOrd="0" parTransId="{0E9B0A82-7AC6-4971-A1B5-E21FA19B1B64}" sibTransId="{FB37CB85-EB1F-41FE-8D7D-2F83B315E7BC}"/>
    <dgm:cxn modelId="{7B9216A3-BEFF-432E-9E99-3593F7873ACD}" type="presOf" srcId="{E6BBABCF-B4F3-4AF9-8434-9591D077FEA4}" destId="{5E847E10-187B-4687-8167-957754E0FCEF}" srcOrd="0" destOrd="0" presId="urn:microsoft.com/office/officeart/2005/8/layout/orgChart1"/>
    <dgm:cxn modelId="{95825CA3-1C38-4B58-8710-24C7EC16AEA6}" type="presOf" srcId="{93588496-DDB1-42F7-B846-773FEE859A69}" destId="{E77731A4-8E9B-4D51-BF6F-6DEB0C17C564}" srcOrd="0" destOrd="0" presId="urn:microsoft.com/office/officeart/2005/8/layout/orgChart1"/>
    <dgm:cxn modelId="{84EB3BA5-78C6-46D1-9A22-8FF3A41E7023}" type="presOf" srcId="{4235B01A-C195-4DA5-BB54-635918B246FC}" destId="{2F769631-DE3E-4B95-985B-13B1D762BEF2}" srcOrd="1" destOrd="0" presId="urn:microsoft.com/office/officeart/2005/8/layout/orgChart1"/>
    <dgm:cxn modelId="{221F47AE-6789-45A1-AADB-A69CD642B136}" type="presOf" srcId="{040DD76E-56CF-4F27-8CA4-0108832BD7ED}" destId="{7838C66F-F3A6-4223-B437-57106BAAF667}" srcOrd="1" destOrd="0" presId="urn:microsoft.com/office/officeart/2005/8/layout/orgChart1"/>
    <dgm:cxn modelId="{0E19DEB1-FB21-465F-A42C-A27308DF210E}" srcId="{040DD76E-56CF-4F27-8CA4-0108832BD7ED}" destId="{68A00F09-C8EF-415E-8EBD-EEB41E73675F}" srcOrd="4" destOrd="0" parTransId="{BD713B9B-0B4E-4375-9F4B-797D5C5B11B3}" sibTransId="{2B1968FE-E259-408C-BAEB-F2E324209725}"/>
    <dgm:cxn modelId="{D9FA2EB2-F650-4F1E-8076-215CE00ADFAB}" type="presOf" srcId="{B0B08AD3-7E8F-4CCB-8EE5-95755C96C5E6}" destId="{89114272-CF0C-48B7-B7BE-64C65636C5F4}" srcOrd="0" destOrd="0" presId="urn:microsoft.com/office/officeart/2005/8/layout/orgChart1"/>
    <dgm:cxn modelId="{3849C2B3-2E54-46AC-B69B-F828F9ECE8B1}" srcId="{040DD76E-56CF-4F27-8CA4-0108832BD7ED}" destId="{F3D9C5D6-9DE8-4177-BDDA-09FDE4230AB8}" srcOrd="1" destOrd="0" parTransId="{0FBBE1D2-E3B8-48C8-8CEF-7012A3CC0D82}" sibTransId="{90EACE78-02C0-4B71-B050-09BBF3B13A15}"/>
    <dgm:cxn modelId="{58EB87B5-FAA1-4274-B85C-780BE9C77654}" type="presOf" srcId="{98EE9CC4-03BC-44B5-B7C0-2488D6E8AA11}" destId="{D670FBEC-1DF2-430B-8C23-69D8803583D9}" srcOrd="0" destOrd="0" presId="urn:microsoft.com/office/officeart/2005/8/layout/orgChart1"/>
    <dgm:cxn modelId="{C7D237B7-E4B7-4BEF-BCA8-B20DAD3B56F2}" srcId="{3AE28DCE-3A07-4207-A1E0-9165A8CCD462}" destId="{7AEE2A53-3AA4-4869-BFBE-3D2151ACC86A}" srcOrd="0" destOrd="0" parTransId="{F8AD2BBD-227D-4D8E-A917-3550931445DE}" sibTransId="{CD87A51A-8C9C-4EF6-B330-DDC2777ECBC3}"/>
    <dgm:cxn modelId="{2BB9E1BB-FB84-49BF-AD9C-88A8FE2EF356}" type="presOf" srcId="{0E9B0A82-7AC6-4971-A1B5-E21FA19B1B64}" destId="{AAB20E82-75D3-4A70-A5F8-7F22D99A618D}" srcOrd="0" destOrd="0" presId="urn:microsoft.com/office/officeart/2005/8/layout/orgChart1"/>
    <dgm:cxn modelId="{2D02C6C1-2527-4C76-9A80-C5EDAA02A16D}" srcId="{040DD76E-56CF-4F27-8CA4-0108832BD7ED}" destId="{3AE28DCE-3A07-4207-A1E0-9165A8CCD462}" srcOrd="5" destOrd="0" parTransId="{02B708C9-C349-4D83-8FC9-895C6D41CDA5}" sibTransId="{574298C8-FC34-47A4-9C00-00A8C40B6354}"/>
    <dgm:cxn modelId="{A2DE0EC5-D76E-403B-BDBA-297B6653653F}" type="presOf" srcId="{4235B01A-C195-4DA5-BB54-635918B246FC}" destId="{718647DF-4DF6-46CF-99A7-0B3CE6F655EB}" srcOrd="0" destOrd="0" presId="urn:microsoft.com/office/officeart/2005/8/layout/orgChart1"/>
    <dgm:cxn modelId="{B45341C6-8E8F-4C3F-A320-97B2E293C9A0}" type="presOf" srcId="{F3E1F9BC-E64A-4033-B228-C6639E3CCDAE}" destId="{DE99B90D-550F-461A-872F-4F86D2336F74}" srcOrd="1" destOrd="0" presId="urn:microsoft.com/office/officeart/2005/8/layout/orgChart1"/>
    <dgm:cxn modelId="{9C9186C8-356D-4CA4-8692-8429C3FA9ECD}" type="presOf" srcId="{A46D0169-3745-439C-AA9E-555C3E6681EE}" destId="{1D9AF061-7EBA-4347-A8BC-7261FF4EE0FE}" srcOrd="0" destOrd="0" presId="urn:microsoft.com/office/officeart/2005/8/layout/orgChart1"/>
    <dgm:cxn modelId="{41A1D0C9-285C-4059-AFF2-519E8DE5DBBD}" srcId="{E6BBABCF-B4F3-4AF9-8434-9591D077FEA4}" destId="{F3E1F9BC-E64A-4033-B228-C6639E3CCDAE}" srcOrd="1" destOrd="0" parTransId="{95E76312-19DC-4E95-9881-0BDC663C80FD}" sibTransId="{7626D11E-5148-4212-AA30-4BEE0E65B103}"/>
    <dgm:cxn modelId="{CB73F2D0-E873-42F5-B21A-7DCEE7B97957}" srcId="{040DD76E-56CF-4F27-8CA4-0108832BD7ED}" destId="{4235B01A-C195-4DA5-BB54-635918B246FC}" srcOrd="0" destOrd="0" parTransId="{00DDA127-12A1-4A61-A423-EB70E7CED3DC}" sibTransId="{1561B927-30A7-4F3B-9D08-A600497C36C9}"/>
    <dgm:cxn modelId="{DE29FBD1-EC69-4282-BCB6-4A7617E91B0A}" type="presOf" srcId="{95E76312-19DC-4E95-9881-0BDC663C80FD}" destId="{F9AE505A-FCFA-4988-826B-BCAC919006B8}" srcOrd="0" destOrd="0" presId="urn:microsoft.com/office/officeart/2005/8/layout/orgChart1"/>
    <dgm:cxn modelId="{7E3BB6DC-E906-41D1-AA9D-FB745373EB61}" srcId="{040DD76E-56CF-4F27-8CA4-0108832BD7ED}" destId="{44A6095F-01B3-46D7-ACA8-59BFF97FF724}" srcOrd="3" destOrd="0" parTransId="{3EF3F899-B9C2-42BF-90A2-5B8F4E8CD265}" sibTransId="{8E549D37-3CA8-47E9-A5D4-843188300CCE}"/>
    <dgm:cxn modelId="{F7F23BE2-6C2B-4606-A5A3-11929007A55A}" type="presOf" srcId="{F3D9C5D6-9DE8-4177-BDDA-09FDE4230AB8}" destId="{FB0F3030-49DA-455A-81AD-319B9E708491}" srcOrd="1" destOrd="0" presId="urn:microsoft.com/office/officeart/2005/8/layout/orgChart1"/>
    <dgm:cxn modelId="{E4C082E2-CB3A-4045-8213-62E757F4F0F2}" type="presOf" srcId="{3EF3F899-B9C2-42BF-90A2-5B8F4E8CD265}" destId="{4C52EE74-0356-4C25-B91F-868520482B2A}" srcOrd="0" destOrd="0" presId="urn:microsoft.com/office/officeart/2005/8/layout/orgChart1"/>
    <dgm:cxn modelId="{9C8E89E5-4FFE-487A-9C00-9A53DC073B25}" srcId="{44A6095F-01B3-46D7-ACA8-59BFF97FF724}" destId="{9640DF1C-87CB-44C5-9239-6487C9B9C423}" srcOrd="0" destOrd="0" parTransId="{A46D0169-3745-439C-AA9E-555C3E6681EE}" sibTransId="{64F53395-4AD8-4B14-ABDA-EC1E26A82B9C}"/>
    <dgm:cxn modelId="{40589EE7-C81A-41AF-8F84-9FF38EB64853}" srcId="{68A00F09-C8EF-415E-8EBD-EEB41E73675F}" destId="{3E762538-5931-4801-BDD8-DE69F0364EA2}" srcOrd="1" destOrd="0" parTransId="{6B117342-8BF7-401E-9E02-8F4A62F78DF3}" sibTransId="{C7AF997D-6293-4374-A351-7FF043F78110}"/>
    <dgm:cxn modelId="{35F811EB-4852-472B-82E7-67A5CBE1D39F}" type="presOf" srcId="{93588496-DDB1-42F7-B846-773FEE859A69}" destId="{3C9A76A6-45A7-4644-ABDE-46A7039D3E1D}" srcOrd="1" destOrd="0" presId="urn:microsoft.com/office/officeart/2005/8/layout/orgChart1"/>
    <dgm:cxn modelId="{F2A231EF-A659-4B52-A47B-D5AC6A1BF468}" type="presOf" srcId="{44A6095F-01B3-46D7-ACA8-59BFF97FF724}" destId="{CF544F1E-427F-4F89-81B4-C335DA1BDC14}" srcOrd="1" destOrd="0" presId="urn:microsoft.com/office/officeart/2005/8/layout/orgChart1"/>
    <dgm:cxn modelId="{F8C839F0-1284-4B1E-9BF5-98CD541FC114}" srcId="{68A00F09-C8EF-415E-8EBD-EEB41E73675F}" destId="{BB75E453-D87A-4379-A7CA-84EAEF6BCA1B}" srcOrd="0" destOrd="0" parTransId="{98EE9CC4-03BC-44B5-B7C0-2488D6E8AA11}" sibTransId="{262AE259-124B-4E28-9BDA-2799089D87C6}"/>
    <dgm:cxn modelId="{25D5A3F6-AE13-4BAC-9ADB-1745DFDA9938}" type="presOf" srcId="{BB75E453-D87A-4379-A7CA-84EAEF6BCA1B}" destId="{4861EDCC-48D0-487A-BC7F-E79CF284AAAC}" srcOrd="1" destOrd="0" presId="urn:microsoft.com/office/officeart/2005/8/layout/orgChart1"/>
    <dgm:cxn modelId="{B7BBDFF8-51EE-4DE6-8D55-AD6580AEFEEB}" srcId="{E6BBABCF-B4F3-4AF9-8434-9591D077FEA4}" destId="{93588496-DDB1-42F7-B846-773FEE859A69}" srcOrd="0" destOrd="0" parTransId="{49215C61-813C-49AD-8790-8F617AF98E45}" sibTransId="{13338101-0F46-4174-A5A3-AB409713C18F}"/>
    <dgm:cxn modelId="{6F9872FD-F50A-46F1-8061-31F9861D184C}" type="presOf" srcId="{3AE28DCE-3A07-4207-A1E0-9165A8CCD462}" destId="{B1FC7BD9-A9CE-4723-B57B-9D435B587839}" srcOrd="1" destOrd="0" presId="urn:microsoft.com/office/officeart/2005/8/layout/orgChart1"/>
    <dgm:cxn modelId="{FA4034E8-6E76-476B-8AB8-63F98F2C4DD3}" type="presParOf" srcId="{5A8CF5A0-04D6-4202-A427-90CEF02E67DA}" destId="{00A0FADC-4687-47FF-96A4-29342E5DADF0}" srcOrd="0" destOrd="0" presId="urn:microsoft.com/office/officeart/2005/8/layout/orgChart1"/>
    <dgm:cxn modelId="{123C36E6-A392-4C8A-B353-165AE1E3A440}" type="presParOf" srcId="{00A0FADC-4687-47FF-96A4-29342E5DADF0}" destId="{3CF91F0A-6193-4B91-923D-894584D62ECF}" srcOrd="0" destOrd="0" presId="urn:microsoft.com/office/officeart/2005/8/layout/orgChart1"/>
    <dgm:cxn modelId="{0A3694C3-8830-4F52-BCC4-DCF1D4006FF8}" type="presParOf" srcId="{3CF91F0A-6193-4B91-923D-894584D62ECF}" destId="{3F05053A-AD92-4CA9-987A-54503EE74A75}" srcOrd="0" destOrd="0" presId="urn:microsoft.com/office/officeart/2005/8/layout/orgChart1"/>
    <dgm:cxn modelId="{D93E9976-E338-4370-9A01-9BF1C301122C}" type="presParOf" srcId="{3CF91F0A-6193-4B91-923D-894584D62ECF}" destId="{7838C66F-F3A6-4223-B437-57106BAAF667}" srcOrd="1" destOrd="0" presId="urn:microsoft.com/office/officeart/2005/8/layout/orgChart1"/>
    <dgm:cxn modelId="{38FA52BC-B2CA-4FC0-8844-B2BFAA60E220}" type="presParOf" srcId="{00A0FADC-4687-47FF-96A4-29342E5DADF0}" destId="{241B7D12-5DEB-4ED0-AA00-7E32FCBBAB24}" srcOrd="1" destOrd="0" presId="urn:microsoft.com/office/officeart/2005/8/layout/orgChart1"/>
    <dgm:cxn modelId="{84F7C76E-8BBA-4056-AF4A-4110E9178F95}" type="presParOf" srcId="{241B7D12-5DEB-4ED0-AA00-7E32FCBBAB24}" destId="{EBDDD33B-F223-442F-AD4D-758B0D923474}" srcOrd="0" destOrd="0" presId="urn:microsoft.com/office/officeart/2005/8/layout/orgChart1"/>
    <dgm:cxn modelId="{58437B4F-A657-487E-AC02-664DFDABD51F}" type="presParOf" srcId="{241B7D12-5DEB-4ED0-AA00-7E32FCBBAB24}" destId="{0EEC52F1-9E4C-4C2A-8B49-AF13EA9C5AD2}" srcOrd="1" destOrd="0" presId="urn:microsoft.com/office/officeart/2005/8/layout/orgChart1"/>
    <dgm:cxn modelId="{38EE3763-9956-468F-AE66-A8C51AC46F2C}" type="presParOf" srcId="{0EEC52F1-9E4C-4C2A-8B49-AF13EA9C5AD2}" destId="{CE7B9829-7840-4FB5-A0E8-C33C0A141A4E}" srcOrd="0" destOrd="0" presId="urn:microsoft.com/office/officeart/2005/8/layout/orgChart1"/>
    <dgm:cxn modelId="{A90AEF3D-AEE3-4AE2-95EC-2085127E5EE5}" type="presParOf" srcId="{CE7B9829-7840-4FB5-A0E8-C33C0A141A4E}" destId="{4C81A2DE-EFF4-450D-A4F6-26F811063965}" srcOrd="0" destOrd="0" presId="urn:microsoft.com/office/officeart/2005/8/layout/orgChart1"/>
    <dgm:cxn modelId="{DD1F8023-6493-4106-B662-742EFB35B995}" type="presParOf" srcId="{CE7B9829-7840-4FB5-A0E8-C33C0A141A4E}" destId="{FB0F3030-49DA-455A-81AD-319B9E708491}" srcOrd="1" destOrd="0" presId="urn:microsoft.com/office/officeart/2005/8/layout/orgChart1"/>
    <dgm:cxn modelId="{EDDBF612-5016-4149-A25A-BAF6F45D56B9}" type="presParOf" srcId="{0EEC52F1-9E4C-4C2A-8B49-AF13EA9C5AD2}" destId="{1C264070-1D52-41BC-B34E-F88724027269}" srcOrd="1" destOrd="0" presId="urn:microsoft.com/office/officeart/2005/8/layout/orgChart1"/>
    <dgm:cxn modelId="{C2C8C28B-4E12-4B9A-8699-AE3D5433C281}" type="presParOf" srcId="{1C264070-1D52-41BC-B34E-F88724027269}" destId="{83BD8425-4637-470F-AE6B-D0A1E10324CC}" srcOrd="0" destOrd="0" presId="urn:microsoft.com/office/officeart/2005/8/layout/orgChart1"/>
    <dgm:cxn modelId="{0B18D330-B987-4111-A105-9AD077574982}" type="presParOf" srcId="{1C264070-1D52-41BC-B34E-F88724027269}" destId="{7467A8A4-2E7C-4583-BFD8-6A170186A197}" srcOrd="1" destOrd="0" presId="urn:microsoft.com/office/officeart/2005/8/layout/orgChart1"/>
    <dgm:cxn modelId="{B45EBA92-DF89-4B82-9748-B423CBEC3330}" type="presParOf" srcId="{7467A8A4-2E7C-4583-BFD8-6A170186A197}" destId="{0C42E590-695A-4AD6-8450-0D1FA3219A12}" srcOrd="0" destOrd="0" presId="urn:microsoft.com/office/officeart/2005/8/layout/orgChart1"/>
    <dgm:cxn modelId="{A18F5847-0D9E-4163-9149-A90F15142837}" type="presParOf" srcId="{0C42E590-695A-4AD6-8450-0D1FA3219A12}" destId="{89114272-CF0C-48B7-B7BE-64C65636C5F4}" srcOrd="0" destOrd="0" presId="urn:microsoft.com/office/officeart/2005/8/layout/orgChart1"/>
    <dgm:cxn modelId="{911A21BA-307E-4BC0-A18B-5FCCC68CC405}" type="presParOf" srcId="{0C42E590-695A-4AD6-8450-0D1FA3219A12}" destId="{1E4901C0-6F9B-4DA4-87FB-B3A540B72804}" srcOrd="1" destOrd="0" presId="urn:microsoft.com/office/officeart/2005/8/layout/orgChart1"/>
    <dgm:cxn modelId="{40E4825D-5CA1-452D-B4F0-5E359DDA4958}" type="presParOf" srcId="{7467A8A4-2E7C-4583-BFD8-6A170186A197}" destId="{17CDF6B8-89C6-420F-B096-4FFBA3E1568A}" srcOrd="1" destOrd="0" presId="urn:microsoft.com/office/officeart/2005/8/layout/orgChart1"/>
    <dgm:cxn modelId="{7A66FB90-14A2-4607-BEC7-8F93F96EDF20}" type="presParOf" srcId="{7467A8A4-2E7C-4583-BFD8-6A170186A197}" destId="{00E876B2-BD71-4A6A-9068-AFFFBC90BF18}" srcOrd="2" destOrd="0" presId="urn:microsoft.com/office/officeart/2005/8/layout/orgChart1"/>
    <dgm:cxn modelId="{8CEFF771-04F1-47EA-98CF-1559004D9B3F}" type="presParOf" srcId="{0EEC52F1-9E4C-4C2A-8B49-AF13EA9C5AD2}" destId="{5975F904-3033-48F1-BB72-1D28F7523D61}" srcOrd="2" destOrd="0" presId="urn:microsoft.com/office/officeart/2005/8/layout/orgChart1"/>
    <dgm:cxn modelId="{C386CCBC-B749-4B0F-B1F0-2D8F15EA7255}" type="presParOf" srcId="{241B7D12-5DEB-4ED0-AA00-7E32FCBBAB24}" destId="{C6BD306B-5271-4AAB-B0DF-CEFC95E2DEDA}" srcOrd="2" destOrd="0" presId="urn:microsoft.com/office/officeart/2005/8/layout/orgChart1"/>
    <dgm:cxn modelId="{31DC44C5-5DBC-4CD7-BB81-AE3C7B9AE3F2}" type="presParOf" srcId="{241B7D12-5DEB-4ED0-AA00-7E32FCBBAB24}" destId="{FBC5EAAE-5F02-4B58-B0E4-979F5812CF12}" srcOrd="3" destOrd="0" presId="urn:microsoft.com/office/officeart/2005/8/layout/orgChart1"/>
    <dgm:cxn modelId="{E874E01D-35A7-4C43-B5A9-26CCA7DF0A49}" type="presParOf" srcId="{FBC5EAAE-5F02-4B58-B0E4-979F5812CF12}" destId="{38B8C19C-B23E-47C8-A9F1-437D812610A4}" srcOrd="0" destOrd="0" presId="urn:microsoft.com/office/officeart/2005/8/layout/orgChart1"/>
    <dgm:cxn modelId="{E123856B-E25F-4BF8-B47A-22A2F0D8A124}" type="presParOf" srcId="{38B8C19C-B23E-47C8-A9F1-437D812610A4}" destId="{5E847E10-187B-4687-8167-957754E0FCEF}" srcOrd="0" destOrd="0" presId="urn:microsoft.com/office/officeart/2005/8/layout/orgChart1"/>
    <dgm:cxn modelId="{17C0C8CD-338D-4174-8A3D-F1CA6E824059}" type="presParOf" srcId="{38B8C19C-B23E-47C8-A9F1-437D812610A4}" destId="{6686D3FD-FA2D-4FAF-B389-24EBA3D8E154}" srcOrd="1" destOrd="0" presId="urn:microsoft.com/office/officeart/2005/8/layout/orgChart1"/>
    <dgm:cxn modelId="{6B3894F8-C281-4ECC-9FBD-9D531089696D}" type="presParOf" srcId="{FBC5EAAE-5F02-4B58-B0E4-979F5812CF12}" destId="{3FA66724-8B11-45E8-8CCD-6D4F5360B673}" srcOrd="1" destOrd="0" presId="urn:microsoft.com/office/officeart/2005/8/layout/orgChart1"/>
    <dgm:cxn modelId="{F504617C-D5A6-40DB-92AA-9932A17606D8}" type="presParOf" srcId="{3FA66724-8B11-45E8-8CCD-6D4F5360B673}" destId="{D9C17448-03BF-455E-81B4-0E40B4832EF8}" srcOrd="0" destOrd="0" presId="urn:microsoft.com/office/officeart/2005/8/layout/orgChart1"/>
    <dgm:cxn modelId="{99F2BC79-08DE-4DEF-B6AB-2ECC9F8F6093}" type="presParOf" srcId="{3FA66724-8B11-45E8-8CCD-6D4F5360B673}" destId="{3184C39E-A1A1-42C7-AFDB-7DB83B8CFF7D}" srcOrd="1" destOrd="0" presId="urn:microsoft.com/office/officeart/2005/8/layout/orgChart1"/>
    <dgm:cxn modelId="{0DEC5CC8-1922-42CC-8539-8AD16E090094}" type="presParOf" srcId="{3184C39E-A1A1-42C7-AFDB-7DB83B8CFF7D}" destId="{EB40AA69-B1B5-4D3D-8857-CCCB59527800}" srcOrd="0" destOrd="0" presId="urn:microsoft.com/office/officeart/2005/8/layout/orgChart1"/>
    <dgm:cxn modelId="{594F572D-C1A5-4B80-83BD-0D52FDF70164}" type="presParOf" srcId="{EB40AA69-B1B5-4D3D-8857-CCCB59527800}" destId="{E77731A4-8E9B-4D51-BF6F-6DEB0C17C564}" srcOrd="0" destOrd="0" presId="urn:microsoft.com/office/officeart/2005/8/layout/orgChart1"/>
    <dgm:cxn modelId="{E805B62A-8F24-4D22-B3A9-3E487DB0B3BE}" type="presParOf" srcId="{EB40AA69-B1B5-4D3D-8857-CCCB59527800}" destId="{3C9A76A6-45A7-4644-ABDE-46A7039D3E1D}" srcOrd="1" destOrd="0" presId="urn:microsoft.com/office/officeart/2005/8/layout/orgChart1"/>
    <dgm:cxn modelId="{410DBF23-6024-4064-9EB3-97E5225FF220}" type="presParOf" srcId="{3184C39E-A1A1-42C7-AFDB-7DB83B8CFF7D}" destId="{13275034-5D28-4559-9057-7921659348A5}" srcOrd="1" destOrd="0" presId="urn:microsoft.com/office/officeart/2005/8/layout/orgChart1"/>
    <dgm:cxn modelId="{A3997F01-A174-40F8-941F-17DC9E24C93E}" type="presParOf" srcId="{3184C39E-A1A1-42C7-AFDB-7DB83B8CFF7D}" destId="{26F9E366-0D3F-49FE-AF48-2B8B62E24BFA}" srcOrd="2" destOrd="0" presId="urn:microsoft.com/office/officeart/2005/8/layout/orgChart1"/>
    <dgm:cxn modelId="{910C2A3A-833C-4C56-829A-A84B07A44126}" type="presParOf" srcId="{3FA66724-8B11-45E8-8CCD-6D4F5360B673}" destId="{F9AE505A-FCFA-4988-826B-BCAC919006B8}" srcOrd="2" destOrd="0" presId="urn:microsoft.com/office/officeart/2005/8/layout/orgChart1"/>
    <dgm:cxn modelId="{AD11D04C-3279-49A7-BA7E-0101F777B0C5}" type="presParOf" srcId="{3FA66724-8B11-45E8-8CCD-6D4F5360B673}" destId="{30CE1057-7C40-48AA-B18E-85FCF8F2E359}" srcOrd="3" destOrd="0" presId="urn:microsoft.com/office/officeart/2005/8/layout/orgChart1"/>
    <dgm:cxn modelId="{73A2DF61-EAD5-480F-9CC7-9079A92AFBB3}" type="presParOf" srcId="{30CE1057-7C40-48AA-B18E-85FCF8F2E359}" destId="{413A6321-304C-4B62-BCF6-DF9260BF2A40}" srcOrd="0" destOrd="0" presId="urn:microsoft.com/office/officeart/2005/8/layout/orgChart1"/>
    <dgm:cxn modelId="{CAD14B01-BAF8-450C-A0C2-179010DC22FF}" type="presParOf" srcId="{413A6321-304C-4B62-BCF6-DF9260BF2A40}" destId="{EEA1FDCB-6CC4-4975-9EB2-489C034C0DC3}" srcOrd="0" destOrd="0" presId="urn:microsoft.com/office/officeart/2005/8/layout/orgChart1"/>
    <dgm:cxn modelId="{231EBFF8-99FB-4A34-8039-39960F786B53}" type="presParOf" srcId="{413A6321-304C-4B62-BCF6-DF9260BF2A40}" destId="{DE99B90D-550F-461A-872F-4F86D2336F74}" srcOrd="1" destOrd="0" presId="urn:microsoft.com/office/officeart/2005/8/layout/orgChart1"/>
    <dgm:cxn modelId="{F4C67B06-3EAA-4A78-AB88-E1C62510DFB6}" type="presParOf" srcId="{30CE1057-7C40-48AA-B18E-85FCF8F2E359}" destId="{99E4ACB4-6389-47AE-A8A8-D7E8A2BFB34A}" srcOrd="1" destOrd="0" presId="urn:microsoft.com/office/officeart/2005/8/layout/orgChart1"/>
    <dgm:cxn modelId="{F829C0FC-F9E5-47D3-A646-07B349A4BE04}" type="presParOf" srcId="{30CE1057-7C40-48AA-B18E-85FCF8F2E359}" destId="{E465E860-8F43-4A98-AEDE-2E20519F5797}" srcOrd="2" destOrd="0" presId="urn:microsoft.com/office/officeart/2005/8/layout/orgChart1"/>
    <dgm:cxn modelId="{04BB04B0-4F0E-407A-BA79-6016587D26EF}" type="presParOf" srcId="{FBC5EAAE-5F02-4B58-B0E4-979F5812CF12}" destId="{C6AEE328-CDA5-4F5D-9D50-C4ADD78E5875}" srcOrd="2" destOrd="0" presId="urn:microsoft.com/office/officeart/2005/8/layout/orgChart1"/>
    <dgm:cxn modelId="{4AEA7FB3-30E5-4BEC-826E-0DF339DCE5B5}" type="presParOf" srcId="{241B7D12-5DEB-4ED0-AA00-7E32FCBBAB24}" destId="{4C52EE74-0356-4C25-B91F-868520482B2A}" srcOrd="4" destOrd="0" presId="urn:microsoft.com/office/officeart/2005/8/layout/orgChart1"/>
    <dgm:cxn modelId="{2BBDE81B-FBF8-4B9A-BDFB-1D1DEABE2FD7}" type="presParOf" srcId="{241B7D12-5DEB-4ED0-AA00-7E32FCBBAB24}" destId="{7CBA41AE-5E68-4049-A080-F447A2F80C2F}" srcOrd="5" destOrd="0" presId="urn:microsoft.com/office/officeart/2005/8/layout/orgChart1"/>
    <dgm:cxn modelId="{B8B732BD-9DE7-4455-8269-861E6BA0200F}" type="presParOf" srcId="{7CBA41AE-5E68-4049-A080-F447A2F80C2F}" destId="{C21E61F3-7995-4A09-8B56-8342CA5E1892}" srcOrd="0" destOrd="0" presId="urn:microsoft.com/office/officeart/2005/8/layout/orgChart1"/>
    <dgm:cxn modelId="{39850CF7-638A-4EE6-8B8D-0D6C7F174B05}" type="presParOf" srcId="{C21E61F3-7995-4A09-8B56-8342CA5E1892}" destId="{E1DE2E46-16B2-4015-92E2-5DAF1F365AE1}" srcOrd="0" destOrd="0" presId="urn:microsoft.com/office/officeart/2005/8/layout/orgChart1"/>
    <dgm:cxn modelId="{D4664188-545A-4FAB-B165-F33A19D986F8}" type="presParOf" srcId="{C21E61F3-7995-4A09-8B56-8342CA5E1892}" destId="{CF544F1E-427F-4F89-81B4-C335DA1BDC14}" srcOrd="1" destOrd="0" presId="urn:microsoft.com/office/officeart/2005/8/layout/orgChart1"/>
    <dgm:cxn modelId="{F7AC4A23-1FA1-4954-878F-2AA8D24F7A9E}" type="presParOf" srcId="{7CBA41AE-5E68-4049-A080-F447A2F80C2F}" destId="{5652B981-EB5D-46C5-92A1-A8BB64D8C1F1}" srcOrd="1" destOrd="0" presId="urn:microsoft.com/office/officeart/2005/8/layout/orgChart1"/>
    <dgm:cxn modelId="{6012E8F1-0961-43C4-B969-8C03666C489D}" type="presParOf" srcId="{5652B981-EB5D-46C5-92A1-A8BB64D8C1F1}" destId="{1D9AF061-7EBA-4347-A8BC-7261FF4EE0FE}" srcOrd="0" destOrd="0" presId="urn:microsoft.com/office/officeart/2005/8/layout/orgChart1"/>
    <dgm:cxn modelId="{7CBFD6EF-1782-484B-B3E6-3E066375565D}" type="presParOf" srcId="{5652B981-EB5D-46C5-92A1-A8BB64D8C1F1}" destId="{85F13AA4-3D37-4154-BC7D-72F8D99831B4}" srcOrd="1" destOrd="0" presId="urn:microsoft.com/office/officeart/2005/8/layout/orgChart1"/>
    <dgm:cxn modelId="{EB138AC5-586F-41F3-B852-DEF0CFA4F0E4}" type="presParOf" srcId="{85F13AA4-3D37-4154-BC7D-72F8D99831B4}" destId="{1623EADD-D262-4FD5-9B6E-04510306645F}" srcOrd="0" destOrd="0" presId="urn:microsoft.com/office/officeart/2005/8/layout/orgChart1"/>
    <dgm:cxn modelId="{0F9C099E-8055-4F63-8218-F9BE87434128}" type="presParOf" srcId="{1623EADD-D262-4FD5-9B6E-04510306645F}" destId="{89F8D768-3E5D-4B44-8E95-6F9D639FD86D}" srcOrd="0" destOrd="0" presId="urn:microsoft.com/office/officeart/2005/8/layout/orgChart1"/>
    <dgm:cxn modelId="{0ED257B9-460E-4FBC-BCB6-30C9AE2DDE51}" type="presParOf" srcId="{1623EADD-D262-4FD5-9B6E-04510306645F}" destId="{88CAF1A3-1134-4F2C-967E-4444DB8F9293}" srcOrd="1" destOrd="0" presId="urn:microsoft.com/office/officeart/2005/8/layout/orgChart1"/>
    <dgm:cxn modelId="{37A3DA1A-D218-46CC-A55B-9BBA96E412BF}" type="presParOf" srcId="{85F13AA4-3D37-4154-BC7D-72F8D99831B4}" destId="{EF0AE002-61C5-484D-B972-1C4908E6FFA3}" srcOrd="1" destOrd="0" presId="urn:microsoft.com/office/officeart/2005/8/layout/orgChart1"/>
    <dgm:cxn modelId="{C48B76AA-D319-4F51-9897-8315540AD6F2}" type="presParOf" srcId="{85F13AA4-3D37-4154-BC7D-72F8D99831B4}" destId="{1F8B1EC3-7535-4209-B805-3EE4649CA1A5}" srcOrd="2" destOrd="0" presId="urn:microsoft.com/office/officeart/2005/8/layout/orgChart1"/>
    <dgm:cxn modelId="{89796C47-F35C-46F6-A5BB-7854B05B4658}" type="presParOf" srcId="{7CBA41AE-5E68-4049-A080-F447A2F80C2F}" destId="{4913AC4D-5FE5-4281-B2AE-1B72AD14BBB5}" srcOrd="2" destOrd="0" presId="urn:microsoft.com/office/officeart/2005/8/layout/orgChart1"/>
    <dgm:cxn modelId="{958A3F07-AEBA-457D-92F1-AFABE490D5E0}" type="presParOf" srcId="{241B7D12-5DEB-4ED0-AA00-7E32FCBBAB24}" destId="{21E31310-3922-4953-9D33-E4E289D213CC}" srcOrd="6" destOrd="0" presId="urn:microsoft.com/office/officeart/2005/8/layout/orgChart1"/>
    <dgm:cxn modelId="{164AA0DB-71B7-4DD6-A3E2-376BD311A517}" type="presParOf" srcId="{241B7D12-5DEB-4ED0-AA00-7E32FCBBAB24}" destId="{A05C2D35-FBA2-4C8F-8CCC-A3051B469209}" srcOrd="7" destOrd="0" presId="urn:microsoft.com/office/officeart/2005/8/layout/orgChart1"/>
    <dgm:cxn modelId="{CC08BF01-1D88-4A9C-865D-B5EA58258D54}" type="presParOf" srcId="{A05C2D35-FBA2-4C8F-8CCC-A3051B469209}" destId="{014C0811-D70F-4906-B1DF-06BC268166C5}" srcOrd="0" destOrd="0" presId="urn:microsoft.com/office/officeart/2005/8/layout/orgChart1"/>
    <dgm:cxn modelId="{DD28E6D3-C8EB-4D8F-A7DB-B31B76AE1725}" type="presParOf" srcId="{014C0811-D70F-4906-B1DF-06BC268166C5}" destId="{536330F1-3B8A-41C7-8E1D-BE7929ADDB09}" srcOrd="0" destOrd="0" presId="urn:microsoft.com/office/officeart/2005/8/layout/orgChart1"/>
    <dgm:cxn modelId="{5CACF9A9-6380-469B-8BEC-4064C6BDCC9D}" type="presParOf" srcId="{014C0811-D70F-4906-B1DF-06BC268166C5}" destId="{2684DBA3-78C0-4B06-94DD-5DD65A0C2049}" srcOrd="1" destOrd="0" presId="urn:microsoft.com/office/officeart/2005/8/layout/orgChart1"/>
    <dgm:cxn modelId="{63D22ED5-4E7D-47F2-BB93-8C99D0E5FECF}" type="presParOf" srcId="{A05C2D35-FBA2-4C8F-8CCC-A3051B469209}" destId="{5AE0A416-BA3E-4938-9EBA-AC64018ACE8D}" srcOrd="1" destOrd="0" presId="urn:microsoft.com/office/officeart/2005/8/layout/orgChart1"/>
    <dgm:cxn modelId="{9A3CB316-E076-4BEB-B2BB-2F323D9EF76E}" type="presParOf" srcId="{5AE0A416-BA3E-4938-9EBA-AC64018ACE8D}" destId="{D670FBEC-1DF2-430B-8C23-69D8803583D9}" srcOrd="0" destOrd="0" presId="urn:microsoft.com/office/officeart/2005/8/layout/orgChart1"/>
    <dgm:cxn modelId="{9429F34C-4A44-4F2A-9787-E41B602F4F5C}" type="presParOf" srcId="{5AE0A416-BA3E-4938-9EBA-AC64018ACE8D}" destId="{7CB9FD27-FFC9-4C09-876A-B8B092C0F880}" srcOrd="1" destOrd="0" presId="urn:microsoft.com/office/officeart/2005/8/layout/orgChart1"/>
    <dgm:cxn modelId="{FA056C97-7D7D-4A11-84AE-CC9A641289B4}" type="presParOf" srcId="{7CB9FD27-FFC9-4C09-876A-B8B092C0F880}" destId="{38271B57-7727-4A44-A380-9705548766DE}" srcOrd="0" destOrd="0" presId="urn:microsoft.com/office/officeart/2005/8/layout/orgChart1"/>
    <dgm:cxn modelId="{16499AA6-0B1C-4702-81AD-C246BD5C7E54}" type="presParOf" srcId="{38271B57-7727-4A44-A380-9705548766DE}" destId="{7AD35544-DD7B-471E-B1D4-CEB3F191E25C}" srcOrd="0" destOrd="0" presId="urn:microsoft.com/office/officeart/2005/8/layout/orgChart1"/>
    <dgm:cxn modelId="{A1AF0269-B335-4A57-8BB5-7EF92821304E}" type="presParOf" srcId="{38271B57-7727-4A44-A380-9705548766DE}" destId="{4861EDCC-48D0-487A-BC7F-E79CF284AAAC}" srcOrd="1" destOrd="0" presId="urn:microsoft.com/office/officeart/2005/8/layout/orgChart1"/>
    <dgm:cxn modelId="{66AEED04-A541-44BB-994D-96B10FE2C2D8}" type="presParOf" srcId="{7CB9FD27-FFC9-4C09-876A-B8B092C0F880}" destId="{6683CA58-B5D8-4F43-8F52-200DC7A8A10D}" srcOrd="1" destOrd="0" presId="urn:microsoft.com/office/officeart/2005/8/layout/orgChart1"/>
    <dgm:cxn modelId="{1E7FFE21-8FDE-4125-ACC7-EA33C1D115EE}" type="presParOf" srcId="{7CB9FD27-FFC9-4C09-876A-B8B092C0F880}" destId="{2FEFAECF-A411-4492-928E-BEF62CD2C69E}" srcOrd="2" destOrd="0" presId="urn:microsoft.com/office/officeart/2005/8/layout/orgChart1"/>
    <dgm:cxn modelId="{60374CFC-CA67-4DD9-95C2-B80BE7F4B632}" type="presParOf" srcId="{5AE0A416-BA3E-4938-9EBA-AC64018ACE8D}" destId="{08EED2D6-4336-43AD-A15F-46A46AE07788}" srcOrd="2" destOrd="0" presId="urn:microsoft.com/office/officeart/2005/8/layout/orgChart1"/>
    <dgm:cxn modelId="{2E065114-AF4A-4171-BA11-A206CEBA6C9E}" type="presParOf" srcId="{5AE0A416-BA3E-4938-9EBA-AC64018ACE8D}" destId="{AEB100EC-FE48-4E3E-83FD-DE01AB7F0CBB}" srcOrd="3" destOrd="0" presId="urn:microsoft.com/office/officeart/2005/8/layout/orgChart1"/>
    <dgm:cxn modelId="{16547291-B20A-43BE-B29D-3700D808BCB6}" type="presParOf" srcId="{AEB100EC-FE48-4E3E-83FD-DE01AB7F0CBB}" destId="{BCB9D628-1C48-4FB6-9A04-84DA5D7626CB}" srcOrd="0" destOrd="0" presId="urn:microsoft.com/office/officeart/2005/8/layout/orgChart1"/>
    <dgm:cxn modelId="{2152BD56-56D4-4977-835A-4BCCA6D7D6DC}" type="presParOf" srcId="{BCB9D628-1C48-4FB6-9A04-84DA5D7626CB}" destId="{85077965-9386-43A5-AF5F-3094EE9DE711}" srcOrd="0" destOrd="0" presId="urn:microsoft.com/office/officeart/2005/8/layout/orgChart1"/>
    <dgm:cxn modelId="{465919DB-9111-47F9-9624-16AC34CE04C6}" type="presParOf" srcId="{BCB9D628-1C48-4FB6-9A04-84DA5D7626CB}" destId="{7BF152E8-4F48-4FE4-89E2-7E1FC238B2B8}" srcOrd="1" destOrd="0" presId="urn:microsoft.com/office/officeart/2005/8/layout/orgChart1"/>
    <dgm:cxn modelId="{6302E800-54BF-4307-A123-22BF177A9CD3}" type="presParOf" srcId="{AEB100EC-FE48-4E3E-83FD-DE01AB7F0CBB}" destId="{277AF4DA-3E41-4DF8-B70B-AE71A7E1D820}" srcOrd="1" destOrd="0" presId="urn:microsoft.com/office/officeart/2005/8/layout/orgChart1"/>
    <dgm:cxn modelId="{688CBE98-BD6D-4B0A-9A30-CE1B5F28B0DE}" type="presParOf" srcId="{AEB100EC-FE48-4E3E-83FD-DE01AB7F0CBB}" destId="{8AC70140-575C-414A-BC7D-D2B95417AD46}" srcOrd="2" destOrd="0" presId="urn:microsoft.com/office/officeart/2005/8/layout/orgChart1"/>
    <dgm:cxn modelId="{938C9E0E-0E96-4593-A4FD-E34E4F52470F}" type="presParOf" srcId="{A05C2D35-FBA2-4C8F-8CCC-A3051B469209}" destId="{5CEE0DA5-4DB5-4C6D-9D4F-04C8EE236337}" srcOrd="2" destOrd="0" presId="urn:microsoft.com/office/officeart/2005/8/layout/orgChart1"/>
    <dgm:cxn modelId="{8726EB6E-F9B7-4200-BCD6-22C07D24F26B}" type="presParOf" srcId="{241B7D12-5DEB-4ED0-AA00-7E32FCBBAB24}" destId="{572E9595-B62C-4B11-8CC9-533A5F64055C}" srcOrd="8" destOrd="0" presId="urn:microsoft.com/office/officeart/2005/8/layout/orgChart1"/>
    <dgm:cxn modelId="{A562A10F-16F9-4D69-87FA-38536B605B22}" type="presParOf" srcId="{241B7D12-5DEB-4ED0-AA00-7E32FCBBAB24}" destId="{310B115F-B7EE-4882-82B1-443C493F1281}" srcOrd="9" destOrd="0" presId="urn:microsoft.com/office/officeart/2005/8/layout/orgChart1"/>
    <dgm:cxn modelId="{04C44DC9-AFDB-4011-AED4-EA3E321537CE}" type="presParOf" srcId="{310B115F-B7EE-4882-82B1-443C493F1281}" destId="{6B44949C-0511-43A4-8CC2-D6305AA532F2}" srcOrd="0" destOrd="0" presId="urn:microsoft.com/office/officeart/2005/8/layout/orgChart1"/>
    <dgm:cxn modelId="{8B7ECBA4-317B-4682-8C6A-ECE07559511E}" type="presParOf" srcId="{6B44949C-0511-43A4-8CC2-D6305AA532F2}" destId="{D2B68863-E509-42B4-BA2D-4186173895B7}" srcOrd="0" destOrd="0" presId="urn:microsoft.com/office/officeart/2005/8/layout/orgChart1"/>
    <dgm:cxn modelId="{E9638B9E-A886-4687-B9CC-13AE2C27A5BB}" type="presParOf" srcId="{6B44949C-0511-43A4-8CC2-D6305AA532F2}" destId="{B1FC7BD9-A9CE-4723-B57B-9D435B587839}" srcOrd="1" destOrd="0" presId="urn:microsoft.com/office/officeart/2005/8/layout/orgChart1"/>
    <dgm:cxn modelId="{75EE6AF4-7122-4A7A-A4C6-9EB6C1E068E1}" type="presParOf" srcId="{310B115F-B7EE-4882-82B1-443C493F1281}" destId="{76828566-2627-4228-902C-3340B4E90678}" srcOrd="1" destOrd="0" presId="urn:microsoft.com/office/officeart/2005/8/layout/orgChart1"/>
    <dgm:cxn modelId="{F2DB745F-2A01-4159-A8FB-62A14A4274D0}" type="presParOf" srcId="{76828566-2627-4228-902C-3340B4E90678}" destId="{10512857-0B57-4DDB-B454-36099BB08B17}" srcOrd="0" destOrd="0" presId="urn:microsoft.com/office/officeart/2005/8/layout/orgChart1"/>
    <dgm:cxn modelId="{5F64A368-14AC-4A6E-BF93-7F2E5BB1A5EB}" type="presParOf" srcId="{76828566-2627-4228-902C-3340B4E90678}" destId="{F1713120-1E6D-4545-A693-4B0FE2629CD0}" srcOrd="1" destOrd="0" presId="urn:microsoft.com/office/officeart/2005/8/layout/orgChart1"/>
    <dgm:cxn modelId="{A949B185-3874-4DC0-83F4-0F2F5FF85D1E}" type="presParOf" srcId="{F1713120-1E6D-4545-A693-4B0FE2629CD0}" destId="{8917A774-BD13-42E5-9155-6F890B53EF96}" srcOrd="0" destOrd="0" presId="urn:microsoft.com/office/officeart/2005/8/layout/orgChart1"/>
    <dgm:cxn modelId="{55629B7E-71A4-4D70-8047-6ABAB82C3D1B}" type="presParOf" srcId="{8917A774-BD13-42E5-9155-6F890B53EF96}" destId="{6ED6E5A9-3058-4EA2-AB65-F57AED0152C0}" srcOrd="0" destOrd="0" presId="urn:microsoft.com/office/officeart/2005/8/layout/orgChart1"/>
    <dgm:cxn modelId="{B696D782-C3C0-4511-853B-6D31C346F4C6}" type="presParOf" srcId="{8917A774-BD13-42E5-9155-6F890B53EF96}" destId="{E4A715E6-F79A-44A0-BE72-F6EEF2F558BB}" srcOrd="1" destOrd="0" presId="urn:microsoft.com/office/officeart/2005/8/layout/orgChart1"/>
    <dgm:cxn modelId="{3DC0361D-DF29-4E18-8E81-5B1108395BF2}" type="presParOf" srcId="{F1713120-1E6D-4545-A693-4B0FE2629CD0}" destId="{1FA6F06D-B98A-4D62-B1F1-B676987FE881}" srcOrd="1" destOrd="0" presId="urn:microsoft.com/office/officeart/2005/8/layout/orgChart1"/>
    <dgm:cxn modelId="{664951D4-B5B7-4F4C-B8F2-6922E55E737E}" type="presParOf" srcId="{F1713120-1E6D-4545-A693-4B0FE2629CD0}" destId="{755DF595-6B9A-4896-88B1-1F15A05BD976}" srcOrd="2" destOrd="0" presId="urn:microsoft.com/office/officeart/2005/8/layout/orgChart1"/>
    <dgm:cxn modelId="{6E5DD197-A5C0-4960-A50F-FA45433D03D0}" type="presParOf" srcId="{310B115F-B7EE-4882-82B1-443C493F1281}" destId="{28B53702-4EB6-4729-9A0A-7183774587ED}" srcOrd="2" destOrd="0" presId="urn:microsoft.com/office/officeart/2005/8/layout/orgChart1"/>
    <dgm:cxn modelId="{722C4474-FEA9-4582-88DD-3CA0B77B167C}" type="presParOf" srcId="{241B7D12-5DEB-4ED0-AA00-7E32FCBBAB24}" destId="{1CA6E809-E306-4E5E-ABB8-D4C0D0790172}" srcOrd="10" destOrd="0" presId="urn:microsoft.com/office/officeart/2005/8/layout/orgChart1"/>
    <dgm:cxn modelId="{91AD70F3-D564-4274-A5CE-9842081B9F51}" type="presParOf" srcId="{241B7D12-5DEB-4ED0-AA00-7E32FCBBAB24}" destId="{EA83E1AD-EEC6-4C35-80C7-0B3BA25A9C47}" srcOrd="11" destOrd="0" presId="urn:microsoft.com/office/officeart/2005/8/layout/orgChart1"/>
    <dgm:cxn modelId="{647BD31B-9F6A-4EAB-82EA-BC482EBC3ACC}" type="presParOf" srcId="{EA83E1AD-EEC6-4C35-80C7-0B3BA25A9C47}" destId="{E6A4E5C5-C1E2-42FA-9545-3B56C387F1A2}" srcOrd="0" destOrd="0" presId="urn:microsoft.com/office/officeart/2005/8/layout/orgChart1"/>
    <dgm:cxn modelId="{3E9BC731-48C6-426F-B309-B9249876B35D}" type="presParOf" srcId="{E6A4E5C5-C1E2-42FA-9545-3B56C387F1A2}" destId="{882FD136-E806-4591-9F05-7BC9DD076C7E}" srcOrd="0" destOrd="0" presId="urn:microsoft.com/office/officeart/2005/8/layout/orgChart1"/>
    <dgm:cxn modelId="{B0DA6422-A02B-4335-BF86-6E6EF172351F}" type="presParOf" srcId="{E6A4E5C5-C1E2-42FA-9545-3B56C387F1A2}" destId="{1D671BCA-0197-4302-8C01-B83D6263959D}" srcOrd="1" destOrd="0" presId="urn:microsoft.com/office/officeart/2005/8/layout/orgChart1"/>
    <dgm:cxn modelId="{8543CB99-3061-4C19-A088-744F65A3E5FD}" type="presParOf" srcId="{EA83E1AD-EEC6-4C35-80C7-0B3BA25A9C47}" destId="{2C42D41A-DC16-4355-A04A-3218541BB51B}" srcOrd="1" destOrd="0" presId="urn:microsoft.com/office/officeart/2005/8/layout/orgChart1"/>
    <dgm:cxn modelId="{7F0C5D8D-0C30-4505-8738-6F521D27CB99}" type="presParOf" srcId="{2C42D41A-DC16-4355-A04A-3218541BB51B}" destId="{AAB20E82-75D3-4A70-A5F8-7F22D99A618D}" srcOrd="0" destOrd="0" presId="urn:microsoft.com/office/officeart/2005/8/layout/orgChart1"/>
    <dgm:cxn modelId="{72873108-196B-4D8A-9FFE-C09F7F06A64C}" type="presParOf" srcId="{2C42D41A-DC16-4355-A04A-3218541BB51B}" destId="{56166F75-6345-42F6-9F97-622A6AE02C43}" srcOrd="1" destOrd="0" presId="urn:microsoft.com/office/officeart/2005/8/layout/orgChart1"/>
    <dgm:cxn modelId="{E09535EA-2249-4895-B0D1-BD5E54F85124}" type="presParOf" srcId="{56166F75-6345-42F6-9F97-622A6AE02C43}" destId="{6CE94A7E-3191-40FF-B1E1-CC22D6B5238D}" srcOrd="0" destOrd="0" presId="urn:microsoft.com/office/officeart/2005/8/layout/orgChart1"/>
    <dgm:cxn modelId="{5ED4D890-BB68-40A8-AF91-BBF87124B21C}" type="presParOf" srcId="{6CE94A7E-3191-40FF-B1E1-CC22D6B5238D}" destId="{03C867D7-4F26-4BE0-91DC-A6C967091C77}" srcOrd="0" destOrd="0" presId="urn:microsoft.com/office/officeart/2005/8/layout/orgChart1"/>
    <dgm:cxn modelId="{C59915AF-DB19-4EF0-A84C-502642AF7736}" type="presParOf" srcId="{6CE94A7E-3191-40FF-B1E1-CC22D6B5238D}" destId="{D4BDC31F-8C35-4791-BA03-F75BA4A7DFC8}" srcOrd="1" destOrd="0" presId="urn:microsoft.com/office/officeart/2005/8/layout/orgChart1"/>
    <dgm:cxn modelId="{CD8A319F-5634-4442-9690-270A34430E59}" type="presParOf" srcId="{56166F75-6345-42F6-9F97-622A6AE02C43}" destId="{91EBE6E2-73CE-453B-8CF7-278CD6CD2322}" srcOrd="1" destOrd="0" presId="urn:microsoft.com/office/officeart/2005/8/layout/orgChart1"/>
    <dgm:cxn modelId="{17DA37B2-E667-4736-8575-0877849772E9}" type="presParOf" srcId="{56166F75-6345-42F6-9F97-622A6AE02C43}" destId="{6A03FAD6-341D-449C-A87C-B9FD9D7864CB}" srcOrd="2" destOrd="0" presId="urn:microsoft.com/office/officeart/2005/8/layout/orgChart1"/>
    <dgm:cxn modelId="{73C7A17D-4434-4558-9DED-B085ECA14D80}" type="presParOf" srcId="{EA83E1AD-EEC6-4C35-80C7-0B3BA25A9C47}" destId="{DB58EE88-474C-46B2-A197-DF0E3B1C5888}" srcOrd="2" destOrd="0" presId="urn:microsoft.com/office/officeart/2005/8/layout/orgChart1"/>
    <dgm:cxn modelId="{A3176D49-7C2D-4846-85E9-CA29DF345A7D}" type="presParOf" srcId="{00A0FADC-4687-47FF-96A4-29342E5DADF0}" destId="{AFA1FF3F-63F4-4AC3-BA15-C3587C8CFD46}" srcOrd="2" destOrd="0" presId="urn:microsoft.com/office/officeart/2005/8/layout/orgChart1"/>
    <dgm:cxn modelId="{1D5FDEF1-F1EF-42F4-AEBE-C09B5BE0926C}" type="presParOf" srcId="{AFA1FF3F-63F4-4AC3-BA15-C3587C8CFD46}" destId="{66BDD0FD-ECB6-41E5-AF2A-F2F58B8FF0CC}" srcOrd="0" destOrd="0" presId="urn:microsoft.com/office/officeart/2005/8/layout/orgChart1"/>
    <dgm:cxn modelId="{898E5127-C295-48CE-9C2B-8013E135F55A}" type="presParOf" srcId="{AFA1FF3F-63F4-4AC3-BA15-C3587C8CFD46}" destId="{1749F2EE-E40D-47EA-BE93-35E70B4E453C}" srcOrd="1" destOrd="0" presId="urn:microsoft.com/office/officeart/2005/8/layout/orgChart1"/>
    <dgm:cxn modelId="{5D2311AA-8220-4371-9778-A9B2E8E98B8C}" type="presParOf" srcId="{1749F2EE-E40D-47EA-BE93-35E70B4E453C}" destId="{1CB1EF55-43BD-40AC-960F-A912CE8B15B2}" srcOrd="0" destOrd="0" presId="urn:microsoft.com/office/officeart/2005/8/layout/orgChart1"/>
    <dgm:cxn modelId="{3C5ECACF-4305-47E1-A79B-88CE3A5A4F23}" type="presParOf" srcId="{1CB1EF55-43BD-40AC-960F-A912CE8B15B2}" destId="{718647DF-4DF6-46CF-99A7-0B3CE6F655EB}" srcOrd="0" destOrd="0" presId="urn:microsoft.com/office/officeart/2005/8/layout/orgChart1"/>
    <dgm:cxn modelId="{39C9C1F7-D6E2-48AB-AAF6-72D77B3BDFEC}" type="presParOf" srcId="{1CB1EF55-43BD-40AC-960F-A912CE8B15B2}" destId="{2F769631-DE3E-4B95-985B-13B1D762BEF2}" srcOrd="1" destOrd="0" presId="urn:microsoft.com/office/officeart/2005/8/layout/orgChart1"/>
    <dgm:cxn modelId="{5AC82AE6-FCD7-43A5-A1FD-1A3D277D4F0D}" type="presParOf" srcId="{1749F2EE-E40D-47EA-BE93-35E70B4E453C}" destId="{2FD81E4E-869A-41D9-B6E9-48264DF2B521}" srcOrd="1" destOrd="0" presId="urn:microsoft.com/office/officeart/2005/8/layout/orgChart1"/>
    <dgm:cxn modelId="{9A57879E-836E-4EB5-8B67-2BDE499EFE0D}" type="presParOf" srcId="{1749F2EE-E40D-47EA-BE93-35E70B4E453C}" destId="{26F9B8FD-11EE-4113-9A11-D50EC1EE415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A20A0-A65D-4AC5-8699-5A3801D076EE}">
      <dsp:nvSpPr>
        <dsp:cNvPr id="0" name=""/>
        <dsp:cNvSpPr/>
      </dsp:nvSpPr>
      <dsp:spPr>
        <a:xfrm>
          <a:off x="0" y="896707"/>
          <a:ext cx="7433320" cy="1081013"/>
        </a:xfrm>
        <a:prstGeom prst="rightArrow">
          <a:avLst>
            <a:gd name="adj1" fmla="val 50000"/>
            <a:gd name="adj2" fmla="val 50000"/>
          </a:avLst>
        </a:prstGeom>
        <a:solidFill>
          <a:srgbClr val="EBEBEB"/>
        </a:solidFill>
        <a:ln w="22225" cap="rnd" cmpd="sng" algn="ctr">
          <a:solidFill>
            <a:srgbClr val="4653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1611" numCol="1" spcCol="1270" rtlCol="0" anchor="ctr" anchorCtr="0">
          <a:noAutofit/>
        </a:bodyPr>
        <a:lstStyle/>
        <a:p>
          <a:pPr marL="0" lvl="0" indent="0" algn="l" defTabSz="933450" rtl="0">
            <a:lnSpc>
              <a:spcPct val="90000"/>
            </a:lnSpc>
            <a:spcBef>
              <a:spcPct val="0"/>
            </a:spcBef>
            <a:spcAft>
              <a:spcPct val="35000"/>
            </a:spcAft>
            <a:buNone/>
          </a:pPr>
          <a:r>
            <a:rPr lang="fr-FR" sz="2100" kern="1200" noProof="0" dirty="0">
              <a:solidFill>
                <a:schemeClr val="tx2"/>
              </a:solidFill>
            </a:rPr>
            <a:t>Texte ici</a:t>
          </a:r>
          <a:endParaRPr lang="fr-FR" sz="2100" kern="1200" noProof="0" dirty="0"/>
        </a:p>
      </dsp:txBody>
      <dsp:txXfrm>
        <a:off x="0" y="1166960"/>
        <a:ext cx="7163067" cy="540507"/>
      </dsp:txXfrm>
    </dsp:sp>
    <dsp:sp modelId="{A58F0E6E-D01D-4504-8FC9-78609F2D53BA}">
      <dsp:nvSpPr>
        <dsp:cNvPr id="0" name=""/>
        <dsp:cNvSpPr/>
      </dsp:nvSpPr>
      <dsp:spPr>
        <a:xfrm>
          <a:off x="0" y="1728929"/>
          <a:ext cx="1373826" cy="1984913"/>
        </a:xfrm>
        <a:prstGeom prst="rect">
          <a:avLst/>
        </a:prstGeom>
        <a:noFill/>
        <a:ln w="22225"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rtlCol="0" anchor="t" anchorCtr="0">
          <a:noAutofit/>
        </a:bodyPr>
        <a:lstStyle/>
        <a:p>
          <a:pPr marL="0" lvl="0" indent="0" algn="l" defTabSz="488950" rtl="0">
            <a:lnSpc>
              <a:spcPct val="90000"/>
            </a:lnSpc>
            <a:spcBef>
              <a:spcPct val="0"/>
            </a:spcBef>
            <a:spcAft>
              <a:spcPct val="35000"/>
            </a:spcAft>
            <a:buNone/>
          </a:pPr>
          <a:r>
            <a:rPr lang="fr-FR" sz="1100" kern="1200" noProof="0" dirty="0">
              <a:solidFill>
                <a:schemeClr val="bg1"/>
              </a:solidFill>
              <a:cs typeface="Arial" panose="020B0604020202020204" pitchFamily="34" charset="0"/>
            </a:rPr>
            <a:t>Cette diapositive est modifiable à 100 %. Adaptez-la à vos besoins et attirez l’attention de votre audience. </a:t>
          </a:r>
          <a:endParaRPr lang="fr-FR" sz="1100" kern="1200" noProof="0" dirty="0">
            <a:solidFill>
              <a:schemeClr val="bg1"/>
            </a:solidFill>
          </a:endParaRPr>
        </a:p>
      </dsp:txBody>
      <dsp:txXfrm>
        <a:off x="0" y="1728929"/>
        <a:ext cx="1373826" cy="1984913"/>
      </dsp:txXfrm>
    </dsp:sp>
    <dsp:sp modelId="{1AD93A5D-0DCB-40BD-9BA6-90BEFDD496D0}">
      <dsp:nvSpPr>
        <dsp:cNvPr id="0" name=""/>
        <dsp:cNvSpPr/>
      </dsp:nvSpPr>
      <dsp:spPr>
        <a:xfrm>
          <a:off x="1373677" y="1426470"/>
          <a:ext cx="6059642" cy="1081013"/>
        </a:xfrm>
        <a:prstGeom prst="rightArrow">
          <a:avLst>
            <a:gd name="adj1" fmla="val 50000"/>
            <a:gd name="adj2" fmla="val 50000"/>
          </a:avLst>
        </a:prstGeom>
        <a:solidFill>
          <a:srgbClr val="D3D3D3"/>
        </a:solidFill>
        <a:ln w="22225" cap="rnd" cmpd="sng" algn="ctr">
          <a:solidFill>
            <a:srgbClr val="4653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1611" numCol="1" spcCol="1270" rtlCol="0" anchor="ctr" anchorCtr="0">
          <a:noAutofit/>
        </a:bodyPr>
        <a:lstStyle/>
        <a:p>
          <a:pPr marL="0" lvl="0" indent="0" algn="l" defTabSz="933450" rtl="0">
            <a:lnSpc>
              <a:spcPct val="90000"/>
            </a:lnSpc>
            <a:spcBef>
              <a:spcPct val="0"/>
            </a:spcBef>
            <a:spcAft>
              <a:spcPct val="35000"/>
            </a:spcAft>
            <a:buNone/>
          </a:pPr>
          <a:r>
            <a:rPr lang="fr-FR" sz="2100" kern="1200" noProof="0" dirty="0">
              <a:solidFill>
                <a:schemeClr val="tx2"/>
              </a:solidFill>
            </a:rPr>
            <a:t>Texte ici</a:t>
          </a:r>
          <a:endParaRPr lang="fr-FR" sz="2100" kern="1200" noProof="0" dirty="0"/>
        </a:p>
      </dsp:txBody>
      <dsp:txXfrm>
        <a:off x="1373677" y="1696723"/>
        <a:ext cx="5789389" cy="540507"/>
      </dsp:txXfrm>
    </dsp:sp>
    <dsp:sp modelId="{BFB31FF8-D28C-4376-94A3-F95504EDB80D}">
      <dsp:nvSpPr>
        <dsp:cNvPr id="0" name=""/>
        <dsp:cNvSpPr/>
      </dsp:nvSpPr>
      <dsp:spPr>
        <a:xfrm>
          <a:off x="1373677" y="2258818"/>
          <a:ext cx="1373826" cy="1984913"/>
        </a:xfrm>
        <a:prstGeom prst="rect">
          <a:avLst/>
        </a:prstGeom>
        <a:noFill/>
        <a:ln w="22225"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rtlCol="0" anchor="t" anchorCtr="0">
          <a:noAutofit/>
        </a:bodyPr>
        <a:lstStyle/>
        <a:p>
          <a:pPr marL="0" lvl="0" indent="0" algn="l" defTabSz="488950" rtl="0">
            <a:lnSpc>
              <a:spcPct val="90000"/>
            </a:lnSpc>
            <a:spcBef>
              <a:spcPct val="0"/>
            </a:spcBef>
            <a:spcAft>
              <a:spcPct val="35000"/>
            </a:spcAft>
            <a:buNone/>
          </a:pPr>
          <a:r>
            <a:rPr lang="fr-FR" sz="1100" kern="1200" noProof="0" dirty="0">
              <a:solidFill>
                <a:schemeClr val="bg1"/>
              </a:solidFill>
              <a:cs typeface="Arial" panose="020B0604020202020204" pitchFamily="34" charset="0"/>
            </a:rPr>
            <a:t>Cette diapositive est modifiable à 100 %. Adaptez-la à vos besoins et attirez l’attention de votre audience. </a:t>
          </a:r>
          <a:endParaRPr lang="fr-FR" sz="1100" kern="1200" noProof="0" dirty="0"/>
        </a:p>
      </dsp:txBody>
      <dsp:txXfrm>
        <a:off x="1373677" y="2258818"/>
        <a:ext cx="1373826" cy="1984913"/>
      </dsp:txXfrm>
    </dsp:sp>
    <dsp:sp modelId="{59F32027-1075-44B9-9BE7-1200137E6774}">
      <dsp:nvSpPr>
        <dsp:cNvPr id="0" name=""/>
        <dsp:cNvSpPr/>
      </dsp:nvSpPr>
      <dsp:spPr>
        <a:xfrm>
          <a:off x="2747355" y="1967519"/>
          <a:ext cx="4685964" cy="1081013"/>
        </a:xfrm>
        <a:prstGeom prst="rightArrow">
          <a:avLst>
            <a:gd name="adj1" fmla="val 50000"/>
            <a:gd name="adj2" fmla="val 50000"/>
          </a:avLst>
        </a:prstGeom>
        <a:solidFill>
          <a:srgbClr val="B0B0B0"/>
        </a:solidFill>
        <a:ln w="22225" cap="rnd" cmpd="sng" algn="ctr">
          <a:solidFill>
            <a:srgbClr val="4653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1611" numCol="1" spcCol="1270" rtlCol="0" anchor="ctr" anchorCtr="0">
          <a:noAutofit/>
        </a:bodyPr>
        <a:lstStyle/>
        <a:p>
          <a:pPr marL="0" lvl="0" indent="0" algn="l" defTabSz="933450" rtl="0">
            <a:lnSpc>
              <a:spcPct val="90000"/>
            </a:lnSpc>
            <a:spcBef>
              <a:spcPct val="0"/>
            </a:spcBef>
            <a:spcAft>
              <a:spcPct val="35000"/>
            </a:spcAft>
            <a:buNone/>
          </a:pPr>
          <a:r>
            <a:rPr lang="fr-FR" sz="2100" kern="1200" noProof="0" dirty="0">
              <a:solidFill>
                <a:schemeClr val="bg1"/>
              </a:solidFill>
            </a:rPr>
            <a:t>Texte ici</a:t>
          </a:r>
        </a:p>
      </dsp:txBody>
      <dsp:txXfrm>
        <a:off x="2747355" y="2237772"/>
        <a:ext cx="4415711" cy="540507"/>
      </dsp:txXfrm>
    </dsp:sp>
    <dsp:sp modelId="{AA2BF803-A62A-4661-BF51-C3A8CB13DF72}">
      <dsp:nvSpPr>
        <dsp:cNvPr id="0" name=""/>
        <dsp:cNvSpPr/>
      </dsp:nvSpPr>
      <dsp:spPr>
        <a:xfrm>
          <a:off x="2747355" y="2800001"/>
          <a:ext cx="1373826" cy="1984913"/>
        </a:xfrm>
        <a:prstGeom prst="rect">
          <a:avLst/>
        </a:prstGeom>
        <a:noFill/>
        <a:ln w="22225"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rtlCol="0" anchor="t" anchorCtr="0">
          <a:noAutofit/>
        </a:bodyPr>
        <a:lstStyle/>
        <a:p>
          <a:pPr marL="0" lvl="0" indent="0" algn="l" defTabSz="488950" rtl="0">
            <a:lnSpc>
              <a:spcPct val="90000"/>
            </a:lnSpc>
            <a:spcBef>
              <a:spcPct val="0"/>
            </a:spcBef>
            <a:spcAft>
              <a:spcPct val="35000"/>
            </a:spcAft>
            <a:buNone/>
          </a:pPr>
          <a:r>
            <a:rPr lang="fr-FR" sz="1100" kern="1200" noProof="0" dirty="0">
              <a:solidFill>
                <a:schemeClr val="bg1"/>
              </a:solidFill>
              <a:cs typeface="Arial" panose="020B0604020202020204" pitchFamily="34" charset="0"/>
            </a:rPr>
            <a:t>Cette diapositive est modifiable à 100 %. Adaptez-la à vos besoins et attirez l’attention de votre audience. </a:t>
          </a:r>
          <a:endParaRPr lang="fr-FR" sz="1100" kern="1200" noProof="0" dirty="0"/>
        </a:p>
      </dsp:txBody>
      <dsp:txXfrm>
        <a:off x="2747355" y="2800001"/>
        <a:ext cx="1373826" cy="1984913"/>
      </dsp:txXfrm>
    </dsp:sp>
    <dsp:sp modelId="{76C201A9-AE94-473A-AFE6-A74BAC936839}">
      <dsp:nvSpPr>
        <dsp:cNvPr id="0" name=""/>
        <dsp:cNvSpPr/>
      </dsp:nvSpPr>
      <dsp:spPr>
        <a:xfrm>
          <a:off x="4121775" y="2508590"/>
          <a:ext cx="3311544" cy="1081013"/>
        </a:xfrm>
        <a:prstGeom prst="rightArrow">
          <a:avLst>
            <a:gd name="adj1" fmla="val 50000"/>
            <a:gd name="adj2" fmla="val 50000"/>
          </a:avLst>
        </a:prstGeom>
        <a:solidFill>
          <a:srgbClr val="8B8B8B"/>
        </a:solidFill>
        <a:ln w="22225" cap="rnd" cmpd="sng" algn="ctr">
          <a:solidFill>
            <a:srgbClr val="4653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1611" numCol="1" spcCol="1270" rtlCol="0" anchor="ctr" anchorCtr="0">
          <a:noAutofit/>
        </a:bodyPr>
        <a:lstStyle/>
        <a:p>
          <a:pPr marL="0" lvl="0" indent="0" algn="l" defTabSz="933450" rtl="0">
            <a:lnSpc>
              <a:spcPct val="90000"/>
            </a:lnSpc>
            <a:spcBef>
              <a:spcPct val="0"/>
            </a:spcBef>
            <a:spcAft>
              <a:spcPct val="35000"/>
            </a:spcAft>
            <a:buNone/>
          </a:pPr>
          <a:r>
            <a:rPr lang="fr-FR" sz="2100" kern="1200" noProof="0" dirty="0">
              <a:solidFill>
                <a:schemeClr val="bg1"/>
              </a:solidFill>
            </a:rPr>
            <a:t>Texte ici</a:t>
          </a:r>
        </a:p>
      </dsp:txBody>
      <dsp:txXfrm>
        <a:off x="4121775" y="2778843"/>
        <a:ext cx="3041291" cy="540507"/>
      </dsp:txXfrm>
    </dsp:sp>
    <dsp:sp modelId="{2633F54C-0141-4DCF-83FB-853C439AD8EB}">
      <dsp:nvSpPr>
        <dsp:cNvPr id="0" name=""/>
        <dsp:cNvSpPr/>
      </dsp:nvSpPr>
      <dsp:spPr>
        <a:xfrm>
          <a:off x="4121775" y="3341144"/>
          <a:ext cx="1373826" cy="1984913"/>
        </a:xfrm>
        <a:prstGeom prst="rect">
          <a:avLst/>
        </a:prstGeom>
        <a:noFill/>
        <a:ln w="22225"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rtlCol="0" anchor="t" anchorCtr="0">
          <a:noAutofit/>
        </a:bodyPr>
        <a:lstStyle/>
        <a:p>
          <a:pPr marL="0" lvl="0" indent="0" algn="l" defTabSz="488950" rtl="0">
            <a:lnSpc>
              <a:spcPct val="90000"/>
            </a:lnSpc>
            <a:spcBef>
              <a:spcPct val="0"/>
            </a:spcBef>
            <a:spcAft>
              <a:spcPct val="35000"/>
            </a:spcAft>
            <a:buNone/>
          </a:pPr>
          <a:r>
            <a:rPr lang="fr-FR" sz="1100" kern="1200" noProof="0" dirty="0">
              <a:solidFill>
                <a:schemeClr val="bg1"/>
              </a:solidFill>
              <a:cs typeface="Arial" panose="020B0604020202020204" pitchFamily="34" charset="0"/>
            </a:rPr>
            <a:t>Cette diapositive est modifiable à 100 %. Adaptez-la à vos besoins et attirez l’attention de votre audience. </a:t>
          </a:r>
          <a:endParaRPr lang="fr-FR" sz="1100" kern="1200" noProof="0" dirty="0">
            <a:solidFill>
              <a:schemeClr val="bg1"/>
            </a:solidFill>
          </a:endParaRPr>
        </a:p>
      </dsp:txBody>
      <dsp:txXfrm>
        <a:off x="4121775" y="3341144"/>
        <a:ext cx="1373826" cy="1984913"/>
      </dsp:txXfrm>
    </dsp:sp>
    <dsp:sp modelId="{832C6785-4934-476D-8C7F-46FFD4534863}">
      <dsp:nvSpPr>
        <dsp:cNvPr id="0" name=""/>
        <dsp:cNvSpPr/>
      </dsp:nvSpPr>
      <dsp:spPr>
        <a:xfrm>
          <a:off x="5495453" y="3049639"/>
          <a:ext cx="1937866" cy="1081013"/>
        </a:xfrm>
        <a:prstGeom prst="rightArrow">
          <a:avLst>
            <a:gd name="adj1" fmla="val 50000"/>
            <a:gd name="adj2" fmla="val 50000"/>
          </a:avLst>
        </a:prstGeom>
        <a:solidFill>
          <a:srgbClr val="757575"/>
        </a:solidFill>
        <a:ln w="22225" cap="rnd" cmpd="sng" algn="ctr">
          <a:solidFill>
            <a:srgbClr val="4653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71611" numCol="1" spcCol="1270" rtlCol="0" anchor="ctr" anchorCtr="0">
          <a:noAutofit/>
        </a:bodyPr>
        <a:lstStyle/>
        <a:p>
          <a:pPr marL="0" lvl="0" indent="0" algn="l" defTabSz="933450" rtl="0">
            <a:lnSpc>
              <a:spcPct val="90000"/>
            </a:lnSpc>
            <a:spcBef>
              <a:spcPct val="0"/>
            </a:spcBef>
            <a:spcAft>
              <a:spcPct val="35000"/>
            </a:spcAft>
            <a:buNone/>
          </a:pPr>
          <a:r>
            <a:rPr lang="fr-FR" sz="2100" kern="1200" noProof="0" dirty="0">
              <a:solidFill>
                <a:schemeClr val="bg1"/>
              </a:solidFill>
            </a:rPr>
            <a:t>Texte ici</a:t>
          </a:r>
        </a:p>
      </dsp:txBody>
      <dsp:txXfrm>
        <a:off x="5495453" y="3319892"/>
        <a:ext cx="1667613" cy="540507"/>
      </dsp:txXfrm>
    </dsp:sp>
    <dsp:sp modelId="{A92D4E0F-E009-4C0B-8B68-3B38FB9D526A}">
      <dsp:nvSpPr>
        <dsp:cNvPr id="0" name=""/>
        <dsp:cNvSpPr/>
      </dsp:nvSpPr>
      <dsp:spPr>
        <a:xfrm>
          <a:off x="5495453" y="3882328"/>
          <a:ext cx="1373826" cy="1984913"/>
        </a:xfrm>
        <a:prstGeom prst="rect">
          <a:avLst/>
        </a:prstGeom>
        <a:noFill/>
        <a:ln w="22225"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rtlCol="0" anchor="t" anchorCtr="0">
          <a:noAutofit/>
        </a:bodyPr>
        <a:lstStyle/>
        <a:p>
          <a:pPr marL="0" lvl="0" indent="0" algn="l" defTabSz="488950" rtl="0">
            <a:lnSpc>
              <a:spcPct val="90000"/>
            </a:lnSpc>
            <a:spcBef>
              <a:spcPct val="0"/>
            </a:spcBef>
            <a:spcAft>
              <a:spcPct val="35000"/>
            </a:spcAft>
            <a:buNone/>
          </a:pPr>
          <a:r>
            <a:rPr lang="fr-FR" sz="1100" kern="1200" noProof="0" dirty="0">
              <a:solidFill>
                <a:schemeClr val="bg1"/>
              </a:solidFill>
              <a:cs typeface="Arial" panose="020B0604020202020204" pitchFamily="34" charset="0"/>
            </a:rPr>
            <a:t>Cette diapositive est modifiable à 100 %. Adaptez-la à vos besoins et attirez l’attention de votre audience. </a:t>
          </a:r>
          <a:endParaRPr lang="fr-FR" sz="1100" kern="1200" noProof="0" dirty="0">
            <a:solidFill>
              <a:schemeClr val="bg1"/>
            </a:solidFill>
          </a:endParaRPr>
        </a:p>
      </dsp:txBody>
      <dsp:txXfrm>
        <a:off x="5495453" y="3882328"/>
        <a:ext cx="1373826" cy="19849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DD0FD-ECB6-41E5-AF2A-F2F58B8FF0CC}">
      <dsp:nvSpPr>
        <dsp:cNvPr id="0" name=""/>
        <dsp:cNvSpPr/>
      </dsp:nvSpPr>
      <dsp:spPr>
        <a:xfrm>
          <a:off x="4451757" y="1661902"/>
          <a:ext cx="136554" cy="598238"/>
        </a:xfrm>
        <a:custGeom>
          <a:avLst/>
          <a:gdLst/>
          <a:ahLst/>
          <a:cxnLst/>
          <a:rect l="0" t="0" r="0" b="0"/>
          <a:pathLst>
            <a:path>
              <a:moveTo>
                <a:pt x="136554" y="0"/>
              </a:moveTo>
              <a:lnTo>
                <a:pt x="136554" y="598238"/>
              </a:lnTo>
              <a:lnTo>
                <a:pt x="0" y="598238"/>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AAB20E82-75D3-4A70-A5F8-7F22D99A618D}">
      <dsp:nvSpPr>
        <dsp:cNvPr id="0" name=""/>
        <dsp:cNvSpPr/>
      </dsp:nvSpPr>
      <dsp:spPr>
        <a:xfrm>
          <a:off x="8002171" y="3508637"/>
          <a:ext cx="195077" cy="598238"/>
        </a:xfrm>
        <a:custGeom>
          <a:avLst/>
          <a:gdLst/>
          <a:ahLst/>
          <a:cxnLst/>
          <a:rect l="0" t="0" r="0" b="0"/>
          <a:pathLst>
            <a:path>
              <a:moveTo>
                <a:pt x="0" y="0"/>
              </a:moveTo>
              <a:lnTo>
                <a:pt x="0" y="598238"/>
              </a:lnTo>
              <a:lnTo>
                <a:pt x="195077" y="598238"/>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1CA6E809-E306-4E5E-ABB8-D4C0D0790172}">
      <dsp:nvSpPr>
        <dsp:cNvPr id="0" name=""/>
        <dsp:cNvSpPr/>
      </dsp:nvSpPr>
      <dsp:spPr>
        <a:xfrm>
          <a:off x="4588312" y="1661902"/>
          <a:ext cx="3934066" cy="1196476"/>
        </a:xfrm>
        <a:custGeom>
          <a:avLst/>
          <a:gdLst/>
          <a:ahLst/>
          <a:cxnLst/>
          <a:rect l="0" t="0" r="0" b="0"/>
          <a:pathLst>
            <a:path>
              <a:moveTo>
                <a:pt x="0" y="0"/>
              </a:moveTo>
              <a:lnTo>
                <a:pt x="0" y="1059921"/>
              </a:lnTo>
              <a:lnTo>
                <a:pt x="3934066" y="1059921"/>
              </a:lnTo>
              <a:lnTo>
                <a:pt x="3934066" y="1196476"/>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10512857-0B57-4DDB-B454-36099BB08B17}">
      <dsp:nvSpPr>
        <dsp:cNvPr id="0" name=""/>
        <dsp:cNvSpPr/>
      </dsp:nvSpPr>
      <dsp:spPr>
        <a:xfrm>
          <a:off x="6428544" y="3508637"/>
          <a:ext cx="195077" cy="598238"/>
        </a:xfrm>
        <a:custGeom>
          <a:avLst/>
          <a:gdLst/>
          <a:ahLst/>
          <a:cxnLst/>
          <a:rect l="0" t="0" r="0" b="0"/>
          <a:pathLst>
            <a:path>
              <a:moveTo>
                <a:pt x="0" y="0"/>
              </a:moveTo>
              <a:lnTo>
                <a:pt x="0" y="598238"/>
              </a:lnTo>
              <a:lnTo>
                <a:pt x="195077" y="598238"/>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572E9595-B62C-4B11-8CC9-533A5F64055C}">
      <dsp:nvSpPr>
        <dsp:cNvPr id="0" name=""/>
        <dsp:cNvSpPr/>
      </dsp:nvSpPr>
      <dsp:spPr>
        <a:xfrm>
          <a:off x="4588312" y="1661902"/>
          <a:ext cx="2360439" cy="1196476"/>
        </a:xfrm>
        <a:custGeom>
          <a:avLst/>
          <a:gdLst/>
          <a:ahLst/>
          <a:cxnLst/>
          <a:rect l="0" t="0" r="0" b="0"/>
          <a:pathLst>
            <a:path>
              <a:moveTo>
                <a:pt x="0" y="0"/>
              </a:moveTo>
              <a:lnTo>
                <a:pt x="0" y="1059921"/>
              </a:lnTo>
              <a:lnTo>
                <a:pt x="2360439" y="1059921"/>
              </a:lnTo>
              <a:lnTo>
                <a:pt x="2360439" y="1196476"/>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08EED2D6-4336-43AD-A15F-46A46AE07788}">
      <dsp:nvSpPr>
        <dsp:cNvPr id="0" name=""/>
        <dsp:cNvSpPr/>
      </dsp:nvSpPr>
      <dsp:spPr>
        <a:xfrm>
          <a:off x="4854918" y="3508637"/>
          <a:ext cx="195077" cy="1521605"/>
        </a:xfrm>
        <a:custGeom>
          <a:avLst/>
          <a:gdLst/>
          <a:ahLst/>
          <a:cxnLst/>
          <a:rect l="0" t="0" r="0" b="0"/>
          <a:pathLst>
            <a:path>
              <a:moveTo>
                <a:pt x="0" y="0"/>
              </a:moveTo>
              <a:lnTo>
                <a:pt x="0" y="1521605"/>
              </a:lnTo>
              <a:lnTo>
                <a:pt x="195077" y="1521605"/>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D670FBEC-1DF2-430B-8C23-69D8803583D9}">
      <dsp:nvSpPr>
        <dsp:cNvPr id="0" name=""/>
        <dsp:cNvSpPr/>
      </dsp:nvSpPr>
      <dsp:spPr>
        <a:xfrm>
          <a:off x="4854918" y="3508637"/>
          <a:ext cx="195077" cy="598238"/>
        </a:xfrm>
        <a:custGeom>
          <a:avLst/>
          <a:gdLst/>
          <a:ahLst/>
          <a:cxnLst/>
          <a:rect l="0" t="0" r="0" b="0"/>
          <a:pathLst>
            <a:path>
              <a:moveTo>
                <a:pt x="0" y="0"/>
              </a:moveTo>
              <a:lnTo>
                <a:pt x="0" y="598238"/>
              </a:lnTo>
              <a:lnTo>
                <a:pt x="195077" y="598238"/>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21E31310-3922-4953-9D33-E4E289D213CC}">
      <dsp:nvSpPr>
        <dsp:cNvPr id="0" name=""/>
        <dsp:cNvSpPr/>
      </dsp:nvSpPr>
      <dsp:spPr>
        <a:xfrm>
          <a:off x="4588312" y="1661902"/>
          <a:ext cx="786813" cy="1196476"/>
        </a:xfrm>
        <a:custGeom>
          <a:avLst/>
          <a:gdLst/>
          <a:ahLst/>
          <a:cxnLst/>
          <a:rect l="0" t="0" r="0" b="0"/>
          <a:pathLst>
            <a:path>
              <a:moveTo>
                <a:pt x="0" y="0"/>
              </a:moveTo>
              <a:lnTo>
                <a:pt x="0" y="1059921"/>
              </a:lnTo>
              <a:lnTo>
                <a:pt x="786813" y="1059921"/>
              </a:lnTo>
              <a:lnTo>
                <a:pt x="786813" y="1196476"/>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1D9AF061-7EBA-4347-A8BC-7261FF4EE0FE}">
      <dsp:nvSpPr>
        <dsp:cNvPr id="0" name=""/>
        <dsp:cNvSpPr/>
      </dsp:nvSpPr>
      <dsp:spPr>
        <a:xfrm>
          <a:off x="3281291" y="3508637"/>
          <a:ext cx="195077" cy="598238"/>
        </a:xfrm>
        <a:custGeom>
          <a:avLst/>
          <a:gdLst/>
          <a:ahLst/>
          <a:cxnLst/>
          <a:rect l="0" t="0" r="0" b="0"/>
          <a:pathLst>
            <a:path>
              <a:moveTo>
                <a:pt x="0" y="0"/>
              </a:moveTo>
              <a:lnTo>
                <a:pt x="0" y="598238"/>
              </a:lnTo>
              <a:lnTo>
                <a:pt x="195077" y="598238"/>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4C52EE74-0356-4C25-B91F-868520482B2A}">
      <dsp:nvSpPr>
        <dsp:cNvPr id="0" name=""/>
        <dsp:cNvSpPr/>
      </dsp:nvSpPr>
      <dsp:spPr>
        <a:xfrm>
          <a:off x="3801499" y="1661902"/>
          <a:ext cx="786813" cy="1196476"/>
        </a:xfrm>
        <a:custGeom>
          <a:avLst/>
          <a:gdLst/>
          <a:ahLst/>
          <a:cxnLst/>
          <a:rect l="0" t="0" r="0" b="0"/>
          <a:pathLst>
            <a:path>
              <a:moveTo>
                <a:pt x="786813" y="0"/>
              </a:moveTo>
              <a:lnTo>
                <a:pt x="786813" y="1059921"/>
              </a:lnTo>
              <a:lnTo>
                <a:pt x="0" y="1059921"/>
              </a:lnTo>
              <a:lnTo>
                <a:pt x="0" y="1196476"/>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F9AE505A-FCFA-4988-826B-BCAC919006B8}">
      <dsp:nvSpPr>
        <dsp:cNvPr id="0" name=""/>
        <dsp:cNvSpPr/>
      </dsp:nvSpPr>
      <dsp:spPr>
        <a:xfrm>
          <a:off x="1707665" y="3508637"/>
          <a:ext cx="195077" cy="1521605"/>
        </a:xfrm>
        <a:custGeom>
          <a:avLst/>
          <a:gdLst/>
          <a:ahLst/>
          <a:cxnLst/>
          <a:rect l="0" t="0" r="0" b="0"/>
          <a:pathLst>
            <a:path>
              <a:moveTo>
                <a:pt x="0" y="0"/>
              </a:moveTo>
              <a:lnTo>
                <a:pt x="0" y="1521605"/>
              </a:lnTo>
              <a:lnTo>
                <a:pt x="195077" y="1521605"/>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D9C17448-03BF-455E-81B4-0E40B4832EF8}">
      <dsp:nvSpPr>
        <dsp:cNvPr id="0" name=""/>
        <dsp:cNvSpPr/>
      </dsp:nvSpPr>
      <dsp:spPr>
        <a:xfrm>
          <a:off x="1707665" y="3508637"/>
          <a:ext cx="195077" cy="598238"/>
        </a:xfrm>
        <a:custGeom>
          <a:avLst/>
          <a:gdLst/>
          <a:ahLst/>
          <a:cxnLst/>
          <a:rect l="0" t="0" r="0" b="0"/>
          <a:pathLst>
            <a:path>
              <a:moveTo>
                <a:pt x="0" y="0"/>
              </a:moveTo>
              <a:lnTo>
                <a:pt x="0" y="598238"/>
              </a:lnTo>
              <a:lnTo>
                <a:pt x="195077" y="598238"/>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C6BD306B-5271-4AAB-B0DF-CEFC95E2DEDA}">
      <dsp:nvSpPr>
        <dsp:cNvPr id="0" name=""/>
        <dsp:cNvSpPr/>
      </dsp:nvSpPr>
      <dsp:spPr>
        <a:xfrm>
          <a:off x="2227872" y="1661902"/>
          <a:ext cx="2360439" cy="1196476"/>
        </a:xfrm>
        <a:custGeom>
          <a:avLst/>
          <a:gdLst/>
          <a:ahLst/>
          <a:cxnLst/>
          <a:rect l="0" t="0" r="0" b="0"/>
          <a:pathLst>
            <a:path>
              <a:moveTo>
                <a:pt x="2360439" y="0"/>
              </a:moveTo>
              <a:lnTo>
                <a:pt x="2360439" y="1059921"/>
              </a:lnTo>
              <a:lnTo>
                <a:pt x="0" y="1059921"/>
              </a:lnTo>
              <a:lnTo>
                <a:pt x="0" y="1196476"/>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83BD8425-4637-470F-AE6B-D0A1E10324CC}">
      <dsp:nvSpPr>
        <dsp:cNvPr id="0" name=""/>
        <dsp:cNvSpPr/>
      </dsp:nvSpPr>
      <dsp:spPr>
        <a:xfrm>
          <a:off x="134038" y="3508637"/>
          <a:ext cx="195077" cy="598238"/>
        </a:xfrm>
        <a:custGeom>
          <a:avLst/>
          <a:gdLst/>
          <a:ahLst/>
          <a:cxnLst/>
          <a:rect l="0" t="0" r="0" b="0"/>
          <a:pathLst>
            <a:path>
              <a:moveTo>
                <a:pt x="0" y="0"/>
              </a:moveTo>
              <a:lnTo>
                <a:pt x="0" y="598238"/>
              </a:lnTo>
              <a:lnTo>
                <a:pt x="195077" y="598238"/>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EBDDD33B-F223-442F-AD4D-758B0D923474}">
      <dsp:nvSpPr>
        <dsp:cNvPr id="0" name=""/>
        <dsp:cNvSpPr/>
      </dsp:nvSpPr>
      <dsp:spPr>
        <a:xfrm>
          <a:off x="654245" y="1661902"/>
          <a:ext cx="3934066" cy="1196476"/>
        </a:xfrm>
        <a:custGeom>
          <a:avLst/>
          <a:gdLst/>
          <a:ahLst/>
          <a:cxnLst/>
          <a:rect l="0" t="0" r="0" b="0"/>
          <a:pathLst>
            <a:path>
              <a:moveTo>
                <a:pt x="3934066" y="0"/>
              </a:moveTo>
              <a:lnTo>
                <a:pt x="3934066" y="1059921"/>
              </a:lnTo>
              <a:lnTo>
                <a:pt x="0" y="1059921"/>
              </a:lnTo>
              <a:lnTo>
                <a:pt x="0" y="1196476"/>
              </a:lnTo>
            </a:path>
          </a:pathLst>
        </a:custGeom>
        <a:noFill/>
        <a:ln w="22225" cap="rnd"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3F05053A-AD92-4CA9-987A-54503EE74A75}">
      <dsp:nvSpPr>
        <dsp:cNvPr id="0" name=""/>
        <dsp:cNvSpPr/>
      </dsp:nvSpPr>
      <dsp:spPr>
        <a:xfrm>
          <a:off x="2118960" y="1011643"/>
          <a:ext cx="4938703" cy="650258"/>
        </a:xfrm>
        <a:prstGeom prst="rect">
          <a:avLst/>
        </a:prstGeom>
        <a:solidFill>
          <a:schemeClr val="bg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rtlCol="0" anchor="ctr" anchorCtr="0">
          <a:noAutofit/>
        </a:bodyPr>
        <a:lstStyle/>
        <a:p>
          <a:pPr marL="0" lvl="0" indent="0" algn="ctr" defTabSz="488950" rtl="0">
            <a:lnSpc>
              <a:spcPct val="90000"/>
            </a:lnSpc>
            <a:spcBef>
              <a:spcPct val="0"/>
            </a:spcBef>
            <a:spcAft>
              <a:spcPct val="35000"/>
            </a:spcAft>
            <a:buNone/>
          </a:pPr>
          <a:r>
            <a:rPr lang="fr-FR" sz="1100" b="1" kern="1200" noProof="0" dirty="0">
              <a:solidFill>
                <a:schemeClr val="tx2"/>
              </a:solidFill>
              <a:latin typeface="+mj-lt"/>
            </a:rPr>
            <a:t>MIRJAM NILSSON</a:t>
          </a:r>
          <a:br>
            <a:rPr lang="fr-FR" sz="1100" kern="1200" noProof="0" dirty="0">
              <a:solidFill>
                <a:schemeClr val="tx2"/>
              </a:solidFill>
              <a:latin typeface="+mj-lt"/>
            </a:rPr>
          </a:br>
          <a:r>
            <a:rPr lang="fr-FR" sz="1100" b="0" kern="1200" noProof="0" dirty="0">
              <a:solidFill>
                <a:schemeClr val="tx2"/>
              </a:solidFill>
            </a:rPr>
            <a:t>Président</a:t>
          </a:r>
          <a:endParaRPr lang="fr-FR" sz="1100" kern="1200" noProof="0" dirty="0">
            <a:solidFill>
              <a:schemeClr val="tx1">
                <a:lumMod val="75000"/>
                <a:lumOff val="25000"/>
              </a:schemeClr>
            </a:solidFill>
          </a:endParaRPr>
        </a:p>
      </dsp:txBody>
      <dsp:txXfrm>
        <a:off x="2118960" y="1011643"/>
        <a:ext cx="4938703" cy="650258"/>
      </dsp:txXfrm>
    </dsp:sp>
    <dsp:sp modelId="{4C81A2DE-EFF4-450D-A4F6-26F811063965}">
      <dsp:nvSpPr>
        <dsp:cNvPr id="0" name=""/>
        <dsp:cNvSpPr/>
      </dsp:nvSpPr>
      <dsp:spPr>
        <a:xfrm>
          <a:off x="3987" y="2858378"/>
          <a:ext cx="1300517" cy="650258"/>
        </a:xfrm>
        <a:prstGeom prst="rect">
          <a:avLst/>
        </a:prstGeom>
        <a:solidFill>
          <a:schemeClr val="accent1">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rtlCol="0" anchor="ctr" anchorCtr="0">
          <a:noAutofit/>
        </a:bodyPr>
        <a:lstStyle/>
        <a:p>
          <a:pPr marL="0" lvl="0" indent="0" algn="ctr" defTabSz="488950" rtl="0">
            <a:lnSpc>
              <a:spcPct val="90000"/>
            </a:lnSpc>
            <a:spcBef>
              <a:spcPct val="0"/>
            </a:spcBef>
            <a:spcAft>
              <a:spcPct val="35000"/>
            </a:spcAft>
            <a:buNone/>
          </a:pPr>
          <a:r>
            <a:rPr lang="fr-FR" sz="1100" b="1" kern="1200" noProof="0" dirty="0">
              <a:solidFill>
                <a:schemeClr val="bg1"/>
              </a:solidFill>
              <a:latin typeface="+mj-lt"/>
            </a:rPr>
            <a:t>AUGUST BERGQVIST</a:t>
          </a:r>
          <a:br>
            <a:rPr lang="fr-FR" sz="1100" kern="1200" noProof="0" dirty="0">
              <a:solidFill>
                <a:schemeClr val="bg1"/>
              </a:solidFill>
            </a:rPr>
          </a:br>
          <a:r>
            <a:rPr lang="fr-FR" sz="1100" b="0" kern="1200" noProof="0" dirty="0">
              <a:solidFill>
                <a:schemeClr val="bg1"/>
              </a:solidFill>
            </a:rPr>
            <a:t>Vice-Président Finances</a:t>
          </a:r>
          <a:endParaRPr lang="fr-FR" sz="1100" kern="1200" noProof="0" dirty="0"/>
        </a:p>
      </dsp:txBody>
      <dsp:txXfrm>
        <a:off x="3987" y="2858378"/>
        <a:ext cx="1300517" cy="650258"/>
      </dsp:txXfrm>
    </dsp:sp>
    <dsp:sp modelId="{89114272-CF0C-48B7-B7BE-64C65636C5F4}">
      <dsp:nvSpPr>
        <dsp:cNvPr id="0" name=""/>
        <dsp:cNvSpPr/>
      </dsp:nvSpPr>
      <dsp:spPr>
        <a:xfrm>
          <a:off x="329116" y="3781746"/>
          <a:ext cx="1300517" cy="650258"/>
        </a:xfrm>
        <a:prstGeom prst="rect">
          <a:avLst/>
        </a:prstGeom>
        <a:solidFill>
          <a:schemeClr val="bg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rtlCol="0" anchor="ctr" anchorCtr="0">
          <a:noAutofit/>
        </a:bodyPr>
        <a:lstStyle/>
        <a:p>
          <a:pPr marL="0" lvl="0" indent="0" algn="ctr" defTabSz="488950" rtl="0">
            <a:lnSpc>
              <a:spcPct val="90000"/>
            </a:lnSpc>
            <a:spcBef>
              <a:spcPct val="0"/>
            </a:spcBef>
            <a:spcAft>
              <a:spcPct val="35000"/>
            </a:spcAft>
            <a:buNone/>
          </a:pPr>
          <a:r>
            <a:rPr lang="fr-FR" sz="1100" b="1" kern="1200" noProof="0" dirty="0">
              <a:solidFill>
                <a:schemeClr val="tx2"/>
              </a:solidFill>
              <a:latin typeface="+mj-lt"/>
            </a:rPr>
            <a:t>MIRA KARLSSON</a:t>
          </a:r>
          <a:br>
            <a:rPr lang="fr-FR" sz="1100" kern="1200" noProof="0" dirty="0">
              <a:solidFill>
                <a:schemeClr val="tx2"/>
              </a:solidFill>
              <a:latin typeface="+mj-lt"/>
            </a:rPr>
          </a:br>
          <a:r>
            <a:rPr lang="fr-FR" sz="1100" b="0" kern="1200" noProof="0" dirty="0">
              <a:solidFill>
                <a:schemeClr val="tx2"/>
              </a:solidFill>
            </a:rPr>
            <a:t>Comptable</a:t>
          </a:r>
          <a:endParaRPr lang="fr-FR" sz="1100" kern="1200" noProof="0" dirty="0">
            <a:solidFill>
              <a:schemeClr val="tx1">
                <a:lumMod val="75000"/>
                <a:lumOff val="25000"/>
              </a:schemeClr>
            </a:solidFill>
          </a:endParaRPr>
        </a:p>
      </dsp:txBody>
      <dsp:txXfrm>
        <a:off x="329116" y="3781746"/>
        <a:ext cx="1300517" cy="650258"/>
      </dsp:txXfrm>
    </dsp:sp>
    <dsp:sp modelId="{5E847E10-187B-4687-8167-957754E0FCEF}">
      <dsp:nvSpPr>
        <dsp:cNvPr id="0" name=""/>
        <dsp:cNvSpPr/>
      </dsp:nvSpPr>
      <dsp:spPr>
        <a:xfrm>
          <a:off x="1577613" y="2858378"/>
          <a:ext cx="1300517" cy="650258"/>
        </a:xfrm>
        <a:prstGeom prst="rect">
          <a:avLst/>
        </a:prstGeom>
        <a:solidFill>
          <a:schemeClr val="accent1">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rtlCol="0" anchor="ctr" anchorCtr="0">
          <a:noAutofit/>
        </a:bodyPr>
        <a:lstStyle/>
        <a:p>
          <a:pPr marL="0" lvl="0" indent="0" algn="ctr" defTabSz="488950" rtl="0">
            <a:lnSpc>
              <a:spcPct val="90000"/>
            </a:lnSpc>
            <a:spcBef>
              <a:spcPct val="0"/>
            </a:spcBef>
            <a:spcAft>
              <a:spcPct val="35000"/>
            </a:spcAft>
            <a:buNone/>
          </a:pPr>
          <a:r>
            <a:rPr lang="fr-FR" sz="1100" b="1" kern="1200" noProof="0" dirty="0">
              <a:solidFill>
                <a:schemeClr val="bg1"/>
              </a:solidFill>
              <a:latin typeface="+mj-lt"/>
            </a:rPr>
            <a:t>ANGELICA ASTROM</a:t>
          </a:r>
          <a:br>
            <a:rPr lang="fr-FR" sz="1100" kern="1200" noProof="0" dirty="0">
              <a:solidFill>
                <a:schemeClr val="bg1"/>
              </a:solidFill>
              <a:latin typeface="+mj-lt"/>
            </a:rPr>
          </a:br>
          <a:r>
            <a:rPr lang="fr-FR" sz="1100" b="0" kern="1200" noProof="0" dirty="0">
              <a:solidFill>
                <a:schemeClr val="bg1"/>
              </a:solidFill>
            </a:rPr>
            <a:t>Vice-Président Technologies</a:t>
          </a:r>
          <a:endParaRPr lang="fr-FR" sz="1100" kern="1200" noProof="0" dirty="0"/>
        </a:p>
      </dsp:txBody>
      <dsp:txXfrm>
        <a:off x="1577613" y="2858378"/>
        <a:ext cx="1300517" cy="650258"/>
      </dsp:txXfrm>
    </dsp:sp>
    <dsp:sp modelId="{E77731A4-8E9B-4D51-BF6F-6DEB0C17C564}">
      <dsp:nvSpPr>
        <dsp:cNvPr id="0" name=""/>
        <dsp:cNvSpPr/>
      </dsp:nvSpPr>
      <dsp:spPr>
        <a:xfrm>
          <a:off x="1902743" y="3781746"/>
          <a:ext cx="1300517" cy="650258"/>
        </a:xfrm>
        <a:prstGeom prst="rect">
          <a:avLst/>
        </a:prstGeom>
        <a:solidFill>
          <a:schemeClr val="bg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rtlCol="0" anchor="ctr" anchorCtr="0">
          <a:noAutofit/>
        </a:bodyPr>
        <a:lstStyle/>
        <a:p>
          <a:pPr marL="0" lvl="0" indent="0" algn="ctr" defTabSz="488950" rtl="0">
            <a:lnSpc>
              <a:spcPct val="90000"/>
            </a:lnSpc>
            <a:spcBef>
              <a:spcPct val="0"/>
            </a:spcBef>
            <a:spcAft>
              <a:spcPct val="35000"/>
            </a:spcAft>
            <a:buNone/>
          </a:pPr>
          <a:r>
            <a:rPr lang="fr-FR" sz="1100" b="1" kern="1200" noProof="0" dirty="0">
              <a:solidFill>
                <a:schemeClr val="tx2"/>
              </a:solidFill>
              <a:latin typeface="+mj-lt"/>
              <a:ea typeface="+mn-ea"/>
              <a:cs typeface="+mn-cs"/>
            </a:rPr>
            <a:t>APRIL HANSSON</a:t>
          </a:r>
          <a:br>
            <a:rPr lang="fr-FR" sz="1100" b="1" kern="1200" noProof="0" dirty="0">
              <a:solidFill>
                <a:schemeClr val="tx2"/>
              </a:solidFill>
              <a:latin typeface="Tw Cen MT Condensed" panose="020B0606020104020203"/>
              <a:ea typeface="+mn-ea"/>
              <a:cs typeface="+mn-cs"/>
            </a:rPr>
          </a:br>
          <a:r>
            <a:rPr lang="fr-FR" sz="1100" b="0" kern="1200" noProof="0" dirty="0">
              <a:solidFill>
                <a:schemeClr val="tx2"/>
              </a:solidFill>
              <a:ea typeface="+mn-ea"/>
              <a:cs typeface="+mn-cs"/>
            </a:rPr>
            <a:t>Réception</a:t>
          </a:r>
          <a:endParaRPr lang="fr-FR" sz="1100" kern="1200" noProof="0" dirty="0">
            <a:solidFill>
              <a:schemeClr val="tx1">
                <a:lumMod val="75000"/>
                <a:lumOff val="25000"/>
              </a:schemeClr>
            </a:solidFill>
          </a:endParaRPr>
        </a:p>
      </dsp:txBody>
      <dsp:txXfrm>
        <a:off x="1902743" y="3781746"/>
        <a:ext cx="1300517" cy="650258"/>
      </dsp:txXfrm>
    </dsp:sp>
    <dsp:sp modelId="{EEA1FDCB-6CC4-4975-9EB2-489C034C0DC3}">
      <dsp:nvSpPr>
        <dsp:cNvPr id="0" name=""/>
        <dsp:cNvSpPr/>
      </dsp:nvSpPr>
      <dsp:spPr>
        <a:xfrm>
          <a:off x="1902743" y="4705113"/>
          <a:ext cx="1300517" cy="650258"/>
        </a:xfrm>
        <a:prstGeom prst="rect">
          <a:avLst/>
        </a:prstGeom>
        <a:solidFill>
          <a:schemeClr val="bg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rtlCol="0" anchor="ctr" anchorCtr="0">
          <a:noAutofit/>
        </a:bodyPr>
        <a:lstStyle/>
        <a:p>
          <a:pPr marL="0" lvl="0" indent="0" algn="ctr" defTabSz="488950" rtl="0">
            <a:lnSpc>
              <a:spcPct val="90000"/>
            </a:lnSpc>
            <a:spcBef>
              <a:spcPct val="0"/>
            </a:spcBef>
            <a:spcAft>
              <a:spcPct val="35000"/>
            </a:spcAft>
            <a:buNone/>
          </a:pPr>
          <a:r>
            <a:rPr lang="fr-FR" sz="1100" b="1" kern="1200" noProof="0" dirty="0">
              <a:solidFill>
                <a:schemeClr val="tx2"/>
              </a:solidFill>
              <a:latin typeface="+mj-lt"/>
            </a:rPr>
            <a:t>JENS MARTENSSON</a:t>
          </a:r>
          <a:br>
            <a:rPr lang="fr-FR" sz="1100" kern="1200" noProof="0" dirty="0">
              <a:solidFill>
                <a:schemeClr val="tx2"/>
              </a:solidFill>
            </a:rPr>
          </a:br>
          <a:r>
            <a:rPr lang="fr-FR" sz="1100" kern="1200" noProof="0" dirty="0">
              <a:solidFill>
                <a:schemeClr val="tx2"/>
              </a:solidFill>
            </a:rPr>
            <a:t>Gestionnaires de projets</a:t>
          </a:r>
          <a:endParaRPr lang="fr-FR" sz="1100" kern="1200" noProof="0" dirty="0">
            <a:solidFill>
              <a:schemeClr val="tx1">
                <a:lumMod val="75000"/>
                <a:lumOff val="25000"/>
              </a:schemeClr>
            </a:solidFill>
          </a:endParaRPr>
        </a:p>
      </dsp:txBody>
      <dsp:txXfrm>
        <a:off x="1902743" y="4705113"/>
        <a:ext cx="1300517" cy="650258"/>
      </dsp:txXfrm>
    </dsp:sp>
    <dsp:sp modelId="{E1DE2E46-16B2-4015-92E2-5DAF1F365AE1}">
      <dsp:nvSpPr>
        <dsp:cNvPr id="0" name=""/>
        <dsp:cNvSpPr/>
      </dsp:nvSpPr>
      <dsp:spPr>
        <a:xfrm>
          <a:off x="3151240" y="2858378"/>
          <a:ext cx="1300517" cy="650258"/>
        </a:xfrm>
        <a:prstGeom prst="rect">
          <a:avLst/>
        </a:prstGeom>
        <a:solidFill>
          <a:schemeClr val="accent1">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rtlCol="0" anchor="ctr" anchorCtr="0">
          <a:noAutofit/>
        </a:bodyPr>
        <a:lstStyle/>
        <a:p>
          <a:pPr marL="0" lvl="0" indent="0" algn="ctr" defTabSz="488950" rtl="0">
            <a:lnSpc>
              <a:spcPct val="90000"/>
            </a:lnSpc>
            <a:spcBef>
              <a:spcPct val="0"/>
            </a:spcBef>
            <a:spcAft>
              <a:spcPct val="35000"/>
            </a:spcAft>
            <a:buNone/>
          </a:pPr>
          <a:r>
            <a:rPr lang="fr-FR" sz="1100" b="1" kern="1200" noProof="0" dirty="0">
              <a:solidFill>
                <a:schemeClr val="bg1"/>
              </a:solidFill>
              <a:latin typeface="+mj-lt"/>
            </a:rPr>
            <a:t>ALLAN MATTSSON</a:t>
          </a:r>
          <a:br>
            <a:rPr lang="fr-FR" sz="1100" kern="1200" noProof="0" dirty="0">
              <a:solidFill>
                <a:schemeClr val="bg1"/>
              </a:solidFill>
              <a:latin typeface="+mj-lt"/>
            </a:rPr>
          </a:br>
          <a:r>
            <a:rPr lang="fr-FR" sz="1100" b="0" kern="1200" noProof="0" dirty="0">
              <a:solidFill>
                <a:schemeClr val="bg1"/>
              </a:solidFill>
            </a:rPr>
            <a:t>Vice-Président Opérations</a:t>
          </a:r>
          <a:endParaRPr lang="fr-FR" sz="1100" kern="1200" noProof="0" dirty="0"/>
        </a:p>
      </dsp:txBody>
      <dsp:txXfrm>
        <a:off x="3151240" y="2858378"/>
        <a:ext cx="1300517" cy="650258"/>
      </dsp:txXfrm>
    </dsp:sp>
    <dsp:sp modelId="{89F8D768-3E5D-4B44-8E95-6F9D639FD86D}">
      <dsp:nvSpPr>
        <dsp:cNvPr id="0" name=""/>
        <dsp:cNvSpPr/>
      </dsp:nvSpPr>
      <dsp:spPr>
        <a:xfrm>
          <a:off x="3476369" y="3781746"/>
          <a:ext cx="1300517" cy="650258"/>
        </a:xfrm>
        <a:prstGeom prst="rect">
          <a:avLst/>
        </a:prstGeom>
        <a:solidFill>
          <a:schemeClr val="bg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rtlCol="0" anchor="ctr" anchorCtr="0">
          <a:noAutofit/>
        </a:bodyPr>
        <a:lstStyle/>
        <a:p>
          <a:pPr marL="0" lvl="0" indent="0" algn="ctr" defTabSz="488950" rtl="0">
            <a:lnSpc>
              <a:spcPct val="90000"/>
            </a:lnSpc>
            <a:spcBef>
              <a:spcPct val="0"/>
            </a:spcBef>
            <a:spcAft>
              <a:spcPct val="35000"/>
            </a:spcAft>
            <a:buNone/>
          </a:pPr>
          <a:r>
            <a:rPr lang="fr-FR" sz="1100" b="1" kern="1200" noProof="0" dirty="0">
              <a:solidFill>
                <a:schemeClr val="tx2"/>
              </a:solidFill>
              <a:latin typeface="+mj-lt"/>
            </a:rPr>
            <a:t>KALLE PERSSON</a:t>
          </a:r>
          <a:br>
            <a:rPr lang="fr-FR" sz="1100" kern="1200" noProof="0" dirty="0">
              <a:solidFill>
                <a:schemeClr val="tx2"/>
              </a:solidFill>
              <a:latin typeface="+mj-lt"/>
            </a:rPr>
          </a:br>
          <a:r>
            <a:rPr lang="fr-FR" sz="1100" b="0" kern="1200" noProof="0" dirty="0">
              <a:solidFill>
                <a:schemeClr val="tx2"/>
              </a:solidFill>
            </a:rPr>
            <a:t>Installations</a:t>
          </a:r>
          <a:endParaRPr lang="fr-FR" sz="1100" kern="1200" noProof="0" dirty="0">
            <a:solidFill>
              <a:schemeClr val="tx1">
                <a:lumMod val="75000"/>
                <a:lumOff val="25000"/>
              </a:schemeClr>
            </a:solidFill>
          </a:endParaRPr>
        </a:p>
      </dsp:txBody>
      <dsp:txXfrm>
        <a:off x="3476369" y="3781746"/>
        <a:ext cx="1300517" cy="650258"/>
      </dsp:txXfrm>
    </dsp:sp>
    <dsp:sp modelId="{536330F1-3B8A-41C7-8E1D-BE7929ADDB09}">
      <dsp:nvSpPr>
        <dsp:cNvPr id="0" name=""/>
        <dsp:cNvSpPr/>
      </dsp:nvSpPr>
      <dsp:spPr>
        <a:xfrm>
          <a:off x="4724866" y="2858378"/>
          <a:ext cx="1300517" cy="650258"/>
        </a:xfrm>
        <a:prstGeom prst="rect">
          <a:avLst/>
        </a:prstGeom>
        <a:solidFill>
          <a:srgbClr val="465359"/>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rtlCol="0" anchor="ctr" anchorCtr="0">
          <a:noAutofit/>
        </a:bodyPr>
        <a:lstStyle/>
        <a:p>
          <a:pPr marL="0" lvl="0" indent="0" algn="ctr" defTabSz="488950" rtl="0">
            <a:lnSpc>
              <a:spcPct val="90000"/>
            </a:lnSpc>
            <a:spcBef>
              <a:spcPct val="0"/>
            </a:spcBef>
            <a:spcAft>
              <a:spcPct val="35000"/>
            </a:spcAft>
            <a:buNone/>
          </a:pPr>
          <a:r>
            <a:rPr lang="fr-FR" sz="1100" b="1" kern="1200" noProof="0" dirty="0">
              <a:solidFill>
                <a:schemeClr val="bg1"/>
              </a:solidFill>
              <a:latin typeface="+mj-lt"/>
            </a:rPr>
            <a:t>FLORA BERGGREN</a:t>
          </a:r>
          <a:br>
            <a:rPr lang="fr-FR" sz="1100" kern="1200" noProof="0" dirty="0">
              <a:solidFill>
                <a:schemeClr val="bg1"/>
              </a:solidFill>
              <a:latin typeface="+mj-lt"/>
            </a:rPr>
          </a:br>
          <a:r>
            <a:rPr lang="fr-FR" sz="1100" b="0" kern="1200" noProof="0" dirty="0">
              <a:solidFill>
                <a:schemeClr val="bg1"/>
              </a:solidFill>
            </a:rPr>
            <a:t>Vice-Président Marketing</a:t>
          </a:r>
          <a:endParaRPr lang="fr-FR" sz="1100" kern="1200" noProof="0" dirty="0"/>
        </a:p>
      </dsp:txBody>
      <dsp:txXfrm>
        <a:off x="4724866" y="2858378"/>
        <a:ext cx="1300517" cy="650258"/>
      </dsp:txXfrm>
    </dsp:sp>
    <dsp:sp modelId="{7AD35544-DD7B-471E-B1D4-CEB3F191E25C}">
      <dsp:nvSpPr>
        <dsp:cNvPr id="0" name=""/>
        <dsp:cNvSpPr/>
      </dsp:nvSpPr>
      <dsp:spPr>
        <a:xfrm>
          <a:off x="5049996" y="3781746"/>
          <a:ext cx="1300517" cy="650258"/>
        </a:xfrm>
        <a:prstGeom prst="rect">
          <a:avLst/>
        </a:prstGeom>
        <a:solidFill>
          <a:schemeClr val="bg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rtlCol="0" anchor="ctr" anchorCtr="0">
          <a:noAutofit/>
        </a:bodyPr>
        <a:lstStyle/>
        <a:p>
          <a:pPr marL="0" lvl="0" indent="0" algn="ctr" defTabSz="488950" rtl="0">
            <a:lnSpc>
              <a:spcPct val="90000"/>
            </a:lnSpc>
            <a:spcBef>
              <a:spcPct val="0"/>
            </a:spcBef>
            <a:spcAft>
              <a:spcPct val="35000"/>
            </a:spcAft>
            <a:buNone/>
          </a:pPr>
          <a:r>
            <a:rPr lang="fr-FR" sz="1100" b="1" kern="1200" noProof="0" dirty="0">
              <a:solidFill>
                <a:schemeClr val="tx2"/>
              </a:solidFill>
              <a:latin typeface="+mj-lt"/>
            </a:rPr>
            <a:t>JENS MARTENSSON</a:t>
          </a:r>
          <a:br>
            <a:rPr lang="fr-FR" sz="1100" kern="1200" noProof="0" dirty="0">
              <a:solidFill>
                <a:schemeClr val="tx2"/>
              </a:solidFill>
              <a:latin typeface="+mj-lt"/>
            </a:rPr>
          </a:br>
          <a:r>
            <a:rPr lang="fr-FR" sz="1100" b="0" kern="1200" noProof="0" dirty="0">
              <a:solidFill>
                <a:schemeClr val="tx2"/>
              </a:solidFill>
            </a:rPr>
            <a:t>Gestionnaires de projets</a:t>
          </a:r>
          <a:endParaRPr lang="fr-FR" sz="1100" kern="1200" noProof="0" dirty="0">
            <a:solidFill>
              <a:schemeClr val="tx1">
                <a:lumMod val="75000"/>
                <a:lumOff val="25000"/>
              </a:schemeClr>
            </a:solidFill>
          </a:endParaRPr>
        </a:p>
      </dsp:txBody>
      <dsp:txXfrm>
        <a:off x="5049996" y="3781746"/>
        <a:ext cx="1300517" cy="650258"/>
      </dsp:txXfrm>
    </dsp:sp>
    <dsp:sp modelId="{85077965-9386-43A5-AF5F-3094EE9DE711}">
      <dsp:nvSpPr>
        <dsp:cNvPr id="0" name=""/>
        <dsp:cNvSpPr/>
      </dsp:nvSpPr>
      <dsp:spPr>
        <a:xfrm>
          <a:off x="5049996" y="4705113"/>
          <a:ext cx="1300517" cy="650258"/>
        </a:xfrm>
        <a:prstGeom prst="rect">
          <a:avLst/>
        </a:prstGeom>
        <a:solidFill>
          <a:schemeClr val="bg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rtlCol="0" anchor="ctr" anchorCtr="0">
          <a:noAutofit/>
        </a:bodyPr>
        <a:lstStyle/>
        <a:p>
          <a:pPr marL="0" lvl="0" indent="0" algn="ctr" defTabSz="488950" rtl="0">
            <a:lnSpc>
              <a:spcPct val="90000"/>
            </a:lnSpc>
            <a:spcBef>
              <a:spcPct val="0"/>
            </a:spcBef>
            <a:spcAft>
              <a:spcPct val="35000"/>
            </a:spcAft>
            <a:buNone/>
          </a:pPr>
          <a:r>
            <a:rPr lang="fr-FR" sz="1100" b="1" kern="1200" noProof="0" dirty="0">
              <a:solidFill>
                <a:schemeClr val="tx2"/>
              </a:solidFill>
              <a:latin typeface="+mj-lt"/>
            </a:rPr>
            <a:t>MIRA KARLSSON</a:t>
          </a:r>
          <a:br>
            <a:rPr lang="fr-FR" sz="1100" kern="1200" noProof="0" dirty="0">
              <a:solidFill>
                <a:schemeClr val="tx2"/>
              </a:solidFill>
            </a:rPr>
          </a:br>
          <a:r>
            <a:rPr lang="fr-FR" sz="1100" kern="1200" noProof="0" dirty="0">
              <a:solidFill>
                <a:schemeClr val="tx2"/>
              </a:solidFill>
            </a:rPr>
            <a:t>Comptable</a:t>
          </a:r>
          <a:endParaRPr lang="fr-FR" sz="1100" kern="1200" noProof="0" dirty="0">
            <a:solidFill>
              <a:schemeClr val="tx1">
                <a:lumMod val="75000"/>
                <a:lumOff val="25000"/>
              </a:schemeClr>
            </a:solidFill>
          </a:endParaRPr>
        </a:p>
      </dsp:txBody>
      <dsp:txXfrm>
        <a:off x="5049996" y="4705113"/>
        <a:ext cx="1300517" cy="650258"/>
      </dsp:txXfrm>
    </dsp:sp>
    <dsp:sp modelId="{D2B68863-E509-42B4-BA2D-4186173895B7}">
      <dsp:nvSpPr>
        <dsp:cNvPr id="0" name=""/>
        <dsp:cNvSpPr/>
      </dsp:nvSpPr>
      <dsp:spPr>
        <a:xfrm>
          <a:off x="6298493" y="2858378"/>
          <a:ext cx="1300517" cy="650258"/>
        </a:xfrm>
        <a:prstGeom prst="rect">
          <a:avLst/>
        </a:prstGeom>
        <a:solidFill>
          <a:srgbClr val="465359"/>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rtlCol="0" anchor="ctr" anchorCtr="0">
          <a:noAutofit/>
        </a:bodyPr>
        <a:lstStyle/>
        <a:p>
          <a:pPr marL="0" lvl="0" indent="0" algn="ctr" defTabSz="488950" rtl="0">
            <a:lnSpc>
              <a:spcPct val="90000"/>
            </a:lnSpc>
            <a:spcBef>
              <a:spcPct val="0"/>
            </a:spcBef>
            <a:spcAft>
              <a:spcPct val="35000"/>
            </a:spcAft>
            <a:buNone/>
          </a:pPr>
          <a:r>
            <a:rPr lang="fr-FR" sz="1100" b="1" kern="1200" noProof="0" dirty="0">
              <a:solidFill>
                <a:schemeClr val="bg1"/>
              </a:solidFill>
              <a:latin typeface="+mj-lt"/>
            </a:rPr>
            <a:t>FLORA BERGGREN</a:t>
          </a:r>
          <a:br>
            <a:rPr lang="fr-FR" sz="1100" kern="1200" noProof="0" dirty="0">
              <a:solidFill>
                <a:schemeClr val="bg1"/>
              </a:solidFill>
              <a:latin typeface="+mj-lt"/>
            </a:rPr>
          </a:br>
          <a:r>
            <a:rPr lang="fr-FR" sz="1100" b="0" kern="1200" noProof="0" dirty="0">
              <a:solidFill>
                <a:schemeClr val="bg1"/>
              </a:solidFill>
            </a:rPr>
            <a:t>Vice-Président Production</a:t>
          </a:r>
          <a:endParaRPr lang="fr-FR" sz="1100" kern="1200" noProof="0" dirty="0"/>
        </a:p>
      </dsp:txBody>
      <dsp:txXfrm>
        <a:off x="6298493" y="2858378"/>
        <a:ext cx="1300517" cy="650258"/>
      </dsp:txXfrm>
    </dsp:sp>
    <dsp:sp modelId="{6ED6E5A9-3058-4EA2-AB65-F57AED0152C0}">
      <dsp:nvSpPr>
        <dsp:cNvPr id="0" name=""/>
        <dsp:cNvSpPr/>
      </dsp:nvSpPr>
      <dsp:spPr>
        <a:xfrm>
          <a:off x="6623622" y="3781746"/>
          <a:ext cx="1300517" cy="650258"/>
        </a:xfrm>
        <a:prstGeom prst="rect">
          <a:avLst/>
        </a:prstGeom>
        <a:solidFill>
          <a:schemeClr val="bg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rtlCol="0" anchor="ctr" anchorCtr="0">
          <a:noAutofit/>
        </a:bodyPr>
        <a:lstStyle/>
        <a:p>
          <a:pPr marL="0" lvl="0" indent="0" algn="ctr" defTabSz="488950" rtl="0">
            <a:lnSpc>
              <a:spcPct val="90000"/>
            </a:lnSpc>
            <a:spcBef>
              <a:spcPct val="0"/>
            </a:spcBef>
            <a:spcAft>
              <a:spcPct val="35000"/>
            </a:spcAft>
            <a:buNone/>
          </a:pPr>
          <a:r>
            <a:rPr lang="fr-FR" sz="1100" b="1" kern="1200" noProof="0" dirty="0">
              <a:solidFill>
                <a:schemeClr val="tx2"/>
              </a:solidFill>
              <a:latin typeface="+mj-lt"/>
            </a:rPr>
            <a:t>VICTORIA PERSSON</a:t>
          </a:r>
          <a:br>
            <a:rPr lang="fr-FR" sz="1100" kern="1200" noProof="0" dirty="0">
              <a:solidFill>
                <a:schemeClr val="tx2"/>
              </a:solidFill>
              <a:latin typeface="+mj-lt"/>
            </a:rPr>
          </a:br>
          <a:r>
            <a:rPr lang="fr-FR" sz="1100" b="0" kern="1200" noProof="0" dirty="0">
              <a:solidFill>
                <a:schemeClr val="tx2"/>
              </a:solidFill>
            </a:rPr>
            <a:t>Directeur de la Production</a:t>
          </a:r>
          <a:endParaRPr lang="fr-FR" sz="1100" kern="1200" noProof="0" dirty="0">
            <a:solidFill>
              <a:schemeClr val="tx1">
                <a:lumMod val="75000"/>
                <a:lumOff val="25000"/>
              </a:schemeClr>
            </a:solidFill>
          </a:endParaRPr>
        </a:p>
      </dsp:txBody>
      <dsp:txXfrm>
        <a:off x="6623622" y="3781746"/>
        <a:ext cx="1300517" cy="650258"/>
      </dsp:txXfrm>
    </dsp:sp>
    <dsp:sp modelId="{882FD136-E806-4591-9F05-7BC9DD076C7E}">
      <dsp:nvSpPr>
        <dsp:cNvPr id="0" name=""/>
        <dsp:cNvSpPr/>
      </dsp:nvSpPr>
      <dsp:spPr>
        <a:xfrm>
          <a:off x="7872119" y="2858378"/>
          <a:ext cx="1300517" cy="650258"/>
        </a:xfrm>
        <a:prstGeom prst="rect">
          <a:avLst/>
        </a:prstGeom>
        <a:solidFill>
          <a:schemeClr val="accent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rtlCol="0" anchor="ctr" anchorCtr="0">
          <a:noAutofit/>
        </a:bodyPr>
        <a:lstStyle/>
        <a:p>
          <a:pPr marL="0" lvl="0" indent="0" algn="ctr" defTabSz="488950" rtl="0">
            <a:lnSpc>
              <a:spcPct val="90000"/>
            </a:lnSpc>
            <a:spcBef>
              <a:spcPct val="0"/>
            </a:spcBef>
            <a:spcAft>
              <a:spcPct val="35000"/>
            </a:spcAft>
            <a:buNone/>
          </a:pPr>
          <a:r>
            <a:rPr lang="fr-FR" sz="1100" b="1" kern="1200" noProof="0" dirty="0">
              <a:solidFill>
                <a:prstClr val="black"/>
              </a:solidFill>
              <a:latin typeface="+mj-lt"/>
            </a:rPr>
            <a:t>IAN HANSSON</a:t>
          </a:r>
          <a:br>
            <a:rPr lang="fr-FR" sz="1100" kern="1200" noProof="0" dirty="0">
              <a:latin typeface="+mj-lt"/>
            </a:rPr>
          </a:br>
          <a:r>
            <a:rPr lang="fr-FR" sz="1100" b="0" kern="1200" noProof="0" dirty="0">
              <a:solidFill>
                <a:prstClr val="black"/>
              </a:solidFill>
            </a:rPr>
            <a:t>Vice-Président Transports</a:t>
          </a:r>
          <a:endParaRPr lang="fr-FR" sz="1100" kern="1200" noProof="0" dirty="0">
            <a:solidFill>
              <a:schemeClr val="tx1">
                <a:lumMod val="75000"/>
                <a:lumOff val="25000"/>
              </a:schemeClr>
            </a:solidFill>
          </a:endParaRPr>
        </a:p>
      </dsp:txBody>
      <dsp:txXfrm>
        <a:off x="7872119" y="2858378"/>
        <a:ext cx="1300517" cy="650258"/>
      </dsp:txXfrm>
    </dsp:sp>
    <dsp:sp modelId="{03C867D7-4F26-4BE0-91DC-A6C967091C77}">
      <dsp:nvSpPr>
        <dsp:cNvPr id="0" name=""/>
        <dsp:cNvSpPr/>
      </dsp:nvSpPr>
      <dsp:spPr>
        <a:xfrm>
          <a:off x="8197249" y="3781746"/>
          <a:ext cx="1300517" cy="650258"/>
        </a:xfrm>
        <a:prstGeom prst="rect">
          <a:avLst/>
        </a:prstGeom>
        <a:solidFill>
          <a:schemeClr val="bg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rtlCol="0" anchor="ctr" anchorCtr="0">
          <a:noAutofit/>
        </a:bodyPr>
        <a:lstStyle/>
        <a:p>
          <a:pPr marL="0" lvl="0" indent="0" algn="ctr" defTabSz="488950" rtl="0">
            <a:lnSpc>
              <a:spcPct val="90000"/>
            </a:lnSpc>
            <a:spcBef>
              <a:spcPct val="0"/>
            </a:spcBef>
            <a:spcAft>
              <a:spcPct val="35000"/>
            </a:spcAft>
            <a:buNone/>
          </a:pPr>
          <a:r>
            <a:rPr lang="fr-FR" sz="1100" b="1" kern="1200" noProof="0" dirty="0">
              <a:solidFill>
                <a:schemeClr val="tx2"/>
              </a:solidFill>
              <a:latin typeface="+mj-lt"/>
              <a:ea typeface="+mn-ea"/>
              <a:cs typeface="+mn-cs"/>
            </a:rPr>
            <a:t>ANGELICA HANSSON</a:t>
          </a:r>
          <a:br>
            <a:rPr lang="fr-FR" sz="1100" b="1" kern="1200" noProof="0" dirty="0">
              <a:solidFill>
                <a:schemeClr val="tx2"/>
              </a:solidFill>
              <a:latin typeface="Tw Cen MT Condensed" panose="020B0606020104020203"/>
              <a:ea typeface="+mn-ea"/>
              <a:cs typeface="+mn-cs"/>
            </a:rPr>
          </a:br>
          <a:r>
            <a:rPr lang="fr-FR" sz="1100" b="0" kern="1200" noProof="0" dirty="0">
              <a:solidFill>
                <a:schemeClr val="tx2"/>
              </a:solidFill>
              <a:ea typeface="+mn-ea"/>
              <a:cs typeface="+mn-cs"/>
            </a:rPr>
            <a:t>Expéditions</a:t>
          </a:r>
          <a:endParaRPr lang="fr-FR" sz="1100" kern="1200" noProof="0" dirty="0">
            <a:solidFill>
              <a:schemeClr val="tx1">
                <a:lumMod val="75000"/>
                <a:lumOff val="25000"/>
              </a:schemeClr>
            </a:solidFill>
          </a:endParaRPr>
        </a:p>
      </dsp:txBody>
      <dsp:txXfrm>
        <a:off x="8197249" y="3781746"/>
        <a:ext cx="1300517" cy="650258"/>
      </dsp:txXfrm>
    </dsp:sp>
    <dsp:sp modelId="{718647DF-4DF6-46CF-99A7-0B3CE6F655EB}">
      <dsp:nvSpPr>
        <dsp:cNvPr id="0" name=""/>
        <dsp:cNvSpPr/>
      </dsp:nvSpPr>
      <dsp:spPr>
        <a:xfrm>
          <a:off x="2117991" y="1935010"/>
          <a:ext cx="2333766" cy="650258"/>
        </a:xfrm>
        <a:prstGeom prst="rect">
          <a:avLst/>
        </a:prstGeom>
        <a:solidFill>
          <a:schemeClr val="bg2"/>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rtlCol="0" anchor="ctr" anchorCtr="0">
          <a:noAutofit/>
        </a:bodyPr>
        <a:lstStyle/>
        <a:p>
          <a:pPr marL="0" lvl="0" indent="0" algn="ctr" defTabSz="488950" rtl="0">
            <a:lnSpc>
              <a:spcPct val="90000"/>
            </a:lnSpc>
            <a:spcBef>
              <a:spcPct val="0"/>
            </a:spcBef>
            <a:spcAft>
              <a:spcPct val="35000"/>
            </a:spcAft>
            <a:buNone/>
          </a:pPr>
          <a:r>
            <a:rPr lang="fr-FR" sz="1100" b="1" kern="1200" noProof="0" dirty="0">
              <a:solidFill>
                <a:schemeClr val="tx2"/>
              </a:solidFill>
              <a:latin typeface="+mj-lt"/>
            </a:rPr>
            <a:t>VICTORIA LINDQVIST</a:t>
          </a:r>
          <a:br>
            <a:rPr lang="fr-FR" sz="1100" kern="1200" noProof="0" dirty="0">
              <a:solidFill>
                <a:schemeClr val="tx2"/>
              </a:solidFill>
              <a:latin typeface="+mj-lt"/>
            </a:rPr>
          </a:br>
          <a:r>
            <a:rPr lang="fr-FR" sz="1100" b="0" kern="1200" noProof="0" dirty="0">
              <a:solidFill>
                <a:schemeClr val="tx2"/>
              </a:solidFill>
            </a:rPr>
            <a:t>Assistant de direction</a:t>
          </a:r>
          <a:endParaRPr lang="fr-FR" sz="1100" kern="1200" noProof="0" dirty="0">
            <a:solidFill>
              <a:schemeClr val="tx1">
                <a:lumMod val="75000"/>
                <a:lumOff val="25000"/>
              </a:schemeClr>
            </a:solidFill>
          </a:endParaRPr>
        </a:p>
      </dsp:txBody>
      <dsp:txXfrm>
        <a:off x="2117991" y="1935010"/>
        <a:ext cx="2333766" cy="65025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Processus vertical à flèches vers le bas"/>
  <dgm:desc val="Permet de représenter une progression. une chronologie ; des étapes séquentielles dans une tâche, un processus ou un flux de travail ; ou de mettre en évidence un mouvement ou une direction. Le texte de niveau 1 apparaît à l’intérieur d’une forme de flèche tandis que le texte de niveau 2 apparaît sous les formes de flèch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4366289-7251-4248-8185-9FEDE67FE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a:extLst>
              <a:ext uri="{FF2B5EF4-FFF2-40B4-BE49-F238E27FC236}">
                <a16:creationId xmlns:a16="http://schemas.microsoft.com/office/drawing/2014/main" id="{FA911AAB-DA95-4CED-94BD-874BA4394E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94CAD43-79F9-425B-B576-CD3AB1183E30}" type="datetime1">
              <a:rPr lang="fr-FR" smtClean="0"/>
              <a:t>15/11/2021</a:t>
            </a:fld>
            <a:endParaRPr lang="fr-FR" dirty="0"/>
          </a:p>
        </p:txBody>
      </p:sp>
      <p:sp>
        <p:nvSpPr>
          <p:cNvPr id="4" name="Espace réservé du pied de page 3">
            <a:extLst>
              <a:ext uri="{FF2B5EF4-FFF2-40B4-BE49-F238E27FC236}">
                <a16:creationId xmlns:a16="http://schemas.microsoft.com/office/drawing/2014/main" id="{796222C7-E745-4972-ADB2-26864641F2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a:extLst>
              <a:ext uri="{FF2B5EF4-FFF2-40B4-BE49-F238E27FC236}">
                <a16:creationId xmlns:a16="http://schemas.microsoft.com/office/drawing/2014/main" id="{8F0AA558-CC6A-4543-8082-2ECED10B3D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6FEEF11-4551-44CC-8138-2C9C44119EA2}" type="slidenum">
              <a:rPr lang="fr-FR" smtClean="0"/>
              <a:t>‹N°›</a:t>
            </a:fld>
            <a:endParaRPr lang="fr-FR" dirty="0"/>
          </a:p>
        </p:txBody>
      </p:sp>
    </p:spTree>
    <p:extLst>
      <p:ext uri="{BB962C8B-B14F-4D97-AF65-F5344CB8AC3E}">
        <p14:creationId xmlns:p14="http://schemas.microsoft.com/office/powerpoint/2010/main" val="2584764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E9F90C3-7814-4A96-BE98-E4A03AC06322}" type="datetime1">
              <a:rPr lang="fr-FR" noProof="0" smtClean="0"/>
              <a:t>15/11/2021</a:t>
            </a:fld>
            <a:endParaRPr lang="fr-FR" noProof="0"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4C8E5D6-E240-4AB4-B03F-F45C58F87E64}" type="slidenum">
              <a:rPr lang="fr-FR" noProof="0" smtClean="0"/>
              <a:t>‹N°›</a:t>
            </a:fld>
            <a:endParaRPr lang="fr-FR" noProof="0" dirty="0"/>
          </a:p>
        </p:txBody>
      </p:sp>
    </p:spTree>
    <p:extLst>
      <p:ext uri="{BB962C8B-B14F-4D97-AF65-F5344CB8AC3E}">
        <p14:creationId xmlns:p14="http://schemas.microsoft.com/office/powerpoint/2010/main" val="41203065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4C8E5D6-E240-4AB4-B03F-F45C58F87E64}" type="slidenum">
              <a:rPr lang="fr-FR" smtClean="0"/>
              <a:t>1</a:t>
            </a:fld>
            <a:endParaRPr lang="fr-FR" dirty="0"/>
          </a:p>
        </p:txBody>
      </p:sp>
    </p:spTree>
    <p:extLst>
      <p:ext uri="{BB962C8B-B14F-4D97-AF65-F5344CB8AC3E}">
        <p14:creationId xmlns:p14="http://schemas.microsoft.com/office/powerpoint/2010/main" val="3591548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4C8E5D6-E240-4AB4-B03F-F45C58F87E64}" type="slidenum">
              <a:rPr lang="fr-FR" smtClean="0"/>
              <a:t>12</a:t>
            </a:fld>
            <a:endParaRPr lang="fr-FR" dirty="0"/>
          </a:p>
        </p:txBody>
      </p:sp>
    </p:spTree>
    <p:extLst>
      <p:ext uri="{BB962C8B-B14F-4D97-AF65-F5344CB8AC3E}">
        <p14:creationId xmlns:p14="http://schemas.microsoft.com/office/powerpoint/2010/main" val="1870142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4C8E5D6-E240-4AB4-B03F-F45C58F87E64}" type="slidenum">
              <a:rPr lang="fr-FR" smtClean="0"/>
              <a:t>13</a:t>
            </a:fld>
            <a:endParaRPr lang="fr-FR" dirty="0"/>
          </a:p>
        </p:txBody>
      </p:sp>
    </p:spTree>
    <p:extLst>
      <p:ext uri="{BB962C8B-B14F-4D97-AF65-F5344CB8AC3E}">
        <p14:creationId xmlns:p14="http://schemas.microsoft.com/office/powerpoint/2010/main" val="3622291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4C8E5D6-E240-4AB4-B03F-F45C58F87E64}" type="slidenum">
              <a:rPr lang="fr-FR" smtClean="0"/>
              <a:t>14</a:t>
            </a:fld>
            <a:endParaRPr lang="fr-FR" dirty="0"/>
          </a:p>
        </p:txBody>
      </p:sp>
    </p:spTree>
    <p:extLst>
      <p:ext uri="{BB962C8B-B14F-4D97-AF65-F5344CB8AC3E}">
        <p14:creationId xmlns:p14="http://schemas.microsoft.com/office/powerpoint/2010/main" val="1280922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4C8E5D6-E240-4AB4-B03F-F45C58F87E64}" type="slidenum">
              <a:rPr lang="fr-FR" smtClean="0"/>
              <a:t>15</a:t>
            </a:fld>
            <a:endParaRPr lang="fr-FR" dirty="0"/>
          </a:p>
        </p:txBody>
      </p:sp>
    </p:spTree>
    <p:extLst>
      <p:ext uri="{BB962C8B-B14F-4D97-AF65-F5344CB8AC3E}">
        <p14:creationId xmlns:p14="http://schemas.microsoft.com/office/powerpoint/2010/main" val="809584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4C8E5D6-E240-4AB4-B03F-F45C58F87E64}" type="slidenum">
              <a:rPr lang="fr-FR" smtClean="0"/>
              <a:t>16</a:t>
            </a:fld>
            <a:endParaRPr lang="fr-FR" dirty="0"/>
          </a:p>
        </p:txBody>
      </p:sp>
    </p:spTree>
    <p:extLst>
      <p:ext uri="{BB962C8B-B14F-4D97-AF65-F5344CB8AC3E}">
        <p14:creationId xmlns:p14="http://schemas.microsoft.com/office/powerpoint/2010/main" val="2605231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4C8E5D6-E240-4AB4-B03F-F45C58F87E64}" type="slidenum">
              <a:rPr lang="fr-FR" smtClean="0"/>
              <a:t>17</a:t>
            </a:fld>
            <a:endParaRPr lang="fr-FR" dirty="0"/>
          </a:p>
        </p:txBody>
      </p:sp>
    </p:spTree>
    <p:extLst>
      <p:ext uri="{BB962C8B-B14F-4D97-AF65-F5344CB8AC3E}">
        <p14:creationId xmlns:p14="http://schemas.microsoft.com/office/powerpoint/2010/main" val="1954034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4C8E5D6-E240-4AB4-B03F-F45C58F87E64}" type="slidenum">
              <a:rPr lang="fr-FR" smtClean="0"/>
              <a:t>18</a:t>
            </a:fld>
            <a:endParaRPr lang="fr-FR" dirty="0"/>
          </a:p>
        </p:txBody>
      </p:sp>
    </p:spTree>
    <p:extLst>
      <p:ext uri="{BB962C8B-B14F-4D97-AF65-F5344CB8AC3E}">
        <p14:creationId xmlns:p14="http://schemas.microsoft.com/office/powerpoint/2010/main" val="3443024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4C8E5D6-E240-4AB4-B03F-F45C58F87E64}" type="slidenum">
              <a:rPr lang="fr-FR" smtClean="0"/>
              <a:t>19</a:t>
            </a:fld>
            <a:endParaRPr lang="fr-FR" dirty="0"/>
          </a:p>
        </p:txBody>
      </p:sp>
    </p:spTree>
    <p:extLst>
      <p:ext uri="{BB962C8B-B14F-4D97-AF65-F5344CB8AC3E}">
        <p14:creationId xmlns:p14="http://schemas.microsoft.com/office/powerpoint/2010/main" val="1631856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4C8E5D6-E240-4AB4-B03F-F45C58F87E64}" type="slidenum">
              <a:rPr lang="fr-FR" smtClean="0"/>
              <a:t>20</a:t>
            </a:fld>
            <a:endParaRPr lang="fr-FR" dirty="0"/>
          </a:p>
        </p:txBody>
      </p:sp>
    </p:spTree>
    <p:extLst>
      <p:ext uri="{BB962C8B-B14F-4D97-AF65-F5344CB8AC3E}">
        <p14:creationId xmlns:p14="http://schemas.microsoft.com/office/powerpoint/2010/main" val="3641892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4C8E5D6-E240-4AB4-B03F-F45C58F87E64}" type="slidenum">
              <a:rPr lang="fr-FR" smtClean="0"/>
              <a:t>21</a:t>
            </a:fld>
            <a:endParaRPr lang="fr-FR" dirty="0"/>
          </a:p>
        </p:txBody>
      </p:sp>
    </p:spTree>
    <p:extLst>
      <p:ext uri="{BB962C8B-B14F-4D97-AF65-F5344CB8AC3E}">
        <p14:creationId xmlns:p14="http://schemas.microsoft.com/office/powerpoint/2010/main" val="1343329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4C8E5D6-E240-4AB4-B03F-F45C58F87E64}" type="slidenum">
              <a:rPr lang="fr-FR" smtClean="0"/>
              <a:t>2</a:t>
            </a:fld>
            <a:endParaRPr lang="fr-FR" dirty="0"/>
          </a:p>
        </p:txBody>
      </p:sp>
    </p:spTree>
    <p:extLst>
      <p:ext uri="{BB962C8B-B14F-4D97-AF65-F5344CB8AC3E}">
        <p14:creationId xmlns:p14="http://schemas.microsoft.com/office/powerpoint/2010/main" val="772058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4C8E5D6-E240-4AB4-B03F-F45C58F87E64}" type="slidenum">
              <a:rPr lang="fr-FR" smtClean="0"/>
              <a:t>22</a:t>
            </a:fld>
            <a:endParaRPr lang="fr-FR" dirty="0"/>
          </a:p>
        </p:txBody>
      </p:sp>
    </p:spTree>
    <p:extLst>
      <p:ext uri="{BB962C8B-B14F-4D97-AF65-F5344CB8AC3E}">
        <p14:creationId xmlns:p14="http://schemas.microsoft.com/office/powerpoint/2010/main" val="78976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4C8E5D6-E240-4AB4-B03F-F45C58F87E64}" type="slidenum">
              <a:rPr lang="fr-FR" smtClean="0"/>
              <a:t>3</a:t>
            </a:fld>
            <a:endParaRPr lang="fr-FR" dirty="0"/>
          </a:p>
        </p:txBody>
      </p:sp>
    </p:spTree>
    <p:extLst>
      <p:ext uri="{BB962C8B-B14F-4D97-AF65-F5344CB8AC3E}">
        <p14:creationId xmlns:p14="http://schemas.microsoft.com/office/powerpoint/2010/main" val="2538577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4C8E5D6-E240-4AB4-B03F-F45C58F87E64}" type="slidenum">
              <a:rPr lang="fr-FR" smtClean="0"/>
              <a:t>4</a:t>
            </a:fld>
            <a:endParaRPr lang="fr-FR" dirty="0"/>
          </a:p>
        </p:txBody>
      </p:sp>
    </p:spTree>
    <p:extLst>
      <p:ext uri="{BB962C8B-B14F-4D97-AF65-F5344CB8AC3E}">
        <p14:creationId xmlns:p14="http://schemas.microsoft.com/office/powerpoint/2010/main" val="356945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4C8E5D6-E240-4AB4-B03F-F45C58F87E64}" type="slidenum">
              <a:rPr lang="fr-FR" smtClean="0"/>
              <a:t>5</a:t>
            </a:fld>
            <a:endParaRPr lang="fr-FR" dirty="0"/>
          </a:p>
        </p:txBody>
      </p:sp>
    </p:spTree>
    <p:extLst>
      <p:ext uri="{BB962C8B-B14F-4D97-AF65-F5344CB8AC3E}">
        <p14:creationId xmlns:p14="http://schemas.microsoft.com/office/powerpoint/2010/main" val="3504555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4C8E5D6-E240-4AB4-B03F-F45C58F87E64}" type="slidenum">
              <a:rPr lang="fr-FR" smtClean="0"/>
              <a:t>8</a:t>
            </a:fld>
            <a:endParaRPr lang="fr-FR" dirty="0"/>
          </a:p>
        </p:txBody>
      </p:sp>
    </p:spTree>
    <p:extLst>
      <p:ext uri="{BB962C8B-B14F-4D97-AF65-F5344CB8AC3E}">
        <p14:creationId xmlns:p14="http://schemas.microsoft.com/office/powerpoint/2010/main" val="1751960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4C8E5D6-E240-4AB4-B03F-F45C58F87E64}" type="slidenum">
              <a:rPr lang="fr-FR" smtClean="0"/>
              <a:t>9</a:t>
            </a:fld>
            <a:endParaRPr lang="fr-FR" dirty="0"/>
          </a:p>
        </p:txBody>
      </p:sp>
    </p:spTree>
    <p:extLst>
      <p:ext uri="{BB962C8B-B14F-4D97-AF65-F5344CB8AC3E}">
        <p14:creationId xmlns:p14="http://schemas.microsoft.com/office/powerpoint/2010/main" val="139340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4C8E5D6-E240-4AB4-B03F-F45C58F87E64}" type="slidenum">
              <a:rPr lang="fr-FR" smtClean="0"/>
              <a:t>10</a:t>
            </a:fld>
            <a:endParaRPr lang="fr-FR" dirty="0"/>
          </a:p>
        </p:txBody>
      </p:sp>
    </p:spTree>
    <p:extLst>
      <p:ext uri="{BB962C8B-B14F-4D97-AF65-F5344CB8AC3E}">
        <p14:creationId xmlns:p14="http://schemas.microsoft.com/office/powerpoint/2010/main" val="3044653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4C8E5D6-E240-4AB4-B03F-F45C58F87E64}" type="slidenum">
              <a:rPr lang="fr-FR" smtClean="0"/>
              <a:t>11</a:t>
            </a:fld>
            <a:endParaRPr lang="fr-FR" dirty="0"/>
          </a:p>
        </p:txBody>
      </p:sp>
    </p:spTree>
    <p:extLst>
      <p:ext uri="{BB962C8B-B14F-4D97-AF65-F5344CB8AC3E}">
        <p14:creationId xmlns:p14="http://schemas.microsoft.com/office/powerpoint/2010/main" val="3448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fr-FR" noProof="0"/>
              <a:t>Modifiez le style du titre</a:t>
            </a:r>
            <a:endParaRPr lang="fr-FR" noProof="0" dirty="0"/>
          </a:p>
        </p:txBody>
      </p:sp>
      <p:sp>
        <p:nvSpPr>
          <p:cNvPr id="3" name="Sous-titre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endParaRPr lang="fr-FR" noProof="0" dirty="0"/>
          </a:p>
        </p:txBody>
      </p:sp>
      <p:sp>
        <p:nvSpPr>
          <p:cNvPr id="8" name="Espace réservé de la date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730BE95E-E6DD-4D81-8C0E-1004902E54FE}" type="datetime1">
              <a:rPr lang="fr-FR" noProof="0" smtClean="0"/>
              <a:t>15/11/2021</a:t>
            </a:fld>
            <a:endParaRPr lang="fr-FR" noProof="0" dirty="0"/>
          </a:p>
        </p:txBody>
      </p:sp>
      <p:sp>
        <p:nvSpPr>
          <p:cNvPr id="9" name="Espace réservé du pied de page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fr-FR" noProof="0" dirty="0"/>
          </a:p>
        </p:txBody>
      </p:sp>
      <p:sp>
        <p:nvSpPr>
          <p:cNvPr id="10" name="Espace réservé du numéro de diapositive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4208041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re uniquement">
    <p:spTree>
      <p:nvGrpSpPr>
        <p:cNvPr id="1" name=""/>
        <p:cNvGrpSpPr/>
        <p:nvPr/>
      </p:nvGrpSpPr>
      <p:grpSpPr>
        <a:xfrm>
          <a:off x="0" y="0"/>
          <a:ext cx="0" cy="0"/>
          <a:chOff x="0" y="0"/>
          <a:chExt cx="0" cy="0"/>
        </a:xfrm>
      </p:grpSpPr>
      <p:sp>
        <p:nvSpPr>
          <p:cNvPr id="6" name="Rectangle 5"/>
          <p:cNvSpPr>
            <a:spLocks noChangeAspect="1"/>
          </p:cNvSpPr>
          <p:nvPr userDrawn="1"/>
        </p:nvSpPr>
        <p:spPr>
          <a:xfrm>
            <a:off x="1"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re 1"/>
          <p:cNvSpPr>
            <a:spLocks noGrp="1"/>
          </p:cNvSpPr>
          <p:nvPr>
            <p:ph type="title"/>
          </p:nvPr>
        </p:nvSpPr>
        <p:spPr>
          <a:xfrm>
            <a:off x="575894" y="729658"/>
            <a:ext cx="11029616" cy="988332"/>
          </a:xfrm>
        </p:spPr>
        <p:txBody>
          <a:bodyPr rtlCol="0"/>
          <a:lstStyle>
            <a:lvl1pPr>
              <a:defRPr>
                <a:solidFill>
                  <a:schemeClr val="bg1"/>
                </a:solidFill>
              </a:defRPr>
            </a:lvl1pPr>
          </a:lstStyle>
          <a:p>
            <a:pPr rtl="0"/>
            <a:r>
              <a:rPr lang="fr-FR" noProof="0"/>
              <a:t>Modifiez le style du titre</a:t>
            </a:r>
            <a:endParaRPr lang="fr-FR" noProof="0" dirty="0"/>
          </a:p>
        </p:txBody>
      </p:sp>
      <p:sp>
        <p:nvSpPr>
          <p:cNvPr id="3" name="Espace réservé de la date 2"/>
          <p:cNvSpPr>
            <a:spLocks noGrp="1"/>
          </p:cNvSpPr>
          <p:nvPr>
            <p:ph type="dt" sz="half" idx="10"/>
          </p:nvPr>
        </p:nvSpPr>
        <p:spPr/>
        <p:txBody>
          <a:bodyPr rtlCol="0"/>
          <a:lstStyle>
            <a:lvl1pPr>
              <a:defRPr>
                <a:solidFill>
                  <a:schemeClr val="bg2"/>
                </a:solidFill>
              </a:defRPr>
            </a:lvl1pPr>
          </a:lstStyle>
          <a:p>
            <a:pPr rtl="0"/>
            <a:fld id="{28397B98-AA51-4B6D-B474-8492A22A4503}" type="datetime1">
              <a:rPr lang="fr-FR" noProof="0" smtClean="0"/>
              <a:t>15/11/2021</a:t>
            </a:fld>
            <a:endParaRPr lang="fr-FR" noProof="0" dirty="0"/>
          </a:p>
        </p:txBody>
      </p:sp>
      <p:sp>
        <p:nvSpPr>
          <p:cNvPr id="4" name="Espace réservé du pied de page 3"/>
          <p:cNvSpPr>
            <a:spLocks noGrp="1"/>
          </p:cNvSpPr>
          <p:nvPr>
            <p:ph type="ftr" sz="quarter" idx="11"/>
          </p:nvPr>
        </p:nvSpPr>
        <p:spPr/>
        <p:txBody>
          <a:bodyPr rtlCol="0"/>
          <a:lstStyle>
            <a:lvl1pPr>
              <a:defRPr>
                <a:solidFill>
                  <a:schemeClr val="bg2"/>
                </a:solidFill>
              </a:defRPr>
            </a:lvl1pPr>
          </a:lstStyle>
          <a:p>
            <a:pPr rtl="0"/>
            <a:endParaRPr lang="fr-FR" noProof="0" dirty="0"/>
          </a:p>
        </p:txBody>
      </p:sp>
      <p:sp>
        <p:nvSpPr>
          <p:cNvPr id="5" name="Espace réservé du numéro de diapositive 4"/>
          <p:cNvSpPr>
            <a:spLocks noGrp="1"/>
          </p:cNvSpPr>
          <p:nvPr>
            <p:ph type="sldNum" sz="quarter" idx="12"/>
          </p:nvPr>
        </p:nvSpPr>
        <p:spPr/>
        <p:txBody>
          <a:bodyPr rtlCol="0"/>
          <a:lstStyle>
            <a:lvl1pPr>
              <a:defRPr>
                <a:solidFill>
                  <a:schemeClr val="bg2"/>
                </a:solidFill>
              </a:defRPr>
            </a:lvl1pPr>
          </a:lstStyle>
          <a:p>
            <a:pPr rtl="0"/>
            <a:fld id="{3A98EE3D-8CD1-4C3F-BD1C-C98C9596463C}" type="slidenum">
              <a:rPr lang="fr-FR" noProof="0" smtClean="0"/>
              <a:pPr rtl="0"/>
              <a:t>‹N°›</a:t>
            </a:fld>
            <a:endParaRPr lang="fr-FR" noProof="0" dirty="0"/>
          </a:p>
        </p:txBody>
      </p:sp>
      <p:sp>
        <p:nvSpPr>
          <p:cNvPr id="9" name="Espace réservé d’image 5"/>
          <p:cNvSpPr>
            <a:spLocks noGrp="1"/>
          </p:cNvSpPr>
          <p:nvPr>
            <p:ph type="pic" sz="quarter" idx="13"/>
          </p:nvPr>
        </p:nvSpPr>
        <p:spPr>
          <a:xfrm>
            <a:off x="0" y="5245130"/>
            <a:ext cx="12192000" cy="1612870"/>
          </a:xfrm>
        </p:spPr>
        <p:txBody>
          <a:bodyPr rtlCol="0"/>
          <a:lstStyle/>
          <a:p>
            <a:pPr rtl="0"/>
            <a:r>
              <a:rPr lang="fr-FR" noProof="0"/>
              <a:t>Cliquez sur l'icône pour ajouter une image</a:t>
            </a:r>
            <a:endParaRPr lang="fr-FR" noProof="0" dirty="0"/>
          </a:p>
        </p:txBody>
      </p:sp>
      <p:sp>
        <p:nvSpPr>
          <p:cNvPr id="2" name="Rectangle 1"/>
          <p:cNvSpPr/>
          <p:nvPr userDrawn="1"/>
        </p:nvSpPr>
        <p:spPr>
          <a:xfrm>
            <a:off x="575894"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9"/>
          <p:cNvSpPr/>
          <p:nvPr userDrawn="1"/>
        </p:nvSpPr>
        <p:spPr>
          <a:xfrm>
            <a:off x="3429849"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Rectangle 10"/>
          <p:cNvSpPr/>
          <p:nvPr userDrawn="1"/>
        </p:nvSpPr>
        <p:spPr>
          <a:xfrm>
            <a:off x="6283804"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Rectangle 11"/>
          <p:cNvSpPr/>
          <p:nvPr userDrawn="1"/>
        </p:nvSpPr>
        <p:spPr>
          <a:xfrm>
            <a:off x="9137758"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3" name="Espace réservé du texte 2"/>
          <p:cNvSpPr>
            <a:spLocks noGrp="1"/>
          </p:cNvSpPr>
          <p:nvPr>
            <p:ph type="body" idx="1" hasCustomPrompt="1"/>
          </p:nvPr>
        </p:nvSpPr>
        <p:spPr>
          <a:xfrm>
            <a:off x="581192" y="2988377"/>
            <a:ext cx="2492830" cy="557784"/>
          </a:xfrm>
        </p:spPr>
        <p:txBody>
          <a:bodyPr rtlCol="0" anchor="ctr">
            <a:noAutofit/>
          </a:bodyPr>
          <a:lstStyle>
            <a:lvl1pPr marL="0" indent="0" algn="l" rtl="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14" name="Espace réservé du contenu 3"/>
          <p:cNvSpPr>
            <a:spLocks noGrp="1"/>
          </p:cNvSpPr>
          <p:nvPr>
            <p:ph sz="half" idx="2"/>
          </p:nvPr>
        </p:nvSpPr>
        <p:spPr>
          <a:xfrm>
            <a:off x="581194" y="3584516"/>
            <a:ext cx="2492828" cy="1656203"/>
          </a:xfrm>
        </p:spPr>
        <p:txBody>
          <a:bodyPr rtlCol="0"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5" name="Espace réservé du texte 4"/>
          <p:cNvSpPr>
            <a:spLocks noGrp="1"/>
          </p:cNvSpPr>
          <p:nvPr>
            <p:ph type="body" sz="quarter" idx="3" hasCustomPrompt="1"/>
          </p:nvPr>
        </p:nvSpPr>
        <p:spPr>
          <a:xfrm>
            <a:off x="6298472" y="2988377"/>
            <a:ext cx="249283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16" name="Espace réservé du contenu 5"/>
          <p:cNvSpPr>
            <a:spLocks noGrp="1"/>
          </p:cNvSpPr>
          <p:nvPr>
            <p:ph sz="quarter" idx="4"/>
          </p:nvPr>
        </p:nvSpPr>
        <p:spPr>
          <a:xfrm>
            <a:off x="6298471" y="3584516"/>
            <a:ext cx="2492830" cy="1656203"/>
          </a:xfrm>
        </p:spPr>
        <p:txBody>
          <a:bodyPr rtlCol="0"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7" name="Espace réservé du texte 2"/>
          <p:cNvSpPr>
            <a:spLocks noGrp="1"/>
          </p:cNvSpPr>
          <p:nvPr>
            <p:ph type="body" idx="14"/>
          </p:nvPr>
        </p:nvSpPr>
        <p:spPr>
          <a:xfrm>
            <a:off x="3444517" y="2988377"/>
            <a:ext cx="2492830" cy="557784"/>
          </a:xfrm>
        </p:spPr>
        <p:txBody>
          <a:bodyPr rtlCol="0" anchor="ctr">
            <a:noAutofit/>
          </a:bodyPr>
          <a:lstStyle>
            <a:lvl1pPr marL="0" indent="0" algn="l">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18" name="Espace réservé du contenu 3"/>
          <p:cNvSpPr>
            <a:spLocks noGrp="1"/>
          </p:cNvSpPr>
          <p:nvPr>
            <p:ph sz="half" idx="15"/>
          </p:nvPr>
        </p:nvSpPr>
        <p:spPr>
          <a:xfrm>
            <a:off x="3444519" y="3584516"/>
            <a:ext cx="2492828" cy="1656203"/>
          </a:xfrm>
        </p:spPr>
        <p:txBody>
          <a:bodyPr rtlCol="0"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9" name="Espace réservé du texte 4"/>
          <p:cNvSpPr>
            <a:spLocks noGrp="1"/>
          </p:cNvSpPr>
          <p:nvPr>
            <p:ph type="body" sz="quarter" idx="16" hasCustomPrompt="1"/>
          </p:nvPr>
        </p:nvSpPr>
        <p:spPr>
          <a:xfrm>
            <a:off x="9138807" y="2988377"/>
            <a:ext cx="249283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20" name="Espace réservé du contenu 5"/>
          <p:cNvSpPr>
            <a:spLocks noGrp="1"/>
          </p:cNvSpPr>
          <p:nvPr>
            <p:ph sz="quarter" idx="17"/>
          </p:nvPr>
        </p:nvSpPr>
        <p:spPr>
          <a:xfrm>
            <a:off x="9138806" y="3584516"/>
            <a:ext cx="2492830" cy="1656203"/>
          </a:xfrm>
        </p:spPr>
        <p:txBody>
          <a:bodyPr rtlCol="0"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21" name="Rectangle 20"/>
          <p:cNvSpPr/>
          <p:nvPr userDrawn="1"/>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p:cNvSpPr/>
          <p:nvPr userDrawn="1"/>
        </p:nvSpPr>
        <p:spPr>
          <a:xfrm>
            <a:off x="8042147" y="453643"/>
            <a:ext cx="3703320" cy="9855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p:cNvSpPr/>
          <p:nvPr userDrawn="1"/>
        </p:nvSpPr>
        <p:spPr>
          <a:xfrm>
            <a:off x="4241830" y="457200"/>
            <a:ext cx="3703320"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2581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65087FC4-BDFD-4152-A22F-B4E74C201F92}" type="datetime1">
              <a:rPr lang="fr-FR" noProof="0" smtClean="0"/>
              <a:t>15/11/2021</a:t>
            </a:fld>
            <a:endParaRPr lang="fr-FR" noProof="0" dirty="0"/>
          </a:p>
        </p:txBody>
      </p:sp>
      <p:sp>
        <p:nvSpPr>
          <p:cNvPr id="3" name="Espace réservé du pied de page 2"/>
          <p:cNvSpPr>
            <a:spLocks noGrp="1"/>
          </p:cNvSpPr>
          <p:nvPr>
            <p:ph type="ftr" sz="quarter" idx="11"/>
          </p:nvPr>
        </p:nvSpPr>
        <p:spPr/>
        <p:txBody>
          <a:bodyPr rtlCol="0"/>
          <a:lstStyle/>
          <a:p>
            <a:pPr rtl="0"/>
            <a:endParaRPr lang="fr-FR" noProof="0" dirty="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2301450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hasCustomPrompt="1"/>
          </p:nvPr>
        </p:nvSpPr>
        <p:spPr>
          <a:xfrm>
            <a:off x="767857" y="2836654"/>
            <a:ext cx="3031852" cy="3001392"/>
          </a:xfrm>
        </p:spPr>
        <p:txBody>
          <a:bodyPr rtlCol="0" anchor="t">
            <a:normAutofit/>
          </a:bodyPr>
          <a:lstStyle>
            <a:lvl1pPr marL="0" indent="0" algn="l" rtl="0">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dirty="0"/>
              <a:t>Modifiez les styles du texte du masque</a:t>
            </a:r>
          </a:p>
        </p:txBody>
      </p:sp>
      <p:sp>
        <p:nvSpPr>
          <p:cNvPr id="8" name="Espace réservé de la date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AA511B19-8796-4025-AEDC-D1E0CACD0612}" type="datetime1">
              <a:rPr lang="fr-FR" noProof="0" smtClean="0"/>
              <a:t>15/11/2021</a:t>
            </a:fld>
            <a:endParaRPr lang="fr-FR" noProof="0" dirty="0"/>
          </a:p>
        </p:txBody>
      </p:sp>
      <p:sp>
        <p:nvSpPr>
          <p:cNvPr id="10" name="Espace réservé du pied de page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fr-FR" noProof="0" dirty="0"/>
          </a:p>
        </p:txBody>
      </p:sp>
      <p:sp>
        <p:nvSpPr>
          <p:cNvPr id="11" name="Espace réservé du numéro de diapositive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fr-FR" noProof="0" smtClean="0"/>
              <a:pPr rtl="0"/>
              <a:t>‹N°›</a:t>
            </a:fld>
            <a:endParaRPr lang="fr-FR" noProof="0" dirty="0"/>
          </a:p>
        </p:txBody>
      </p:sp>
    </p:spTree>
    <p:extLst>
      <p:ext uri="{BB962C8B-B14F-4D97-AF65-F5344CB8AC3E}">
        <p14:creationId xmlns:p14="http://schemas.microsoft.com/office/powerpoint/2010/main" val="2789195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u avec légende">
    <p:spTree>
      <p:nvGrpSpPr>
        <p:cNvPr id="1" name=""/>
        <p:cNvGrpSpPr/>
        <p:nvPr/>
      </p:nvGrpSpPr>
      <p:grpSpPr>
        <a:xfrm>
          <a:off x="0" y="0"/>
          <a:ext cx="0" cy="0"/>
          <a:chOff x="0" y="0"/>
          <a:chExt cx="0" cy="0"/>
        </a:xfrm>
      </p:grpSpPr>
      <p:sp>
        <p:nvSpPr>
          <p:cNvPr id="6" name="Espace réservé d’image 5"/>
          <p:cNvSpPr>
            <a:spLocks noGrp="1"/>
          </p:cNvSpPr>
          <p:nvPr>
            <p:ph type="pic" sz="quarter" idx="13"/>
          </p:nvPr>
        </p:nvSpPr>
        <p:spPr>
          <a:xfrm>
            <a:off x="0" y="0"/>
            <a:ext cx="4232275" cy="6858000"/>
          </a:xfrm>
        </p:spPr>
        <p:txBody>
          <a:bodyPr rtlCol="0"/>
          <a:lstStyle/>
          <a:p>
            <a:pPr rtl="0"/>
            <a:r>
              <a:rPr lang="fr-FR" noProof="0"/>
              <a:t>Cliquez sur l'icône pour ajouter une image</a:t>
            </a:r>
            <a:endParaRPr lang="fr-FR" noProof="0" dirty="0"/>
          </a:p>
        </p:txBody>
      </p:sp>
      <p:sp>
        <p:nvSpPr>
          <p:cNvPr id="2" name="Titre 1"/>
          <p:cNvSpPr>
            <a:spLocks noGrp="1"/>
          </p:cNvSpPr>
          <p:nvPr>
            <p:ph type="title"/>
          </p:nvPr>
        </p:nvSpPr>
        <p:spPr>
          <a:xfrm>
            <a:off x="4900927" y="709565"/>
            <a:ext cx="6650991" cy="699407"/>
          </a:xfrm>
        </p:spPr>
        <p:txBody>
          <a:bodyPr rtlCol="0" anchor="b">
            <a:normAutofit/>
          </a:bodyPr>
          <a:lstStyle>
            <a:lvl1pPr algn="l">
              <a:defRPr sz="2400" b="0">
                <a:solidFill>
                  <a:schemeClr val="accent1"/>
                </a:solidFill>
              </a:defRPr>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4900928" y="1632857"/>
            <a:ext cx="6650991" cy="4205188"/>
          </a:xfrm>
        </p:spPr>
        <p:txBody>
          <a:bodyPr rtlCol="0"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8" name="Espace réservé de la date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5B883C53-8076-477A-908F-4A67CC527BA6}" type="datetime1">
              <a:rPr lang="fr-FR" noProof="0" smtClean="0"/>
              <a:t>15/11/2021</a:t>
            </a:fld>
            <a:endParaRPr lang="fr-FR" noProof="0" dirty="0"/>
          </a:p>
        </p:txBody>
      </p:sp>
      <p:sp>
        <p:nvSpPr>
          <p:cNvPr id="10" name="Espace réservé du pied de page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fr-FR" noProof="0" dirty="0"/>
          </a:p>
        </p:txBody>
      </p:sp>
      <p:sp>
        <p:nvSpPr>
          <p:cNvPr id="11" name="Espace réservé du numéro de diapositive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fr-FR" noProof="0" smtClean="0"/>
              <a:pPr rtl="0"/>
              <a:t>‹N°›</a:t>
            </a:fld>
            <a:endParaRPr lang="fr-FR" noProof="0" dirty="0"/>
          </a:p>
        </p:txBody>
      </p:sp>
    </p:spTree>
    <p:extLst>
      <p:ext uri="{BB962C8B-B14F-4D97-AF65-F5344CB8AC3E}">
        <p14:creationId xmlns:p14="http://schemas.microsoft.com/office/powerpoint/2010/main" val="336570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u avec légende">
    <p:bg>
      <p:bgPr>
        <a:solidFill>
          <a:schemeClr val="bg2"/>
        </a:solidFill>
        <a:effectLst/>
      </p:bgPr>
    </p:bg>
    <p:spTree>
      <p:nvGrpSpPr>
        <p:cNvPr id="1" name=""/>
        <p:cNvGrpSpPr/>
        <p:nvPr/>
      </p:nvGrpSpPr>
      <p:grpSpPr>
        <a:xfrm>
          <a:off x="0" y="0"/>
          <a:ext cx="0" cy="0"/>
          <a:chOff x="0" y="0"/>
          <a:chExt cx="0" cy="0"/>
        </a:xfrm>
      </p:grpSpPr>
      <p:sp>
        <p:nvSpPr>
          <p:cNvPr id="14" name="Espace réservé d’image 4"/>
          <p:cNvSpPr>
            <a:spLocks noGrp="1"/>
          </p:cNvSpPr>
          <p:nvPr>
            <p:ph type="pic" sz="quarter" idx="14" hasCustomPrompt="1"/>
          </p:nvPr>
        </p:nvSpPr>
        <p:spPr>
          <a:xfrm>
            <a:off x="8622917" y="3322281"/>
            <a:ext cx="3367862" cy="3367862"/>
          </a:xfrm>
        </p:spPr>
        <p:txBody>
          <a:bodyPr rtlCol="0"/>
          <a:lstStyle>
            <a:lvl1pPr marL="0" indent="0" algn="ctr">
              <a:buNone/>
              <a:defRPr>
                <a:solidFill>
                  <a:schemeClr val="tx1"/>
                </a:solidFill>
              </a:defRPr>
            </a:lvl1pPr>
          </a:lstStyle>
          <a:p>
            <a:pPr rtl="0"/>
            <a:r>
              <a:rPr lang="fr-FR" noProof="0" dirty="0"/>
              <a:t>Icône filigrane</a:t>
            </a:r>
          </a:p>
        </p:txBody>
      </p:sp>
      <p:sp>
        <p:nvSpPr>
          <p:cNvPr id="3" name="Espace réservé du contenu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 name="Espace réservé d’image 4"/>
          <p:cNvSpPr>
            <a:spLocks noGrp="1"/>
          </p:cNvSpPr>
          <p:nvPr>
            <p:ph type="pic" sz="quarter" idx="13" hasCustomPrompt="1"/>
          </p:nvPr>
        </p:nvSpPr>
        <p:spPr>
          <a:xfrm>
            <a:off x="768350" y="2312987"/>
            <a:ext cx="731520" cy="731520"/>
          </a:xfrm>
        </p:spPr>
        <p:txBody>
          <a:bodyPr rtlCol="0"/>
          <a:lstStyle>
            <a:lvl1pPr marL="0" indent="0">
              <a:buNone/>
              <a:defRPr>
                <a:solidFill>
                  <a:schemeClr val="bg1"/>
                </a:solidFill>
              </a:defRPr>
            </a:lvl1pPr>
          </a:lstStyle>
          <a:p>
            <a:pPr rtl="0"/>
            <a:r>
              <a:rPr lang="fr-FR" noProof="0" dirty="0"/>
              <a:t>Icône</a:t>
            </a:r>
          </a:p>
        </p:txBody>
      </p:sp>
      <p:sp>
        <p:nvSpPr>
          <p:cNvPr id="2" name="Titre 1"/>
          <p:cNvSpPr>
            <a:spLocks noGrp="1"/>
          </p:cNvSpPr>
          <p:nvPr>
            <p:ph type="title"/>
          </p:nvPr>
        </p:nvSpPr>
        <p:spPr>
          <a:xfrm>
            <a:off x="767857" y="2647728"/>
            <a:ext cx="3031852" cy="1722419"/>
          </a:xfrm>
        </p:spPr>
        <p:txBody>
          <a:bodyPr rtlCol="0" anchor="ctr">
            <a:normAutofit/>
          </a:bodyPr>
          <a:lstStyle>
            <a:lvl1pPr algn="l">
              <a:defRPr sz="2400" b="0">
                <a:solidFill>
                  <a:srgbClr val="FFFFFF"/>
                </a:solidFill>
              </a:defRPr>
            </a:lvl1pPr>
          </a:lstStyle>
          <a:p>
            <a:pPr rtl="0"/>
            <a:r>
              <a:rPr lang="fr-FR" noProof="0"/>
              <a:t>Modifiez le style du titre</a:t>
            </a:r>
            <a:endParaRPr lang="fr-FR" noProof="0" dirty="0"/>
          </a:p>
        </p:txBody>
      </p:sp>
      <p:sp>
        <p:nvSpPr>
          <p:cNvPr id="8" name="Espace réservé de la date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DCEDAF7C-3376-4EE6-BD8D-5652BC979159}" type="datetime1">
              <a:rPr lang="fr-FR" noProof="0" smtClean="0"/>
              <a:t>15/11/2021</a:t>
            </a:fld>
            <a:endParaRPr lang="fr-FR" noProof="0" dirty="0"/>
          </a:p>
        </p:txBody>
      </p:sp>
      <p:sp>
        <p:nvSpPr>
          <p:cNvPr id="10" name="Espace réservé du pied de page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fr-FR" noProof="0" dirty="0"/>
          </a:p>
        </p:txBody>
      </p:sp>
      <p:sp>
        <p:nvSpPr>
          <p:cNvPr id="11" name="Espace réservé du numéro de diapositive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fr-FR" noProof="0" smtClean="0"/>
              <a:pPr rtl="0"/>
              <a:t>‹N°›</a:t>
            </a:fld>
            <a:endParaRPr lang="fr-FR" noProof="0" dirty="0"/>
          </a:p>
        </p:txBody>
      </p:sp>
    </p:spTree>
    <p:extLst>
      <p:ext uri="{BB962C8B-B14F-4D97-AF65-F5344CB8AC3E}">
        <p14:creationId xmlns:p14="http://schemas.microsoft.com/office/powerpoint/2010/main" val="4124179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1" y="0"/>
            <a:ext cx="12192000" cy="685800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767857" y="2647728"/>
            <a:ext cx="3031852" cy="1722419"/>
          </a:xfrm>
        </p:spPr>
        <p:txBody>
          <a:bodyPr rtlCol="0" anchor="ctr">
            <a:normAutofit/>
          </a:bodyPr>
          <a:lstStyle>
            <a:lvl1pPr algn="l">
              <a:defRPr sz="2400" b="0">
                <a:solidFill>
                  <a:srgbClr val="FFFFFF"/>
                </a:solidFill>
              </a:defRPr>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4900928" y="1179829"/>
            <a:ext cx="6650991" cy="4658216"/>
          </a:xfrm>
        </p:spPr>
        <p:txBody>
          <a:bodyPr rtlCol="0" anchor="ct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8" name="Espace réservé de la date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lvl1pPr>
              <a:defRPr>
                <a:solidFill>
                  <a:schemeClr val="bg2"/>
                </a:solidFill>
              </a:defRPr>
            </a:lvl1pPr>
          </a:lstStyle>
          <a:p>
            <a:pPr rtl="0"/>
            <a:fld id="{6796CD66-4680-4CC3-A3F9-18367F98F8DD}" type="datetime1">
              <a:rPr lang="fr-FR" noProof="0" smtClean="0"/>
              <a:t>15/11/2021</a:t>
            </a:fld>
            <a:endParaRPr lang="fr-FR" noProof="0" dirty="0"/>
          </a:p>
        </p:txBody>
      </p:sp>
      <p:sp>
        <p:nvSpPr>
          <p:cNvPr id="10" name="Espace réservé du pied de page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lvl1pPr>
              <a:defRPr>
                <a:solidFill>
                  <a:schemeClr val="bg2"/>
                </a:solidFill>
              </a:defRPr>
            </a:lvl1pPr>
          </a:lstStyle>
          <a:p>
            <a:pPr rtl="0"/>
            <a:endParaRPr lang="fr-FR" noProof="0" dirty="0"/>
          </a:p>
        </p:txBody>
      </p:sp>
      <p:sp>
        <p:nvSpPr>
          <p:cNvPr id="11" name="Espace réservé du numéro de diapositive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lvl1pPr>
              <a:defRPr>
                <a:solidFill>
                  <a:schemeClr val="bg2"/>
                </a:solidFill>
              </a:defRPr>
            </a:lvl1pPr>
          </a:lstStyle>
          <a:p>
            <a:pPr rtl="0"/>
            <a:fld id="{3A98EE3D-8CD1-4C3F-BD1C-C98C9596463C}" type="slidenum">
              <a:rPr lang="fr-FR" noProof="0" smtClean="0"/>
              <a:pPr rtl="0"/>
              <a:t>‹N°›</a:t>
            </a:fld>
            <a:endParaRPr lang="fr-FR" noProof="0" dirty="0"/>
          </a:p>
        </p:txBody>
      </p:sp>
      <p:sp>
        <p:nvSpPr>
          <p:cNvPr id="12" name="Rectangle 11"/>
          <p:cNvSpPr/>
          <p:nvPr userDrawn="1"/>
        </p:nvSpPr>
        <p:spPr>
          <a:xfrm rot="5400000">
            <a:off x="1415595" y="3435840"/>
            <a:ext cx="57607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45955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fr-FR" noProof="0"/>
              <a:t>Modifiez le style du titre</a:t>
            </a:r>
            <a:endParaRPr lang="fr-FR" noProof="0" dirty="0"/>
          </a:p>
        </p:txBody>
      </p:sp>
      <p:sp>
        <p:nvSpPr>
          <p:cNvPr id="3" name="Espace réservé d’image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endParaRPr lang="fr-FR" noProof="0" dirty="0"/>
          </a:p>
        </p:txBody>
      </p:sp>
      <p:sp>
        <p:nvSpPr>
          <p:cNvPr id="4" name="Espace réservé du texte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
        <p:nvSpPr>
          <p:cNvPr id="5" name="Espace réservé de la date 4"/>
          <p:cNvSpPr>
            <a:spLocks noGrp="1"/>
          </p:cNvSpPr>
          <p:nvPr>
            <p:ph type="dt" sz="half" idx="10"/>
          </p:nvPr>
        </p:nvSpPr>
        <p:spPr/>
        <p:txBody>
          <a:bodyPr rtlCol="0"/>
          <a:lstStyle/>
          <a:p>
            <a:pPr rtl="0"/>
            <a:fld id="{BF521A41-3F5A-48D0-AF3B-2F216D52EC16}" type="datetime1">
              <a:rPr lang="fr-FR" noProof="0" smtClean="0"/>
              <a:t>15/11/2021</a:t>
            </a:fld>
            <a:endParaRPr lang="fr-FR" noProof="0" dirty="0"/>
          </a:p>
        </p:txBody>
      </p:sp>
      <p:sp>
        <p:nvSpPr>
          <p:cNvPr id="6" name="Espace réservé du pied de page 5"/>
          <p:cNvSpPr>
            <a:spLocks noGrp="1"/>
          </p:cNvSpPr>
          <p:nvPr>
            <p:ph type="ftr" sz="quarter" idx="11"/>
          </p:nvPr>
        </p:nvSpPr>
        <p:spPr/>
        <p:txBody>
          <a:bodyPr rtlCol="0"/>
          <a:lstStyle/>
          <a:p>
            <a:pPr algn="l" rtl="0"/>
            <a:endParaRPr lang="fr-FR" noProof="0"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229634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9" name="Titre 1"/>
          <p:cNvSpPr>
            <a:spLocks noGrp="1"/>
          </p:cNvSpPr>
          <p:nvPr>
            <p:ph type="title"/>
          </p:nvPr>
        </p:nvSpPr>
        <p:spPr>
          <a:xfrm>
            <a:off x="581192" y="702156"/>
            <a:ext cx="11029616" cy="1013800"/>
          </a:xfrm>
        </p:spPr>
        <p:txBody>
          <a:bodyPr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p>
            <a:pPr rtl="0"/>
            <a:fld id="{CC82A1C0-46F4-4109-876F-43A7280B7530}" type="datetime1">
              <a:rPr lang="fr-FR" noProof="0" smtClean="0"/>
              <a:t>15/11/2021</a:t>
            </a:fld>
            <a:endParaRPr lang="fr-FR" noProof="0"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115591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vertical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a:xfrm>
            <a:off x="774923" y="863600"/>
            <a:ext cx="7161625" cy="4807326"/>
          </a:xfrm>
        </p:spPr>
        <p:txBody>
          <a:bodyPr vert="eaVert" rtlCol="0" anchor="t"/>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Espace réservé de la date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3C3B9790-8F23-4331-AEEF-237362EA8BF0}" type="datetime1">
              <a:rPr lang="fr-FR" noProof="0" smtClean="0"/>
              <a:t>15/11/2021</a:t>
            </a:fld>
            <a:endParaRPr lang="fr-FR" noProof="0" dirty="0"/>
          </a:p>
        </p:txBody>
      </p:sp>
      <p:sp>
        <p:nvSpPr>
          <p:cNvPr id="12" name="Espace réservé du pied de page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fr-FR" noProof="0" dirty="0"/>
          </a:p>
        </p:txBody>
      </p:sp>
      <p:sp>
        <p:nvSpPr>
          <p:cNvPr id="13" name="Espace réservé du numéro de diapositive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218684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re de diapositive">
    <p:spTree>
      <p:nvGrpSpPr>
        <p:cNvPr id="1" name=""/>
        <p:cNvGrpSpPr/>
        <p:nvPr/>
      </p:nvGrpSpPr>
      <p:grpSpPr>
        <a:xfrm>
          <a:off x="0" y="0"/>
          <a:ext cx="0" cy="0"/>
          <a:chOff x="0" y="0"/>
          <a:chExt cx="0" cy="0"/>
        </a:xfrm>
      </p:grpSpPr>
      <p:sp>
        <p:nvSpPr>
          <p:cNvPr id="5" name="Espace réservé d’image 4"/>
          <p:cNvSpPr>
            <a:spLocks noGrp="1"/>
          </p:cNvSpPr>
          <p:nvPr>
            <p:ph type="pic" sz="quarter" idx="13"/>
          </p:nvPr>
        </p:nvSpPr>
        <p:spPr>
          <a:xfrm>
            <a:off x="0" y="0"/>
            <a:ext cx="12192000" cy="6858000"/>
          </a:xfrm>
        </p:spPr>
        <p:txBody>
          <a:bodyPr rtlCol="0"/>
          <a:lstStyle>
            <a:lvl1pPr algn="ctr">
              <a:defRPr/>
            </a:lvl1pPr>
          </a:lstStyle>
          <a:p>
            <a:pPr rtl="0"/>
            <a:r>
              <a:rPr lang="fr-FR" noProof="0"/>
              <a:t>Cliquez sur l'icône pour ajouter une image</a:t>
            </a:r>
            <a:endParaRPr lang="fr-FR" noProof="0" dirty="0"/>
          </a:p>
        </p:txBody>
      </p:sp>
      <p:sp>
        <p:nvSpPr>
          <p:cNvPr id="11" name="Rectangle 10"/>
          <p:cNvSpPr/>
          <p:nvPr userDrawn="1"/>
        </p:nvSpPr>
        <p:spPr>
          <a:xfrm>
            <a:off x="446534" y="4284627"/>
            <a:ext cx="11292840" cy="201167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ous-titre 2"/>
          <p:cNvSpPr>
            <a:spLocks noGrp="1"/>
          </p:cNvSpPr>
          <p:nvPr>
            <p:ph type="subTitle" idx="1"/>
          </p:nvPr>
        </p:nvSpPr>
        <p:spPr>
          <a:xfrm>
            <a:off x="581194" y="5695849"/>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endParaRPr lang="fr-FR" noProof="0" dirty="0"/>
          </a:p>
        </p:txBody>
      </p:sp>
      <p:sp>
        <p:nvSpPr>
          <p:cNvPr id="12" name="Rectangle 11"/>
          <p:cNvSpPr/>
          <p:nvPr userDrawn="1"/>
        </p:nvSpPr>
        <p:spPr>
          <a:xfrm>
            <a:off x="446534" y="4114808"/>
            <a:ext cx="1129284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ctrTitle"/>
          </p:nvPr>
        </p:nvSpPr>
        <p:spPr>
          <a:xfrm>
            <a:off x="581191" y="4220835"/>
            <a:ext cx="10993549" cy="1475013"/>
          </a:xfrm>
          <a:effectLst/>
        </p:spPr>
        <p:txBody>
          <a:bodyPr rtlCol="0" anchor="b">
            <a:normAutofit/>
          </a:bodyPr>
          <a:lstStyle>
            <a:lvl1pPr>
              <a:defRPr sz="3600">
                <a:solidFill>
                  <a:schemeClr val="bg1"/>
                </a:solidFill>
              </a:defRPr>
            </a:lvl1pPr>
          </a:lstStyle>
          <a:p>
            <a:pPr rtl="0"/>
            <a:r>
              <a:rPr lang="fr-FR" noProof="0"/>
              <a:t>Modifiez le style du titre</a:t>
            </a:r>
            <a:endParaRPr lang="fr-FR" noProof="0" dirty="0"/>
          </a:p>
        </p:txBody>
      </p:sp>
    </p:spTree>
    <p:extLst>
      <p:ext uri="{BB962C8B-B14F-4D97-AF65-F5344CB8AC3E}">
        <p14:creationId xmlns:p14="http://schemas.microsoft.com/office/powerpoint/2010/main" val="4283342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81192" y="702156"/>
            <a:ext cx="11029616" cy="1188720"/>
          </a:xfrm>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a:xfrm>
            <a:off x="581192" y="2340864"/>
            <a:ext cx="11029615" cy="3634486"/>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8" name="Espace réservé de la date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78C0292F-8ABB-4C95-A739-1E2E7466A0BB}" type="datetime1">
              <a:rPr lang="fr-FR" noProof="0" smtClean="0"/>
              <a:t>15/11/2021</a:t>
            </a:fld>
            <a:endParaRPr lang="fr-FR" noProof="0" dirty="0"/>
          </a:p>
        </p:txBody>
      </p:sp>
      <p:sp>
        <p:nvSpPr>
          <p:cNvPr id="9" name="Espace réservé du pied de page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fr-FR" noProof="0" dirty="0"/>
          </a:p>
        </p:txBody>
      </p:sp>
      <p:sp>
        <p:nvSpPr>
          <p:cNvPr id="10" name="Espace réservé du numéro de diapositive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296164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fr-FR" noProof="0"/>
              <a:t>Modifiez le style du titre</a:t>
            </a:r>
            <a:endParaRPr lang="fr-FR" noProof="0" dirty="0"/>
          </a:p>
        </p:txBody>
      </p:sp>
      <p:sp>
        <p:nvSpPr>
          <p:cNvPr id="3" name="Espace réservé du texte 2"/>
          <p:cNvSpPr>
            <a:spLocks noGrp="1"/>
          </p:cNvSpPr>
          <p:nvPr>
            <p:ph type="body" idx="1" hasCustomPrompt="1"/>
          </p:nvPr>
        </p:nvSpPr>
        <p:spPr>
          <a:xfrm>
            <a:off x="581192" y="4541417"/>
            <a:ext cx="11029615" cy="600556"/>
          </a:xfrm>
        </p:spPr>
        <p:txBody>
          <a:bodyPr rtlCol="0" anchor="t">
            <a:normAutofit/>
          </a:bodyPr>
          <a:lstStyle>
            <a:lvl1pPr marL="0" indent="0" algn="l" rtl="0">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dirty="0"/>
              <a:t>MODIFIEZ LES STYLES DU TEXTE DU MASQUE</a:t>
            </a:r>
          </a:p>
        </p:txBody>
      </p:sp>
      <p:sp>
        <p:nvSpPr>
          <p:cNvPr id="7" name="Espace réservé de la date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DFE37105-CED5-4C81-BB86-3FE79FB5D044}" type="datetime1">
              <a:rPr lang="fr-FR" noProof="0" smtClean="0"/>
              <a:t>15/11/2021</a:t>
            </a:fld>
            <a:endParaRPr lang="fr-FR" noProof="0" dirty="0"/>
          </a:p>
        </p:txBody>
      </p:sp>
      <p:sp>
        <p:nvSpPr>
          <p:cNvPr id="9" name="Espace réservé du pied de page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fr-FR" noProof="0" dirty="0"/>
          </a:p>
        </p:txBody>
      </p:sp>
      <p:sp>
        <p:nvSpPr>
          <p:cNvPr id="10" name="Espace réservé du numéro de diapositive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366143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81193" y="729658"/>
            <a:ext cx="11029616" cy="988332"/>
          </a:xfrm>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581193" y="2228003"/>
            <a:ext cx="5194767" cy="3633047"/>
          </a:xfrm>
        </p:spPr>
        <p:txBody>
          <a:bodyPr rtlCol="0">
            <a:normAutofit/>
          </a:body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6416039" y="2228003"/>
            <a:ext cx="5194769" cy="3633047"/>
          </a:xfrm>
        </p:spPr>
        <p:txBody>
          <a:bodyPr rtlCol="0">
            <a:normAutofit/>
          </a:body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e la date 4"/>
          <p:cNvSpPr>
            <a:spLocks noGrp="1"/>
          </p:cNvSpPr>
          <p:nvPr>
            <p:ph type="dt" sz="half" idx="10"/>
          </p:nvPr>
        </p:nvSpPr>
        <p:spPr/>
        <p:txBody>
          <a:bodyPr rtlCol="0"/>
          <a:lstStyle/>
          <a:p>
            <a:pPr rtl="0"/>
            <a:fld id="{2C770745-E78C-4045-B940-025A8E32A3E0}" type="datetime1">
              <a:rPr lang="fr-FR" noProof="0" smtClean="0"/>
              <a:t>15/11/2021</a:t>
            </a:fld>
            <a:endParaRPr lang="fr-FR" noProof="0"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2301660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12" name="Titre 1"/>
          <p:cNvSpPr>
            <a:spLocks noGrp="1"/>
          </p:cNvSpPr>
          <p:nvPr>
            <p:ph type="title"/>
          </p:nvPr>
        </p:nvSpPr>
        <p:spPr>
          <a:xfrm>
            <a:off x="581193" y="729658"/>
            <a:ext cx="11029616" cy="988332"/>
          </a:xfrm>
        </p:spPr>
        <p:txBody>
          <a:bodyPr rtlCol="0"/>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581191" y="2905648"/>
            <a:ext cx="5194769" cy="557784"/>
          </a:xfrm>
        </p:spPr>
        <p:txBody>
          <a:bodyPr rtlCol="0" anchor="ctr">
            <a:noAutofit/>
          </a:bodyP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4" name="Espace réservé du contenu 3"/>
          <p:cNvSpPr>
            <a:spLocks noGrp="1"/>
          </p:cNvSpPr>
          <p:nvPr>
            <p:ph sz="half" idx="2"/>
          </p:nvPr>
        </p:nvSpPr>
        <p:spPr>
          <a:xfrm>
            <a:off x="581194" y="3580809"/>
            <a:ext cx="5194766" cy="2934999"/>
          </a:xfrm>
        </p:spPr>
        <p:txBody>
          <a:bodyPr rtlCol="0" anchor="t">
            <a:normAutofit/>
          </a:body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hasCustomPrompt="1"/>
          </p:nvPr>
        </p:nvSpPr>
        <p:spPr>
          <a:xfrm>
            <a:off x="6416039" y="2905649"/>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6" name="Espace réservé du contenu 5"/>
          <p:cNvSpPr>
            <a:spLocks noGrp="1"/>
          </p:cNvSpPr>
          <p:nvPr>
            <p:ph sz="quarter" idx="4"/>
          </p:nvPr>
        </p:nvSpPr>
        <p:spPr>
          <a:xfrm>
            <a:off x="6416037" y="3580809"/>
            <a:ext cx="5194771" cy="2934999"/>
          </a:xfrm>
        </p:spPr>
        <p:txBody>
          <a:bodyPr rtlCol="0" anchor="t">
            <a:normAutofit/>
          </a:body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Espace réservé de la date 6"/>
          <p:cNvSpPr>
            <a:spLocks noGrp="1"/>
          </p:cNvSpPr>
          <p:nvPr>
            <p:ph type="dt" sz="half" idx="10"/>
          </p:nvPr>
        </p:nvSpPr>
        <p:spPr/>
        <p:txBody>
          <a:bodyPr rtlCol="0"/>
          <a:lstStyle/>
          <a:p>
            <a:pPr rtl="0"/>
            <a:fld id="{15EBC503-F6E1-4929-986C-E5BE5DC4D111}" type="datetime1">
              <a:rPr lang="fr-FR" noProof="0" smtClean="0"/>
              <a:t>15/11/2021</a:t>
            </a:fld>
            <a:endParaRPr lang="fr-FR" noProof="0" dirty="0"/>
          </a:p>
        </p:txBody>
      </p:sp>
      <p:sp>
        <p:nvSpPr>
          <p:cNvPr id="8" name="Espace réservé du pied de page 7"/>
          <p:cNvSpPr>
            <a:spLocks noGrp="1"/>
          </p:cNvSpPr>
          <p:nvPr>
            <p:ph type="ftr" sz="quarter" idx="11"/>
          </p:nvPr>
        </p:nvSpPr>
        <p:spPr/>
        <p:txBody>
          <a:bodyPr rtlCol="0"/>
          <a:lstStyle/>
          <a:p>
            <a:pPr rtl="0"/>
            <a:endParaRPr lang="fr-FR" noProof="0" dirty="0"/>
          </a:p>
        </p:txBody>
      </p:sp>
      <p:sp>
        <p:nvSpPr>
          <p:cNvPr id="9" name="Espace réservé du numéro de diapositive 8"/>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330825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8" name="Titre 1"/>
          <p:cNvSpPr>
            <a:spLocks noGrp="1"/>
          </p:cNvSpPr>
          <p:nvPr>
            <p:ph type="title"/>
          </p:nvPr>
        </p:nvSpPr>
        <p:spPr>
          <a:xfrm>
            <a:off x="575894" y="729658"/>
            <a:ext cx="11029616" cy="988332"/>
          </a:xfrm>
        </p:spPr>
        <p:txBody>
          <a:bodyPr rtlCol="0"/>
          <a:lstStyle/>
          <a:p>
            <a:pPr rtl="0"/>
            <a:r>
              <a:rPr lang="fr-FR" noProof="0"/>
              <a:t>Modifiez le style du titre</a:t>
            </a:r>
            <a:endParaRPr lang="fr-FR" noProof="0" dirty="0"/>
          </a:p>
        </p:txBody>
      </p:sp>
      <p:sp>
        <p:nvSpPr>
          <p:cNvPr id="3" name="Espace réservé de la date 2"/>
          <p:cNvSpPr>
            <a:spLocks noGrp="1"/>
          </p:cNvSpPr>
          <p:nvPr>
            <p:ph type="dt" sz="half" idx="10"/>
          </p:nvPr>
        </p:nvSpPr>
        <p:spPr/>
        <p:txBody>
          <a:bodyPr rtlCol="0"/>
          <a:lstStyle/>
          <a:p>
            <a:pPr rtl="0"/>
            <a:fld id="{A0D38079-9A1C-4E85-B0C6-6793F2D364AD}" type="datetime1">
              <a:rPr lang="fr-FR" noProof="0" smtClean="0"/>
              <a:t>15/11/2021</a:t>
            </a:fld>
            <a:endParaRPr lang="fr-FR" noProof="0" dirty="0"/>
          </a:p>
        </p:txBody>
      </p:sp>
      <p:sp>
        <p:nvSpPr>
          <p:cNvPr id="4" name="Espace réservé du pied de page 3"/>
          <p:cNvSpPr>
            <a:spLocks noGrp="1"/>
          </p:cNvSpPr>
          <p:nvPr>
            <p:ph type="ftr" sz="quarter" idx="11"/>
          </p:nvPr>
        </p:nvSpPr>
        <p:spPr/>
        <p:txBody>
          <a:bodyPr rtlCol="0"/>
          <a:lstStyle/>
          <a:p>
            <a:pPr rtl="0"/>
            <a:endParaRPr lang="fr-FR" noProof="0" dirty="0"/>
          </a:p>
        </p:txBody>
      </p:sp>
      <p:sp>
        <p:nvSpPr>
          <p:cNvPr id="5" name="Espace réservé du numéro de diapositive 4"/>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397010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re uniquem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94070D-8484-4B7B-ADE0-4CCDD6380285}"/>
              </a:ext>
              <a:ext uri="{C183D7F6-B498-43B3-948B-1728B52AA6E4}">
                <adec:decorative xmlns:adec="http://schemas.microsoft.com/office/drawing/2017/decorative" val="1"/>
              </a:ext>
            </a:extLst>
          </p:cNvPr>
          <p:cNvSpPr/>
          <p:nvPr userDrawn="1"/>
        </p:nvSpPr>
        <p:spPr>
          <a:xfrm>
            <a:off x="-8626" y="5120639"/>
            <a:ext cx="12200626" cy="173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latin typeface="Arial" panose="020B0604020202020204" pitchFamily="34" charset="0"/>
              <a:cs typeface="Arial" panose="020B0604020202020204" pitchFamily="34" charset="0"/>
            </a:endParaRPr>
          </a:p>
        </p:txBody>
      </p:sp>
      <p:sp>
        <p:nvSpPr>
          <p:cNvPr id="8" name="Titre 1"/>
          <p:cNvSpPr>
            <a:spLocks noGrp="1"/>
          </p:cNvSpPr>
          <p:nvPr>
            <p:ph type="title"/>
          </p:nvPr>
        </p:nvSpPr>
        <p:spPr>
          <a:xfrm>
            <a:off x="575894" y="729658"/>
            <a:ext cx="11029616" cy="988332"/>
          </a:xfrm>
        </p:spPr>
        <p:txBody>
          <a:bodyPr rtlCol="0"/>
          <a:lstStyle/>
          <a:p>
            <a:pPr rtl="0"/>
            <a:r>
              <a:rPr lang="fr-FR" noProof="0"/>
              <a:t>Modifiez le style du titre</a:t>
            </a:r>
            <a:endParaRPr lang="fr-FR" noProof="0" dirty="0"/>
          </a:p>
        </p:txBody>
      </p:sp>
      <p:sp>
        <p:nvSpPr>
          <p:cNvPr id="25" name="Espace réservé du texte 2"/>
          <p:cNvSpPr>
            <a:spLocks noGrp="1"/>
          </p:cNvSpPr>
          <p:nvPr>
            <p:ph type="body" idx="1" hasCustomPrompt="1"/>
          </p:nvPr>
        </p:nvSpPr>
        <p:spPr>
          <a:xfrm>
            <a:off x="759402" y="5330449"/>
            <a:ext cx="1938528" cy="557784"/>
          </a:xfrm>
        </p:spPr>
        <p:txBody>
          <a:bodyPr rtlCol="0" anchor="ctr">
            <a:noAutofit/>
          </a:bodyPr>
          <a:lstStyle>
            <a:lvl1pPr marL="0" indent="0" algn="ctr" defTabSz="914400" rtl="0" eaLnBrk="1" latinLnBrk="0" hangingPunct="1">
              <a:buNone/>
              <a:defRPr lang="en-US" sz="4000" b="1" kern="1200" dirty="0">
                <a:solidFill>
                  <a:srgbClr val="465359"/>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00 %</a:t>
            </a:r>
          </a:p>
        </p:txBody>
      </p:sp>
      <p:sp>
        <p:nvSpPr>
          <p:cNvPr id="26" name="Espace réservé du contenu 3"/>
          <p:cNvSpPr>
            <a:spLocks noGrp="1"/>
          </p:cNvSpPr>
          <p:nvPr>
            <p:ph sz="half" idx="2" hasCustomPrompt="1"/>
          </p:nvPr>
        </p:nvSpPr>
        <p:spPr>
          <a:xfrm>
            <a:off x="759405" y="5958718"/>
            <a:ext cx="1938528" cy="633065"/>
          </a:xfrm>
        </p:spPr>
        <p:txBody>
          <a:bodyPr rtlCol="0"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rtl="0"/>
            <a:r>
              <a:rPr lang="fr-FR" noProof="0" dirty="0"/>
              <a:t>Modifiez les styles du texte</a:t>
            </a:r>
          </a:p>
        </p:txBody>
      </p:sp>
      <p:sp>
        <p:nvSpPr>
          <p:cNvPr id="27" name="Espace réservé du texte 2"/>
          <p:cNvSpPr>
            <a:spLocks noGrp="1"/>
          </p:cNvSpPr>
          <p:nvPr>
            <p:ph type="body" idx="10" hasCustomPrompt="1"/>
          </p:nvPr>
        </p:nvSpPr>
        <p:spPr>
          <a:xfrm>
            <a:off x="3642897" y="5330449"/>
            <a:ext cx="1938528" cy="557784"/>
          </a:xfrm>
        </p:spPr>
        <p:txBody>
          <a:bodyPr rtlCol="0" anchor="ctr">
            <a:noAutofit/>
          </a:bodyPr>
          <a:lstStyle>
            <a:lvl1pPr marL="0" indent="0" algn="ctr" defTabSz="914400" rtl="0" eaLnBrk="1" latinLnBrk="0" hangingPunct="1">
              <a:buNone/>
              <a:defRPr lang="en-US" sz="4000" b="1" kern="1200" dirty="0">
                <a:solidFill>
                  <a:schemeClr val="accent1"/>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00 %</a:t>
            </a:r>
          </a:p>
        </p:txBody>
      </p:sp>
      <p:sp>
        <p:nvSpPr>
          <p:cNvPr id="28" name="Espace réservé du contenu 3"/>
          <p:cNvSpPr>
            <a:spLocks noGrp="1"/>
          </p:cNvSpPr>
          <p:nvPr>
            <p:ph sz="half" idx="11" hasCustomPrompt="1"/>
          </p:nvPr>
        </p:nvSpPr>
        <p:spPr>
          <a:xfrm>
            <a:off x="3642900" y="5958718"/>
            <a:ext cx="1938528" cy="633065"/>
          </a:xfrm>
        </p:spPr>
        <p:txBody>
          <a:bodyPr rtlCol="0"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rtl="0"/>
            <a:r>
              <a:rPr lang="fr-FR" noProof="0" dirty="0"/>
              <a:t>Modifiez les styles du texte</a:t>
            </a:r>
          </a:p>
        </p:txBody>
      </p:sp>
      <p:sp>
        <p:nvSpPr>
          <p:cNvPr id="29" name="Espace réservé du texte 2"/>
          <p:cNvSpPr>
            <a:spLocks noGrp="1"/>
          </p:cNvSpPr>
          <p:nvPr>
            <p:ph type="body" idx="12" hasCustomPrompt="1"/>
          </p:nvPr>
        </p:nvSpPr>
        <p:spPr>
          <a:xfrm>
            <a:off x="6526392" y="5330449"/>
            <a:ext cx="1938528" cy="557784"/>
          </a:xfrm>
        </p:spPr>
        <p:txBody>
          <a:bodyPr rtlCol="0" anchor="ctr">
            <a:noAutofit/>
          </a:bodyPr>
          <a:lstStyle>
            <a:lvl1pPr marL="0" indent="0" algn="ctr" defTabSz="914400" rtl="0" eaLnBrk="1" latinLnBrk="0" hangingPunct="1">
              <a:buNone/>
              <a:defRPr lang="en-US" sz="4000" b="1" kern="1200" dirty="0">
                <a:solidFill>
                  <a:schemeClr val="accent2"/>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00 %</a:t>
            </a:r>
          </a:p>
        </p:txBody>
      </p:sp>
      <p:sp>
        <p:nvSpPr>
          <p:cNvPr id="30" name="Espace réservé du contenu 3"/>
          <p:cNvSpPr>
            <a:spLocks noGrp="1"/>
          </p:cNvSpPr>
          <p:nvPr>
            <p:ph sz="half" idx="13" hasCustomPrompt="1"/>
          </p:nvPr>
        </p:nvSpPr>
        <p:spPr>
          <a:xfrm>
            <a:off x="6526395" y="5958718"/>
            <a:ext cx="1938528" cy="633065"/>
          </a:xfrm>
        </p:spPr>
        <p:txBody>
          <a:bodyPr rtlCol="0"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rtl="0"/>
            <a:r>
              <a:rPr lang="fr-FR" noProof="0" dirty="0"/>
              <a:t>Modifiez les styles du texte</a:t>
            </a:r>
          </a:p>
        </p:txBody>
      </p:sp>
      <p:sp>
        <p:nvSpPr>
          <p:cNvPr id="31" name="Espace réservé du texte 2"/>
          <p:cNvSpPr>
            <a:spLocks noGrp="1"/>
          </p:cNvSpPr>
          <p:nvPr>
            <p:ph type="body" idx="14" hasCustomPrompt="1"/>
          </p:nvPr>
        </p:nvSpPr>
        <p:spPr>
          <a:xfrm>
            <a:off x="9409888" y="5330449"/>
            <a:ext cx="1938528" cy="557784"/>
          </a:xfrm>
        </p:spPr>
        <p:txBody>
          <a:bodyPr rtlCol="0" anchor="ctr">
            <a:noAutofit/>
          </a:bodyPr>
          <a:lstStyle>
            <a:lvl1pPr marL="0" indent="0" algn="ctr" defTabSz="914400" rtl="0" eaLnBrk="1" latinLnBrk="0" hangingPunct="1">
              <a:buNone/>
              <a:defRPr lang="en-US" sz="4000" b="1" kern="1200" dirty="0">
                <a:solidFill>
                  <a:schemeClr val="accent2"/>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00 %</a:t>
            </a:r>
          </a:p>
        </p:txBody>
      </p:sp>
      <p:sp>
        <p:nvSpPr>
          <p:cNvPr id="32" name="Espace réservé du contenu 3"/>
          <p:cNvSpPr>
            <a:spLocks noGrp="1"/>
          </p:cNvSpPr>
          <p:nvPr>
            <p:ph sz="half" idx="15" hasCustomPrompt="1"/>
          </p:nvPr>
        </p:nvSpPr>
        <p:spPr>
          <a:xfrm>
            <a:off x="9409891" y="5958718"/>
            <a:ext cx="1938528" cy="633065"/>
          </a:xfrm>
        </p:spPr>
        <p:txBody>
          <a:bodyPr rtlCol="0"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rtl="0"/>
            <a:r>
              <a:rPr lang="fr-FR" noProof="0" dirty="0"/>
              <a:t>Modifiez les styles du texte</a:t>
            </a:r>
          </a:p>
        </p:txBody>
      </p:sp>
    </p:spTree>
    <p:extLst>
      <p:ext uri="{BB962C8B-B14F-4D97-AF65-F5344CB8AC3E}">
        <p14:creationId xmlns:p14="http://schemas.microsoft.com/office/powerpoint/2010/main" val="242553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uniquement">
    <p:spTree>
      <p:nvGrpSpPr>
        <p:cNvPr id="1" name=""/>
        <p:cNvGrpSpPr/>
        <p:nvPr/>
      </p:nvGrpSpPr>
      <p:grpSpPr>
        <a:xfrm>
          <a:off x="0" y="0"/>
          <a:ext cx="0" cy="0"/>
          <a:chOff x="0" y="0"/>
          <a:chExt cx="0" cy="0"/>
        </a:xfrm>
      </p:grpSpPr>
      <p:sp>
        <p:nvSpPr>
          <p:cNvPr id="6" name="Rectangle 5"/>
          <p:cNvSpPr>
            <a:spLocks noChangeAspect="1"/>
          </p:cNvSpPr>
          <p:nvPr userDrawn="1"/>
        </p:nvSpPr>
        <p:spPr>
          <a:xfrm>
            <a:off x="1"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re 1"/>
          <p:cNvSpPr>
            <a:spLocks noGrp="1"/>
          </p:cNvSpPr>
          <p:nvPr>
            <p:ph type="title"/>
          </p:nvPr>
        </p:nvSpPr>
        <p:spPr>
          <a:xfrm>
            <a:off x="575894" y="729658"/>
            <a:ext cx="11029616" cy="988332"/>
          </a:xfrm>
        </p:spPr>
        <p:txBody>
          <a:bodyPr rtlCol="0"/>
          <a:lstStyle>
            <a:lvl1pPr>
              <a:defRPr>
                <a:solidFill>
                  <a:schemeClr val="bg1"/>
                </a:solidFill>
              </a:defRPr>
            </a:lvl1pPr>
          </a:lstStyle>
          <a:p>
            <a:pPr rtl="0"/>
            <a:r>
              <a:rPr lang="fr-FR" noProof="0"/>
              <a:t>Modifiez le style du titre</a:t>
            </a:r>
            <a:endParaRPr lang="fr-FR" noProof="0" dirty="0"/>
          </a:p>
        </p:txBody>
      </p:sp>
      <p:sp>
        <p:nvSpPr>
          <p:cNvPr id="3" name="Espace réservé de la date 2"/>
          <p:cNvSpPr>
            <a:spLocks noGrp="1"/>
          </p:cNvSpPr>
          <p:nvPr>
            <p:ph type="dt" sz="half" idx="10"/>
          </p:nvPr>
        </p:nvSpPr>
        <p:spPr/>
        <p:txBody>
          <a:bodyPr rtlCol="0"/>
          <a:lstStyle>
            <a:lvl1pPr>
              <a:defRPr>
                <a:solidFill>
                  <a:schemeClr val="bg2"/>
                </a:solidFill>
              </a:defRPr>
            </a:lvl1pPr>
          </a:lstStyle>
          <a:p>
            <a:pPr rtl="0"/>
            <a:fld id="{C7B80592-F502-47C8-9681-2B607C8B1B09}" type="datetime1">
              <a:rPr lang="fr-FR" noProof="0" smtClean="0"/>
              <a:t>15/11/2021</a:t>
            </a:fld>
            <a:endParaRPr lang="fr-FR" noProof="0" dirty="0"/>
          </a:p>
        </p:txBody>
      </p:sp>
      <p:sp>
        <p:nvSpPr>
          <p:cNvPr id="4" name="Espace réservé du pied de page 3"/>
          <p:cNvSpPr>
            <a:spLocks noGrp="1"/>
          </p:cNvSpPr>
          <p:nvPr>
            <p:ph type="ftr" sz="quarter" idx="11"/>
          </p:nvPr>
        </p:nvSpPr>
        <p:spPr/>
        <p:txBody>
          <a:bodyPr rtlCol="0"/>
          <a:lstStyle>
            <a:lvl1pPr>
              <a:defRPr>
                <a:solidFill>
                  <a:schemeClr val="bg2"/>
                </a:solidFill>
              </a:defRPr>
            </a:lvl1pPr>
          </a:lstStyle>
          <a:p>
            <a:pPr rtl="0"/>
            <a:endParaRPr lang="fr-FR" noProof="0" dirty="0"/>
          </a:p>
        </p:txBody>
      </p:sp>
      <p:sp>
        <p:nvSpPr>
          <p:cNvPr id="5" name="Espace réservé du numéro de diapositive 4"/>
          <p:cNvSpPr>
            <a:spLocks noGrp="1"/>
          </p:cNvSpPr>
          <p:nvPr>
            <p:ph type="sldNum" sz="quarter" idx="12"/>
          </p:nvPr>
        </p:nvSpPr>
        <p:spPr/>
        <p:txBody>
          <a:bodyPr rtlCol="0"/>
          <a:lstStyle>
            <a:lvl1pPr>
              <a:defRPr>
                <a:solidFill>
                  <a:schemeClr val="bg2"/>
                </a:solidFill>
              </a:defRPr>
            </a:lvl1pPr>
          </a:lstStyle>
          <a:p>
            <a:pPr rtl="0"/>
            <a:fld id="{3A98EE3D-8CD1-4C3F-BD1C-C98C9596463C}" type="slidenum">
              <a:rPr lang="fr-FR" noProof="0" smtClean="0"/>
              <a:pPr rtl="0"/>
              <a:t>‹N°›</a:t>
            </a:fld>
            <a:endParaRPr lang="fr-FR" noProof="0" dirty="0"/>
          </a:p>
        </p:txBody>
      </p:sp>
      <p:sp>
        <p:nvSpPr>
          <p:cNvPr id="9" name="Espace réservé d’image 5"/>
          <p:cNvSpPr>
            <a:spLocks noGrp="1"/>
          </p:cNvSpPr>
          <p:nvPr>
            <p:ph type="pic" sz="quarter" idx="13"/>
          </p:nvPr>
        </p:nvSpPr>
        <p:spPr>
          <a:xfrm>
            <a:off x="0" y="5245130"/>
            <a:ext cx="12192000" cy="1612870"/>
          </a:xfrm>
        </p:spPr>
        <p:txBody>
          <a:bodyPr rtlCol="0"/>
          <a:lstStyle/>
          <a:p>
            <a:pPr rtl="0"/>
            <a:r>
              <a:rPr lang="fr-FR" noProof="0"/>
              <a:t>Cliquez sur l'icône pour ajouter une image</a:t>
            </a:r>
            <a:endParaRPr lang="fr-FR" noProof="0" dirty="0"/>
          </a:p>
        </p:txBody>
      </p:sp>
      <p:sp>
        <p:nvSpPr>
          <p:cNvPr id="10" name="Rectangle 9"/>
          <p:cNvSpPr/>
          <p:nvPr userDrawn="1"/>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userDrawn="1"/>
        </p:nvSpPr>
        <p:spPr>
          <a:xfrm>
            <a:off x="8042147" y="453643"/>
            <a:ext cx="3703320" cy="9855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userDrawn="1"/>
        </p:nvSpPr>
        <p:spPr>
          <a:xfrm>
            <a:off x="4241830" y="457200"/>
            <a:ext cx="3703320"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9529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au titre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E0E61120-F2A3-41F3-AF63-B735096E642F}" type="datetime1">
              <a:rPr lang="fr-FR" noProof="0" smtClean="0"/>
              <a:t>15/11/2021</a:t>
            </a:fld>
            <a:endParaRPr lang="fr-FR" noProof="0" dirty="0"/>
          </a:p>
        </p:txBody>
      </p:sp>
      <p:sp>
        <p:nvSpPr>
          <p:cNvPr id="5" name="Espace réservé du pied de page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fr-FR" noProof="0" dirty="0"/>
          </a:p>
        </p:txBody>
      </p:sp>
      <p:sp>
        <p:nvSpPr>
          <p:cNvPr id="6" name="Espace réservé du numéro de diapositive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fr-FR" noProof="0" smtClean="0"/>
              <a:t>‹N°›</a:t>
            </a:fld>
            <a:endParaRPr lang="fr-FR" noProof="0"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4448909"/>
      </p:ext>
    </p:extLst>
  </p:cSld>
  <p:clrMap bg1="lt1" tx1="dk1" bg2="lt2" tx2="dk2" accent1="accent1" accent2="accent2" accent3="accent3" accent4="accent4" accent5="accent5" accent6="accent6" hlink="hlink" folHlink="folHlink"/>
  <p:sldLayoutIdLst>
    <p:sldLayoutId id="2147483674" r:id="rId1"/>
    <p:sldLayoutId id="2147483687" r:id="rId2"/>
    <p:sldLayoutId id="2147483675" r:id="rId3"/>
    <p:sldLayoutId id="2147483676" r:id="rId4"/>
    <p:sldLayoutId id="2147483677" r:id="rId5"/>
    <p:sldLayoutId id="2147483684" r:id="rId6"/>
    <p:sldLayoutId id="2147483678" r:id="rId7"/>
    <p:sldLayoutId id="2147483692" r:id="rId8"/>
    <p:sldLayoutId id="2147483690" r:id="rId9"/>
    <p:sldLayoutId id="2147483691" r:id="rId10"/>
    <p:sldLayoutId id="2147483679" r:id="rId11"/>
    <p:sldLayoutId id="2147483680" r:id="rId12"/>
    <p:sldLayoutId id="2147483688" r:id="rId13"/>
    <p:sldLayoutId id="2147483686" r:id="rId14"/>
    <p:sldLayoutId id="2147483689" r:id="rId15"/>
    <p:sldLayoutId id="2147483683" r:id="rId16"/>
    <p:sldLayoutId id="2147483681" r:id="rId17"/>
    <p:sldLayoutId id="2147483682" r:id="rId18"/>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11" name="Espace réservé d’image 10" descr="Groupe d’employés en pleine collaboration"/>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22097" y="0"/>
            <a:ext cx="12192000" cy="6858000"/>
          </a:xfrm>
          <a:prstGeom prst="rect">
            <a:avLst/>
          </a:prstGeom>
          <a:solidFill>
            <a:schemeClr val="tx1"/>
          </a:solidFill>
        </p:spPr>
      </p:pic>
      <p:sp>
        <p:nvSpPr>
          <p:cNvPr id="26" name="Rectangle 25">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76057"/>
            <a:ext cx="11303626" cy="2034709"/>
          </a:xfrm>
          <a:prstGeom prst="rect">
            <a:avLst/>
          </a:prstGeom>
          <a:solidFill>
            <a:schemeClr val="bg1"/>
          </a:solidFill>
          <a:ln w="6350" cmpd="sng">
            <a:noFill/>
          </a:ln>
          <a:effectLst/>
        </p:spPr>
        <p:style>
          <a:lnRef idx="1">
            <a:schemeClr val="accent1"/>
          </a:lnRef>
          <a:fillRef idx="3">
            <a:schemeClr val="accent1"/>
          </a:fillRef>
          <a:effectRef idx="2">
            <a:schemeClr val="accent1"/>
          </a:effectRef>
          <a:fontRef idx="minor">
            <a:schemeClr val="lt1"/>
          </a:fontRef>
        </p:style>
      </p:sp>
      <p:sp>
        <p:nvSpPr>
          <p:cNvPr id="8" name="Titre 7"/>
          <p:cNvSpPr>
            <a:spLocks noGrp="1"/>
          </p:cNvSpPr>
          <p:nvPr>
            <p:ph type="ctrTitle"/>
          </p:nvPr>
        </p:nvSpPr>
        <p:spPr>
          <a:xfrm>
            <a:off x="7658540" y="3928823"/>
            <a:ext cx="4086226" cy="1276192"/>
          </a:xfrm>
        </p:spPr>
        <p:txBody>
          <a:bodyPr vert="horz" lIns="91440" tIns="45720" rIns="91440" bIns="45720" rtlCol="0" anchor="b">
            <a:normAutofit/>
          </a:bodyPr>
          <a:lstStyle/>
          <a:p>
            <a:pPr rtl="0"/>
            <a:r>
              <a:rPr lang="ar-DZ" sz="4000" dirty="0">
                <a:solidFill>
                  <a:schemeClr val="tx1"/>
                </a:solidFill>
                <a:effectLst>
                  <a:glow rad="228600">
                    <a:schemeClr val="accent1">
                      <a:satMod val="175000"/>
                      <a:alpha val="40000"/>
                    </a:schemeClr>
                  </a:glow>
                </a:effectLst>
              </a:rPr>
              <a:t>تدريب الموظفين الدوليين     </a:t>
            </a:r>
            <a:endParaRPr lang="fr-FR" sz="4000" dirty="0">
              <a:solidFill>
                <a:schemeClr val="tx1"/>
              </a:solidFill>
              <a:effectLst>
                <a:glow rad="228600">
                  <a:schemeClr val="accent1">
                    <a:satMod val="175000"/>
                    <a:alpha val="40000"/>
                  </a:schemeClr>
                </a:glow>
              </a:effectLst>
            </a:endParaRPr>
          </a:p>
        </p:txBody>
      </p:sp>
      <p:sp>
        <p:nvSpPr>
          <p:cNvPr id="21" name="ZoneTexte 20">
            <a:extLst>
              <a:ext uri="{FF2B5EF4-FFF2-40B4-BE49-F238E27FC236}">
                <a16:creationId xmlns:a16="http://schemas.microsoft.com/office/drawing/2014/main" id="{AD60140E-00A7-4D61-B47F-10EA1B90EA85}"/>
              </a:ext>
            </a:extLst>
          </p:cNvPr>
          <p:cNvSpPr txBox="1"/>
          <p:nvPr/>
        </p:nvSpPr>
        <p:spPr>
          <a:xfrm>
            <a:off x="1144902" y="4622654"/>
            <a:ext cx="6193856" cy="1268874"/>
          </a:xfrm>
          <a:prstGeom prst="rect">
            <a:avLst/>
          </a:prstGeom>
          <a:noFill/>
        </p:spPr>
        <p:txBody>
          <a:bodyPr wrap="square">
            <a:spAutoFit/>
          </a:bodyPr>
          <a:lstStyle/>
          <a:p>
            <a:pPr>
              <a:lnSpc>
                <a:spcPct val="107000"/>
              </a:lnSpc>
              <a:spcAft>
                <a:spcPts val="800"/>
              </a:spcAft>
            </a:pPr>
            <a:r>
              <a:rPr lang="ar-DZ" sz="2000" dirty="0">
                <a:effectLst/>
                <a:latin typeface="Calibri" panose="020F0502020204030204" pitchFamily="34" charset="0"/>
                <a:ea typeface="Calibri" panose="020F0502020204030204" pitchFamily="34" charset="0"/>
                <a:cs typeface="Arial" panose="020B0604020202020204" pitchFamily="34" charset="0"/>
              </a:rPr>
              <a:t>أسماء محبوب</a:t>
            </a:r>
          </a:p>
          <a:p>
            <a:pPr>
              <a:lnSpc>
                <a:spcPct val="107000"/>
              </a:lnSpc>
              <a:spcAft>
                <a:spcPts val="800"/>
              </a:spcAft>
            </a:pPr>
            <a:r>
              <a:rPr lang="ar-DZ" sz="2000" dirty="0">
                <a:effectLst/>
                <a:latin typeface="Calibri" panose="020F0502020204030204" pitchFamily="34" charset="0"/>
                <a:ea typeface="Calibri" panose="020F0502020204030204" pitchFamily="34" charset="0"/>
                <a:cs typeface="Arial" panose="020B0604020202020204" pitchFamily="34" charset="0"/>
              </a:rPr>
              <a:t> مجدل هاجر </a:t>
            </a:r>
          </a:p>
          <a:p>
            <a:pPr>
              <a:lnSpc>
                <a:spcPct val="107000"/>
              </a:lnSpc>
              <a:spcAft>
                <a:spcPts val="800"/>
              </a:spcAft>
            </a:pPr>
            <a:r>
              <a:rPr lang="ar-DZ" sz="2000" dirty="0">
                <a:effectLst/>
                <a:latin typeface="Calibri" panose="020F0502020204030204" pitchFamily="34" charset="0"/>
                <a:ea typeface="Calibri" panose="020F0502020204030204" pitchFamily="34" charset="0"/>
                <a:cs typeface="Arial" panose="020B0604020202020204" pitchFamily="34" charset="0"/>
              </a:rPr>
              <a:t>ضحوي أم الخير </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1ED8C4B1-9EFD-4FB9-992B-A5E76FDAFC3C}"/>
              </a:ext>
            </a:extLst>
          </p:cNvPr>
          <p:cNvSpPr txBox="1"/>
          <p:nvPr/>
        </p:nvSpPr>
        <p:spPr>
          <a:xfrm>
            <a:off x="3145630" y="685801"/>
            <a:ext cx="7979569" cy="4059060"/>
          </a:xfrm>
          <a:prstGeom prst="rect">
            <a:avLst/>
          </a:prstGeom>
          <a:noFill/>
        </p:spPr>
        <p:txBody>
          <a:bodyPr wrap="square">
            <a:spAutoFit/>
          </a:bodyPr>
          <a:lstStyle/>
          <a:p>
            <a:pPr marL="342900" lvl="0" indent="-342900" algn="r" rtl="1">
              <a:lnSpc>
                <a:spcPct val="107000"/>
              </a:lnSpc>
              <a:spcAft>
                <a:spcPts val="800"/>
              </a:spcAft>
              <a:buFont typeface="Wingdings" panose="05000000000000000000" pitchFamily="2" charset="2"/>
              <a:buChar char=""/>
            </a:pPr>
            <a:r>
              <a:rPr lang="ar-DZ"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المرحلة الثانية: تحليل احتياجات برنامج التدريب الثقافي:</a:t>
            </a:r>
            <a:endParaRPr lang="fr-FR"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685800" algn="r" rtl="1">
              <a:lnSpc>
                <a:spcPct val="107000"/>
              </a:lnSpc>
              <a:spcAft>
                <a:spcPts val="800"/>
              </a:spcAft>
            </a:pPr>
            <a:r>
              <a:rPr lang="ar-DZ" b="1" dirty="0">
                <a:effectLst/>
                <a:latin typeface="Calibri" panose="020F0502020204030204" pitchFamily="34" charset="0"/>
                <a:ea typeface="Calibri" panose="020F0502020204030204" pitchFamily="34" charset="0"/>
                <a:cs typeface="Simplified Arabic" panose="02020603050405020304" pitchFamily="18" charset="-78"/>
              </a:rPr>
              <a:t>تمر عملية تحليل متطلبات التدريب الثقافي في ثلاثة مستويات هي:</a:t>
            </a:r>
            <a:endParaRPr lang="fr-FR"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panose="05000000000000000000" pitchFamily="2" charset="2"/>
              <a:buChar char=""/>
            </a:pPr>
            <a:r>
              <a:rPr lang="ar-DZ" b="1" dirty="0">
                <a:effectLst/>
                <a:latin typeface="Calibri" panose="020F0502020204030204" pitchFamily="34" charset="0"/>
                <a:ea typeface="Calibri" panose="020F0502020204030204" pitchFamily="34" charset="0"/>
                <a:cs typeface="Simplified Arabic" panose="02020603050405020304" pitchFamily="18" charset="-78"/>
              </a:rPr>
              <a:t>المستوى التنظيمي: يأخذ في عين الاعتبار السياق التنظيمي الذي سيجرى فيه التدريب الثقافي (مثل </a:t>
            </a:r>
            <a:r>
              <a:rPr lang="ar-DZ" b="1" dirty="0" err="1">
                <a:effectLst/>
                <a:latin typeface="Calibri" panose="020F0502020204030204" pitchFamily="34" charset="0"/>
                <a:ea typeface="Calibri" panose="020F0502020204030204" pitchFamily="34" charset="0"/>
                <a:cs typeface="Simplified Arabic" panose="02020603050405020304" pitchFamily="18" charset="-78"/>
              </a:rPr>
              <a:t>المقرأو</a:t>
            </a:r>
            <a:r>
              <a:rPr lang="ar-DZ" b="1" dirty="0">
                <a:effectLst/>
                <a:latin typeface="Calibri" panose="020F0502020204030204" pitchFamily="34" charset="0"/>
                <a:ea typeface="Calibri" panose="020F0502020204030204" pitchFamily="34" charset="0"/>
                <a:cs typeface="Simplified Arabic" panose="02020603050405020304" pitchFamily="18" charset="-78"/>
              </a:rPr>
              <a:t> الفرع) حيث يشمل السياق التنظيمي كل من الثقافة ،السياسات، هيكل و استراتيجية (المقر، الفرع). يمكن لهذا التحليل من مساعدة كل من الفرع و المقر الرئيسي من دعم الاستراتيجية العالمية للشركة.</a:t>
            </a:r>
            <a:endParaRPr lang="fr-FR"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panose="05000000000000000000" pitchFamily="2" charset="2"/>
              <a:buChar char=""/>
            </a:pPr>
            <a:r>
              <a:rPr lang="ar-DZ" b="1" dirty="0">
                <a:effectLst/>
                <a:latin typeface="Calibri" panose="020F0502020204030204" pitchFamily="34" charset="0"/>
                <a:ea typeface="Calibri" panose="020F0502020204030204" pitchFamily="34" charset="0"/>
                <a:cs typeface="Simplified Arabic" panose="02020603050405020304" pitchFamily="18" charset="-78"/>
              </a:rPr>
              <a:t>مستوى الفرد: يتم من خلال هذا التحليل معرفة الخبرات الدولية السابقة للمغترب و الخبرات التي اكتسبها من التدريب الثقافي السابق .يساعد التحليل الفردي من تحديد مدى توافق المغترب مع برنامج التدريب الثقافي المصمم، او معارض لطريقة معينة تتبع في التدريب الثقافي.</a:t>
            </a:r>
            <a:endParaRPr lang="fr-FR"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panose="05000000000000000000" pitchFamily="2" charset="2"/>
              <a:buChar char=""/>
            </a:pPr>
            <a:r>
              <a:rPr lang="ar-DZ" b="1" dirty="0">
                <a:effectLst/>
                <a:latin typeface="Calibri" panose="020F0502020204030204" pitchFamily="34" charset="0"/>
                <a:ea typeface="Calibri" panose="020F0502020204030204" pitchFamily="34" charset="0"/>
                <a:cs typeface="Simplified Arabic" panose="02020603050405020304" pitchFamily="18" charset="-78"/>
              </a:rPr>
              <a:t>مستوى المهمة : لتحديد المعارف و المهارات المرتبطة بالتباين الثقافي والتي يحتاج اليها الموظفين </a:t>
            </a:r>
            <a:r>
              <a:rPr lang="ar-DZ" b="1" dirty="0" err="1">
                <a:effectLst/>
                <a:latin typeface="Calibri" panose="020F0502020204030204" pitchFamily="34" charset="0"/>
                <a:ea typeface="Calibri" panose="020F0502020204030204" pitchFamily="34" charset="0"/>
                <a:cs typeface="Simplified Arabic" panose="02020603050405020304" pitchFamily="18" charset="-78"/>
              </a:rPr>
              <a:t>لاكمال</a:t>
            </a:r>
            <a:r>
              <a:rPr lang="ar-DZ" b="1" dirty="0">
                <a:effectLst/>
                <a:latin typeface="Calibri" panose="020F0502020204030204" pitchFamily="34" charset="0"/>
                <a:ea typeface="Calibri" panose="020F0502020204030204" pitchFamily="34" charset="0"/>
                <a:cs typeface="Simplified Arabic" panose="02020603050405020304" pitchFamily="18" charset="-78"/>
              </a:rPr>
              <a:t> عملهم. يتم تحديد اهم المهام المطلوبة في المستوى العالي ونوع المهارات و المعارف الضرورية لأداء هذه المهام بفعالية.</a:t>
            </a:r>
            <a:endParaRPr lang="fr-FR"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7582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ZoneTexte 31">
            <a:extLst>
              <a:ext uri="{FF2B5EF4-FFF2-40B4-BE49-F238E27FC236}">
                <a16:creationId xmlns:a16="http://schemas.microsoft.com/office/drawing/2014/main" id="{50ECBBE3-908D-4B63-9B53-84ED143C7F0B}"/>
              </a:ext>
            </a:extLst>
          </p:cNvPr>
          <p:cNvSpPr txBox="1"/>
          <p:nvPr/>
        </p:nvSpPr>
        <p:spPr>
          <a:xfrm>
            <a:off x="1514475" y="1099131"/>
            <a:ext cx="9782175" cy="4659737"/>
          </a:xfrm>
          <a:prstGeom prst="rect">
            <a:avLst/>
          </a:prstGeom>
          <a:noFill/>
        </p:spPr>
        <p:txBody>
          <a:bodyPr wrap="square">
            <a:spAutoFit/>
          </a:bodyPr>
          <a:lstStyle/>
          <a:p>
            <a:pPr marL="342900" lvl="0" indent="-342900" algn="r" rtl="1">
              <a:lnSpc>
                <a:spcPct val="107000"/>
              </a:lnSpc>
              <a:spcAft>
                <a:spcPts val="800"/>
              </a:spcAft>
              <a:buFont typeface="Wingdings" panose="05000000000000000000" pitchFamily="2" charset="2"/>
              <a:buChar char=""/>
            </a:pPr>
            <a:r>
              <a:rPr lang="ar-DZ" sz="2000"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المرحلة الثالثة: تأسيس غايات ومعايير قياس التدريب الثقافي:</a:t>
            </a:r>
            <a:endParaRPr lang="fr-FR"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685800" algn="r" rtl="1">
              <a:lnSpc>
                <a:spcPct val="107000"/>
              </a:lnSpc>
              <a:spcAft>
                <a:spcPts val="800"/>
              </a:spcAft>
            </a:pPr>
            <a:r>
              <a:rPr lang="ar-DZ" sz="2000" b="1" dirty="0">
                <a:effectLst/>
                <a:latin typeface="Calibri" panose="020F0502020204030204" pitchFamily="34" charset="0"/>
                <a:ea typeface="Calibri" panose="020F0502020204030204" pitchFamily="34" charset="0"/>
                <a:cs typeface="Simplified Arabic" panose="02020603050405020304" pitchFamily="18" charset="-78"/>
              </a:rPr>
              <a:t>بعد تحديد احتياجات التدريب الثقافي يتم تحديد الغايات قصيرة وطويلة المدى لمخرجات التدريب الثقافي التي يجب تطويرها، وتركز الغايات قصيرة المدى على ما الذي يجب ان يكون المغترب ،وعلى عكس ذلك فإن الغايات طويلة المدى تهتم بالمخرجات التي يتوقع المغترب تحقيقها بعد التدريب الثقافي.</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panose="05000000000000000000" pitchFamily="2" charset="2"/>
              <a:buChar char=""/>
            </a:pPr>
            <a:r>
              <a:rPr lang="ar-DZ" sz="2000" b="1" dirty="0">
                <a:effectLst/>
                <a:latin typeface="Calibri" panose="020F0502020204030204" pitchFamily="34" charset="0"/>
                <a:ea typeface="Calibri" panose="020F0502020204030204" pitchFamily="34" charset="0"/>
                <a:cs typeface="Simplified Arabic" panose="02020603050405020304" pitchFamily="18" charset="-78"/>
              </a:rPr>
              <a:t>يجب تحديد غايات التدريب الثقافي بدقة كما يجب ان تكون قابلة للقياس.</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panose="05000000000000000000" pitchFamily="2" charset="2"/>
              <a:buChar char=""/>
            </a:pPr>
            <a:r>
              <a:rPr lang="ar-DZ" sz="2000" b="1" dirty="0">
                <a:effectLst/>
                <a:latin typeface="Calibri" panose="020F0502020204030204" pitchFamily="34" charset="0"/>
                <a:ea typeface="Calibri" panose="020F0502020204030204" pitchFamily="34" charset="0"/>
                <a:cs typeface="Simplified Arabic" panose="02020603050405020304" pitchFamily="18" charset="-78"/>
              </a:rPr>
              <a:t>إذ ان غايات التدريب الثقافي قصيرة المدى يمكن ان تلمسه في تغيير الإدراك، العاطفة والسلوك.</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panose="05000000000000000000" pitchFamily="2" charset="2"/>
              <a:buChar char=""/>
            </a:pPr>
            <a:r>
              <a:rPr lang="ar-DZ" sz="2000" b="1" dirty="0">
                <a:effectLst/>
                <a:latin typeface="Calibri" panose="020F0502020204030204" pitchFamily="34" charset="0"/>
                <a:ea typeface="Calibri" panose="020F0502020204030204" pitchFamily="34" charset="0"/>
                <a:cs typeface="Simplified Arabic" panose="02020603050405020304" pitchFamily="18" charset="-78"/>
              </a:rPr>
              <a:t>الغايات الإدراكية تركز على مساعدة المغترب على فهم دور القيم الثقافية في توجيه سلوك الافراد في الدولة سواء في سياق اجتماعي او سياق العمل.</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panose="05000000000000000000" pitchFamily="2" charset="2"/>
              <a:buChar char=""/>
            </a:pPr>
            <a:r>
              <a:rPr lang="ar-DZ" sz="2000" b="1" dirty="0">
                <a:effectLst/>
                <a:latin typeface="Calibri" panose="020F0502020204030204" pitchFamily="34" charset="0"/>
                <a:ea typeface="Calibri" panose="020F0502020204030204" pitchFamily="34" charset="0"/>
                <a:cs typeface="Simplified Arabic" panose="02020603050405020304" pitchFamily="18" charset="-78"/>
              </a:rPr>
              <a:t>بينما الغايات العاطفية زيادة فهم المغترب بأهداف قيم ومنافع المهمة الدولية الموكلة إليه وزيادة معارفه حول إدارة الضغوط ، زيادة الوعي بالأنماط الضرورية للتفاعل بفعالية مع </a:t>
            </a:r>
            <a:r>
              <a:rPr lang="ar-DZ" sz="2000" b="1" dirty="0" err="1">
                <a:effectLst/>
                <a:latin typeface="Calibri" panose="020F0502020204030204" pitchFamily="34" charset="0"/>
                <a:ea typeface="Calibri" panose="020F0502020204030204" pitchFamily="34" charset="0"/>
                <a:cs typeface="Simplified Arabic" panose="02020603050405020304" pitchFamily="18" charset="-78"/>
              </a:rPr>
              <a:t>المواطنيين</a:t>
            </a:r>
            <a:r>
              <a:rPr lang="ar-DZ" sz="2000" b="1" dirty="0">
                <a:effectLst/>
                <a:latin typeface="Calibri" panose="020F0502020204030204" pitchFamily="34" charset="0"/>
                <a:ea typeface="Calibri" panose="020F0502020204030204" pitchFamily="34" charset="0"/>
                <a:cs typeface="Simplified Arabic" panose="02020603050405020304" pitchFamily="18" charset="-78"/>
              </a:rPr>
              <a:t> المحليين.</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panose="05000000000000000000" pitchFamily="2" charset="2"/>
              <a:buChar char=""/>
            </a:pPr>
            <a:r>
              <a:rPr lang="ar-DZ" sz="2000" b="1" dirty="0">
                <a:effectLst/>
                <a:latin typeface="Calibri" panose="020F0502020204030204" pitchFamily="34" charset="0"/>
                <a:ea typeface="Calibri" panose="020F0502020204030204" pitchFamily="34" charset="0"/>
                <a:cs typeface="Simplified Arabic" panose="02020603050405020304" pitchFamily="18" charset="-78"/>
              </a:rPr>
              <a:t>في حين تساعد الغايات السلوكية المغتربين على تكييف سلوكياتهم وتجديدها من خلال التركيز على المهارات الثقافية المطلوبة للتفاعل مع الثقافات المختلفة.</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72603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descr="icône de flèches"/>
          <p:cNvSpPr>
            <a:spLocks noChangeAspect="1" noEditPoints="1"/>
          </p:cNvSpPr>
          <p:nvPr/>
        </p:nvSpPr>
        <p:spPr bwMode="auto">
          <a:xfrm>
            <a:off x="8763738" y="3350032"/>
            <a:ext cx="3070403" cy="3324293"/>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bg1">
              <a:alpha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 name="ZoneTexte 10">
            <a:extLst>
              <a:ext uri="{FF2B5EF4-FFF2-40B4-BE49-F238E27FC236}">
                <a16:creationId xmlns:a16="http://schemas.microsoft.com/office/drawing/2014/main" id="{11AF4872-6067-472E-8BD6-FB1019A4C670}"/>
              </a:ext>
            </a:extLst>
          </p:cNvPr>
          <p:cNvSpPr txBox="1"/>
          <p:nvPr/>
        </p:nvSpPr>
        <p:spPr>
          <a:xfrm>
            <a:off x="742950" y="830044"/>
            <a:ext cx="10991850" cy="5860066"/>
          </a:xfrm>
          <a:prstGeom prst="rect">
            <a:avLst/>
          </a:prstGeom>
          <a:noFill/>
        </p:spPr>
        <p:txBody>
          <a:bodyPr wrap="square">
            <a:spAutoFit/>
          </a:bodyPr>
          <a:lstStyle/>
          <a:p>
            <a:pPr marL="342900" lvl="0" indent="-342900" algn="r" rtl="1">
              <a:lnSpc>
                <a:spcPct val="107000"/>
              </a:lnSpc>
              <a:spcAft>
                <a:spcPts val="800"/>
              </a:spcAft>
              <a:buFont typeface="Wingdings" panose="05000000000000000000" pitchFamily="2" charset="2"/>
              <a:buChar char=""/>
            </a:pPr>
            <a:r>
              <a:rPr lang="ar-DZ"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المرحلة الرابعة: تطوير وتقديم برنامج التدريب الثقافي:</a:t>
            </a:r>
            <a:endParaRPr lang="fr-FR"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685800" algn="r" rtl="1">
              <a:lnSpc>
                <a:spcPct val="107000"/>
              </a:lnSpc>
              <a:spcAft>
                <a:spcPts val="800"/>
              </a:spcAft>
            </a:pPr>
            <a:r>
              <a:rPr lang="ar-DZ" dirty="0">
                <a:effectLst/>
                <a:latin typeface="Calibri" panose="020F0502020204030204" pitchFamily="34" charset="0"/>
                <a:ea typeface="Calibri" panose="020F0502020204030204" pitchFamily="34" charset="0"/>
                <a:cs typeface="Simplified Arabic" panose="02020603050405020304" pitchFamily="18" charset="-78"/>
              </a:rPr>
              <a:t>ويتم في هذه المرحلة تحديد محتوى البرنامج التدريبي و الطرق </a:t>
            </a:r>
            <a:r>
              <a:rPr lang="ar-DZ" dirty="0" err="1">
                <a:effectLst/>
                <a:latin typeface="Calibri" panose="020F0502020204030204" pitchFamily="34" charset="0"/>
                <a:ea typeface="Calibri" panose="020F0502020204030204" pitchFamily="34" charset="0"/>
                <a:cs typeface="Simplified Arabic" panose="02020603050405020304" pitchFamily="18" charset="-78"/>
              </a:rPr>
              <a:t>المعتندة</a:t>
            </a:r>
            <a:r>
              <a:rPr lang="ar-DZ" dirty="0">
                <a:effectLst/>
                <a:latin typeface="Calibri" panose="020F0502020204030204" pitchFamily="34" charset="0"/>
                <a:ea typeface="Calibri" panose="020F0502020204030204" pitchFamily="34" charset="0"/>
                <a:cs typeface="Simplified Arabic" panose="02020603050405020304" pitchFamily="18" charset="-78"/>
              </a:rPr>
              <a:t> وسلسلة الجلسات التدريبية، وفي </a:t>
            </a:r>
            <a:r>
              <a:rPr lang="ar-DZ" dirty="0" err="1">
                <a:effectLst/>
                <a:latin typeface="Calibri" panose="020F0502020204030204" pitchFamily="34" charset="0"/>
                <a:ea typeface="Calibri" panose="020F0502020204030204" pitchFamily="34" charset="0"/>
                <a:cs typeface="Simplified Arabic" panose="02020603050405020304" pitchFamily="18" charset="-78"/>
              </a:rPr>
              <a:t>مايلي</a:t>
            </a:r>
            <a:r>
              <a:rPr lang="ar-DZ" dirty="0">
                <a:effectLst/>
                <a:latin typeface="Calibri" panose="020F0502020204030204" pitchFamily="34" charset="0"/>
                <a:ea typeface="Calibri" panose="020F0502020204030204" pitchFamily="34" charset="0"/>
                <a:cs typeface="Simplified Arabic" panose="02020603050405020304" pitchFamily="18" charset="-78"/>
              </a:rPr>
              <a:t> شرح له:</a:t>
            </a:r>
            <a:endParaRPr lang="fr-FR"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Times New Roman" panose="02020603050405020304" pitchFamily="18" charset="0"/>
              <a:buChar char="‐"/>
            </a:pPr>
            <a:r>
              <a:rPr lang="ar-DZ" dirty="0">
                <a:effectLst/>
                <a:latin typeface="Calibri" panose="020F0502020204030204" pitchFamily="34" charset="0"/>
                <a:ea typeface="Calibri" panose="020F0502020204030204" pitchFamily="34" charset="0"/>
                <a:cs typeface="Simplified Arabic" panose="02020603050405020304" pitchFamily="18" charset="-78"/>
              </a:rPr>
              <a:t>المحتوى التعليمي: اعتمادا على البحوث التي درست التفاعل في الثقافات المتباينة، </a:t>
            </a:r>
            <a:r>
              <a:rPr lang="ar-DZ" dirty="0" err="1">
                <a:effectLst/>
                <a:latin typeface="Calibri" panose="020F0502020204030204" pitchFamily="34" charset="0"/>
                <a:ea typeface="Calibri" panose="020F0502020204030204" pitchFamily="34" charset="0"/>
                <a:cs typeface="Simplified Arabic" panose="02020603050405020304" pitchFamily="18" charset="-78"/>
              </a:rPr>
              <a:t>إقترح</a:t>
            </a:r>
            <a:r>
              <a:rPr lang="ar-DZ" dirty="0">
                <a:effectLst/>
                <a:latin typeface="Calibri" panose="020F0502020204030204" pitchFamily="34" charset="0"/>
                <a:ea typeface="Calibri" panose="020F0502020204030204" pitchFamily="34" charset="0"/>
                <a:cs typeface="Simplified Arabic" panose="02020603050405020304" pitchFamily="18" charset="-78"/>
              </a:rPr>
              <a:t> </a:t>
            </a:r>
            <a:r>
              <a:rPr lang="fr-FR" dirty="0" err="1">
                <a:effectLst/>
                <a:latin typeface="Simplified Arabic" panose="02020603050405020304" pitchFamily="18" charset="-78"/>
                <a:ea typeface="Calibri" panose="020F0502020204030204" pitchFamily="34" charset="0"/>
                <a:cs typeface="Arial" panose="020B0604020202020204" pitchFamily="34" charset="0"/>
              </a:rPr>
              <a:t>harrison</a:t>
            </a:r>
            <a:r>
              <a:rPr lang="ar-DZ" dirty="0">
                <a:effectLst/>
                <a:latin typeface="Calibri" panose="020F0502020204030204" pitchFamily="34" charset="0"/>
                <a:ea typeface="Calibri" panose="020F0502020204030204" pitchFamily="34" charset="0"/>
                <a:cs typeface="Simplified Arabic" panose="02020603050405020304" pitchFamily="18" charset="-78"/>
              </a:rPr>
              <a:t> أن هيكل المحتوى يجب أن يتبع منهج تكامل يتعلق بكل من التوجه الثقافي العام والتوجه الثقافي الخاص، للتوجه الثقافي العام هدف مضاعف، فالهدف الأول له هو فهم العوامل التي قد تأثر على تقبل المغترب للتفاعل بفعالية عبر الثقافات مثل مقاومة التغيير.</a:t>
            </a:r>
            <a:endParaRPr lang="fr-FR"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Times New Roman" panose="02020603050405020304" pitchFamily="18" charset="0"/>
              <a:buChar char="‐"/>
            </a:pPr>
            <a:r>
              <a:rPr lang="ar-DZ" dirty="0">
                <a:effectLst/>
                <a:latin typeface="Calibri" panose="020F0502020204030204" pitchFamily="34" charset="0"/>
                <a:ea typeface="Calibri" panose="020F0502020204030204" pitchFamily="34" charset="0"/>
                <a:cs typeface="Simplified Arabic" panose="02020603050405020304" pitchFamily="18" charset="-78"/>
              </a:rPr>
              <a:t>و الهدف الثاني للتوجه الثقافي العام هو فهم كيف تختلف الثقافات وتأثير هذه </a:t>
            </a:r>
            <a:r>
              <a:rPr lang="ar-DZ" dirty="0" err="1">
                <a:effectLst/>
                <a:latin typeface="Calibri" panose="020F0502020204030204" pitchFamily="34" charset="0"/>
                <a:ea typeface="Calibri" panose="020F0502020204030204" pitchFamily="34" charset="0"/>
                <a:cs typeface="Simplified Arabic" panose="02020603050405020304" pitchFamily="18" charset="-78"/>
              </a:rPr>
              <a:t>الإختلافات</a:t>
            </a:r>
            <a:r>
              <a:rPr lang="ar-DZ" dirty="0">
                <a:effectLst/>
                <a:latin typeface="Calibri" panose="020F0502020204030204" pitchFamily="34" charset="0"/>
                <a:ea typeface="Calibri" panose="020F0502020204030204" pitchFamily="34" charset="0"/>
                <a:cs typeface="Simplified Arabic" panose="02020603050405020304" pitchFamily="18" charset="-78"/>
              </a:rPr>
              <a:t> على المغتربين.</a:t>
            </a:r>
            <a:endParaRPr lang="fr-FR"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Times New Roman" panose="02020603050405020304" pitchFamily="18" charset="0"/>
              <a:buChar char="‐"/>
            </a:pPr>
            <a:r>
              <a:rPr lang="ar-DZ" dirty="0">
                <a:effectLst/>
                <a:latin typeface="Calibri" panose="020F0502020204030204" pitchFamily="34" charset="0"/>
                <a:ea typeface="Calibri" panose="020F0502020204030204" pitchFamily="34" charset="0"/>
                <a:cs typeface="Simplified Arabic" panose="02020603050405020304" pitchFamily="18" charset="-78"/>
              </a:rPr>
              <a:t>بينما هدف التوجه الثقافي الخاص الى مساعدة المغتربين على فهم أكثر حول ثقافة معينة، كتعلم لغة البلد المضيف ، عاداته، تنوعه، تاريخه...</a:t>
            </a:r>
            <a:endParaRPr lang="fr-FR"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Times New Roman" panose="02020603050405020304" pitchFamily="18" charset="0"/>
              <a:buChar char="‐"/>
            </a:pPr>
            <a:r>
              <a:rPr lang="ar-DZ" dirty="0">
                <a:effectLst/>
                <a:latin typeface="Calibri" panose="020F0502020204030204" pitchFamily="34" charset="0"/>
                <a:ea typeface="Calibri" panose="020F0502020204030204" pitchFamily="34" charset="0"/>
                <a:cs typeface="Simplified Arabic" panose="02020603050405020304" pitchFamily="18" charset="-78"/>
              </a:rPr>
              <a:t>الطرق التعليمية: صنف </a:t>
            </a:r>
            <a:r>
              <a:rPr lang="fr-FR" dirty="0" err="1">
                <a:effectLst/>
                <a:latin typeface="Simplified Arabic" panose="02020603050405020304" pitchFamily="18" charset="-78"/>
                <a:ea typeface="Calibri" panose="020F0502020204030204" pitchFamily="34" charset="0"/>
                <a:cs typeface="Arial" panose="020B0604020202020204" pitchFamily="34" charset="0"/>
              </a:rPr>
              <a:t>gudykunst</a:t>
            </a:r>
            <a:r>
              <a:rPr lang="ar-DZ" dirty="0">
                <a:effectLst/>
                <a:latin typeface="Calibri" panose="020F0502020204030204" pitchFamily="34" charset="0"/>
                <a:ea typeface="Calibri" panose="020F0502020204030204" pitchFamily="34" charset="0"/>
                <a:cs typeface="Simplified Arabic" panose="02020603050405020304" pitchFamily="18" charset="-78"/>
              </a:rPr>
              <a:t> منهجية التدريب الثقافي الى صنفين، منهج تعليمي (تدريب، تعليم) ومحتوى التدريب (ثقافة عامة ، ثقافة خاصة) واعتمادا على هذين الصنفين يمكن تقسيم منهجيات التدريب الثقافي الى أربعة اقسام وهي:</a:t>
            </a:r>
            <a:endParaRPr lang="fr-FR"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Times New Roman" panose="02020603050405020304" pitchFamily="18" charset="0"/>
              <a:buChar char="‐"/>
            </a:pPr>
            <a:r>
              <a:rPr lang="ar-DZ" dirty="0">
                <a:effectLst/>
                <a:latin typeface="Calibri" panose="020F0502020204030204" pitchFamily="34" charset="0"/>
                <a:ea typeface="Calibri" panose="020F0502020204030204" pitchFamily="34" charset="0"/>
                <a:cs typeface="Simplified Arabic" panose="02020603050405020304" pitchFamily="18" charset="-78"/>
              </a:rPr>
              <a:t>تدريب تعلمي للثقافة العامة، تدريب تعليمي للثقافة الخاصة / تدريب تجريبي للثقافة العامة، تدريب تجريبي للثقافة الخاصة.</a:t>
            </a:r>
            <a:endParaRPr lang="fr-FR"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panose="05000000000000000000" pitchFamily="2" charset="2"/>
              <a:buChar char=""/>
            </a:pPr>
            <a:r>
              <a:rPr lang="ar-DZ" dirty="0">
                <a:effectLst/>
                <a:latin typeface="Calibri" panose="020F0502020204030204" pitchFamily="34" charset="0"/>
                <a:ea typeface="Calibri" panose="020F0502020204030204" pitchFamily="34" charset="0"/>
                <a:cs typeface="Simplified Arabic" panose="02020603050405020304" pitchFamily="18" charset="-78"/>
              </a:rPr>
              <a:t>يركز المنهج التعليمي على كسب المعرفة ويعتمد على افتراض ان الفهم الادراكي للثقافة ضروري لتقديم العادات و </a:t>
            </a:r>
            <a:r>
              <a:rPr lang="ar-DZ" dirty="0" err="1">
                <a:effectLst/>
                <a:latin typeface="Calibri" panose="020F0502020204030204" pitchFamily="34" charset="0"/>
                <a:ea typeface="Calibri" panose="020F0502020204030204" pitchFamily="34" charset="0"/>
                <a:cs typeface="Simplified Arabic" panose="02020603050405020304" pitchFamily="18" charset="-78"/>
              </a:rPr>
              <a:t>السلوكات</a:t>
            </a:r>
            <a:r>
              <a:rPr lang="ar-DZ" dirty="0">
                <a:effectLst/>
                <a:latin typeface="Calibri" panose="020F0502020204030204" pitchFamily="34" charset="0"/>
                <a:ea typeface="Calibri" panose="020F0502020204030204" pitchFamily="34" charset="0"/>
                <a:cs typeface="Simplified Arabic" panose="02020603050405020304" pitchFamily="18" charset="-78"/>
              </a:rPr>
              <a:t> في هذه الثقافة وتقدم طرق التدريب التعليمي للثقافة العامة من معلومات ثقافية عامة للمغتربين وتشمل المحاضرات، بينما يقدم طرق التدريب التعلمي للثقافة الخاصة معلومات دقيقة عن الثقافة وتستخدم هذه الطرق دراسات المنطقة، لقاءات موجهة...</a:t>
            </a:r>
            <a:endParaRPr lang="fr-FR"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panose="05000000000000000000" pitchFamily="2" charset="2"/>
              <a:buChar char=""/>
            </a:pPr>
            <a:r>
              <a:rPr lang="ar-DZ" dirty="0">
                <a:effectLst/>
                <a:latin typeface="Calibri" panose="020F0502020204030204" pitchFamily="34" charset="0"/>
                <a:ea typeface="Calibri" panose="020F0502020204030204" pitchFamily="34" charset="0"/>
                <a:cs typeface="Simplified Arabic" panose="02020603050405020304" pitchFamily="18" charset="-78"/>
              </a:rPr>
              <a:t>يركز المنهج التجريبي على كسب المهارات ويعتمد على افتراض ان الافراد يتعلمون من خبراتهم في الدولة المضيفة.</a:t>
            </a:r>
            <a:endParaRPr lang="fr-FR"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DZ" dirty="0">
                <a:effectLst/>
                <a:latin typeface="Calibri" panose="020F0502020204030204" pitchFamily="34" charset="0"/>
                <a:ea typeface="Calibri" panose="020F0502020204030204" pitchFamily="34" charset="0"/>
                <a:cs typeface="Simplified Arabic" panose="02020603050405020304" pitchFamily="18" charset="-78"/>
              </a:rPr>
              <a:t>تساعد طرق التدريب التجريبي للثقافة العامة المغتربين على كسب الخبرة نتيجة الاختلافات الثقافية في سلوكياتهم.</a:t>
            </a:r>
            <a:endParaRPr lang="fr-FR"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DZ" dirty="0">
                <a:effectLst/>
                <a:latin typeface="Calibri" panose="020F0502020204030204" pitchFamily="34" charset="0"/>
                <a:ea typeface="Calibri" panose="020F0502020204030204" pitchFamily="34" charset="0"/>
                <a:cs typeface="Simplified Arabic" panose="02020603050405020304" pitchFamily="18" charset="-78"/>
              </a:rPr>
              <a:t>بينما تساعد طرق التدريب التجريبي للثقافة الخاصة للمغتربين على التعلم من التفاعل مع الافراد من الدولة المضيفة من تدريب ثقافي، التعلم ، السفر.</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2889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476A297F-4337-411F-A7E0-87965C13C8CC}"/>
              </a:ext>
            </a:extLst>
          </p:cNvPr>
          <p:cNvSpPr txBox="1"/>
          <p:nvPr/>
        </p:nvSpPr>
        <p:spPr>
          <a:xfrm>
            <a:off x="1162050" y="867778"/>
            <a:ext cx="9867900" cy="5545108"/>
          </a:xfrm>
          <a:prstGeom prst="rect">
            <a:avLst/>
          </a:prstGeom>
          <a:noFill/>
        </p:spPr>
        <p:txBody>
          <a:bodyPr wrap="square">
            <a:spAutoFit/>
          </a:bodyPr>
          <a:lstStyle/>
          <a:p>
            <a:pPr marL="342900" lvl="0" indent="-342900" algn="r" rtl="1">
              <a:lnSpc>
                <a:spcPct val="107000"/>
              </a:lnSpc>
              <a:spcAft>
                <a:spcPts val="800"/>
              </a:spcAft>
              <a:buFont typeface="Wingdings" panose="05000000000000000000" pitchFamily="2" charset="2"/>
              <a:buChar char=""/>
            </a:pPr>
            <a:r>
              <a:rPr lang="ar-DZ" sz="2000"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المرحلة الخامسة: تقييم التدريب الثقافي:</a:t>
            </a:r>
            <a:endParaRPr lang="fr-FR"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685800" algn="r" rtl="1">
              <a:lnSpc>
                <a:spcPct val="107000"/>
              </a:lnSpc>
              <a:spcAft>
                <a:spcPts val="800"/>
              </a:spcAft>
            </a:pPr>
            <a:r>
              <a:rPr lang="ar-DZ" sz="2000" dirty="0">
                <a:effectLst/>
                <a:latin typeface="Calibri" panose="020F0502020204030204" pitchFamily="34" charset="0"/>
                <a:ea typeface="Calibri" panose="020F0502020204030204" pitchFamily="34" charset="0"/>
                <a:cs typeface="Simplified Arabic" panose="02020603050405020304" pitchFamily="18" charset="-78"/>
              </a:rPr>
              <a:t>بعد تقديم التدريب الثقافي يجي القيام بتقييم مدى </a:t>
            </a:r>
            <a:r>
              <a:rPr lang="ar-DZ" sz="2000" dirty="0" err="1">
                <a:effectLst/>
                <a:latin typeface="Calibri" panose="020F0502020204030204" pitchFamily="34" charset="0"/>
                <a:ea typeface="Calibri" panose="020F0502020204030204" pitchFamily="34" charset="0"/>
                <a:cs typeface="Simplified Arabic" panose="02020603050405020304" pitchFamily="18" charset="-78"/>
              </a:rPr>
              <a:t>تحقيقة</a:t>
            </a:r>
            <a:r>
              <a:rPr lang="ar-DZ" sz="2000" dirty="0">
                <a:effectLst/>
                <a:latin typeface="Calibri" panose="020F0502020204030204" pitchFamily="34" charset="0"/>
                <a:ea typeface="Calibri" panose="020F0502020204030204" pitchFamily="34" charset="0"/>
                <a:cs typeface="Simplified Arabic" panose="02020603050405020304" pitchFamily="18" charset="-78"/>
              </a:rPr>
              <a:t> للغايات المسيطرة حيث يساعد ذلك المنظمة على </a:t>
            </a:r>
            <a:r>
              <a:rPr lang="ar-DZ" sz="2000" dirty="0" err="1">
                <a:effectLst/>
                <a:latin typeface="Calibri" panose="020F0502020204030204" pitchFamily="34" charset="0"/>
                <a:ea typeface="Calibri" panose="020F0502020204030204" pitchFamily="34" charset="0"/>
                <a:cs typeface="Simplified Arabic" panose="02020603050405020304" pitchFamily="18" charset="-78"/>
              </a:rPr>
              <a:t>إتخاذ</a:t>
            </a:r>
            <a:r>
              <a:rPr lang="ar-DZ" sz="2000" dirty="0">
                <a:effectLst/>
                <a:latin typeface="Calibri" panose="020F0502020204030204" pitchFamily="34" charset="0"/>
                <a:ea typeface="Calibri" panose="020F0502020204030204" pitchFamily="34" charset="0"/>
                <a:cs typeface="Simplified Arabic" panose="02020603050405020304" pitchFamily="18" charset="-78"/>
              </a:rPr>
              <a:t> قرار الاستمرار بذات طرق التدريب الثقافي أو تعديلها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Times New Roman" panose="02020603050405020304" pitchFamily="18" charset="0"/>
              <a:buChar char="‐"/>
            </a:pPr>
            <a:r>
              <a:rPr lang="ar-DZ" sz="2000" dirty="0">
                <a:effectLst/>
                <a:latin typeface="Calibri" panose="020F0502020204030204" pitchFamily="34" charset="0"/>
                <a:ea typeface="Calibri" panose="020F0502020204030204" pitchFamily="34" charset="0"/>
                <a:cs typeface="Simplified Arabic" panose="02020603050405020304" pitchFamily="18" charset="-78"/>
              </a:rPr>
              <a:t>ان عملية التقييم تتطلب تأسيس معايير قياس وتطوير بحوث حول تحديد التغيرات التي تحدث اثناء التدريب للتمكين من تقييم الغايات طويلة وقصيرة المدى</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ar-DZ" sz="2000" dirty="0" err="1">
                <a:effectLst/>
                <a:latin typeface="Calibri" panose="020F0502020204030204" pitchFamily="34" charset="0"/>
                <a:ea typeface="Calibri" panose="020F0502020204030204" pitchFamily="34" charset="0"/>
                <a:cs typeface="Simplified Arabic" panose="02020603050405020304" pitchFamily="18" charset="-78"/>
              </a:rPr>
              <a:t>تقيييم</a:t>
            </a:r>
            <a:r>
              <a:rPr lang="ar-DZ" sz="2000" dirty="0">
                <a:effectLst/>
                <a:latin typeface="Calibri" panose="020F0502020204030204" pitchFamily="34" charset="0"/>
                <a:ea typeface="Calibri" panose="020F0502020204030204" pitchFamily="34" charset="0"/>
                <a:cs typeface="Simplified Arabic" panose="02020603050405020304" pitchFamily="18" charset="-78"/>
              </a:rPr>
              <a:t> قصير المدى للغايات:  يتم من خلال تطوير معايير قياس التغيرات التي تطرأ على مستوى الادراك، العاطفة والسلوك حيث تشمل المخرجات الادراكية </a:t>
            </a:r>
            <a:r>
              <a:rPr lang="ar-DZ" sz="2000" dirty="0" err="1">
                <a:effectLst/>
                <a:latin typeface="Calibri" panose="020F0502020204030204" pitchFamily="34" charset="0"/>
                <a:ea typeface="Calibri" panose="020F0502020204030204" pitchFamily="34" charset="0"/>
                <a:cs typeface="Simplified Arabic" panose="02020603050405020304" pitchFamily="18" charset="-78"/>
              </a:rPr>
              <a:t>إكتساب</a:t>
            </a:r>
            <a:r>
              <a:rPr lang="ar-DZ" sz="2000" dirty="0">
                <a:effectLst/>
                <a:latin typeface="Calibri" panose="020F0502020204030204" pitchFamily="34" charset="0"/>
                <a:ea typeface="Calibri" panose="020F0502020204030204" pitchFamily="34" charset="0"/>
                <a:cs typeface="Simplified Arabic" panose="02020603050405020304" pitchFamily="18" charset="-78"/>
              </a:rPr>
              <a:t> معرفة ثقافية ووعي اتجاه </a:t>
            </a:r>
            <a:r>
              <a:rPr lang="ar-DZ" sz="2000" dirty="0" err="1">
                <a:effectLst/>
                <a:latin typeface="Calibri" panose="020F0502020204030204" pitchFamily="34" charset="0"/>
                <a:ea typeface="Calibri" panose="020F0502020204030204" pitchFamily="34" charset="0"/>
                <a:cs typeface="Simplified Arabic" panose="02020603050405020304" pitchFamily="18" charset="-78"/>
              </a:rPr>
              <a:t>السلوكات</a:t>
            </a:r>
            <a:r>
              <a:rPr lang="ar-DZ" sz="2000" dirty="0">
                <a:effectLst/>
                <a:latin typeface="Calibri" panose="020F0502020204030204" pitchFamily="34" charset="0"/>
                <a:ea typeface="Calibri" panose="020F0502020204030204" pitchFamily="34" charset="0"/>
                <a:cs typeface="Simplified Arabic" panose="02020603050405020304" pitchFamily="18" charset="-78"/>
              </a:rPr>
              <a:t> والمهارات الملائمة لهذا التباين الثقافي اذ يتم قياس هذه المعرفة الثقافية . بينما المخرجات العاطفة مثل الموافق والمحفزات الداخلية من خلال المقابلات الشخصية او من خلال المقابلات الجماعية.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2514600" algn="r" rtl="1">
              <a:lnSpc>
                <a:spcPct val="107000"/>
              </a:lnSpc>
              <a:spcAft>
                <a:spcPts val="800"/>
              </a:spcAft>
            </a:pPr>
            <a:r>
              <a:rPr lang="ar-DZ" sz="2000" dirty="0">
                <a:effectLst/>
                <a:latin typeface="Calibri" panose="020F0502020204030204" pitchFamily="34" charset="0"/>
                <a:ea typeface="Calibri" panose="020F0502020204030204" pitchFamily="34" charset="0"/>
                <a:cs typeface="Simplified Arabic" panose="02020603050405020304" pitchFamily="18" charset="-78"/>
              </a:rPr>
              <a:t>وتستخدم المخرجات السلوكية لتقييم مستوى التغيير في المهارات الثقافية مثل مهارات الاتصال عبر الثقافات او المهارات اللغوية.</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ar-DZ" sz="2000" dirty="0">
                <a:effectLst/>
                <a:latin typeface="Calibri" panose="020F0502020204030204" pitchFamily="34" charset="0"/>
                <a:ea typeface="Calibri" panose="020F0502020204030204" pitchFamily="34" charset="0"/>
                <a:cs typeface="Simplified Arabic" panose="02020603050405020304" pitchFamily="18" charset="-78"/>
              </a:rPr>
              <a:t>التقييم طويل الاجل للغايات: كما ذكرنا سابقا فإن أغلب الغايات طويلة الاجل للتدريب الثقافي هو تكيف المغترب مع الثقافات المتباينة له علاقة إيجابية بالإداء او الفعالية المهنية ويمكن قياس الفعالية المهنية من خلال تقييم الأداء الذي يمكن ملاحظته رغم أن أداء الموظف قد يكون ناجحا في المقر الرئيسي وفاشلا في الفرع كذلك فإن تقييم الأداء يحتاج الى استخدام تقييم متوازن.</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74253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60" descr="icône de graphique de tendance en hausse"/>
          <p:cNvGrpSpPr>
            <a:grpSpLocks noChangeAspect="1"/>
          </p:cNvGrpSpPr>
          <p:nvPr/>
        </p:nvGrpSpPr>
        <p:grpSpPr bwMode="auto">
          <a:xfrm>
            <a:off x="8737775" y="3443111"/>
            <a:ext cx="3213563" cy="3138136"/>
            <a:chOff x="6726" y="600"/>
            <a:chExt cx="426" cy="416"/>
          </a:xfrm>
          <a:solidFill>
            <a:schemeClr val="bg1">
              <a:alpha val="50000"/>
            </a:schemeClr>
          </a:solidFill>
        </p:grpSpPr>
        <p:sp>
          <p:nvSpPr>
            <p:cNvPr id="21" name="Forme libre 61"/>
            <p:cNvSpPr>
              <a:spLocks/>
            </p:cNvSpPr>
            <p:nvPr/>
          </p:nvSpPr>
          <p:spPr bwMode="auto">
            <a:xfrm>
              <a:off x="6726" y="999"/>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2" y="12"/>
                    <a:pt x="0" y="10"/>
                    <a:pt x="0" y="6"/>
                  </a:cubicBezTo>
                  <a:cubicBezTo>
                    <a:pt x="0" y="3"/>
                    <a:pt x="2" y="0"/>
                    <a:pt x="6" y="0"/>
                  </a:cubicBezTo>
                  <a:cubicBezTo>
                    <a:pt x="282" y="0"/>
                    <a:pt x="282" y="0"/>
                    <a:pt x="282" y="0"/>
                  </a:cubicBezTo>
                  <a:cubicBezTo>
                    <a:pt x="285" y="0"/>
                    <a:pt x="288" y="3"/>
                    <a:pt x="288" y="6"/>
                  </a:cubicBezTo>
                  <a:cubicBezTo>
                    <a:pt x="288" y="10"/>
                    <a:pt x="285"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2" name="Forme libre 62"/>
            <p:cNvSpPr>
              <a:spLocks noEditPoints="1"/>
            </p:cNvSpPr>
            <p:nvPr/>
          </p:nvSpPr>
          <p:spPr bwMode="auto">
            <a:xfrm>
              <a:off x="6744" y="912"/>
              <a:ext cx="71" cy="104"/>
            </a:xfrm>
            <a:custGeom>
              <a:avLst/>
              <a:gdLst>
                <a:gd name="T0" fmla="*/ 42 w 48"/>
                <a:gd name="T1" fmla="*/ 72 h 72"/>
                <a:gd name="T2" fmla="*/ 6 w 48"/>
                <a:gd name="T3" fmla="*/ 72 h 72"/>
                <a:gd name="T4" fmla="*/ 0 w 48"/>
                <a:gd name="T5" fmla="*/ 66 h 72"/>
                <a:gd name="T6" fmla="*/ 0 w 48"/>
                <a:gd name="T7" fmla="*/ 6 h 72"/>
                <a:gd name="T8" fmla="*/ 6 w 48"/>
                <a:gd name="T9" fmla="*/ 0 h 72"/>
                <a:gd name="T10" fmla="*/ 42 w 48"/>
                <a:gd name="T11" fmla="*/ 0 h 72"/>
                <a:gd name="T12" fmla="*/ 48 w 48"/>
                <a:gd name="T13" fmla="*/ 6 h 72"/>
                <a:gd name="T14" fmla="*/ 48 w 48"/>
                <a:gd name="T15" fmla="*/ 66 h 72"/>
                <a:gd name="T16" fmla="*/ 42 w 48"/>
                <a:gd name="T17" fmla="*/ 72 h 72"/>
                <a:gd name="T18" fmla="*/ 12 w 48"/>
                <a:gd name="T19" fmla="*/ 60 h 72"/>
                <a:gd name="T20" fmla="*/ 36 w 48"/>
                <a:gd name="T21" fmla="*/ 60 h 72"/>
                <a:gd name="T22" fmla="*/ 36 w 48"/>
                <a:gd name="T23" fmla="*/ 12 h 72"/>
                <a:gd name="T24" fmla="*/ 12 w 48"/>
                <a:gd name="T25" fmla="*/ 12 h 72"/>
                <a:gd name="T26" fmla="*/ 12 w 48"/>
                <a:gd name="T27"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2">
                  <a:moveTo>
                    <a:pt x="42" y="72"/>
                  </a:moveTo>
                  <a:cubicBezTo>
                    <a:pt x="6" y="72"/>
                    <a:pt x="6" y="72"/>
                    <a:pt x="6" y="72"/>
                  </a:cubicBezTo>
                  <a:cubicBezTo>
                    <a:pt x="2" y="72"/>
                    <a:pt x="0" y="70"/>
                    <a:pt x="0" y="66"/>
                  </a:cubicBezTo>
                  <a:cubicBezTo>
                    <a:pt x="0" y="6"/>
                    <a:pt x="0" y="6"/>
                    <a:pt x="0" y="6"/>
                  </a:cubicBezTo>
                  <a:cubicBezTo>
                    <a:pt x="0" y="3"/>
                    <a:pt x="2" y="0"/>
                    <a:pt x="6" y="0"/>
                  </a:cubicBezTo>
                  <a:cubicBezTo>
                    <a:pt x="42" y="0"/>
                    <a:pt x="42" y="0"/>
                    <a:pt x="42" y="0"/>
                  </a:cubicBezTo>
                  <a:cubicBezTo>
                    <a:pt x="45" y="0"/>
                    <a:pt x="48" y="3"/>
                    <a:pt x="48" y="6"/>
                  </a:cubicBezTo>
                  <a:cubicBezTo>
                    <a:pt x="48" y="66"/>
                    <a:pt x="48" y="66"/>
                    <a:pt x="48" y="66"/>
                  </a:cubicBezTo>
                  <a:cubicBezTo>
                    <a:pt x="48" y="70"/>
                    <a:pt x="45" y="72"/>
                    <a:pt x="42" y="72"/>
                  </a:cubicBezTo>
                  <a:close/>
                  <a:moveTo>
                    <a:pt x="12" y="60"/>
                  </a:moveTo>
                  <a:cubicBezTo>
                    <a:pt x="36" y="60"/>
                    <a:pt x="36" y="60"/>
                    <a:pt x="36" y="60"/>
                  </a:cubicBezTo>
                  <a:cubicBezTo>
                    <a:pt x="36" y="12"/>
                    <a:pt x="36" y="12"/>
                    <a:pt x="36" y="12"/>
                  </a:cubicBezTo>
                  <a:cubicBezTo>
                    <a:pt x="12" y="12"/>
                    <a:pt x="12" y="12"/>
                    <a:pt x="12" y="12"/>
                  </a:cubicBezTo>
                  <a:lnTo>
                    <a:pt x="1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3" name="Forme libre 63"/>
            <p:cNvSpPr>
              <a:spLocks noEditPoints="1"/>
            </p:cNvSpPr>
            <p:nvPr/>
          </p:nvSpPr>
          <p:spPr bwMode="auto">
            <a:xfrm>
              <a:off x="6850" y="826"/>
              <a:ext cx="71" cy="190"/>
            </a:xfrm>
            <a:custGeom>
              <a:avLst/>
              <a:gdLst>
                <a:gd name="T0" fmla="*/ 42 w 48"/>
                <a:gd name="T1" fmla="*/ 132 h 132"/>
                <a:gd name="T2" fmla="*/ 6 w 48"/>
                <a:gd name="T3" fmla="*/ 132 h 132"/>
                <a:gd name="T4" fmla="*/ 0 w 48"/>
                <a:gd name="T5" fmla="*/ 126 h 132"/>
                <a:gd name="T6" fmla="*/ 0 w 48"/>
                <a:gd name="T7" fmla="*/ 6 h 132"/>
                <a:gd name="T8" fmla="*/ 6 w 48"/>
                <a:gd name="T9" fmla="*/ 0 h 132"/>
                <a:gd name="T10" fmla="*/ 42 w 48"/>
                <a:gd name="T11" fmla="*/ 0 h 132"/>
                <a:gd name="T12" fmla="*/ 48 w 48"/>
                <a:gd name="T13" fmla="*/ 6 h 132"/>
                <a:gd name="T14" fmla="*/ 48 w 48"/>
                <a:gd name="T15" fmla="*/ 126 h 132"/>
                <a:gd name="T16" fmla="*/ 42 w 48"/>
                <a:gd name="T17" fmla="*/ 132 h 132"/>
                <a:gd name="T18" fmla="*/ 12 w 48"/>
                <a:gd name="T19" fmla="*/ 120 h 132"/>
                <a:gd name="T20" fmla="*/ 36 w 48"/>
                <a:gd name="T21" fmla="*/ 120 h 132"/>
                <a:gd name="T22" fmla="*/ 36 w 48"/>
                <a:gd name="T23" fmla="*/ 12 h 132"/>
                <a:gd name="T24" fmla="*/ 12 w 48"/>
                <a:gd name="T25" fmla="*/ 12 h 132"/>
                <a:gd name="T26" fmla="*/ 12 w 48"/>
                <a:gd name="T27" fmla="*/ 1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32">
                  <a:moveTo>
                    <a:pt x="42" y="132"/>
                  </a:moveTo>
                  <a:cubicBezTo>
                    <a:pt x="6" y="132"/>
                    <a:pt x="6" y="132"/>
                    <a:pt x="6" y="132"/>
                  </a:cubicBezTo>
                  <a:cubicBezTo>
                    <a:pt x="2" y="132"/>
                    <a:pt x="0" y="130"/>
                    <a:pt x="0" y="126"/>
                  </a:cubicBezTo>
                  <a:cubicBezTo>
                    <a:pt x="0" y="6"/>
                    <a:pt x="0" y="6"/>
                    <a:pt x="0" y="6"/>
                  </a:cubicBezTo>
                  <a:cubicBezTo>
                    <a:pt x="0" y="3"/>
                    <a:pt x="2" y="0"/>
                    <a:pt x="6" y="0"/>
                  </a:cubicBezTo>
                  <a:cubicBezTo>
                    <a:pt x="42" y="0"/>
                    <a:pt x="42" y="0"/>
                    <a:pt x="42" y="0"/>
                  </a:cubicBezTo>
                  <a:cubicBezTo>
                    <a:pt x="45" y="0"/>
                    <a:pt x="48" y="3"/>
                    <a:pt x="48" y="6"/>
                  </a:cubicBezTo>
                  <a:cubicBezTo>
                    <a:pt x="48" y="126"/>
                    <a:pt x="48" y="126"/>
                    <a:pt x="48" y="126"/>
                  </a:cubicBezTo>
                  <a:cubicBezTo>
                    <a:pt x="48" y="130"/>
                    <a:pt x="45" y="132"/>
                    <a:pt x="42" y="132"/>
                  </a:cubicBezTo>
                  <a:close/>
                  <a:moveTo>
                    <a:pt x="12" y="120"/>
                  </a:moveTo>
                  <a:cubicBezTo>
                    <a:pt x="36" y="120"/>
                    <a:pt x="36" y="120"/>
                    <a:pt x="36" y="120"/>
                  </a:cubicBezTo>
                  <a:cubicBezTo>
                    <a:pt x="36" y="12"/>
                    <a:pt x="36" y="12"/>
                    <a:pt x="36" y="12"/>
                  </a:cubicBezTo>
                  <a:cubicBezTo>
                    <a:pt x="12" y="12"/>
                    <a:pt x="12" y="12"/>
                    <a:pt x="12" y="12"/>
                  </a:cubicBezTo>
                  <a:lnTo>
                    <a:pt x="12"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4" name="Forme libre 64"/>
            <p:cNvSpPr>
              <a:spLocks noEditPoints="1"/>
            </p:cNvSpPr>
            <p:nvPr/>
          </p:nvSpPr>
          <p:spPr bwMode="auto">
            <a:xfrm>
              <a:off x="6957" y="860"/>
              <a:ext cx="71" cy="156"/>
            </a:xfrm>
            <a:custGeom>
              <a:avLst/>
              <a:gdLst>
                <a:gd name="T0" fmla="*/ 42 w 48"/>
                <a:gd name="T1" fmla="*/ 108 h 108"/>
                <a:gd name="T2" fmla="*/ 6 w 48"/>
                <a:gd name="T3" fmla="*/ 108 h 108"/>
                <a:gd name="T4" fmla="*/ 0 w 48"/>
                <a:gd name="T5" fmla="*/ 102 h 108"/>
                <a:gd name="T6" fmla="*/ 0 w 48"/>
                <a:gd name="T7" fmla="*/ 6 h 108"/>
                <a:gd name="T8" fmla="*/ 6 w 48"/>
                <a:gd name="T9" fmla="*/ 0 h 108"/>
                <a:gd name="T10" fmla="*/ 42 w 48"/>
                <a:gd name="T11" fmla="*/ 0 h 108"/>
                <a:gd name="T12" fmla="*/ 48 w 48"/>
                <a:gd name="T13" fmla="*/ 6 h 108"/>
                <a:gd name="T14" fmla="*/ 48 w 48"/>
                <a:gd name="T15" fmla="*/ 102 h 108"/>
                <a:gd name="T16" fmla="*/ 42 w 48"/>
                <a:gd name="T17" fmla="*/ 108 h 108"/>
                <a:gd name="T18" fmla="*/ 12 w 48"/>
                <a:gd name="T19" fmla="*/ 96 h 108"/>
                <a:gd name="T20" fmla="*/ 36 w 48"/>
                <a:gd name="T21" fmla="*/ 96 h 108"/>
                <a:gd name="T22" fmla="*/ 36 w 48"/>
                <a:gd name="T23" fmla="*/ 12 h 108"/>
                <a:gd name="T24" fmla="*/ 12 w 48"/>
                <a:gd name="T25" fmla="*/ 12 h 108"/>
                <a:gd name="T26" fmla="*/ 12 w 48"/>
                <a:gd name="T2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08">
                  <a:moveTo>
                    <a:pt x="42" y="108"/>
                  </a:moveTo>
                  <a:cubicBezTo>
                    <a:pt x="6" y="108"/>
                    <a:pt x="6" y="108"/>
                    <a:pt x="6" y="108"/>
                  </a:cubicBezTo>
                  <a:cubicBezTo>
                    <a:pt x="2" y="108"/>
                    <a:pt x="0" y="106"/>
                    <a:pt x="0" y="102"/>
                  </a:cubicBezTo>
                  <a:cubicBezTo>
                    <a:pt x="0" y="6"/>
                    <a:pt x="0" y="6"/>
                    <a:pt x="0" y="6"/>
                  </a:cubicBezTo>
                  <a:cubicBezTo>
                    <a:pt x="0" y="3"/>
                    <a:pt x="2" y="0"/>
                    <a:pt x="6" y="0"/>
                  </a:cubicBezTo>
                  <a:cubicBezTo>
                    <a:pt x="42" y="0"/>
                    <a:pt x="42" y="0"/>
                    <a:pt x="42" y="0"/>
                  </a:cubicBezTo>
                  <a:cubicBezTo>
                    <a:pt x="45" y="0"/>
                    <a:pt x="48" y="3"/>
                    <a:pt x="48" y="6"/>
                  </a:cubicBezTo>
                  <a:cubicBezTo>
                    <a:pt x="48" y="102"/>
                    <a:pt x="48" y="102"/>
                    <a:pt x="48" y="102"/>
                  </a:cubicBezTo>
                  <a:cubicBezTo>
                    <a:pt x="48" y="106"/>
                    <a:pt x="45" y="108"/>
                    <a:pt x="42" y="108"/>
                  </a:cubicBezTo>
                  <a:close/>
                  <a:moveTo>
                    <a:pt x="12" y="96"/>
                  </a:moveTo>
                  <a:cubicBezTo>
                    <a:pt x="36" y="96"/>
                    <a:pt x="36" y="96"/>
                    <a:pt x="36" y="96"/>
                  </a:cubicBezTo>
                  <a:cubicBezTo>
                    <a:pt x="36" y="12"/>
                    <a:pt x="36" y="12"/>
                    <a:pt x="36" y="12"/>
                  </a:cubicBezTo>
                  <a:cubicBezTo>
                    <a:pt x="12" y="12"/>
                    <a:pt x="12" y="12"/>
                    <a:pt x="12" y="12"/>
                  </a:cubicBezTo>
                  <a:lnTo>
                    <a:pt x="12"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5" name="Forme libre 65"/>
            <p:cNvSpPr>
              <a:spLocks noEditPoints="1"/>
            </p:cNvSpPr>
            <p:nvPr/>
          </p:nvSpPr>
          <p:spPr bwMode="auto">
            <a:xfrm>
              <a:off x="7063" y="739"/>
              <a:ext cx="71" cy="277"/>
            </a:xfrm>
            <a:custGeom>
              <a:avLst/>
              <a:gdLst>
                <a:gd name="T0" fmla="*/ 42 w 48"/>
                <a:gd name="T1" fmla="*/ 192 h 192"/>
                <a:gd name="T2" fmla="*/ 6 w 48"/>
                <a:gd name="T3" fmla="*/ 192 h 192"/>
                <a:gd name="T4" fmla="*/ 0 w 48"/>
                <a:gd name="T5" fmla="*/ 186 h 192"/>
                <a:gd name="T6" fmla="*/ 0 w 48"/>
                <a:gd name="T7" fmla="*/ 6 h 192"/>
                <a:gd name="T8" fmla="*/ 6 w 48"/>
                <a:gd name="T9" fmla="*/ 0 h 192"/>
                <a:gd name="T10" fmla="*/ 42 w 48"/>
                <a:gd name="T11" fmla="*/ 0 h 192"/>
                <a:gd name="T12" fmla="*/ 48 w 48"/>
                <a:gd name="T13" fmla="*/ 6 h 192"/>
                <a:gd name="T14" fmla="*/ 48 w 48"/>
                <a:gd name="T15" fmla="*/ 186 h 192"/>
                <a:gd name="T16" fmla="*/ 42 w 48"/>
                <a:gd name="T17" fmla="*/ 192 h 192"/>
                <a:gd name="T18" fmla="*/ 12 w 48"/>
                <a:gd name="T19" fmla="*/ 180 h 192"/>
                <a:gd name="T20" fmla="*/ 36 w 48"/>
                <a:gd name="T21" fmla="*/ 180 h 192"/>
                <a:gd name="T22" fmla="*/ 36 w 48"/>
                <a:gd name="T23" fmla="*/ 12 h 192"/>
                <a:gd name="T24" fmla="*/ 12 w 48"/>
                <a:gd name="T25" fmla="*/ 12 h 192"/>
                <a:gd name="T26" fmla="*/ 12 w 48"/>
                <a:gd name="T27"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92">
                  <a:moveTo>
                    <a:pt x="42" y="192"/>
                  </a:moveTo>
                  <a:cubicBezTo>
                    <a:pt x="6" y="192"/>
                    <a:pt x="6" y="192"/>
                    <a:pt x="6" y="192"/>
                  </a:cubicBezTo>
                  <a:cubicBezTo>
                    <a:pt x="2" y="192"/>
                    <a:pt x="0" y="190"/>
                    <a:pt x="0" y="186"/>
                  </a:cubicBezTo>
                  <a:cubicBezTo>
                    <a:pt x="0" y="6"/>
                    <a:pt x="0" y="6"/>
                    <a:pt x="0" y="6"/>
                  </a:cubicBezTo>
                  <a:cubicBezTo>
                    <a:pt x="0" y="3"/>
                    <a:pt x="2" y="0"/>
                    <a:pt x="6" y="0"/>
                  </a:cubicBezTo>
                  <a:cubicBezTo>
                    <a:pt x="42" y="0"/>
                    <a:pt x="42" y="0"/>
                    <a:pt x="42" y="0"/>
                  </a:cubicBezTo>
                  <a:cubicBezTo>
                    <a:pt x="45" y="0"/>
                    <a:pt x="48" y="3"/>
                    <a:pt x="48" y="6"/>
                  </a:cubicBezTo>
                  <a:cubicBezTo>
                    <a:pt x="48" y="186"/>
                    <a:pt x="48" y="186"/>
                    <a:pt x="48" y="186"/>
                  </a:cubicBezTo>
                  <a:cubicBezTo>
                    <a:pt x="48" y="190"/>
                    <a:pt x="45" y="192"/>
                    <a:pt x="42" y="192"/>
                  </a:cubicBezTo>
                  <a:close/>
                  <a:moveTo>
                    <a:pt x="12" y="180"/>
                  </a:moveTo>
                  <a:cubicBezTo>
                    <a:pt x="36" y="180"/>
                    <a:pt x="36" y="180"/>
                    <a:pt x="36" y="180"/>
                  </a:cubicBezTo>
                  <a:cubicBezTo>
                    <a:pt x="36" y="12"/>
                    <a:pt x="36" y="12"/>
                    <a:pt x="36" y="12"/>
                  </a:cubicBezTo>
                  <a:cubicBezTo>
                    <a:pt x="12" y="12"/>
                    <a:pt x="12" y="12"/>
                    <a:pt x="12" y="12"/>
                  </a:cubicBezTo>
                  <a:lnTo>
                    <a:pt x="1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6" name="Forme libre 66"/>
            <p:cNvSpPr>
              <a:spLocks noEditPoints="1"/>
            </p:cNvSpPr>
            <p:nvPr/>
          </p:nvSpPr>
          <p:spPr bwMode="auto">
            <a:xfrm>
              <a:off x="6753" y="774"/>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7" name="Forme libre 67"/>
            <p:cNvSpPr>
              <a:spLocks noEditPoints="1"/>
            </p:cNvSpPr>
            <p:nvPr/>
          </p:nvSpPr>
          <p:spPr bwMode="auto">
            <a:xfrm>
              <a:off x="6859" y="687"/>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8" name="Forme libre 68"/>
            <p:cNvSpPr>
              <a:spLocks noEditPoints="1"/>
            </p:cNvSpPr>
            <p:nvPr/>
          </p:nvSpPr>
          <p:spPr bwMode="auto">
            <a:xfrm>
              <a:off x="6966" y="722"/>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9" name="Forme libre 69"/>
            <p:cNvSpPr>
              <a:spLocks noEditPoints="1"/>
            </p:cNvSpPr>
            <p:nvPr/>
          </p:nvSpPr>
          <p:spPr bwMode="auto">
            <a:xfrm>
              <a:off x="7072" y="600"/>
              <a:ext cx="54"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30" name="Forme libre 70"/>
            <p:cNvSpPr>
              <a:spLocks/>
            </p:cNvSpPr>
            <p:nvPr/>
          </p:nvSpPr>
          <p:spPr bwMode="auto">
            <a:xfrm>
              <a:off x="6782" y="714"/>
              <a:ext cx="99" cy="84"/>
            </a:xfrm>
            <a:custGeom>
              <a:avLst/>
              <a:gdLst>
                <a:gd name="T0" fmla="*/ 7 w 67"/>
                <a:gd name="T1" fmla="*/ 58 h 58"/>
                <a:gd name="T2" fmla="*/ 2 w 67"/>
                <a:gd name="T3" fmla="*/ 56 h 58"/>
                <a:gd name="T4" fmla="*/ 3 w 67"/>
                <a:gd name="T5" fmla="*/ 47 h 58"/>
                <a:gd name="T6" fmla="*/ 57 w 67"/>
                <a:gd name="T7" fmla="*/ 3 h 58"/>
                <a:gd name="T8" fmla="*/ 65 w 67"/>
                <a:gd name="T9" fmla="*/ 3 h 58"/>
                <a:gd name="T10" fmla="*/ 64 w 67"/>
                <a:gd name="T11" fmla="*/ 12 h 58"/>
                <a:gd name="T12" fmla="*/ 11 w 67"/>
                <a:gd name="T13" fmla="*/ 56 h 58"/>
                <a:gd name="T14" fmla="*/ 7 w 67"/>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58">
                  <a:moveTo>
                    <a:pt x="7" y="58"/>
                  </a:moveTo>
                  <a:cubicBezTo>
                    <a:pt x="5" y="58"/>
                    <a:pt x="3" y="57"/>
                    <a:pt x="2" y="56"/>
                  </a:cubicBezTo>
                  <a:cubicBezTo>
                    <a:pt x="0" y="53"/>
                    <a:pt x="0" y="49"/>
                    <a:pt x="3" y="47"/>
                  </a:cubicBezTo>
                  <a:cubicBezTo>
                    <a:pt x="57" y="3"/>
                    <a:pt x="57" y="3"/>
                    <a:pt x="57" y="3"/>
                  </a:cubicBezTo>
                  <a:cubicBezTo>
                    <a:pt x="59" y="0"/>
                    <a:pt x="63" y="1"/>
                    <a:pt x="65" y="3"/>
                  </a:cubicBezTo>
                  <a:cubicBezTo>
                    <a:pt x="67" y="6"/>
                    <a:pt x="67" y="10"/>
                    <a:pt x="64" y="12"/>
                  </a:cubicBezTo>
                  <a:cubicBezTo>
                    <a:pt x="11" y="56"/>
                    <a:pt x="11" y="56"/>
                    <a:pt x="11" y="56"/>
                  </a:cubicBezTo>
                  <a:cubicBezTo>
                    <a:pt x="10" y="57"/>
                    <a:pt x="8" y="58"/>
                    <a:pt x="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31" name="Forme libre 71"/>
            <p:cNvSpPr>
              <a:spLocks/>
            </p:cNvSpPr>
            <p:nvPr/>
          </p:nvSpPr>
          <p:spPr bwMode="auto">
            <a:xfrm>
              <a:off x="6892" y="708"/>
              <a:ext cx="93" cy="44"/>
            </a:xfrm>
            <a:custGeom>
              <a:avLst/>
              <a:gdLst>
                <a:gd name="T0" fmla="*/ 57 w 63"/>
                <a:gd name="T1" fmla="*/ 30 h 30"/>
                <a:gd name="T2" fmla="*/ 55 w 63"/>
                <a:gd name="T3" fmla="*/ 29 h 30"/>
                <a:gd name="T4" fmla="*/ 5 w 63"/>
                <a:gd name="T5" fmla="*/ 13 h 30"/>
                <a:gd name="T6" fmla="*/ 1 w 63"/>
                <a:gd name="T7" fmla="*/ 5 h 30"/>
                <a:gd name="T8" fmla="*/ 9 w 63"/>
                <a:gd name="T9" fmla="*/ 2 h 30"/>
                <a:gd name="T10" fmla="*/ 58 w 63"/>
                <a:gd name="T11" fmla="*/ 18 h 30"/>
                <a:gd name="T12" fmla="*/ 62 w 63"/>
                <a:gd name="T13" fmla="*/ 26 h 30"/>
                <a:gd name="T14" fmla="*/ 57 w 63"/>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0">
                  <a:moveTo>
                    <a:pt x="57" y="30"/>
                  </a:moveTo>
                  <a:cubicBezTo>
                    <a:pt x="56" y="30"/>
                    <a:pt x="55" y="30"/>
                    <a:pt x="55" y="29"/>
                  </a:cubicBezTo>
                  <a:cubicBezTo>
                    <a:pt x="5" y="13"/>
                    <a:pt x="5" y="13"/>
                    <a:pt x="5" y="13"/>
                  </a:cubicBezTo>
                  <a:cubicBezTo>
                    <a:pt x="2" y="12"/>
                    <a:pt x="0" y="8"/>
                    <a:pt x="1" y="5"/>
                  </a:cubicBezTo>
                  <a:cubicBezTo>
                    <a:pt x="2" y="2"/>
                    <a:pt x="6" y="0"/>
                    <a:pt x="9" y="2"/>
                  </a:cubicBezTo>
                  <a:cubicBezTo>
                    <a:pt x="58" y="18"/>
                    <a:pt x="58" y="18"/>
                    <a:pt x="58" y="18"/>
                  </a:cubicBezTo>
                  <a:cubicBezTo>
                    <a:pt x="62" y="19"/>
                    <a:pt x="63" y="23"/>
                    <a:pt x="62" y="26"/>
                  </a:cubicBezTo>
                  <a:cubicBezTo>
                    <a:pt x="61" y="28"/>
                    <a:pt x="59" y="30"/>
                    <a:pt x="5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32" name="Forme libre 72"/>
            <p:cNvSpPr>
              <a:spLocks/>
            </p:cNvSpPr>
            <p:nvPr/>
          </p:nvSpPr>
          <p:spPr bwMode="auto">
            <a:xfrm>
              <a:off x="6994" y="630"/>
              <a:ext cx="103" cy="113"/>
            </a:xfrm>
            <a:custGeom>
              <a:avLst/>
              <a:gdLst>
                <a:gd name="T0" fmla="*/ 6 w 70"/>
                <a:gd name="T1" fmla="*/ 78 h 78"/>
                <a:gd name="T2" fmla="*/ 3 w 70"/>
                <a:gd name="T3" fmla="*/ 77 h 78"/>
                <a:gd name="T4" fmla="*/ 2 w 70"/>
                <a:gd name="T5" fmla="*/ 68 h 78"/>
                <a:gd name="T6" fmla="*/ 58 w 70"/>
                <a:gd name="T7" fmla="*/ 3 h 78"/>
                <a:gd name="T8" fmla="*/ 67 w 70"/>
                <a:gd name="T9" fmla="*/ 2 h 78"/>
                <a:gd name="T10" fmla="*/ 67 w 70"/>
                <a:gd name="T11" fmla="*/ 10 h 78"/>
                <a:gd name="T12" fmla="*/ 11 w 70"/>
                <a:gd name="T13" fmla="*/ 76 h 78"/>
                <a:gd name="T14" fmla="*/ 6 w 70"/>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78">
                  <a:moveTo>
                    <a:pt x="6" y="78"/>
                  </a:moveTo>
                  <a:cubicBezTo>
                    <a:pt x="5" y="78"/>
                    <a:pt x="4" y="78"/>
                    <a:pt x="3" y="77"/>
                  </a:cubicBezTo>
                  <a:cubicBezTo>
                    <a:pt x="0" y="75"/>
                    <a:pt x="0" y="71"/>
                    <a:pt x="2" y="68"/>
                  </a:cubicBezTo>
                  <a:cubicBezTo>
                    <a:pt x="58" y="3"/>
                    <a:pt x="58" y="3"/>
                    <a:pt x="58" y="3"/>
                  </a:cubicBezTo>
                  <a:cubicBezTo>
                    <a:pt x="60" y="0"/>
                    <a:pt x="64" y="0"/>
                    <a:pt x="67" y="2"/>
                  </a:cubicBezTo>
                  <a:cubicBezTo>
                    <a:pt x="69" y="4"/>
                    <a:pt x="70" y="8"/>
                    <a:pt x="67" y="10"/>
                  </a:cubicBezTo>
                  <a:cubicBezTo>
                    <a:pt x="11" y="76"/>
                    <a:pt x="11" y="76"/>
                    <a:pt x="11" y="76"/>
                  </a:cubicBezTo>
                  <a:cubicBezTo>
                    <a:pt x="10" y="78"/>
                    <a:pt x="8" y="78"/>
                    <a:pt x="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grpSp>
      <p:sp>
        <p:nvSpPr>
          <p:cNvPr id="35" name="ZoneTexte 34">
            <a:extLst>
              <a:ext uri="{FF2B5EF4-FFF2-40B4-BE49-F238E27FC236}">
                <a16:creationId xmlns:a16="http://schemas.microsoft.com/office/drawing/2014/main" id="{79CDF7E7-8B7E-4B8C-99C7-ABA0E80CF8A0}"/>
              </a:ext>
            </a:extLst>
          </p:cNvPr>
          <p:cNvSpPr txBox="1"/>
          <p:nvPr/>
        </p:nvSpPr>
        <p:spPr>
          <a:xfrm>
            <a:off x="4448174" y="1000125"/>
            <a:ext cx="7503163" cy="5152693"/>
          </a:xfrm>
          <a:prstGeom prst="rect">
            <a:avLst/>
          </a:prstGeom>
          <a:noFill/>
        </p:spPr>
        <p:txBody>
          <a:bodyPr wrap="square">
            <a:spAutoFit/>
          </a:bodyPr>
          <a:lstStyle/>
          <a:p>
            <a:pPr algn="r" rtl="1">
              <a:lnSpc>
                <a:spcPct val="115000"/>
              </a:lnSpc>
              <a:spcAft>
                <a:spcPts val="1000"/>
              </a:spcAft>
              <a:tabLst>
                <a:tab pos="4676775" algn="l"/>
              </a:tabLst>
            </a:pPr>
            <a:r>
              <a:rPr lang="ar-DZ" sz="4000"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الفرق بين التدريب والتطوير التدريب:</a:t>
            </a:r>
          </a:p>
          <a:p>
            <a:pPr algn="r" rtl="1">
              <a:lnSpc>
                <a:spcPct val="115000"/>
              </a:lnSpc>
              <a:spcAft>
                <a:spcPts val="1000"/>
              </a:spcAft>
              <a:tabLst>
                <a:tab pos="4676775" algn="l"/>
              </a:tabLst>
            </a:pPr>
            <a:r>
              <a:rPr lang="ar-DZ" sz="4000" dirty="0">
                <a:effectLst/>
                <a:latin typeface="Calibri" panose="020F0502020204030204" pitchFamily="34" charset="0"/>
                <a:ea typeface="Calibri" panose="020F0502020204030204" pitchFamily="34" charset="0"/>
                <a:cs typeface="Simplified Arabic" panose="02020603050405020304" pitchFamily="18" charset="-78"/>
              </a:rPr>
              <a:t> جزء من عملية التطوير </a:t>
            </a:r>
            <a:r>
              <a:rPr lang="ar-DZ" sz="4000" dirty="0" err="1">
                <a:effectLst/>
                <a:latin typeface="Calibri" panose="020F0502020204030204" pitchFamily="34" charset="0"/>
                <a:ea typeface="Calibri" panose="020F0502020204030204" pitchFamily="34" charset="0"/>
                <a:cs typeface="Simplified Arabic" panose="02020603050405020304" pitchFamily="18" charset="-78"/>
              </a:rPr>
              <a:t>وآداته</a:t>
            </a:r>
            <a:r>
              <a:rPr lang="ar-DZ" sz="4000" dirty="0">
                <a:effectLst/>
                <a:latin typeface="Calibri" panose="020F0502020204030204" pitchFamily="34" charset="0"/>
                <a:ea typeface="Calibri" panose="020F0502020204030204" pitchFamily="34" charset="0"/>
                <a:cs typeface="Simplified Arabic" panose="02020603050405020304" pitchFamily="18" charset="-78"/>
              </a:rPr>
              <a:t> الفعالة أي هناك علاقة تكاملية بينهما التدريب يهدف إلى تحسبن مهارات العمل والسلوك باستمرار في حين يهدف التطوير إلى زيادة القدرات الفردية  والجماعية للقيام بالوظائف أو المهام المستقبلية المتوقعة </a:t>
            </a:r>
            <a:endParaRPr lang="fr-FR"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95914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Espace réservé d’image 27" descr="collègues travaillant ensemble sur un écran d’ordinateur"/>
          <p:cNvPicPr>
            <a:picLocks noGrp="1" noChangeAspect="1"/>
          </p:cNvPicPr>
          <p:nvPr>
            <p:ph type="pic" sz="quarter" idx="13"/>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p:blipFill>
        <p:spPr/>
      </p:pic>
      <p:sp>
        <p:nvSpPr>
          <p:cNvPr id="29" name="ZoneTexte 28">
            <a:extLst>
              <a:ext uri="{FF2B5EF4-FFF2-40B4-BE49-F238E27FC236}">
                <a16:creationId xmlns:a16="http://schemas.microsoft.com/office/drawing/2014/main" id="{C95BB1A2-0186-43CA-A2A2-D4BCFA03BE6E}"/>
              </a:ext>
            </a:extLst>
          </p:cNvPr>
          <p:cNvSpPr txBox="1"/>
          <p:nvPr/>
        </p:nvSpPr>
        <p:spPr>
          <a:xfrm>
            <a:off x="5609122" y="678685"/>
            <a:ext cx="6097604" cy="6099106"/>
          </a:xfrm>
          <a:prstGeom prst="rect">
            <a:avLst/>
          </a:prstGeom>
          <a:noFill/>
        </p:spPr>
        <p:txBody>
          <a:bodyPr wrap="square">
            <a:spAutoFit/>
          </a:bodyPr>
          <a:lstStyle/>
          <a:p>
            <a:pPr algn="r" rtl="1">
              <a:lnSpc>
                <a:spcPct val="115000"/>
              </a:lnSpc>
              <a:spcAft>
                <a:spcPts val="1000"/>
              </a:spcAft>
            </a:pPr>
            <a:r>
              <a:rPr lang="ar-SA" sz="2000"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دور التدريب في الحد من فشل الموظفين المغتربين</a:t>
            </a:r>
            <a:endParaRPr lang="fr-FR"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fr-FR" sz="2000" dirty="0">
                <a:effectLst/>
                <a:latin typeface="Simplified Arabic" panose="02020603050405020304" pitchFamily="18" charset="-78"/>
                <a:ea typeface="Calibri" panose="020F0502020204030204" pitchFamily="34" charset="0"/>
                <a:cs typeface="Arial" panose="020B0604020202020204" pitchFamily="34" charset="0"/>
              </a:rPr>
              <a:t>  </a:t>
            </a:r>
            <a:r>
              <a:rPr lang="ar-SA" sz="2000" dirty="0">
                <a:effectLst/>
                <a:latin typeface="Calibri" panose="020F0502020204030204" pitchFamily="34" charset="0"/>
                <a:ea typeface="Calibri" panose="020F0502020204030204" pitchFamily="34" charset="0"/>
                <a:cs typeface="Simplified Arabic" panose="02020603050405020304" pitchFamily="18" charset="-78"/>
              </a:rPr>
              <a:t>تؤكد العديد من الدراسات أن نسبة فشل المغتربين والمسمات بالعودة المبكرة، هي معتبرة</a:t>
            </a:r>
            <a:r>
              <a:rPr lang="fr-FR" sz="2000" dirty="0">
                <a:effectLst/>
                <a:latin typeface="Simplified Arabic" panose="02020603050405020304" pitchFamily="18" charset="-78"/>
                <a:ea typeface="Calibri" panose="020F0502020204030204" pitchFamily="34" charset="0"/>
                <a:cs typeface="Arial" panose="020B0604020202020204" pitchFamily="34" charset="0"/>
              </a:rPr>
              <a:t>  </a:t>
            </a:r>
            <a:r>
              <a:rPr lang="ar-SA" sz="2000" dirty="0">
                <a:effectLst/>
                <a:latin typeface="Calibri" panose="020F0502020204030204" pitchFamily="34" charset="0"/>
                <a:ea typeface="Calibri" panose="020F0502020204030204" pitchFamily="34" charset="0"/>
                <a:cs typeface="Simplified Arabic" panose="02020603050405020304" pitchFamily="18" charset="-78"/>
              </a:rPr>
              <a:t>إلى أن أصبحت خطيرة لا تهدد وحسب المركز التنافسي للشركات متعددة الجنسيات، وإنما سيرورتها وبقائها في السوق الدولية، إما بسبب عدم اكتراث الشركات في تقديمها للتدريبات خصوصا قبل المغادرة أو بسبب الامتناع تماما عن تقديمها </a:t>
            </a:r>
            <a:r>
              <a:rPr lang="fr-FR" sz="2000" dirty="0">
                <a:effectLst/>
                <a:latin typeface="Simplified Arabic" panose="02020603050405020304" pitchFamily="18" charset="-78"/>
                <a:ea typeface="Calibri" panose="020F0502020204030204" pitchFamily="34" charset="0"/>
                <a:cs typeface="Arial" panose="020B0604020202020204" pitchFamily="34" charset="0"/>
              </a:rPr>
              <a:t>.</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2000" dirty="0">
                <a:effectLst/>
                <a:latin typeface="Calibri" panose="020F0502020204030204" pitchFamily="34" charset="0"/>
                <a:ea typeface="Calibri" panose="020F0502020204030204" pitchFamily="34" charset="0"/>
                <a:cs typeface="Simplified Arabic" panose="02020603050405020304" pitchFamily="18" charset="-78"/>
              </a:rPr>
              <a:t>_لهذا يشير ويوصي كل من</a:t>
            </a:r>
            <a:r>
              <a:rPr lang="fr-FR" sz="2000" dirty="0">
                <a:effectLst/>
                <a:latin typeface="Simplified Arabic" panose="02020603050405020304" pitchFamily="18" charset="-78"/>
                <a:ea typeface="Calibri" panose="020F0502020204030204" pitchFamily="34" charset="0"/>
                <a:cs typeface="Arial" panose="020B0604020202020204" pitchFamily="34" charset="0"/>
              </a:rPr>
              <a:t> </a:t>
            </a:r>
            <a:r>
              <a:rPr lang="fr-FR" sz="2000" dirty="0" err="1">
                <a:effectLst/>
                <a:latin typeface="Simplified Arabic" panose="02020603050405020304" pitchFamily="18" charset="-78"/>
                <a:ea typeface="Calibri" panose="020F0502020204030204" pitchFamily="34" charset="0"/>
                <a:cs typeface="Arial" panose="020B0604020202020204" pitchFamily="34" charset="0"/>
              </a:rPr>
              <a:t>Goodson&amp;Hogan</a:t>
            </a:r>
            <a:r>
              <a:rPr lang="fr-FR" sz="2000" dirty="0">
                <a:effectLst/>
                <a:latin typeface="Simplified Arabic" panose="02020603050405020304" pitchFamily="18" charset="-78"/>
                <a:ea typeface="Calibri" panose="020F0502020204030204" pitchFamily="34" charset="0"/>
                <a:cs typeface="Arial" panose="020B0604020202020204" pitchFamily="34" charset="0"/>
              </a:rPr>
              <a:t> </a:t>
            </a:r>
            <a:r>
              <a:rPr lang="ar-SA" sz="2000" dirty="0">
                <a:effectLst/>
                <a:latin typeface="Calibri" panose="020F0502020204030204" pitchFamily="34" charset="0"/>
                <a:ea typeface="Calibri" panose="020F0502020204030204" pitchFamily="34" charset="0"/>
                <a:cs typeface="Simplified Arabic" panose="02020603050405020304" pitchFamily="18" charset="-78"/>
              </a:rPr>
              <a:t>سنة 1990 بـ</a:t>
            </a:r>
            <a:r>
              <a:rPr lang="fr-FR" sz="2000" dirty="0">
                <a:effectLst/>
                <a:latin typeface="Simplified Arabic" panose="02020603050405020304" pitchFamily="18" charset="-78"/>
                <a:ea typeface="Calibri" panose="020F0502020204030204" pitchFamily="34" charset="0"/>
                <a:cs typeface="Arial" panose="020B0604020202020204" pitchFamily="34" charset="0"/>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fr-FR" sz="2000" dirty="0">
                <a:effectLst/>
                <a:latin typeface="Simplified Arabic" panose="02020603050405020304" pitchFamily="18" charset="-78"/>
                <a:ea typeface="Calibri" panose="020F0502020204030204" pitchFamily="34" charset="0"/>
                <a:cs typeface="Arial" panose="020B0604020202020204" pitchFamily="34" charset="0"/>
              </a:rPr>
              <a:t> </a:t>
            </a:r>
            <a:r>
              <a:rPr lang="ar-SA" sz="2000" dirty="0">
                <a:effectLst/>
                <a:latin typeface="Calibri" panose="020F0502020204030204" pitchFamily="34" charset="0"/>
                <a:ea typeface="Calibri" panose="020F0502020204030204" pitchFamily="34" charset="0"/>
                <a:cs typeface="Simplified Arabic" panose="02020603050405020304" pitchFamily="18" charset="-78"/>
              </a:rPr>
              <a:t>-لا بد من توفير التدريب قبل المغادرة، وأن يهدف إلى تطوير الاتصالات، القيادة، إدارة الصراع وغيرها من المهارات التي تتلاءم مع ثقافة البلد المستقبل</a:t>
            </a:r>
            <a:r>
              <a:rPr lang="fr-FR" sz="2000" dirty="0">
                <a:effectLst/>
                <a:latin typeface="Simplified Arabic" panose="02020603050405020304" pitchFamily="18" charset="-78"/>
                <a:ea typeface="Calibri" panose="020F0502020204030204" pitchFamily="34" charset="0"/>
                <a:cs typeface="Arial" panose="020B0604020202020204" pitchFamily="34" charset="0"/>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fr-FR" sz="2000" dirty="0">
                <a:effectLst/>
                <a:latin typeface="Simplified Arabic" panose="02020603050405020304" pitchFamily="18" charset="-78"/>
                <a:ea typeface="Calibri" panose="020F0502020204030204" pitchFamily="34" charset="0"/>
                <a:cs typeface="Arial" panose="020B0604020202020204" pitchFamily="34" charset="0"/>
              </a:rPr>
              <a:t> </a:t>
            </a:r>
            <a:r>
              <a:rPr lang="ar-SA" sz="2000" dirty="0">
                <a:effectLst/>
                <a:latin typeface="Calibri" panose="020F0502020204030204" pitchFamily="34" charset="0"/>
                <a:ea typeface="Calibri" panose="020F0502020204030204" pitchFamily="34" charset="0"/>
                <a:cs typeface="Simplified Arabic" panose="02020603050405020304" pitchFamily="18" charset="-78"/>
              </a:rPr>
              <a:t>_لا بد أن يتلاءم التدريب قبل المغادرة مع احتياجات المغترب، أد</a:t>
            </a:r>
            <a:r>
              <a:rPr lang="ar-DZ" sz="2000" dirty="0" err="1">
                <a:effectLst/>
                <a:latin typeface="Calibri" panose="020F0502020204030204" pitchFamily="34" charset="0"/>
                <a:ea typeface="Calibri" panose="020F0502020204030204" pitchFamily="34" charset="0"/>
                <a:cs typeface="Simplified Arabic" panose="02020603050405020304" pitchFamily="18" charset="-78"/>
              </a:rPr>
              <a:t>نا</a:t>
            </a:r>
            <a:r>
              <a:rPr lang="ar-SA" sz="2000" dirty="0">
                <a:effectLst/>
                <a:latin typeface="Calibri" panose="020F0502020204030204" pitchFamily="34" charset="0"/>
                <a:ea typeface="Calibri" panose="020F0502020204030204" pitchFamily="34" charset="0"/>
                <a:cs typeface="Simplified Arabic" panose="02020603050405020304" pitchFamily="18" charset="-78"/>
              </a:rPr>
              <a:t>ها المحادثة بلغة البلد المضيف</a:t>
            </a:r>
            <a:r>
              <a:rPr lang="fr-FR" sz="2000" dirty="0">
                <a:effectLst/>
                <a:latin typeface="Simplified Arabic" panose="02020603050405020304" pitchFamily="18" charset="-78"/>
                <a:ea typeface="Calibri" panose="020F0502020204030204" pitchFamily="34" charset="0"/>
                <a:cs typeface="Arial" panose="020B0604020202020204" pitchFamily="34" charset="0"/>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2000" dirty="0">
                <a:effectLst/>
                <a:latin typeface="Calibri" panose="020F0502020204030204" pitchFamily="34" charset="0"/>
                <a:ea typeface="Calibri" panose="020F0502020204030204" pitchFamily="34" charset="0"/>
                <a:cs typeface="Simplified Arabic" panose="02020603050405020304" pitchFamily="18" charset="-78"/>
              </a:rPr>
              <a:t>_لا بد من توفير التدريب قبل المغادرة لأسرة المغترب</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2000" dirty="0">
                <a:effectLst/>
                <a:latin typeface="Calibri" panose="020F0502020204030204" pitchFamily="34" charset="0"/>
                <a:ea typeface="Calibri" panose="020F0502020204030204" pitchFamily="34" charset="0"/>
                <a:cs typeface="Simplified Arabic" panose="02020603050405020304" pitchFamily="18" charset="-78"/>
              </a:rPr>
              <a:t> _توفير الدعم المستمر من خلال مدربين</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endParaRPr lang="fr-FR" sz="1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36249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image 8" descr="mains d’une personne"/>
          <p:cNvPicPr>
            <a:picLocks noGrp="1" noChangeAspect="1"/>
          </p:cNvPicPr>
          <p:nvPr>
            <p:ph type="pic" sz="quarter" idx="13"/>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p:blipFill>
        <p:spPr/>
      </p:pic>
      <p:sp>
        <p:nvSpPr>
          <p:cNvPr id="3" name="Titre 2">
            <a:extLst>
              <a:ext uri="{FF2B5EF4-FFF2-40B4-BE49-F238E27FC236}">
                <a16:creationId xmlns:a16="http://schemas.microsoft.com/office/drawing/2014/main" id="{6C11F96B-451A-4DDE-83F7-AF848DB1F433}"/>
              </a:ext>
            </a:extLst>
          </p:cNvPr>
          <p:cNvSpPr>
            <a:spLocks noGrp="1"/>
          </p:cNvSpPr>
          <p:nvPr>
            <p:ph type="title"/>
          </p:nvPr>
        </p:nvSpPr>
        <p:spPr>
          <a:xfrm>
            <a:off x="10096900" y="729658"/>
            <a:ext cx="1508609" cy="988332"/>
          </a:xfrm>
        </p:spPr>
        <p:txBody>
          <a:bodyPr>
            <a:normAutofit fontScale="90000"/>
          </a:bodyPr>
          <a:lstStyle/>
          <a:p>
            <a:r>
              <a:rPr lang="ar-DZ" sz="4400" dirty="0">
                <a:solidFill>
                  <a:srgbClr val="FF0000"/>
                </a:solidFill>
              </a:rPr>
              <a:t>الخاتمة:</a:t>
            </a:r>
            <a:br>
              <a:rPr lang="ar-DZ" dirty="0"/>
            </a:br>
            <a:endParaRPr lang="fr-FR" dirty="0"/>
          </a:p>
        </p:txBody>
      </p:sp>
      <p:sp>
        <p:nvSpPr>
          <p:cNvPr id="8" name="ZoneTexte 7">
            <a:extLst>
              <a:ext uri="{FF2B5EF4-FFF2-40B4-BE49-F238E27FC236}">
                <a16:creationId xmlns:a16="http://schemas.microsoft.com/office/drawing/2014/main" id="{DA628F04-F18C-4E0F-A320-133BD5DEFF13}"/>
              </a:ext>
            </a:extLst>
          </p:cNvPr>
          <p:cNvSpPr txBox="1"/>
          <p:nvPr/>
        </p:nvSpPr>
        <p:spPr>
          <a:xfrm>
            <a:off x="808522" y="1488471"/>
            <a:ext cx="10715324" cy="2058256"/>
          </a:xfrm>
          <a:prstGeom prst="rect">
            <a:avLst/>
          </a:prstGeom>
          <a:noFill/>
        </p:spPr>
        <p:txBody>
          <a:bodyPr wrap="square">
            <a:spAutoFit/>
          </a:bodyPr>
          <a:lstStyle/>
          <a:p>
            <a:pPr algn="r">
              <a:lnSpc>
                <a:spcPct val="115000"/>
              </a:lnSpc>
              <a:spcAft>
                <a:spcPts val="1000"/>
              </a:spcAft>
              <a:tabLst>
                <a:tab pos="4649470" algn="l"/>
              </a:tabLst>
            </a:pPr>
            <a:r>
              <a:rPr lang="ar-DZ" sz="2800" dirty="0">
                <a:effectLst/>
                <a:latin typeface="Calibri" panose="020F0502020204030204" pitchFamily="34" charset="0"/>
                <a:ea typeface="Calibri" panose="020F0502020204030204" pitchFamily="34" charset="0"/>
                <a:cs typeface="Simplified Arabic" panose="02020603050405020304" pitchFamily="18" charset="-78"/>
              </a:rPr>
              <a:t>التدريب الدولي للموظفين للمغتربين من أهم المعضلات و التحديات التي تواجه الموظفين ، تستلزم العمل عليه منى خلال بناء أسس قوية قوامها الموارد البشرية من خلال الأساليب و المراحل المتنوعة ، لأهميته البالغة بالمسبة للفرد و المؤسسة كحد سواء من اجل التأقلم في وسط من التباينات الثقافية و التجمعات البشرية المختلفة و تطويره .  </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8949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rtlCol="0"/>
          <a:lstStyle/>
          <a:p>
            <a:pPr rtl="0"/>
            <a:r>
              <a:rPr lang="fr-FR" dirty="0"/>
              <a:t>Plan de lancement du produit</a:t>
            </a:r>
          </a:p>
        </p:txBody>
      </p:sp>
      <p:graphicFrame>
        <p:nvGraphicFramePr>
          <p:cNvPr id="3" name="Diagramme 2" descr="Graphique SmartArt"/>
          <p:cNvGraphicFramePr/>
          <p:nvPr>
            <p:extLst>
              <p:ext uri="{D42A27DB-BD31-4B8C-83A1-F6EECF244321}">
                <p14:modId xmlns:p14="http://schemas.microsoft.com/office/powerpoint/2010/main" val="2004012147"/>
              </p:ext>
            </p:extLst>
          </p:nvPr>
        </p:nvGraphicFramePr>
        <p:xfrm>
          <a:off x="4465169" y="348342"/>
          <a:ext cx="7433320" cy="6052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3952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rtlCol="0"/>
          <a:lstStyle/>
          <a:p>
            <a:pPr rtl="0"/>
            <a:r>
              <a:rPr lang="fr-FR" dirty="0"/>
              <a:t>Notre Équipe</a:t>
            </a:r>
          </a:p>
          <a:p>
            <a:pPr rtl="0"/>
            <a:r>
              <a:rPr lang="fr-FR" dirty="0"/>
              <a:t>Budget produit</a:t>
            </a:r>
          </a:p>
          <a:p>
            <a:pPr rtl="0"/>
            <a:r>
              <a:rPr lang="fr-FR" dirty="0"/>
              <a:t>Mise à jour d’état</a:t>
            </a:r>
          </a:p>
        </p:txBody>
      </p:sp>
      <p:sp>
        <p:nvSpPr>
          <p:cNvPr id="4" name="Titre 3"/>
          <p:cNvSpPr>
            <a:spLocks noGrp="1"/>
          </p:cNvSpPr>
          <p:nvPr>
            <p:ph type="title"/>
          </p:nvPr>
        </p:nvSpPr>
        <p:spPr/>
        <p:txBody>
          <a:bodyPr rtlCol="0"/>
          <a:lstStyle/>
          <a:p>
            <a:pPr rtl="0"/>
            <a:r>
              <a:rPr lang="fr-FR" dirty="0"/>
              <a:t>Plan de mise en œuvre</a:t>
            </a:r>
          </a:p>
        </p:txBody>
      </p:sp>
      <p:grpSp>
        <p:nvGrpSpPr>
          <p:cNvPr id="8" name="Groupe 89" descr="icône avec liste de contrôle et crayon"/>
          <p:cNvGrpSpPr>
            <a:grpSpLocks noChangeAspect="1"/>
          </p:cNvGrpSpPr>
          <p:nvPr/>
        </p:nvGrpSpPr>
        <p:grpSpPr bwMode="auto">
          <a:xfrm>
            <a:off x="891100" y="2348640"/>
            <a:ext cx="589100" cy="589100"/>
            <a:chOff x="6539" y="440"/>
            <a:chExt cx="426" cy="426"/>
          </a:xfrm>
          <a:solidFill>
            <a:schemeClr val="accent1"/>
          </a:solidFill>
        </p:grpSpPr>
        <p:sp>
          <p:nvSpPr>
            <p:cNvPr id="9" name="Forme libre 90"/>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10" name="Forme libre 91"/>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11" name="Forme libre 92"/>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12" name="Forme libre 93"/>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13" name="Forme libre 94"/>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14" name="Forme libre 95"/>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15" name="Forme libre 96"/>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16" name="Forme libre 97"/>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17" name="Forme libre 98"/>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grpSp>
      <p:grpSp>
        <p:nvGrpSpPr>
          <p:cNvPr id="18" name="Groupe 89" descr="icône avec liste de contrôle et crayon"/>
          <p:cNvGrpSpPr>
            <a:grpSpLocks noChangeAspect="1"/>
          </p:cNvGrpSpPr>
          <p:nvPr/>
        </p:nvGrpSpPr>
        <p:grpSpPr bwMode="auto">
          <a:xfrm>
            <a:off x="8737775" y="3443111"/>
            <a:ext cx="3138136" cy="3138136"/>
            <a:chOff x="6539" y="440"/>
            <a:chExt cx="426" cy="426"/>
          </a:xfrm>
          <a:solidFill>
            <a:schemeClr val="bg1">
              <a:alpha val="50000"/>
            </a:schemeClr>
          </a:solidFill>
        </p:grpSpPr>
        <p:sp>
          <p:nvSpPr>
            <p:cNvPr id="19" name="Forme libre 90"/>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0" name="Forme libre 91"/>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1" name="Forme libre 92"/>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2" name="Forme libre 93"/>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3" name="Forme libre 94"/>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4" name="Forme libre 95"/>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5" name="Forme libre 96"/>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6" name="Forme libre 97"/>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7" name="Forme libre 98"/>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grpSp>
    </p:spTree>
    <p:extLst>
      <p:ext uri="{BB962C8B-B14F-4D97-AF65-F5344CB8AC3E}">
        <p14:creationId xmlns:p14="http://schemas.microsoft.com/office/powerpoint/2010/main" val="3219125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rtlCol="0"/>
          <a:lstStyle/>
          <a:p>
            <a:pPr rtl="0"/>
            <a:r>
              <a:rPr lang="fr-FR" dirty="0"/>
              <a:t>Notre Équipe</a:t>
            </a:r>
          </a:p>
        </p:txBody>
      </p:sp>
      <p:graphicFrame>
        <p:nvGraphicFramePr>
          <p:cNvPr id="2" name="Diagramme 1" descr="Graphique SmartArt"/>
          <p:cNvGraphicFramePr/>
          <p:nvPr>
            <p:extLst>
              <p:ext uri="{D42A27DB-BD31-4B8C-83A1-F6EECF244321}">
                <p14:modId xmlns:p14="http://schemas.microsoft.com/office/powerpoint/2010/main" val="1887258128"/>
              </p:ext>
            </p:extLst>
          </p:nvPr>
        </p:nvGraphicFramePr>
        <p:xfrm>
          <a:off x="2227401" y="180622"/>
          <a:ext cx="9501754" cy="6367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5" name="Groupe 94" descr="légende"/>
          <p:cNvGrpSpPr/>
          <p:nvPr/>
        </p:nvGrpSpPr>
        <p:grpSpPr>
          <a:xfrm>
            <a:off x="8676836" y="6410476"/>
            <a:ext cx="2896600" cy="145257"/>
            <a:chOff x="8676836" y="6410476"/>
            <a:chExt cx="2896600" cy="145257"/>
          </a:xfrm>
        </p:grpSpPr>
        <p:sp>
          <p:nvSpPr>
            <p:cNvPr id="79" name="Rectangle 78" descr="Légende">
              <a:extLst>
                <a:ext uri="{FF2B5EF4-FFF2-40B4-BE49-F238E27FC236}">
                  <a16:creationId xmlns:a16="http://schemas.microsoft.com/office/drawing/2014/main" id="{BD4515C7-C848-4D4D-9855-9E92725246A7}"/>
                </a:ext>
              </a:extLst>
            </p:cNvPr>
            <p:cNvSpPr/>
            <p:nvPr/>
          </p:nvSpPr>
          <p:spPr>
            <a:xfrm>
              <a:off x="8676836" y="6410478"/>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600" dirty="0"/>
            </a:p>
          </p:txBody>
        </p:sp>
        <p:sp>
          <p:nvSpPr>
            <p:cNvPr id="80" name="Zone de texte 79">
              <a:extLst>
                <a:ext uri="{FF2B5EF4-FFF2-40B4-BE49-F238E27FC236}">
                  <a16:creationId xmlns:a16="http://schemas.microsoft.com/office/drawing/2014/main" id="{86E894F7-B14B-4BB1-B47E-F718A9983125}"/>
                </a:ext>
              </a:extLst>
            </p:cNvPr>
            <p:cNvSpPr txBox="1"/>
            <p:nvPr/>
          </p:nvSpPr>
          <p:spPr>
            <a:xfrm>
              <a:off x="8900349" y="6410476"/>
              <a:ext cx="494392" cy="145257"/>
            </a:xfrm>
            <a:prstGeom prst="rect">
              <a:avLst/>
            </a:prstGeom>
            <a:noFill/>
          </p:spPr>
          <p:txBody>
            <a:bodyPr wrap="square" lIns="0" tIns="0" rIns="0" bIns="0" rtlCol="0" anchor="ctr">
              <a:noAutofit/>
            </a:bodyPr>
            <a:lstStyle/>
            <a:p>
              <a:pPr rtl="0"/>
              <a:r>
                <a:rPr lang="fr-FR" sz="800" dirty="0"/>
                <a:t>National</a:t>
              </a:r>
            </a:p>
          </p:txBody>
        </p:sp>
        <p:sp>
          <p:nvSpPr>
            <p:cNvPr id="81" name="Rectangle 80" descr="Légende">
              <a:extLst>
                <a:ext uri="{FF2B5EF4-FFF2-40B4-BE49-F238E27FC236}">
                  <a16:creationId xmlns:a16="http://schemas.microsoft.com/office/drawing/2014/main" id="{E9B1D73B-5689-40BC-B5B3-AA0507C7DF2B}"/>
                </a:ext>
              </a:extLst>
            </p:cNvPr>
            <p:cNvSpPr/>
            <p:nvPr/>
          </p:nvSpPr>
          <p:spPr>
            <a:xfrm>
              <a:off x="9593069" y="6410478"/>
              <a:ext cx="137160" cy="137160"/>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600" dirty="0"/>
            </a:p>
          </p:txBody>
        </p:sp>
        <p:sp>
          <p:nvSpPr>
            <p:cNvPr id="82" name="Zone de texte 81">
              <a:extLst>
                <a:ext uri="{FF2B5EF4-FFF2-40B4-BE49-F238E27FC236}">
                  <a16:creationId xmlns:a16="http://schemas.microsoft.com/office/drawing/2014/main" id="{97B43B38-AD88-4427-903C-5B8C71DD808C}"/>
                </a:ext>
              </a:extLst>
            </p:cNvPr>
            <p:cNvSpPr txBox="1"/>
            <p:nvPr/>
          </p:nvSpPr>
          <p:spPr>
            <a:xfrm>
              <a:off x="9816583" y="6410476"/>
              <a:ext cx="540000" cy="145257"/>
            </a:xfrm>
            <a:prstGeom prst="rect">
              <a:avLst/>
            </a:prstGeom>
            <a:noFill/>
          </p:spPr>
          <p:txBody>
            <a:bodyPr wrap="square" lIns="0" tIns="0" rIns="0" bIns="0" rtlCol="0" anchor="ctr">
              <a:noAutofit/>
            </a:bodyPr>
            <a:lstStyle/>
            <a:p>
              <a:pPr rtl="0"/>
              <a:r>
                <a:rPr lang="fr-FR" sz="800" dirty="0"/>
                <a:t>Domestique</a:t>
              </a:r>
            </a:p>
          </p:txBody>
        </p:sp>
        <p:sp>
          <p:nvSpPr>
            <p:cNvPr id="83" name="Rectangle 82" descr="Légende">
              <a:extLst>
                <a:ext uri="{FF2B5EF4-FFF2-40B4-BE49-F238E27FC236}">
                  <a16:creationId xmlns:a16="http://schemas.microsoft.com/office/drawing/2014/main" id="{DE9D1D0F-557F-4DD7-A823-DD6379524110}"/>
                </a:ext>
              </a:extLst>
            </p:cNvPr>
            <p:cNvSpPr/>
            <p:nvPr/>
          </p:nvSpPr>
          <p:spPr>
            <a:xfrm>
              <a:off x="10648911" y="6410478"/>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600" dirty="0"/>
            </a:p>
          </p:txBody>
        </p:sp>
        <p:sp>
          <p:nvSpPr>
            <p:cNvPr id="84" name="Zone de texte 83">
              <a:extLst>
                <a:ext uri="{FF2B5EF4-FFF2-40B4-BE49-F238E27FC236}">
                  <a16:creationId xmlns:a16="http://schemas.microsoft.com/office/drawing/2014/main" id="{E8C0EA3F-6180-4239-B1D6-7C42680ED937}"/>
                </a:ext>
              </a:extLst>
            </p:cNvPr>
            <p:cNvSpPr txBox="1"/>
            <p:nvPr/>
          </p:nvSpPr>
          <p:spPr>
            <a:xfrm>
              <a:off x="10872424" y="6410476"/>
              <a:ext cx="701012" cy="145257"/>
            </a:xfrm>
            <a:prstGeom prst="rect">
              <a:avLst/>
            </a:prstGeom>
            <a:noFill/>
          </p:spPr>
          <p:txBody>
            <a:bodyPr wrap="square" lIns="0" tIns="0" rIns="0" bIns="0" rtlCol="0" anchor="ctr">
              <a:noAutofit/>
            </a:bodyPr>
            <a:lstStyle/>
            <a:p>
              <a:pPr rtl="0"/>
              <a:r>
                <a:rPr lang="fr-FR" sz="800" dirty="0"/>
                <a:t>International</a:t>
              </a:r>
            </a:p>
          </p:txBody>
        </p:sp>
      </p:grpSp>
    </p:spTree>
    <p:extLst>
      <p:ext uri="{BB962C8B-B14F-4D97-AF65-F5344CB8AC3E}">
        <p14:creationId xmlns:p14="http://schemas.microsoft.com/office/powerpoint/2010/main" val="1394840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41297" y="2683667"/>
            <a:ext cx="3031852" cy="1722419"/>
          </a:xfrm>
        </p:spPr>
        <p:txBody>
          <a:bodyPr rtlCol="0">
            <a:normAutofit/>
          </a:bodyPr>
          <a:lstStyle/>
          <a:p>
            <a:pPr rtl="0"/>
            <a:r>
              <a:rPr lang="ar-DZ" sz="3600" b="1" dirty="0">
                <a:solidFill>
                  <a:srgbClr val="FF0000"/>
                </a:solidFill>
              </a:rPr>
              <a:t>المقدمة</a:t>
            </a:r>
            <a:r>
              <a:rPr lang="ar-DZ" sz="4000" b="1" dirty="0">
                <a:solidFill>
                  <a:srgbClr val="FF0000"/>
                </a:solidFill>
              </a:rPr>
              <a:t> </a:t>
            </a:r>
            <a:r>
              <a:rPr lang="ar-DZ" sz="4000" b="1" dirty="0"/>
              <a:t>                      </a:t>
            </a:r>
            <a:endParaRPr lang="fr-FR" sz="4000" b="1" dirty="0"/>
          </a:p>
        </p:txBody>
      </p:sp>
      <p:grpSp>
        <p:nvGrpSpPr>
          <p:cNvPr id="6" name="Groupe 89" descr="icône de coche avec crayon"/>
          <p:cNvGrpSpPr>
            <a:grpSpLocks noChangeAspect="1"/>
          </p:cNvGrpSpPr>
          <p:nvPr/>
        </p:nvGrpSpPr>
        <p:grpSpPr bwMode="auto">
          <a:xfrm>
            <a:off x="5519544" y="4811025"/>
            <a:ext cx="589100" cy="589100"/>
            <a:chOff x="6539" y="440"/>
            <a:chExt cx="426" cy="426"/>
          </a:xfrm>
          <a:solidFill>
            <a:schemeClr val="accent1"/>
          </a:solidFill>
        </p:grpSpPr>
        <p:sp>
          <p:nvSpPr>
            <p:cNvPr id="7" name="Forme libre 90"/>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8" name="Forme libre 91"/>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9" name="Forme libre 92"/>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10" name="Forme libre 93"/>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11" name="Forme libre 94"/>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12" name="Forme libre 95"/>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13" name="Forme libre 96"/>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14" name="Forme libre 97"/>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15" name="Forme libre 98"/>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grpSp>
      <p:grpSp>
        <p:nvGrpSpPr>
          <p:cNvPr id="16" name="Groupe 40" descr="jumelles "/>
          <p:cNvGrpSpPr>
            <a:grpSpLocks noChangeAspect="1"/>
          </p:cNvGrpSpPr>
          <p:nvPr/>
        </p:nvGrpSpPr>
        <p:grpSpPr bwMode="auto">
          <a:xfrm>
            <a:off x="5548664" y="703566"/>
            <a:ext cx="530860" cy="491076"/>
            <a:chOff x="3438" y="454"/>
            <a:chExt cx="427" cy="395"/>
          </a:xfrm>
          <a:solidFill>
            <a:schemeClr val="accent1"/>
          </a:solidFill>
        </p:grpSpPr>
        <p:sp>
          <p:nvSpPr>
            <p:cNvPr id="17" name="Forme libre 41"/>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18" name="Forme libre 42"/>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19" name="Forme libre 43"/>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0" name="Forme libre 44"/>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1" name="Forme libre 45"/>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2" name="Forme libre 46"/>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3" name="Forme libre 47"/>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4" name="Forme libre 48"/>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5" name="Forme libre 49"/>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grpSp>
      <p:sp>
        <p:nvSpPr>
          <p:cNvPr id="26" name="Forme libre 5" descr="icône de flèches"/>
          <p:cNvSpPr>
            <a:spLocks noChangeAspect="1" noEditPoints="1"/>
          </p:cNvSpPr>
          <p:nvPr/>
        </p:nvSpPr>
        <p:spPr bwMode="auto">
          <a:xfrm>
            <a:off x="5532462" y="2193913"/>
            <a:ext cx="563264" cy="60984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nvGrpSpPr>
          <p:cNvPr id="27" name="Groupe 60" descr="icône de graphique de tendance en hausse"/>
          <p:cNvGrpSpPr>
            <a:grpSpLocks noChangeAspect="1"/>
          </p:cNvGrpSpPr>
          <p:nvPr/>
        </p:nvGrpSpPr>
        <p:grpSpPr bwMode="auto">
          <a:xfrm>
            <a:off x="5516603" y="3424065"/>
            <a:ext cx="594983" cy="581018"/>
            <a:chOff x="6726" y="600"/>
            <a:chExt cx="426" cy="416"/>
          </a:xfrm>
          <a:solidFill>
            <a:schemeClr val="accent1"/>
          </a:solidFill>
        </p:grpSpPr>
        <p:sp>
          <p:nvSpPr>
            <p:cNvPr id="28" name="Forme libre 61"/>
            <p:cNvSpPr>
              <a:spLocks/>
            </p:cNvSpPr>
            <p:nvPr/>
          </p:nvSpPr>
          <p:spPr bwMode="auto">
            <a:xfrm>
              <a:off x="6726" y="999"/>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2" y="12"/>
                    <a:pt x="0" y="10"/>
                    <a:pt x="0" y="6"/>
                  </a:cubicBezTo>
                  <a:cubicBezTo>
                    <a:pt x="0" y="3"/>
                    <a:pt x="2" y="0"/>
                    <a:pt x="6" y="0"/>
                  </a:cubicBezTo>
                  <a:cubicBezTo>
                    <a:pt x="282" y="0"/>
                    <a:pt x="282" y="0"/>
                    <a:pt x="282" y="0"/>
                  </a:cubicBezTo>
                  <a:cubicBezTo>
                    <a:pt x="285" y="0"/>
                    <a:pt x="288" y="3"/>
                    <a:pt x="288" y="6"/>
                  </a:cubicBezTo>
                  <a:cubicBezTo>
                    <a:pt x="288" y="10"/>
                    <a:pt x="285"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9" name="Forme libre 62"/>
            <p:cNvSpPr>
              <a:spLocks noEditPoints="1"/>
            </p:cNvSpPr>
            <p:nvPr/>
          </p:nvSpPr>
          <p:spPr bwMode="auto">
            <a:xfrm>
              <a:off x="6744" y="912"/>
              <a:ext cx="71" cy="104"/>
            </a:xfrm>
            <a:custGeom>
              <a:avLst/>
              <a:gdLst>
                <a:gd name="T0" fmla="*/ 42 w 48"/>
                <a:gd name="T1" fmla="*/ 72 h 72"/>
                <a:gd name="T2" fmla="*/ 6 w 48"/>
                <a:gd name="T3" fmla="*/ 72 h 72"/>
                <a:gd name="T4" fmla="*/ 0 w 48"/>
                <a:gd name="T5" fmla="*/ 66 h 72"/>
                <a:gd name="T6" fmla="*/ 0 w 48"/>
                <a:gd name="T7" fmla="*/ 6 h 72"/>
                <a:gd name="T8" fmla="*/ 6 w 48"/>
                <a:gd name="T9" fmla="*/ 0 h 72"/>
                <a:gd name="T10" fmla="*/ 42 w 48"/>
                <a:gd name="T11" fmla="*/ 0 h 72"/>
                <a:gd name="T12" fmla="*/ 48 w 48"/>
                <a:gd name="T13" fmla="*/ 6 h 72"/>
                <a:gd name="T14" fmla="*/ 48 w 48"/>
                <a:gd name="T15" fmla="*/ 66 h 72"/>
                <a:gd name="T16" fmla="*/ 42 w 48"/>
                <a:gd name="T17" fmla="*/ 72 h 72"/>
                <a:gd name="T18" fmla="*/ 12 w 48"/>
                <a:gd name="T19" fmla="*/ 60 h 72"/>
                <a:gd name="T20" fmla="*/ 36 w 48"/>
                <a:gd name="T21" fmla="*/ 60 h 72"/>
                <a:gd name="T22" fmla="*/ 36 w 48"/>
                <a:gd name="T23" fmla="*/ 12 h 72"/>
                <a:gd name="T24" fmla="*/ 12 w 48"/>
                <a:gd name="T25" fmla="*/ 12 h 72"/>
                <a:gd name="T26" fmla="*/ 12 w 48"/>
                <a:gd name="T27"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2">
                  <a:moveTo>
                    <a:pt x="42" y="72"/>
                  </a:moveTo>
                  <a:cubicBezTo>
                    <a:pt x="6" y="72"/>
                    <a:pt x="6" y="72"/>
                    <a:pt x="6" y="72"/>
                  </a:cubicBezTo>
                  <a:cubicBezTo>
                    <a:pt x="2" y="72"/>
                    <a:pt x="0" y="70"/>
                    <a:pt x="0" y="66"/>
                  </a:cubicBezTo>
                  <a:cubicBezTo>
                    <a:pt x="0" y="6"/>
                    <a:pt x="0" y="6"/>
                    <a:pt x="0" y="6"/>
                  </a:cubicBezTo>
                  <a:cubicBezTo>
                    <a:pt x="0" y="3"/>
                    <a:pt x="2" y="0"/>
                    <a:pt x="6" y="0"/>
                  </a:cubicBezTo>
                  <a:cubicBezTo>
                    <a:pt x="42" y="0"/>
                    <a:pt x="42" y="0"/>
                    <a:pt x="42" y="0"/>
                  </a:cubicBezTo>
                  <a:cubicBezTo>
                    <a:pt x="45" y="0"/>
                    <a:pt x="48" y="3"/>
                    <a:pt x="48" y="6"/>
                  </a:cubicBezTo>
                  <a:cubicBezTo>
                    <a:pt x="48" y="66"/>
                    <a:pt x="48" y="66"/>
                    <a:pt x="48" y="66"/>
                  </a:cubicBezTo>
                  <a:cubicBezTo>
                    <a:pt x="48" y="70"/>
                    <a:pt x="45" y="72"/>
                    <a:pt x="42" y="72"/>
                  </a:cubicBezTo>
                  <a:close/>
                  <a:moveTo>
                    <a:pt x="12" y="60"/>
                  </a:moveTo>
                  <a:cubicBezTo>
                    <a:pt x="36" y="60"/>
                    <a:pt x="36" y="60"/>
                    <a:pt x="36" y="60"/>
                  </a:cubicBezTo>
                  <a:cubicBezTo>
                    <a:pt x="36" y="12"/>
                    <a:pt x="36" y="12"/>
                    <a:pt x="36" y="12"/>
                  </a:cubicBezTo>
                  <a:cubicBezTo>
                    <a:pt x="12" y="12"/>
                    <a:pt x="12" y="12"/>
                    <a:pt x="12" y="12"/>
                  </a:cubicBezTo>
                  <a:lnTo>
                    <a:pt x="1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30" name="Forme libre 63"/>
            <p:cNvSpPr>
              <a:spLocks noEditPoints="1"/>
            </p:cNvSpPr>
            <p:nvPr/>
          </p:nvSpPr>
          <p:spPr bwMode="auto">
            <a:xfrm>
              <a:off x="6850" y="826"/>
              <a:ext cx="71" cy="190"/>
            </a:xfrm>
            <a:custGeom>
              <a:avLst/>
              <a:gdLst>
                <a:gd name="T0" fmla="*/ 42 w 48"/>
                <a:gd name="T1" fmla="*/ 132 h 132"/>
                <a:gd name="T2" fmla="*/ 6 w 48"/>
                <a:gd name="T3" fmla="*/ 132 h 132"/>
                <a:gd name="T4" fmla="*/ 0 w 48"/>
                <a:gd name="T5" fmla="*/ 126 h 132"/>
                <a:gd name="T6" fmla="*/ 0 w 48"/>
                <a:gd name="T7" fmla="*/ 6 h 132"/>
                <a:gd name="T8" fmla="*/ 6 w 48"/>
                <a:gd name="T9" fmla="*/ 0 h 132"/>
                <a:gd name="T10" fmla="*/ 42 w 48"/>
                <a:gd name="T11" fmla="*/ 0 h 132"/>
                <a:gd name="T12" fmla="*/ 48 w 48"/>
                <a:gd name="T13" fmla="*/ 6 h 132"/>
                <a:gd name="T14" fmla="*/ 48 w 48"/>
                <a:gd name="T15" fmla="*/ 126 h 132"/>
                <a:gd name="T16" fmla="*/ 42 w 48"/>
                <a:gd name="T17" fmla="*/ 132 h 132"/>
                <a:gd name="T18" fmla="*/ 12 w 48"/>
                <a:gd name="T19" fmla="*/ 120 h 132"/>
                <a:gd name="T20" fmla="*/ 36 w 48"/>
                <a:gd name="T21" fmla="*/ 120 h 132"/>
                <a:gd name="T22" fmla="*/ 36 w 48"/>
                <a:gd name="T23" fmla="*/ 12 h 132"/>
                <a:gd name="T24" fmla="*/ 12 w 48"/>
                <a:gd name="T25" fmla="*/ 12 h 132"/>
                <a:gd name="T26" fmla="*/ 12 w 48"/>
                <a:gd name="T27" fmla="*/ 1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32">
                  <a:moveTo>
                    <a:pt x="42" y="132"/>
                  </a:moveTo>
                  <a:cubicBezTo>
                    <a:pt x="6" y="132"/>
                    <a:pt x="6" y="132"/>
                    <a:pt x="6" y="132"/>
                  </a:cubicBezTo>
                  <a:cubicBezTo>
                    <a:pt x="2" y="132"/>
                    <a:pt x="0" y="130"/>
                    <a:pt x="0" y="126"/>
                  </a:cubicBezTo>
                  <a:cubicBezTo>
                    <a:pt x="0" y="6"/>
                    <a:pt x="0" y="6"/>
                    <a:pt x="0" y="6"/>
                  </a:cubicBezTo>
                  <a:cubicBezTo>
                    <a:pt x="0" y="3"/>
                    <a:pt x="2" y="0"/>
                    <a:pt x="6" y="0"/>
                  </a:cubicBezTo>
                  <a:cubicBezTo>
                    <a:pt x="42" y="0"/>
                    <a:pt x="42" y="0"/>
                    <a:pt x="42" y="0"/>
                  </a:cubicBezTo>
                  <a:cubicBezTo>
                    <a:pt x="45" y="0"/>
                    <a:pt x="48" y="3"/>
                    <a:pt x="48" y="6"/>
                  </a:cubicBezTo>
                  <a:cubicBezTo>
                    <a:pt x="48" y="126"/>
                    <a:pt x="48" y="126"/>
                    <a:pt x="48" y="126"/>
                  </a:cubicBezTo>
                  <a:cubicBezTo>
                    <a:pt x="48" y="130"/>
                    <a:pt x="45" y="132"/>
                    <a:pt x="42" y="132"/>
                  </a:cubicBezTo>
                  <a:close/>
                  <a:moveTo>
                    <a:pt x="12" y="120"/>
                  </a:moveTo>
                  <a:cubicBezTo>
                    <a:pt x="36" y="120"/>
                    <a:pt x="36" y="120"/>
                    <a:pt x="36" y="120"/>
                  </a:cubicBezTo>
                  <a:cubicBezTo>
                    <a:pt x="36" y="12"/>
                    <a:pt x="36" y="12"/>
                    <a:pt x="36" y="12"/>
                  </a:cubicBezTo>
                  <a:cubicBezTo>
                    <a:pt x="12" y="12"/>
                    <a:pt x="12" y="12"/>
                    <a:pt x="12" y="12"/>
                  </a:cubicBezTo>
                  <a:lnTo>
                    <a:pt x="12"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31" name="Forme libre 64"/>
            <p:cNvSpPr>
              <a:spLocks noEditPoints="1"/>
            </p:cNvSpPr>
            <p:nvPr/>
          </p:nvSpPr>
          <p:spPr bwMode="auto">
            <a:xfrm>
              <a:off x="6957" y="860"/>
              <a:ext cx="71" cy="156"/>
            </a:xfrm>
            <a:custGeom>
              <a:avLst/>
              <a:gdLst>
                <a:gd name="T0" fmla="*/ 42 w 48"/>
                <a:gd name="T1" fmla="*/ 108 h 108"/>
                <a:gd name="T2" fmla="*/ 6 w 48"/>
                <a:gd name="T3" fmla="*/ 108 h 108"/>
                <a:gd name="T4" fmla="*/ 0 w 48"/>
                <a:gd name="T5" fmla="*/ 102 h 108"/>
                <a:gd name="T6" fmla="*/ 0 w 48"/>
                <a:gd name="T7" fmla="*/ 6 h 108"/>
                <a:gd name="T8" fmla="*/ 6 w 48"/>
                <a:gd name="T9" fmla="*/ 0 h 108"/>
                <a:gd name="T10" fmla="*/ 42 w 48"/>
                <a:gd name="T11" fmla="*/ 0 h 108"/>
                <a:gd name="T12" fmla="*/ 48 w 48"/>
                <a:gd name="T13" fmla="*/ 6 h 108"/>
                <a:gd name="T14" fmla="*/ 48 w 48"/>
                <a:gd name="T15" fmla="*/ 102 h 108"/>
                <a:gd name="T16" fmla="*/ 42 w 48"/>
                <a:gd name="T17" fmla="*/ 108 h 108"/>
                <a:gd name="T18" fmla="*/ 12 w 48"/>
                <a:gd name="T19" fmla="*/ 96 h 108"/>
                <a:gd name="T20" fmla="*/ 36 w 48"/>
                <a:gd name="T21" fmla="*/ 96 h 108"/>
                <a:gd name="T22" fmla="*/ 36 w 48"/>
                <a:gd name="T23" fmla="*/ 12 h 108"/>
                <a:gd name="T24" fmla="*/ 12 w 48"/>
                <a:gd name="T25" fmla="*/ 12 h 108"/>
                <a:gd name="T26" fmla="*/ 12 w 48"/>
                <a:gd name="T2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08">
                  <a:moveTo>
                    <a:pt x="42" y="108"/>
                  </a:moveTo>
                  <a:cubicBezTo>
                    <a:pt x="6" y="108"/>
                    <a:pt x="6" y="108"/>
                    <a:pt x="6" y="108"/>
                  </a:cubicBezTo>
                  <a:cubicBezTo>
                    <a:pt x="2" y="108"/>
                    <a:pt x="0" y="106"/>
                    <a:pt x="0" y="102"/>
                  </a:cubicBezTo>
                  <a:cubicBezTo>
                    <a:pt x="0" y="6"/>
                    <a:pt x="0" y="6"/>
                    <a:pt x="0" y="6"/>
                  </a:cubicBezTo>
                  <a:cubicBezTo>
                    <a:pt x="0" y="3"/>
                    <a:pt x="2" y="0"/>
                    <a:pt x="6" y="0"/>
                  </a:cubicBezTo>
                  <a:cubicBezTo>
                    <a:pt x="42" y="0"/>
                    <a:pt x="42" y="0"/>
                    <a:pt x="42" y="0"/>
                  </a:cubicBezTo>
                  <a:cubicBezTo>
                    <a:pt x="45" y="0"/>
                    <a:pt x="48" y="3"/>
                    <a:pt x="48" y="6"/>
                  </a:cubicBezTo>
                  <a:cubicBezTo>
                    <a:pt x="48" y="102"/>
                    <a:pt x="48" y="102"/>
                    <a:pt x="48" y="102"/>
                  </a:cubicBezTo>
                  <a:cubicBezTo>
                    <a:pt x="48" y="106"/>
                    <a:pt x="45" y="108"/>
                    <a:pt x="42" y="108"/>
                  </a:cubicBezTo>
                  <a:close/>
                  <a:moveTo>
                    <a:pt x="12" y="96"/>
                  </a:moveTo>
                  <a:cubicBezTo>
                    <a:pt x="36" y="96"/>
                    <a:pt x="36" y="96"/>
                    <a:pt x="36" y="96"/>
                  </a:cubicBezTo>
                  <a:cubicBezTo>
                    <a:pt x="36" y="12"/>
                    <a:pt x="36" y="12"/>
                    <a:pt x="36" y="12"/>
                  </a:cubicBezTo>
                  <a:cubicBezTo>
                    <a:pt x="12" y="12"/>
                    <a:pt x="12" y="12"/>
                    <a:pt x="12" y="12"/>
                  </a:cubicBezTo>
                  <a:lnTo>
                    <a:pt x="12"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32" name="Forme libre 65"/>
            <p:cNvSpPr>
              <a:spLocks noEditPoints="1"/>
            </p:cNvSpPr>
            <p:nvPr/>
          </p:nvSpPr>
          <p:spPr bwMode="auto">
            <a:xfrm>
              <a:off x="7063" y="739"/>
              <a:ext cx="71" cy="277"/>
            </a:xfrm>
            <a:custGeom>
              <a:avLst/>
              <a:gdLst>
                <a:gd name="T0" fmla="*/ 42 w 48"/>
                <a:gd name="T1" fmla="*/ 192 h 192"/>
                <a:gd name="T2" fmla="*/ 6 w 48"/>
                <a:gd name="T3" fmla="*/ 192 h 192"/>
                <a:gd name="T4" fmla="*/ 0 w 48"/>
                <a:gd name="T5" fmla="*/ 186 h 192"/>
                <a:gd name="T6" fmla="*/ 0 w 48"/>
                <a:gd name="T7" fmla="*/ 6 h 192"/>
                <a:gd name="T8" fmla="*/ 6 w 48"/>
                <a:gd name="T9" fmla="*/ 0 h 192"/>
                <a:gd name="T10" fmla="*/ 42 w 48"/>
                <a:gd name="T11" fmla="*/ 0 h 192"/>
                <a:gd name="T12" fmla="*/ 48 w 48"/>
                <a:gd name="T13" fmla="*/ 6 h 192"/>
                <a:gd name="T14" fmla="*/ 48 w 48"/>
                <a:gd name="T15" fmla="*/ 186 h 192"/>
                <a:gd name="T16" fmla="*/ 42 w 48"/>
                <a:gd name="T17" fmla="*/ 192 h 192"/>
                <a:gd name="T18" fmla="*/ 12 w 48"/>
                <a:gd name="T19" fmla="*/ 180 h 192"/>
                <a:gd name="T20" fmla="*/ 36 w 48"/>
                <a:gd name="T21" fmla="*/ 180 h 192"/>
                <a:gd name="T22" fmla="*/ 36 w 48"/>
                <a:gd name="T23" fmla="*/ 12 h 192"/>
                <a:gd name="T24" fmla="*/ 12 w 48"/>
                <a:gd name="T25" fmla="*/ 12 h 192"/>
                <a:gd name="T26" fmla="*/ 12 w 48"/>
                <a:gd name="T27"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92">
                  <a:moveTo>
                    <a:pt x="42" y="192"/>
                  </a:moveTo>
                  <a:cubicBezTo>
                    <a:pt x="6" y="192"/>
                    <a:pt x="6" y="192"/>
                    <a:pt x="6" y="192"/>
                  </a:cubicBezTo>
                  <a:cubicBezTo>
                    <a:pt x="2" y="192"/>
                    <a:pt x="0" y="190"/>
                    <a:pt x="0" y="186"/>
                  </a:cubicBezTo>
                  <a:cubicBezTo>
                    <a:pt x="0" y="6"/>
                    <a:pt x="0" y="6"/>
                    <a:pt x="0" y="6"/>
                  </a:cubicBezTo>
                  <a:cubicBezTo>
                    <a:pt x="0" y="3"/>
                    <a:pt x="2" y="0"/>
                    <a:pt x="6" y="0"/>
                  </a:cubicBezTo>
                  <a:cubicBezTo>
                    <a:pt x="42" y="0"/>
                    <a:pt x="42" y="0"/>
                    <a:pt x="42" y="0"/>
                  </a:cubicBezTo>
                  <a:cubicBezTo>
                    <a:pt x="45" y="0"/>
                    <a:pt x="48" y="3"/>
                    <a:pt x="48" y="6"/>
                  </a:cubicBezTo>
                  <a:cubicBezTo>
                    <a:pt x="48" y="186"/>
                    <a:pt x="48" y="186"/>
                    <a:pt x="48" y="186"/>
                  </a:cubicBezTo>
                  <a:cubicBezTo>
                    <a:pt x="48" y="190"/>
                    <a:pt x="45" y="192"/>
                    <a:pt x="42" y="192"/>
                  </a:cubicBezTo>
                  <a:close/>
                  <a:moveTo>
                    <a:pt x="12" y="180"/>
                  </a:moveTo>
                  <a:cubicBezTo>
                    <a:pt x="36" y="180"/>
                    <a:pt x="36" y="180"/>
                    <a:pt x="36" y="180"/>
                  </a:cubicBezTo>
                  <a:cubicBezTo>
                    <a:pt x="36" y="12"/>
                    <a:pt x="36" y="12"/>
                    <a:pt x="36" y="12"/>
                  </a:cubicBezTo>
                  <a:cubicBezTo>
                    <a:pt x="12" y="12"/>
                    <a:pt x="12" y="12"/>
                    <a:pt x="12" y="12"/>
                  </a:cubicBezTo>
                  <a:lnTo>
                    <a:pt x="1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33" name="Forme libre 66"/>
            <p:cNvSpPr>
              <a:spLocks noEditPoints="1"/>
            </p:cNvSpPr>
            <p:nvPr/>
          </p:nvSpPr>
          <p:spPr bwMode="auto">
            <a:xfrm>
              <a:off x="6753" y="774"/>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34" name="Forme libre 67"/>
            <p:cNvSpPr>
              <a:spLocks noEditPoints="1"/>
            </p:cNvSpPr>
            <p:nvPr/>
          </p:nvSpPr>
          <p:spPr bwMode="auto">
            <a:xfrm>
              <a:off x="6859" y="687"/>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35" name="Forme libre 68"/>
            <p:cNvSpPr>
              <a:spLocks noEditPoints="1"/>
            </p:cNvSpPr>
            <p:nvPr/>
          </p:nvSpPr>
          <p:spPr bwMode="auto">
            <a:xfrm>
              <a:off x="6966" y="722"/>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36" name="Forme libre 69"/>
            <p:cNvSpPr>
              <a:spLocks noEditPoints="1"/>
            </p:cNvSpPr>
            <p:nvPr/>
          </p:nvSpPr>
          <p:spPr bwMode="auto">
            <a:xfrm>
              <a:off x="7072" y="600"/>
              <a:ext cx="54"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37" name="Forme libre 70"/>
            <p:cNvSpPr>
              <a:spLocks/>
            </p:cNvSpPr>
            <p:nvPr/>
          </p:nvSpPr>
          <p:spPr bwMode="auto">
            <a:xfrm>
              <a:off x="6782" y="714"/>
              <a:ext cx="99" cy="84"/>
            </a:xfrm>
            <a:custGeom>
              <a:avLst/>
              <a:gdLst>
                <a:gd name="T0" fmla="*/ 7 w 67"/>
                <a:gd name="T1" fmla="*/ 58 h 58"/>
                <a:gd name="T2" fmla="*/ 2 w 67"/>
                <a:gd name="T3" fmla="*/ 56 h 58"/>
                <a:gd name="T4" fmla="*/ 3 w 67"/>
                <a:gd name="T5" fmla="*/ 47 h 58"/>
                <a:gd name="T6" fmla="*/ 57 w 67"/>
                <a:gd name="T7" fmla="*/ 3 h 58"/>
                <a:gd name="T8" fmla="*/ 65 w 67"/>
                <a:gd name="T9" fmla="*/ 3 h 58"/>
                <a:gd name="T10" fmla="*/ 64 w 67"/>
                <a:gd name="T11" fmla="*/ 12 h 58"/>
                <a:gd name="T12" fmla="*/ 11 w 67"/>
                <a:gd name="T13" fmla="*/ 56 h 58"/>
                <a:gd name="T14" fmla="*/ 7 w 67"/>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58">
                  <a:moveTo>
                    <a:pt x="7" y="58"/>
                  </a:moveTo>
                  <a:cubicBezTo>
                    <a:pt x="5" y="58"/>
                    <a:pt x="3" y="57"/>
                    <a:pt x="2" y="56"/>
                  </a:cubicBezTo>
                  <a:cubicBezTo>
                    <a:pt x="0" y="53"/>
                    <a:pt x="0" y="49"/>
                    <a:pt x="3" y="47"/>
                  </a:cubicBezTo>
                  <a:cubicBezTo>
                    <a:pt x="57" y="3"/>
                    <a:pt x="57" y="3"/>
                    <a:pt x="57" y="3"/>
                  </a:cubicBezTo>
                  <a:cubicBezTo>
                    <a:pt x="59" y="0"/>
                    <a:pt x="63" y="1"/>
                    <a:pt x="65" y="3"/>
                  </a:cubicBezTo>
                  <a:cubicBezTo>
                    <a:pt x="67" y="6"/>
                    <a:pt x="67" y="10"/>
                    <a:pt x="64" y="12"/>
                  </a:cubicBezTo>
                  <a:cubicBezTo>
                    <a:pt x="11" y="56"/>
                    <a:pt x="11" y="56"/>
                    <a:pt x="11" y="56"/>
                  </a:cubicBezTo>
                  <a:cubicBezTo>
                    <a:pt x="10" y="57"/>
                    <a:pt x="8" y="58"/>
                    <a:pt x="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38" name="Forme libre 71"/>
            <p:cNvSpPr>
              <a:spLocks/>
            </p:cNvSpPr>
            <p:nvPr/>
          </p:nvSpPr>
          <p:spPr bwMode="auto">
            <a:xfrm>
              <a:off x="6892" y="708"/>
              <a:ext cx="93" cy="44"/>
            </a:xfrm>
            <a:custGeom>
              <a:avLst/>
              <a:gdLst>
                <a:gd name="T0" fmla="*/ 57 w 63"/>
                <a:gd name="T1" fmla="*/ 30 h 30"/>
                <a:gd name="T2" fmla="*/ 55 w 63"/>
                <a:gd name="T3" fmla="*/ 29 h 30"/>
                <a:gd name="T4" fmla="*/ 5 w 63"/>
                <a:gd name="T5" fmla="*/ 13 h 30"/>
                <a:gd name="T6" fmla="*/ 1 w 63"/>
                <a:gd name="T7" fmla="*/ 5 h 30"/>
                <a:gd name="T8" fmla="*/ 9 w 63"/>
                <a:gd name="T9" fmla="*/ 2 h 30"/>
                <a:gd name="T10" fmla="*/ 58 w 63"/>
                <a:gd name="T11" fmla="*/ 18 h 30"/>
                <a:gd name="T12" fmla="*/ 62 w 63"/>
                <a:gd name="T13" fmla="*/ 26 h 30"/>
                <a:gd name="T14" fmla="*/ 57 w 63"/>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0">
                  <a:moveTo>
                    <a:pt x="57" y="30"/>
                  </a:moveTo>
                  <a:cubicBezTo>
                    <a:pt x="56" y="30"/>
                    <a:pt x="55" y="30"/>
                    <a:pt x="55" y="29"/>
                  </a:cubicBezTo>
                  <a:cubicBezTo>
                    <a:pt x="5" y="13"/>
                    <a:pt x="5" y="13"/>
                    <a:pt x="5" y="13"/>
                  </a:cubicBezTo>
                  <a:cubicBezTo>
                    <a:pt x="2" y="12"/>
                    <a:pt x="0" y="8"/>
                    <a:pt x="1" y="5"/>
                  </a:cubicBezTo>
                  <a:cubicBezTo>
                    <a:pt x="2" y="2"/>
                    <a:pt x="6" y="0"/>
                    <a:pt x="9" y="2"/>
                  </a:cubicBezTo>
                  <a:cubicBezTo>
                    <a:pt x="58" y="18"/>
                    <a:pt x="58" y="18"/>
                    <a:pt x="58" y="18"/>
                  </a:cubicBezTo>
                  <a:cubicBezTo>
                    <a:pt x="62" y="19"/>
                    <a:pt x="63" y="23"/>
                    <a:pt x="62" y="26"/>
                  </a:cubicBezTo>
                  <a:cubicBezTo>
                    <a:pt x="61" y="28"/>
                    <a:pt x="59" y="30"/>
                    <a:pt x="5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39" name="Forme libre 72"/>
            <p:cNvSpPr>
              <a:spLocks/>
            </p:cNvSpPr>
            <p:nvPr/>
          </p:nvSpPr>
          <p:spPr bwMode="auto">
            <a:xfrm>
              <a:off x="6994" y="630"/>
              <a:ext cx="103" cy="113"/>
            </a:xfrm>
            <a:custGeom>
              <a:avLst/>
              <a:gdLst>
                <a:gd name="T0" fmla="*/ 6 w 70"/>
                <a:gd name="T1" fmla="*/ 78 h 78"/>
                <a:gd name="T2" fmla="*/ 3 w 70"/>
                <a:gd name="T3" fmla="*/ 77 h 78"/>
                <a:gd name="T4" fmla="*/ 2 w 70"/>
                <a:gd name="T5" fmla="*/ 68 h 78"/>
                <a:gd name="T6" fmla="*/ 58 w 70"/>
                <a:gd name="T7" fmla="*/ 3 h 78"/>
                <a:gd name="T8" fmla="*/ 67 w 70"/>
                <a:gd name="T9" fmla="*/ 2 h 78"/>
                <a:gd name="T10" fmla="*/ 67 w 70"/>
                <a:gd name="T11" fmla="*/ 10 h 78"/>
                <a:gd name="T12" fmla="*/ 11 w 70"/>
                <a:gd name="T13" fmla="*/ 76 h 78"/>
                <a:gd name="T14" fmla="*/ 6 w 70"/>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78">
                  <a:moveTo>
                    <a:pt x="6" y="78"/>
                  </a:moveTo>
                  <a:cubicBezTo>
                    <a:pt x="5" y="78"/>
                    <a:pt x="4" y="78"/>
                    <a:pt x="3" y="77"/>
                  </a:cubicBezTo>
                  <a:cubicBezTo>
                    <a:pt x="0" y="75"/>
                    <a:pt x="0" y="71"/>
                    <a:pt x="2" y="68"/>
                  </a:cubicBezTo>
                  <a:cubicBezTo>
                    <a:pt x="58" y="3"/>
                    <a:pt x="58" y="3"/>
                    <a:pt x="58" y="3"/>
                  </a:cubicBezTo>
                  <a:cubicBezTo>
                    <a:pt x="60" y="0"/>
                    <a:pt x="64" y="0"/>
                    <a:pt x="67" y="2"/>
                  </a:cubicBezTo>
                  <a:cubicBezTo>
                    <a:pt x="69" y="4"/>
                    <a:pt x="70" y="8"/>
                    <a:pt x="67" y="10"/>
                  </a:cubicBezTo>
                  <a:cubicBezTo>
                    <a:pt x="11" y="76"/>
                    <a:pt x="11" y="76"/>
                    <a:pt x="11" y="76"/>
                  </a:cubicBezTo>
                  <a:cubicBezTo>
                    <a:pt x="10" y="78"/>
                    <a:pt x="8" y="78"/>
                    <a:pt x="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grpSp>
      <p:sp>
        <p:nvSpPr>
          <p:cNvPr id="41" name="ZoneTexte 40">
            <a:extLst>
              <a:ext uri="{FF2B5EF4-FFF2-40B4-BE49-F238E27FC236}">
                <a16:creationId xmlns:a16="http://schemas.microsoft.com/office/drawing/2014/main" id="{E99EA4EF-EFCB-4303-9CF7-72CA5E836841}"/>
              </a:ext>
            </a:extLst>
          </p:cNvPr>
          <p:cNvSpPr txBox="1"/>
          <p:nvPr/>
        </p:nvSpPr>
        <p:spPr>
          <a:xfrm>
            <a:off x="4619625" y="561975"/>
            <a:ext cx="6960393" cy="5728235"/>
          </a:xfrm>
          <a:prstGeom prst="rect">
            <a:avLst/>
          </a:prstGeom>
          <a:noFill/>
        </p:spPr>
        <p:txBody>
          <a:bodyPr wrap="square">
            <a:spAutoFit/>
          </a:bodyPr>
          <a:lstStyle/>
          <a:p>
            <a:pPr algn="r" rtl="1">
              <a:lnSpc>
                <a:spcPct val="115000"/>
              </a:lnSpc>
              <a:spcAft>
                <a:spcPts val="1000"/>
              </a:spcAft>
            </a:pPr>
            <a:r>
              <a:rPr lang="ar-SA" sz="2400" dirty="0">
                <a:solidFill>
                  <a:schemeClr val="bg1"/>
                </a:solidFill>
                <a:effectLst/>
                <a:latin typeface="Calibri" panose="020F0502020204030204" pitchFamily="34" charset="0"/>
                <a:ea typeface="Calibri" panose="020F0502020204030204" pitchFamily="34" charset="0"/>
                <a:cs typeface="Simplified Arabic" panose="02020603050405020304" pitchFamily="18" charset="-78"/>
              </a:rPr>
              <a:t>تسعى الشركات متعددة الجنسيات إلى تحقيق ميزة تنافسية تمكنها من الصمود والبقاء المستمر في السوق الدولي، وعليه، فهي تحرص جاهدة على إعداد موارد بشرية دولية مؤهلة وكفئة قادرة على خوض ميدان المنافسة الدولية. وإن قيامها بعملية الانتقاء الجيد لا يكفي لنجاح مواردها البشرية، وإنما يقتضي تدريبهم من أجل ضمان إتمام المهمة الدولية، من خلال تسطير برامج تدريب ثقافية وأخرى، تسعى من خلالها تقليص الفجوة بين ثقافة البلد المضيف والذي من المنتظر أن يعمل فيه الموظف المغترب، وبلده الأصلي، خصوصا إذا كانت ثقافة البلدين متباينة، ولتالي التغلب على المشاكل والصعوبات والأحداث غير المتوقعة في ثقافة البلد المضيف</a:t>
            </a:r>
            <a:endParaRPr lang="fr-FR"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2400" dirty="0">
                <a:solidFill>
                  <a:schemeClr val="bg1"/>
                </a:solidFill>
                <a:effectLst/>
                <a:latin typeface="Calibri" panose="020F0502020204030204" pitchFamily="34" charset="0"/>
                <a:ea typeface="Calibri" panose="020F0502020204030204" pitchFamily="34" charset="0"/>
                <a:cs typeface="Simplified Arabic" panose="02020603050405020304" pitchFamily="18" charset="-78"/>
              </a:rPr>
              <a:t>فما المقصود بالتدريب الدولي</a:t>
            </a:r>
            <a:r>
              <a:rPr lang="ar-DZ" sz="2400" dirty="0">
                <a:solidFill>
                  <a:schemeClr val="bg1"/>
                </a:solidFill>
                <a:effectLst/>
                <a:latin typeface="Calibri" panose="020F0502020204030204" pitchFamily="34" charset="0"/>
                <a:ea typeface="Calibri" panose="020F0502020204030204" pitchFamily="34" charset="0"/>
                <a:cs typeface="Simplified Arabic" panose="02020603050405020304" pitchFamily="18" charset="-78"/>
              </a:rPr>
              <a:t>؟</a:t>
            </a:r>
            <a:r>
              <a:rPr lang="ar-SA" sz="2400" dirty="0">
                <a:solidFill>
                  <a:schemeClr val="bg1"/>
                </a:solidFill>
                <a:effectLst/>
                <a:latin typeface="Calibri" panose="020F0502020204030204" pitchFamily="34" charset="0"/>
                <a:ea typeface="Calibri" panose="020F0502020204030204" pitchFamily="34" charset="0"/>
                <a:cs typeface="Simplified Arabic" panose="02020603050405020304" pitchFamily="18" charset="-78"/>
              </a:rPr>
              <a:t> وماهية انواعه وطرقه</a:t>
            </a:r>
            <a:r>
              <a:rPr lang="ar-DZ" sz="2400" dirty="0">
                <a:solidFill>
                  <a:schemeClr val="bg1"/>
                </a:solidFill>
                <a:effectLst/>
                <a:latin typeface="Calibri" panose="020F0502020204030204" pitchFamily="34" charset="0"/>
                <a:ea typeface="Calibri" panose="020F0502020204030204" pitchFamily="34" charset="0"/>
                <a:cs typeface="Simplified Arabic" panose="02020603050405020304" pitchFamily="18" charset="-78"/>
              </a:rPr>
              <a:t>؟</a:t>
            </a:r>
            <a:r>
              <a:rPr lang="ar-SA" sz="2400" dirty="0">
                <a:solidFill>
                  <a:schemeClr val="bg1"/>
                </a:solidFill>
                <a:effectLst/>
                <a:latin typeface="Calibri" panose="020F0502020204030204" pitchFamily="34" charset="0"/>
                <a:ea typeface="Calibri" panose="020F0502020204030204" pitchFamily="34" charset="0"/>
                <a:cs typeface="Simplified Arabic" panose="02020603050405020304" pitchFamily="18" charset="-78"/>
              </a:rPr>
              <a:t> وكذا ماهية التدريب الثقافي ومراحلة </a:t>
            </a:r>
            <a:r>
              <a:rPr lang="ar-DZ" sz="2400" dirty="0">
                <a:solidFill>
                  <a:schemeClr val="bg1"/>
                </a:solidFill>
                <a:effectLst/>
                <a:latin typeface="Calibri" panose="020F0502020204030204" pitchFamily="34" charset="0"/>
                <a:ea typeface="Calibri" panose="020F0502020204030204" pitchFamily="34" charset="0"/>
                <a:cs typeface="Simplified Arabic" panose="02020603050405020304" pitchFamily="18" charset="-78"/>
              </a:rPr>
              <a:t>؟</a:t>
            </a:r>
            <a:r>
              <a:rPr lang="ar-SA" sz="2400" dirty="0" err="1">
                <a:solidFill>
                  <a:schemeClr val="bg1"/>
                </a:solidFill>
                <a:effectLst/>
                <a:latin typeface="Calibri" panose="020F0502020204030204" pitchFamily="34" charset="0"/>
                <a:ea typeface="Calibri" panose="020F0502020204030204" pitchFamily="34" charset="0"/>
                <a:cs typeface="Simplified Arabic" panose="02020603050405020304" pitchFamily="18" charset="-78"/>
              </a:rPr>
              <a:t>وماهو</a:t>
            </a:r>
            <a:r>
              <a:rPr lang="ar-SA" sz="2400" dirty="0">
                <a:solidFill>
                  <a:schemeClr val="bg1"/>
                </a:solidFill>
                <a:effectLst/>
                <a:latin typeface="Calibri" panose="020F0502020204030204" pitchFamily="34" charset="0"/>
                <a:ea typeface="Calibri" panose="020F0502020204030204" pitchFamily="34" charset="0"/>
                <a:cs typeface="Simplified Arabic" panose="02020603050405020304" pitchFamily="18" charset="-78"/>
              </a:rPr>
              <a:t> دور التدريب في </a:t>
            </a:r>
            <a:r>
              <a:rPr lang="ar-SA" sz="2400" dirty="0" err="1">
                <a:solidFill>
                  <a:schemeClr val="bg1"/>
                </a:solidFill>
                <a:effectLst/>
                <a:latin typeface="Calibri" panose="020F0502020204030204" pitchFamily="34" charset="0"/>
                <a:ea typeface="Calibri" panose="020F0502020204030204" pitchFamily="34" charset="0"/>
                <a:cs typeface="Simplified Arabic" panose="02020603050405020304" pitchFamily="18" charset="-78"/>
              </a:rPr>
              <a:t>الحدمن</a:t>
            </a:r>
            <a:r>
              <a:rPr lang="ar-SA" sz="2400" dirty="0">
                <a:solidFill>
                  <a:schemeClr val="bg1"/>
                </a:solidFill>
                <a:effectLst/>
                <a:latin typeface="Calibri" panose="020F0502020204030204" pitchFamily="34" charset="0"/>
                <a:ea typeface="Calibri" panose="020F0502020204030204" pitchFamily="34" charset="0"/>
                <a:cs typeface="Simplified Arabic" panose="02020603050405020304" pitchFamily="18" charset="-78"/>
              </a:rPr>
              <a:t> فشل الموظفين المغتربين </a:t>
            </a:r>
            <a:r>
              <a:rPr lang="ar-DZ" sz="2400" dirty="0">
                <a:solidFill>
                  <a:schemeClr val="bg1"/>
                </a:solidFill>
                <a:effectLst/>
                <a:latin typeface="Calibri" panose="020F0502020204030204" pitchFamily="34" charset="0"/>
                <a:ea typeface="Calibri" panose="020F0502020204030204" pitchFamily="34" charset="0"/>
                <a:cs typeface="Simplified Arabic" panose="02020603050405020304" pitchFamily="18" charset="-78"/>
              </a:rPr>
              <a:t>؟</a:t>
            </a:r>
            <a:endParaRPr lang="fr-FR"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6630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38" name="Rectangle 37">
            <a:extLst>
              <a:ext uri="{FF2B5EF4-FFF2-40B4-BE49-F238E27FC236}">
                <a16:creationId xmlns:a16="http://schemas.microsoft.com/office/drawing/2014/main" id="{CCB5977A-5CE8-4D01-A784-06EA14C2A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40" name="Rectangle 39">
            <a:extLst>
              <a:ext uri="{FF2B5EF4-FFF2-40B4-BE49-F238E27FC236}">
                <a16:creationId xmlns:a16="http://schemas.microsoft.com/office/drawing/2014/main" id="{0F02942D-A53B-4A35-B44C-EEFD8241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375F3C53-82B4-457B-87C8-9077A906B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5A4487F9-8FD4-4FDA-899F-491058506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ACD9B3A4-4B72-4F8E-9D87-2D150F2AD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883" y="4432079"/>
            <a:ext cx="11274641" cy="196872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1" y="4610099"/>
            <a:ext cx="10993549" cy="1066801"/>
          </a:xfrm>
        </p:spPr>
        <p:txBody>
          <a:bodyPr vert="horz" lIns="91440" tIns="45720" rIns="91440" bIns="45720" rtlCol="0" anchor="b">
            <a:normAutofit/>
          </a:bodyPr>
          <a:lstStyle/>
          <a:p>
            <a:pPr rtl="0"/>
            <a:r>
              <a:rPr lang="fr-FR" sz="3600" dirty="0">
                <a:solidFill>
                  <a:srgbClr val="FFFFFF"/>
                </a:solidFill>
              </a:rPr>
              <a:t>Budget produit</a:t>
            </a:r>
          </a:p>
        </p:txBody>
      </p:sp>
      <p:graphicFrame>
        <p:nvGraphicFramePr>
          <p:cNvPr id="25" name="Table 24">
            <a:extLst>
              <a:ext uri="{FF2B5EF4-FFF2-40B4-BE49-F238E27FC236}">
                <a16:creationId xmlns:a16="http://schemas.microsoft.com/office/drawing/2014/main" id="{5D8604A5-3C19-4E34-BC07-2D70253A4CAD}"/>
              </a:ext>
            </a:extLst>
          </p:cNvPr>
          <p:cNvGraphicFramePr>
            <a:graphicFrameLocks noGrp="1"/>
          </p:cNvGraphicFramePr>
          <p:nvPr>
            <p:extLst>
              <p:ext uri="{D42A27DB-BD31-4B8C-83A1-F6EECF244321}">
                <p14:modId xmlns:p14="http://schemas.microsoft.com/office/powerpoint/2010/main" val="306894135"/>
              </p:ext>
            </p:extLst>
          </p:nvPr>
        </p:nvGraphicFramePr>
        <p:xfrm>
          <a:off x="944531" y="874608"/>
          <a:ext cx="10273349" cy="3257460"/>
        </p:xfrm>
        <a:graphic>
          <a:graphicData uri="http://schemas.openxmlformats.org/drawingml/2006/table">
            <a:tbl>
              <a:tblPr firstRow="1" firstCol="1">
                <a:tableStyleId>{69012ECD-51FC-41F1-AA8D-1B2483CD663E}</a:tableStyleId>
              </a:tblPr>
              <a:tblGrid>
                <a:gridCol w="1006262">
                  <a:extLst>
                    <a:ext uri="{9D8B030D-6E8A-4147-A177-3AD203B41FA5}">
                      <a16:colId xmlns:a16="http://schemas.microsoft.com/office/drawing/2014/main" val="1173992025"/>
                    </a:ext>
                  </a:extLst>
                </a:gridCol>
                <a:gridCol w="1242165">
                  <a:extLst>
                    <a:ext uri="{9D8B030D-6E8A-4147-A177-3AD203B41FA5}">
                      <a16:colId xmlns:a16="http://schemas.microsoft.com/office/drawing/2014/main" val="115202853"/>
                    </a:ext>
                  </a:extLst>
                </a:gridCol>
                <a:gridCol w="1329450">
                  <a:extLst>
                    <a:ext uri="{9D8B030D-6E8A-4147-A177-3AD203B41FA5}">
                      <a16:colId xmlns:a16="http://schemas.microsoft.com/office/drawing/2014/main" val="1010693434"/>
                    </a:ext>
                  </a:extLst>
                </a:gridCol>
                <a:gridCol w="1305859">
                  <a:extLst>
                    <a:ext uri="{9D8B030D-6E8A-4147-A177-3AD203B41FA5}">
                      <a16:colId xmlns:a16="http://schemas.microsoft.com/office/drawing/2014/main" val="608292439"/>
                    </a:ext>
                  </a:extLst>
                </a:gridCol>
                <a:gridCol w="1529968">
                  <a:extLst>
                    <a:ext uri="{9D8B030D-6E8A-4147-A177-3AD203B41FA5}">
                      <a16:colId xmlns:a16="http://schemas.microsoft.com/office/drawing/2014/main" val="1007882540"/>
                    </a:ext>
                  </a:extLst>
                </a:gridCol>
                <a:gridCol w="2030081">
                  <a:extLst>
                    <a:ext uri="{9D8B030D-6E8A-4147-A177-3AD203B41FA5}">
                      <a16:colId xmlns:a16="http://schemas.microsoft.com/office/drawing/2014/main" val="3778082769"/>
                    </a:ext>
                  </a:extLst>
                </a:gridCol>
                <a:gridCol w="1829564">
                  <a:extLst>
                    <a:ext uri="{9D8B030D-6E8A-4147-A177-3AD203B41FA5}">
                      <a16:colId xmlns:a16="http://schemas.microsoft.com/office/drawing/2014/main" val="1136644251"/>
                    </a:ext>
                  </a:extLst>
                </a:gridCol>
              </a:tblGrid>
              <a:tr h="647836">
                <a:tc>
                  <a:txBody>
                    <a:bodyPr/>
                    <a:lstStyle/>
                    <a:p>
                      <a:pPr algn="ctr" rtl="0"/>
                      <a:endParaRPr lang="fr-FR" sz="3300" noProof="0" dirty="0">
                        <a:solidFill>
                          <a:schemeClr val="bg1"/>
                        </a:solidFill>
                      </a:endParaRPr>
                    </a:p>
                  </a:txBody>
                  <a:tcPr marL="163194" marR="163194" marT="81598" marB="81598" anchor="ctr">
                    <a:lnL w="12700" cap="rnd" cmpd="sng" algn="ctr">
                      <a:noFill/>
                      <a:prstDash val="solid"/>
                    </a:lnL>
                    <a:lnR>
                      <a:noFill/>
                    </a:lnR>
                    <a:lnT w="12700" cap="rnd" cmpd="sng" algn="ctr">
                      <a:noFill/>
                      <a:prstDash val="solid"/>
                    </a:lnT>
                    <a:lnB>
                      <a:noFill/>
                    </a:lnB>
                    <a:lnTlToBr w="12700" cmpd="sng">
                      <a:noFill/>
                      <a:prstDash val="solid"/>
                    </a:lnTlToBr>
                    <a:lnBlToTr w="12700" cmpd="sng">
                      <a:noFill/>
                      <a:prstDash val="solid"/>
                    </a:lnBlToTr>
                  </a:tcPr>
                </a:tc>
                <a:tc>
                  <a:txBody>
                    <a:bodyPr/>
                    <a:lstStyle/>
                    <a:p>
                      <a:pPr algn="ctr" rtl="0"/>
                      <a:r>
                        <a:rPr lang="fr-FR" sz="2800" noProof="0" dirty="0"/>
                        <a:t>AAA</a:t>
                      </a:r>
                      <a:endParaRPr lang="fr-FR" sz="2800" b="0" noProof="0" dirty="0">
                        <a:solidFill>
                          <a:schemeClr val="bg1"/>
                        </a:solidFill>
                        <a:latin typeface="+mj-lt"/>
                      </a:endParaRPr>
                    </a:p>
                  </a:txBody>
                  <a:tcPr marL="163194" marR="163194" marT="81598" marB="81598" anchor="ctr">
                    <a:lnL>
                      <a:noFill/>
                    </a:lnL>
                    <a:lnR>
                      <a:noFill/>
                    </a:lnR>
                    <a:lnT w="12700" cap="rnd" cmpd="sng" algn="ctr">
                      <a:noFill/>
                      <a:prstDash val="solid"/>
                    </a:lnT>
                    <a:lnB>
                      <a:noFill/>
                    </a:lnB>
                    <a:lnTlToBr w="12700" cmpd="sng">
                      <a:noFill/>
                      <a:prstDash val="solid"/>
                    </a:lnTlToBr>
                    <a:lnBlToTr w="12700" cmpd="sng">
                      <a:noFill/>
                      <a:prstDash val="solid"/>
                    </a:lnBlToTr>
                  </a:tcPr>
                </a:tc>
                <a:tc>
                  <a:txBody>
                    <a:bodyPr/>
                    <a:lstStyle/>
                    <a:p>
                      <a:pPr algn="ctr" rtl="0"/>
                      <a:r>
                        <a:rPr lang="fr-FR" sz="2800" noProof="0" dirty="0"/>
                        <a:t>BBB</a:t>
                      </a:r>
                      <a:endParaRPr lang="fr-FR" sz="2800" b="0" noProof="0" dirty="0">
                        <a:solidFill>
                          <a:schemeClr val="bg1"/>
                        </a:solidFill>
                        <a:latin typeface="+mj-lt"/>
                      </a:endParaRPr>
                    </a:p>
                  </a:txBody>
                  <a:tcPr marL="163194" marR="163194" marT="81598" marB="81598" anchor="ctr">
                    <a:lnL>
                      <a:noFill/>
                    </a:lnL>
                    <a:lnR>
                      <a:noFill/>
                    </a:lnR>
                    <a:lnT w="12700" cap="rnd" cmpd="sng" algn="ctr">
                      <a:noFill/>
                      <a:prstDash val="solid"/>
                    </a:lnT>
                    <a:lnB>
                      <a:noFill/>
                    </a:lnB>
                    <a:lnTlToBr w="12700" cmpd="sng">
                      <a:noFill/>
                      <a:prstDash val="solid"/>
                    </a:lnTlToBr>
                    <a:lnBlToTr w="12700" cmpd="sng">
                      <a:noFill/>
                      <a:prstDash val="solid"/>
                    </a:lnBlToTr>
                  </a:tcPr>
                </a:tc>
                <a:tc>
                  <a:txBody>
                    <a:bodyPr/>
                    <a:lstStyle/>
                    <a:p>
                      <a:pPr algn="ctr" rtl="0"/>
                      <a:r>
                        <a:rPr lang="fr-FR" sz="2800" noProof="0" dirty="0"/>
                        <a:t>CCC</a:t>
                      </a:r>
                      <a:endParaRPr lang="fr-FR" sz="2800" b="0" noProof="0" dirty="0">
                        <a:solidFill>
                          <a:schemeClr val="bg1"/>
                        </a:solidFill>
                        <a:latin typeface="+mj-lt"/>
                      </a:endParaRPr>
                    </a:p>
                  </a:txBody>
                  <a:tcPr marL="163194" marR="163194" marT="81598" marB="81598" anchor="ctr">
                    <a:lnL>
                      <a:noFill/>
                    </a:lnL>
                    <a:lnR>
                      <a:noFill/>
                    </a:lnR>
                    <a:lnT w="12700" cap="rnd" cmpd="sng" algn="ctr">
                      <a:noFill/>
                      <a:prstDash val="solid"/>
                    </a:lnT>
                    <a:lnB>
                      <a:noFill/>
                    </a:lnB>
                    <a:lnTlToBr w="12700" cmpd="sng">
                      <a:noFill/>
                      <a:prstDash val="solid"/>
                    </a:lnTlToBr>
                    <a:lnBlToTr w="12700" cmpd="sng">
                      <a:noFill/>
                      <a:prstDash val="solid"/>
                    </a:lnBlToTr>
                  </a:tcPr>
                </a:tc>
                <a:tc>
                  <a:txBody>
                    <a:bodyPr/>
                    <a:lstStyle/>
                    <a:p>
                      <a:pPr algn="ctr" rtl="0"/>
                      <a:r>
                        <a:rPr lang="fr-FR" sz="2800" noProof="0" dirty="0"/>
                        <a:t>DDD</a:t>
                      </a:r>
                      <a:endParaRPr lang="fr-FR" sz="2800" b="0" noProof="0" dirty="0">
                        <a:solidFill>
                          <a:schemeClr val="bg1"/>
                        </a:solidFill>
                        <a:latin typeface="+mj-lt"/>
                      </a:endParaRPr>
                    </a:p>
                  </a:txBody>
                  <a:tcPr marL="163194" marR="163194" marT="81598" marB="81598" anchor="ctr">
                    <a:lnL>
                      <a:noFill/>
                    </a:lnL>
                    <a:lnR>
                      <a:noFill/>
                    </a:lnR>
                    <a:lnT w="12700" cap="rnd" cmpd="sng" algn="ctr">
                      <a:noFill/>
                      <a:prstDash val="solid"/>
                    </a:lnT>
                    <a:lnB>
                      <a:noFill/>
                    </a:lnB>
                    <a:lnTlToBr w="12700" cmpd="sng">
                      <a:noFill/>
                      <a:prstDash val="solid"/>
                    </a:lnTlToBr>
                    <a:lnBlToTr w="12700" cmpd="sng">
                      <a:noFill/>
                      <a:prstDash val="solid"/>
                    </a:lnBlToTr>
                  </a:tcPr>
                </a:tc>
                <a:tc>
                  <a:txBody>
                    <a:bodyPr/>
                    <a:lstStyle/>
                    <a:p>
                      <a:pPr algn="ctr" rtl="0"/>
                      <a:r>
                        <a:rPr lang="fr-FR" sz="2800" noProof="0" dirty="0"/>
                        <a:t>EEE</a:t>
                      </a:r>
                      <a:endParaRPr lang="fr-FR" sz="2800" b="0" noProof="0" dirty="0">
                        <a:solidFill>
                          <a:schemeClr val="bg1"/>
                        </a:solidFill>
                        <a:latin typeface="+mj-lt"/>
                      </a:endParaRPr>
                    </a:p>
                  </a:txBody>
                  <a:tcPr marL="163194" marR="163194" marT="81598" marB="81598" anchor="ctr">
                    <a:lnL>
                      <a:noFill/>
                    </a:lnL>
                    <a:lnR>
                      <a:noFill/>
                    </a:lnR>
                    <a:lnT w="12700" cap="rnd" cmpd="sng" algn="ctr">
                      <a:noFill/>
                      <a:prstDash val="solid"/>
                    </a:lnT>
                    <a:lnB>
                      <a:noFill/>
                    </a:lnB>
                    <a:lnTlToBr w="12700" cmpd="sng">
                      <a:noFill/>
                      <a:prstDash val="solid"/>
                    </a:lnTlToBr>
                    <a:lnBlToTr w="12700" cmpd="sng">
                      <a:noFill/>
                      <a:prstDash val="solid"/>
                    </a:lnBlToTr>
                  </a:tcPr>
                </a:tc>
                <a:tc>
                  <a:txBody>
                    <a:bodyPr/>
                    <a:lstStyle/>
                    <a:p>
                      <a:pPr algn="ctr" rtl="0"/>
                      <a:r>
                        <a:rPr lang="fr-FR" sz="2800" noProof="0" dirty="0"/>
                        <a:t>FFF</a:t>
                      </a:r>
                      <a:endParaRPr lang="fr-FR" sz="2800" b="0" noProof="0" dirty="0">
                        <a:solidFill>
                          <a:schemeClr val="bg1"/>
                        </a:solidFill>
                        <a:latin typeface="+mj-lt"/>
                      </a:endParaRPr>
                    </a:p>
                  </a:txBody>
                  <a:tcPr marL="163194" marR="163194" marT="81598" marB="81598" anchor="ctr">
                    <a:lnL>
                      <a:noFill/>
                    </a:lnL>
                    <a:lnR w="12700" cap="rnd" cmpd="sng" algn="ctr">
                      <a:noFill/>
                      <a:prstDash val="solid"/>
                    </a:lnR>
                    <a:lnT w="12700" cap="rnd" cmpd="sng" algn="ctr">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1007223600"/>
                  </a:ext>
                </a:extLst>
              </a:tr>
              <a:tr h="647836">
                <a:tc>
                  <a:txBody>
                    <a:bodyPr/>
                    <a:lstStyle/>
                    <a:p>
                      <a:pPr algn="ctr" rtl="0"/>
                      <a:r>
                        <a:rPr lang="fr-FR" sz="2800" noProof="0" dirty="0">
                          <a:solidFill>
                            <a:schemeClr val="bg1"/>
                          </a:solidFill>
                        </a:rPr>
                        <a:t>T1</a:t>
                      </a:r>
                      <a:endParaRPr lang="fr-FR" sz="2800" b="1" noProof="0" dirty="0">
                        <a:solidFill>
                          <a:schemeClr val="bg1"/>
                        </a:solidFill>
                      </a:endParaRPr>
                    </a:p>
                  </a:txBody>
                  <a:tcPr marL="163194" marR="163194" marT="81598" marB="81598" anchor="ctr">
                    <a:lnL w="12700" cap="rnd" cmpd="sng" algn="ctr">
                      <a:noFill/>
                      <a:prstDash val="solid"/>
                    </a:lnL>
                    <a:lnR>
                      <a:noFill/>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65359"/>
                    </a:solidFill>
                  </a:tcPr>
                </a:tc>
                <a:tc>
                  <a:txBody>
                    <a:bodyPr/>
                    <a:lstStyle/>
                    <a:p>
                      <a:pPr algn="r" rtl="0"/>
                      <a:r>
                        <a:rPr lang="fr-FR" sz="2800" noProof="0" dirty="0"/>
                        <a:t>10</a:t>
                      </a:r>
                      <a:endParaRPr lang="fr-FR" sz="2800" noProof="0" dirty="0">
                        <a:solidFill>
                          <a:schemeClr val="tx1">
                            <a:lumMod val="75000"/>
                            <a:lumOff val="25000"/>
                          </a:schemeClr>
                        </a:solidFill>
                      </a:endParaRPr>
                    </a:p>
                  </a:txBody>
                  <a:tcPr marL="163194" marR="163194" marT="81598" marB="81598" anchor="ctr">
                    <a:lnL>
                      <a:noFill/>
                    </a:lnL>
                    <a:lnR>
                      <a:noFill/>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a:r>
                        <a:rPr lang="fr-FR" sz="2800" noProof="0" dirty="0"/>
                        <a:t>100</a:t>
                      </a:r>
                      <a:endParaRPr lang="fr-FR" sz="2800" noProof="0" dirty="0">
                        <a:solidFill>
                          <a:schemeClr val="tx1">
                            <a:lumMod val="75000"/>
                            <a:lumOff val="25000"/>
                          </a:schemeClr>
                        </a:solidFill>
                      </a:endParaRPr>
                    </a:p>
                  </a:txBody>
                  <a:tcPr marL="163194" marR="163194" marT="81598" marB="81598" anchor="ctr">
                    <a:lnL>
                      <a:noFill/>
                    </a:lnL>
                    <a:lnR>
                      <a:noFill/>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a:r>
                        <a:rPr lang="fr-FR" sz="2800" noProof="0" dirty="0"/>
                        <a:t>50</a:t>
                      </a:r>
                      <a:endParaRPr lang="fr-FR" sz="2800" noProof="0" dirty="0">
                        <a:solidFill>
                          <a:schemeClr val="tx1">
                            <a:lumMod val="75000"/>
                            <a:lumOff val="25000"/>
                          </a:schemeClr>
                        </a:solidFill>
                      </a:endParaRPr>
                    </a:p>
                  </a:txBody>
                  <a:tcPr marL="163194" marR="163194" marT="81598" marB="81598" anchor="ctr">
                    <a:lnL>
                      <a:noFill/>
                    </a:lnL>
                    <a:lnR>
                      <a:noFill/>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a:r>
                        <a:rPr lang="fr-FR" sz="2800" noProof="0" dirty="0"/>
                        <a:t>10</a:t>
                      </a:r>
                      <a:endParaRPr lang="fr-FR" sz="2800" noProof="0" dirty="0">
                        <a:solidFill>
                          <a:schemeClr val="tx1">
                            <a:lumMod val="75000"/>
                            <a:lumOff val="25000"/>
                          </a:schemeClr>
                        </a:solidFill>
                      </a:endParaRPr>
                    </a:p>
                  </a:txBody>
                  <a:tcPr marL="163194" marR="163194" marT="81598" marB="81598" anchor="ctr">
                    <a:lnL>
                      <a:noFill/>
                    </a:lnL>
                    <a:lnR>
                      <a:noFill/>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a:r>
                        <a:rPr lang="fr-FR" sz="2800" noProof="0" dirty="0"/>
                        <a:t>6 750 €</a:t>
                      </a:r>
                      <a:endParaRPr lang="fr-FR" sz="2800" noProof="0" dirty="0">
                        <a:solidFill>
                          <a:schemeClr val="tx1">
                            <a:lumMod val="75000"/>
                            <a:lumOff val="25000"/>
                          </a:schemeClr>
                        </a:solidFill>
                      </a:endParaRPr>
                    </a:p>
                  </a:txBody>
                  <a:tcPr marL="163194" marR="163194" marT="81598" marB="81598" anchor="ctr">
                    <a:lnL>
                      <a:noFill/>
                    </a:lnL>
                    <a:lnR>
                      <a:noFill/>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a:r>
                        <a:rPr lang="fr-FR" sz="2800" noProof="0" dirty="0"/>
                        <a:t>1 013 €</a:t>
                      </a:r>
                      <a:endParaRPr lang="fr-FR" sz="2800" noProof="0" dirty="0">
                        <a:solidFill>
                          <a:schemeClr val="tx1">
                            <a:lumMod val="75000"/>
                            <a:lumOff val="25000"/>
                          </a:schemeClr>
                        </a:solidFill>
                      </a:endParaRPr>
                    </a:p>
                  </a:txBody>
                  <a:tcPr marL="163194" marR="163194" marT="81598" marB="81598" anchor="ctr">
                    <a:lnL>
                      <a:noFill/>
                    </a:lnL>
                    <a:lnR w="12700" cap="rnd" cmpd="sng" algn="ctr">
                      <a:noFill/>
                      <a:prstDash val="soli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2132828"/>
                  </a:ext>
                </a:extLst>
              </a:tr>
              <a:tr h="647836">
                <a:tc>
                  <a:txBody>
                    <a:bodyPr/>
                    <a:lstStyle/>
                    <a:p>
                      <a:pPr algn="ctr" rtl="0"/>
                      <a:r>
                        <a:rPr lang="fr-FR" sz="2800" noProof="0" dirty="0">
                          <a:solidFill>
                            <a:schemeClr val="bg1"/>
                          </a:solidFill>
                        </a:rPr>
                        <a:t>T2</a:t>
                      </a:r>
                      <a:endParaRPr lang="fr-FR" sz="2800" b="1" noProof="0" dirty="0">
                        <a:solidFill>
                          <a:schemeClr val="bg1"/>
                        </a:solidFill>
                      </a:endParaRPr>
                    </a:p>
                  </a:txBody>
                  <a:tcPr marL="163194" marR="163194" marT="81598" marB="81598" anchor="ctr">
                    <a:lnL w="12700" cap="rnd" cmpd="sng" algn="ctr">
                      <a:noFill/>
                      <a:prstDash val="soli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65359"/>
                    </a:solidFill>
                  </a:tcPr>
                </a:tc>
                <a:tc>
                  <a:txBody>
                    <a:bodyPr/>
                    <a:lstStyle/>
                    <a:p>
                      <a:pPr algn="r" rtl="0"/>
                      <a:r>
                        <a:rPr lang="fr-FR" sz="2800" noProof="0" dirty="0"/>
                        <a:t>50</a:t>
                      </a:r>
                      <a:endParaRPr lang="fr-FR" sz="2800" noProof="0" dirty="0">
                        <a:solidFill>
                          <a:schemeClr val="tx1">
                            <a:lumMod val="75000"/>
                            <a:lumOff val="25000"/>
                          </a:schemeClr>
                        </a:solidFill>
                      </a:endParaRPr>
                    </a:p>
                  </a:txBody>
                  <a:tcPr marL="163194" marR="163194" marT="81598" marB="81598"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a:r>
                        <a:rPr lang="fr-FR" sz="2800" noProof="0" dirty="0"/>
                        <a:t>500</a:t>
                      </a:r>
                      <a:endParaRPr lang="fr-FR" sz="2800" noProof="0" dirty="0">
                        <a:solidFill>
                          <a:schemeClr val="tx1">
                            <a:lumMod val="75000"/>
                            <a:lumOff val="25000"/>
                          </a:schemeClr>
                        </a:solidFill>
                      </a:endParaRPr>
                    </a:p>
                  </a:txBody>
                  <a:tcPr marL="163194" marR="163194" marT="81598" marB="81598"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a:r>
                        <a:rPr lang="fr-FR" sz="2800" noProof="0" dirty="0"/>
                        <a:t>60</a:t>
                      </a:r>
                      <a:endParaRPr lang="fr-FR" sz="2800" noProof="0" dirty="0">
                        <a:solidFill>
                          <a:schemeClr val="tx1">
                            <a:lumMod val="75000"/>
                            <a:lumOff val="25000"/>
                          </a:schemeClr>
                        </a:solidFill>
                      </a:endParaRPr>
                    </a:p>
                  </a:txBody>
                  <a:tcPr marL="163194" marR="163194" marT="81598" marB="81598"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a:r>
                        <a:rPr lang="fr-FR" sz="2800" noProof="0" dirty="0"/>
                        <a:t>500</a:t>
                      </a:r>
                      <a:endParaRPr lang="fr-FR" sz="2800" noProof="0" dirty="0">
                        <a:solidFill>
                          <a:schemeClr val="tx1">
                            <a:lumMod val="75000"/>
                            <a:lumOff val="25000"/>
                          </a:schemeClr>
                        </a:solidFill>
                      </a:endParaRPr>
                    </a:p>
                  </a:txBody>
                  <a:tcPr marL="163194" marR="163194" marT="81598" marB="81598"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a:r>
                        <a:rPr lang="fr-FR" sz="2800" noProof="0" dirty="0"/>
                        <a:t>33 750 €</a:t>
                      </a:r>
                      <a:endParaRPr lang="fr-FR" sz="2800" noProof="0" dirty="0">
                        <a:solidFill>
                          <a:schemeClr val="tx1">
                            <a:lumMod val="75000"/>
                            <a:lumOff val="25000"/>
                          </a:schemeClr>
                        </a:solidFill>
                      </a:endParaRPr>
                    </a:p>
                  </a:txBody>
                  <a:tcPr marL="163194" marR="163194" marT="81598" marB="81598"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a:r>
                        <a:rPr lang="fr-FR" sz="2800" noProof="0" dirty="0"/>
                        <a:t>5 063 €</a:t>
                      </a:r>
                      <a:endParaRPr lang="fr-FR" sz="2800" noProof="0" dirty="0">
                        <a:solidFill>
                          <a:schemeClr val="tx1">
                            <a:lumMod val="75000"/>
                            <a:lumOff val="25000"/>
                          </a:schemeClr>
                        </a:solidFill>
                      </a:endParaRPr>
                    </a:p>
                  </a:txBody>
                  <a:tcPr marL="163194" marR="163194" marT="81598" marB="81598" anchor="ctr">
                    <a:lnL>
                      <a:noFill/>
                    </a:lnL>
                    <a:lnR w="12700" cap="rnd" cmpd="sng" algn="ctr">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4300830"/>
                  </a:ext>
                </a:extLst>
              </a:tr>
              <a:tr h="647836">
                <a:tc>
                  <a:txBody>
                    <a:bodyPr/>
                    <a:lstStyle/>
                    <a:p>
                      <a:pPr algn="ctr" rtl="0"/>
                      <a:r>
                        <a:rPr lang="fr-FR" sz="2800" noProof="0" dirty="0">
                          <a:solidFill>
                            <a:schemeClr val="bg1"/>
                          </a:solidFill>
                        </a:rPr>
                        <a:t>T3</a:t>
                      </a:r>
                      <a:endParaRPr lang="fr-FR" sz="2800" b="1" noProof="0" dirty="0">
                        <a:solidFill>
                          <a:schemeClr val="bg1"/>
                        </a:solidFill>
                      </a:endParaRPr>
                    </a:p>
                  </a:txBody>
                  <a:tcPr marL="163194" marR="163194" marT="81598" marB="81598" anchor="ctr">
                    <a:lnL w="12700" cap="rnd" cmpd="sng" algn="ctr">
                      <a:noFill/>
                      <a:prstDash val="soli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65359"/>
                    </a:solidFill>
                  </a:tcPr>
                </a:tc>
                <a:tc>
                  <a:txBody>
                    <a:bodyPr/>
                    <a:lstStyle/>
                    <a:p>
                      <a:pPr algn="r" rtl="0"/>
                      <a:r>
                        <a:rPr lang="fr-FR" sz="2800" noProof="0" dirty="0"/>
                        <a:t>200</a:t>
                      </a:r>
                      <a:endParaRPr lang="fr-FR" sz="2800" noProof="0" dirty="0">
                        <a:solidFill>
                          <a:schemeClr val="tx1">
                            <a:lumMod val="75000"/>
                            <a:lumOff val="25000"/>
                          </a:schemeClr>
                        </a:solidFill>
                      </a:endParaRPr>
                    </a:p>
                  </a:txBody>
                  <a:tcPr marL="163194" marR="163194" marT="81598" marB="81598"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a:r>
                        <a:rPr lang="fr-FR" sz="2800" noProof="0" dirty="0"/>
                        <a:t>2000</a:t>
                      </a:r>
                      <a:endParaRPr lang="fr-FR" sz="2800" noProof="0" dirty="0">
                        <a:solidFill>
                          <a:schemeClr val="tx1">
                            <a:lumMod val="75000"/>
                            <a:lumOff val="25000"/>
                          </a:schemeClr>
                        </a:solidFill>
                      </a:endParaRPr>
                    </a:p>
                  </a:txBody>
                  <a:tcPr marL="163194" marR="163194" marT="81598" marB="81598"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a:r>
                        <a:rPr lang="fr-FR" sz="2800" noProof="0" dirty="0"/>
                        <a:t>100</a:t>
                      </a:r>
                      <a:endParaRPr lang="fr-FR" sz="2800" noProof="0" dirty="0">
                        <a:solidFill>
                          <a:schemeClr val="tx1">
                            <a:lumMod val="75000"/>
                            <a:lumOff val="25000"/>
                          </a:schemeClr>
                        </a:solidFill>
                      </a:endParaRPr>
                    </a:p>
                  </a:txBody>
                  <a:tcPr marL="163194" marR="163194" marT="81598" marB="81598"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a:r>
                        <a:rPr lang="fr-FR" sz="2800" noProof="0" dirty="0"/>
                        <a:t>5000</a:t>
                      </a:r>
                      <a:endParaRPr lang="fr-FR" sz="2800" noProof="0" dirty="0">
                        <a:solidFill>
                          <a:schemeClr val="tx1">
                            <a:lumMod val="75000"/>
                            <a:lumOff val="25000"/>
                          </a:schemeClr>
                        </a:solidFill>
                      </a:endParaRPr>
                    </a:p>
                  </a:txBody>
                  <a:tcPr marL="163194" marR="163194" marT="81598" marB="81598"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a:r>
                        <a:rPr lang="fr-FR" sz="2800" noProof="0" dirty="0"/>
                        <a:t>135 000 €</a:t>
                      </a:r>
                      <a:endParaRPr lang="fr-FR" sz="2800" noProof="0" dirty="0">
                        <a:solidFill>
                          <a:schemeClr val="tx1">
                            <a:lumMod val="75000"/>
                            <a:lumOff val="25000"/>
                          </a:schemeClr>
                        </a:solidFill>
                      </a:endParaRPr>
                    </a:p>
                  </a:txBody>
                  <a:tcPr marL="163194" marR="163194" marT="81598" marB="81598"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a:r>
                        <a:rPr lang="fr-FR" sz="2800" noProof="0" dirty="0"/>
                        <a:t>20 250 €</a:t>
                      </a:r>
                      <a:endParaRPr lang="fr-FR" sz="2800" noProof="0" dirty="0">
                        <a:solidFill>
                          <a:schemeClr val="tx1">
                            <a:lumMod val="75000"/>
                            <a:lumOff val="25000"/>
                          </a:schemeClr>
                        </a:solidFill>
                      </a:endParaRPr>
                    </a:p>
                  </a:txBody>
                  <a:tcPr marL="163194" marR="163194" marT="81598" marB="81598" anchor="ctr">
                    <a:lnL>
                      <a:noFill/>
                    </a:lnL>
                    <a:lnR w="12700" cap="rnd" cmpd="sng" algn="ctr">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7728417"/>
                  </a:ext>
                </a:extLst>
              </a:tr>
              <a:tr h="647836">
                <a:tc>
                  <a:txBody>
                    <a:bodyPr/>
                    <a:lstStyle/>
                    <a:p>
                      <a:pPr algn="ctr" rtl="0"/>
                      <a:r>
                        <a:rPr lang="fr-FR" sz="2800" noProof="0" dirty="0">
                          <a:solidFill>
                            <a:schemeClr val="bg1"/>
                          </a:solidFill>
                        </a:rPr>
                        <a:t>T4</a:t>
                      </a:r>
                      <a:endParaRPr lang="fr-FR" sz="2800" b="1" noProof="0" dirty="0">
                        <a:solidFill>
                          <a:schemeClr val="bg1"/>
                        </a:solidFill>
                      </a:endParaRPr>
                    </a:p>
                  </a:txBody>
                  <a:tcPr marL="163194" marR="163194" marT="81598" marB="81598" anchor="ctr">
                    <a:lnL w="12700" cap="rnd" cmpd="sng" algn="ctr">
                      <a:noFill/>
                      <a:prstDash val="solid"/>
                    </a:lnL>
                    <a:lnR>
                      <a:noFill/>
                    </a:lnR>
                    <a:lnT w="12700" cap="flat" cmpd="sng" algn="ctr">
                      <a:solidFill>
                        <a:schemeClr val="bg1">
                          <a:lumMod val="75000"/>
                        </a:schemeClr>
                      </a:solidFill>
                      <a:prstDash val="solid"/>
                      <a:round/>
                      <a:headEnd type="none" w="med" len="med"/>
                      <a:tailEnd type="none" w="med" len="med"/>
                    </a:lnT>
                    <a:lnB w="12700" cap="rnd" cmpd="sng" algn="ctr">
                      <a:noFill/>
                      <a:prstDash val="solid"/>
                    </a:lnB>
                    <a:lnTlToBr w="12700" cmpd="sng">
                      <a:noFill/>
                      <a:prstDash val="solid"/>
                    </a:lnTlToBr>
                    <a:lnBlToTr w="12700" cmpd="sng">
                      <a:noFill/>
                      <a:prstDash val="solid"/>
                    </a:lnBlToTr>
                    <a:solidFill>
                      <a:srgbClr val="465359"/>
                    </a:solidFill>
                  </a:tcPr>
                </a:tc>
                <a:tc>
                  <a:txBody>
                    <a:bodyPr/>
                    <a:lstStyle/>
                    <a:p>
                      <a:pPr algn="r" rtl="0"/>
                      <a:r>
                        <a:rPr lang="fr-FR" sz="2800" noProof="0" dirty="0"/>
                        <a:t>400</a:t>
                      </a:r>
                      <a:endParaRPr lang="fr-FR" sz="2800" noProof="0" dirty="0">
                        <a:solidFill>
                          <a:schemeClr val="tx1">
                            <a:lumMod val="75000"/>
                            <a:lumOff val="25000"/>
                          </a:schemeClr>
                        </a:solidFill>
                      </a:endParaRPr>
                    </a:p>
                  </a:txBody>
                  <a:tcPr marL="163194" marR="163194" marT="81598" marB="81598" anchor="ctr">
                    <a:lnL>
                      <a:noFill/>
                    </a:lnL>
                    <a:lnR>
                      <a:noFill/>
                    </a:lnR>
                    <a:lnT w="12700" cap="flat" cmpd="sng" algn="ctr">
                      <a:solidFill>
                        <a:schemeClr val="bg1">
                          <a:lumMod val="75000"/>
                        </a:schemeClr>
                      </a:solidFill>
                      <a:prstDash val="solid"/>
                      <a:round/>
                      <a:headEnd type="none" w="med" len="med"/>
                      <a:tailEnd type="none" w="med" len="med"/>
                    </a:lnT>
                    <a:lnB w="12700" cap="rnd" cmpd="sng" algn="ctr">
                      <a:noFill/>
                      <a:prstDash val="solid"/>
                    </a:lnB>
                    <a:lnTlToBr w="12700" cmpd="sng">
                      <a:noFill/>
                      <a:prstDash val="solid"/>
                    </a:lnTlToBr>
                    <a:lnBlToTr w="12700" cmpd="sng">
                      <a:noFill/>
                      <a:prstDash val="solid"/>
                    </a:lnBlToTr>
                    <a:solidFill>
                      <a:schemeClr val="bg1"/>
                    </a:solidFill>
                  </a:tcPr>
                </a:tc>
                <a:tc>
                  <a:txBody>
                    <a:bodyPr/>
                    <a:lstStyle/>
                    <a:p>
                      <a:pPr algn="r" rtl="0"/>
                      <a:r>
                        <a:rPr lang="fr-FR" sz="2800" noProof="0" dirty="0"/>
                        <a:t>4000</a:t>
                      </a:r>
                      <a:endParaRPr lang="fr-FR" sz="2800" noProof="0" dirty="0">
                        <a:solidFill>
                          <a:schemeClr val="tx1">
                            <a:lumMod val="75000"/>
                            <a:lumOff val="25000"/>
                          </a:schemeClr>
                        </a:solidFill>
                      </a:endParaRPr>
                    </a:p>
                  </a:txBody>
                  <a:tcPr marL="163194" marR="163194" marT="81598" marB="81598" anchor="ctr">
                    <a:lnL>
                      <a:noFill/>
                    </a:lnL>
                    <a:lnR>
                      <a:noFill/>
                    </a:lnR>
                    <a:lnT w="12700" cap="flat" cmpd="sng" algn="ctr">
                      <a:solidFill>
                        <a:schemeClr val="bg1">
                          <a:lumMod val="75000"/>
                        </a:schemeClr>
                      </a:solidFill>
                      <a:prstDash val="solid"/>
                      <a:round/>
                      <a:headEnd type="none" w="med" len="med"/>
                      <a:tailEnd type="none" w="med" len="med"/>
                    </a:lnT>
                    <a:lnB w="12700" cap="rnd" cmpd="sng" algn="ctr">
                      <a:noFill/>
                      <a:prstDash val="solid"/>
                    </a:lnB>
                    <a:lnTlToBr w="12700" cmpd="sng">
                      <a:noFill/>
                      <a:prstDash val="solid"/>
                    </a:lnTlToBr>
                    <a:lnBlToTr w="12700" cmpd="sng">
                      <a:noFill/>
                      <a:prstDash val="solid"/>
                    </a:lnBlToTr>
                    <a:solidFill>
                      <a:schemeClr val="bg1"/>
                    </a:solidFill>
                  </a:tcPr>
                </a:tc>
                <a:tc>
                  <a:txBody>
                    <a:bodyPr/>
                    <a:lstStyle/>
                    <a:p>
                      <a:pPr algn="r" rtl="0"/>
                      <a:r>
                        <a:rPr lang="fr-FR" sz="2800" noProof="0" dirty="0"/>
                        <a:t>120</a:t>
                      </a:r>
                      <a:endParaRPr lang="fr-FR" sz="2800" noProof="0" dirty="0">
                        <a:solidFill>
                          <a:schemeClr val="tx1">
                            <a:lumMod val="75000"/>
                            <a:lumOff val="25000"/>
                          </a:schemeClr>
                        </a:solidFill>
                      </a:endParaRPr>
                    </a:p>
                  </a:txBody>
                  <a:tcPr marL="163194" marR="163194" marT="81598" marB="81598" anchor="ctr">
                    <a:lnL>
                      <a:noFill/>
                    </a:lnL>
                    <a:lnR>
                      <a:noFill/>
                    </a:lnR>
                    <a:lnT w="12700" cap="flat" cmpd="sng" algn="ctr">
                      <a:solidFill>
                        <a:schemeClr val="bg1">
                          <a:lumMod val="75000"/>
                        </a:schemeClr>
                      </a:solidFill>
                      <a:prstDash val="solid"/>
                      <a:round/>
                      <a:headEnd type="none" w="med" len="med"/>
                      <a:tailEnd type="none" w="med" len="med"/>
                    </a:lnT>
                    <a:lnB w="12700" cap="rnd" cmpd="sng" algn="ctr">
                      <a:noFill/>
                      <a:prstDash val="solid"/>
                    </a:lnB>
                    <a:lnTlToBr w="12700" cmpd="sng">
                      <a:noFill/>
                      <a:prstDash val="solid"/>
                    </a:lnTlToBr>
                    <a:lnBlToTr w="12700" cmpd="sng">
                      <a:noFill/>
                      <a:prstDash val="solid"/>
                    </a:lnBlToTr>
                    <a:solidFill>
                      <a:schemeClr val="bg1"/>
                    </a:solidFill>
                  </a:tcPr>
                </a:tc>
                <a:tc>
                  <a:txBody>
                    <a:bodyPr/>
                    <a:lstStyle/>
                    <a:p>
                      <a:pPr algn="r" rtl="0"/>
                      <a:r>
                        <a:rPr lang="fr-FR" sz="2800" noProof="0" dirty="0"/>
                        <a:t>50000</a:t>
                      </a:r>
                      <a:endParaRPr lang="fr-FR" sz="2800" noProof="0" dirty="0">
                        <a:solidFill>
                          <a:schemeClr val="tx1">
                            <a:lumMod val="75000"/>
                            <a:lumOff val="25000"/>
                          </a:schemeClr>
                        </a:solidFill>
                      </a:endParaRPr>
                    </a:p>
                  </a:txBody>
                  <a:tcPr marL="163194" marR="163194" marT="81598" marB="81598" anchor="ctr">
                    <a:lnL>
                      <a:noFill/>
                    </a:lnL>
                    <a:lnR>
                      <a:noFill/>
                    </a:lnR>
                    <a:lnT w="12700" cap="flat" cmpd="sng" algn="ctr">
                      <a:solidFill>
                        <a:schemeClr val="bg1">
                          <a:lumMod val="75000"/>
                        </a:schemeClr>
                      </a:solidFill>
                      <a:prstDash val="solid"/>
                      <a:round/>
                      <a:headEnd type="none" w="med" len="med"/>
                      <a:tailEnd type="none" w="med" len="med"/>
                    </a:lnT>
                    <a:lnB w="12700" cap="rnd" cmpd="sng" algn="ctr">
                      <a:noFill/>
                      <a:prstDash val="solid"/>
                    </a:lnB>
                    <a:lnTlToBr w="12700" cmpd="sng">
                      <a:noFill/>
                      <a:prstDash val="solid"/>
                    </a:lnTlToBr>
                    <a:lnBlToTr w="12700" cmpd="sng">
                      <a:noFill/>
                      <a:prstDash val="solid"/>
                    </a:lnBlToTr>
                    <a:solidFill>
                      <a:schemeClr val="bg1"/>
                    </a:solidFill>
                  </a:tcPr>
                </a:tc>
                <a:tc>
                  <a:txBody>
                    <a:bodyPr/>
                    <a:lstStyle/>
                    <a:p>
                      <a:pPr algn="r" rtl="0"/>
                      <a:r>
                        <a:rPr lang="fr-FR" sz="2800" noProof="0" dirty="0"/>
                        <a:t>270 000 €</a:t>
                      </a:r>
                      <a:endParaRPr lang="fr-FR" sz="2800" noProof="0" dirty="0">
                        <a:solidFill>
                          <a:schemeClr val="tx1">
                            <a:lumMod val="75000"/>
                            <a:lumOff val="25000"/>
                          </a:schemeClr>
                        </a:solidFill>
                      </a:endParaRPr>
                    </a:p>
                  </a:txBody>
                  <a:tcPr marL="163194" marR="163194" marT="81598" marB="81598" anchor="ctr">
                    <a:lnL>
                      <a:noFill/>
                    </a:lnL>
                    <a:lnR>
                      <a:noFill/>
                    </a:lnR>
                    <a:lnT w="12700" cap="flat" cmpd="sng" algn="ctr">
                      <a:solidFill>
                        <a:schemeClr val="bg1">
                          <a:lumMod val="75000"/>
                        </a:schemeClr>
                      </a:solidFill>
                      <a:prstDash val="solid"/>
                      <a:round/>
                      <a:headEnd type="none" w="med" len="med"/>
                      <a:tailEnd type="none" w="med" len="med"/>
                    </a:lnT>
                    <a:lnB w="12700" cap="rnd" cmpd="sng" algn="ctr">
                      <a:noFill/>
                      <a:prstDash val="solid"/>
                    </a:lnB>
                    <a:lnTlToBr w="12700" cmpd="sng">
                      <a:noFill/>
                      <a:prstDash val="solid"/>
                    </a:lnTlToBr>
                    <a:lnBlToTr w="12700" cmpd="sng">
                      <a:noFill/>
                      <a:prstDash val="solid"/>
                    </a:lnBlToTr>
                    <a:solidFill>
                      <a:schemeClr val="bg1"/>
                    </a:solidFill>
                  </a:tcPr>
                </a:tc>
                <a:tc>
                  <a:txBody>
                    <a:bodyPr/>
                    <a:lstStyle/>
                    <a:p>
                      <a:pPr algn="r" rtl="0"/>
                      <a:r>
                        <a:rPr lang="fr-FR" sz="2800" noProof="0" dirty="0"/>
                        <a:t>40 500 €</a:t>
                      </a:r>
                      <a:endParaRPr lang="fr-FR" sz="2800" noProof="0" dirty="0">
                        <a:solidFill>
                          <a:schemeClr val="tx1">
                            <a:lumMod val="75000"/>
                            <a:lumOff val="25000"/>
                          </a:schemeClr>
                        </a:solidFill>
                      </a:endParaRPr>
                    </a:p>
                  </a:txBody>
                  <a:tcPr marL="163194" marR="163194" marT="81598" marB="81598" anchor="ctr">
                    <a:lnL>
                      <a:noFill/>
                    </a:lnL>
                    <a:lnR w="12700" cap="rnd" cmpd="sng" algn="ctr">
                      <a:noFill/>
                      <a:prstDash val="solid"/>
                    </a:lnR>
                    <a:lnT w="12700" cap="flat" cmpd="sng" algn="ctr">
                      <a:solidFill>
                        <a:schemeClr val="bg1">
                          <a:lumMod val="75000"/>
                        </a:schemeClr>
                      </a:solidFill>
                      <a:prstDash val="solid"/>
                      <a:round/>
                      <a:headEnd type="none" w="med" len="med"/>
                      <a:tailEnd type="none" w="med" len="med"/>
                    </a:lnT>
                    <a:lnB w="12700" cap="rnd"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7078208"/>
                  </a:ext>
                </a:extLst>
              </a:tr>
            </a:tbl>
          </a:graphicData>
        </a:graphic>
      </p:graphicFrame>
    </p:spTree>
    <p:extLst>
      <p:ext uri="{BB962C8B-B14F-4D97-AF65-F5344CB8AC3E}">
        <p14:creationId xmlns:p14="http://schemas.microsoft.com/office/powerpoint/2010/main" val="2192049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descr="deux personnes travaillant ensemble devant un écran d'ordinateur"/>
          <p:cNvPicPr>
            <a:picLocks noGrp="1" noChangeAspect="1"/>
          </p:cNvPicPr>
          <p:nvPr>
            <p:ph type="pic" sz="quarter" idx="13"/>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p:pic>
      <p:sp>
        <p:nvSpPr>
          <p:cNvPr id="3" name="Titre 2"/>
          <p:cNvSpPr>
            <a:spLocks noGrp="1"/>
          </p:cNvSpPr>
          <p:nvPr>
            <p:ph type="title"/>
          </p:nvPr>
        </p:nvSpPr>
        <p:spPr/>
        <p:txBody>
          <a:bodyPr rtlCol="0"/>
          <a:lstStyle/>
          <a:p>
            <a:pPr rtl="0"/>
            <a:r>
              <a:rPr lang="fr-FR" dirty="0"/>
              <a:t>À suivre</a:t>
            </a:r>
          </a:p>
        </p:txBody>
      </p:sp>
      <p:sp>
        <p:nvSpPr>
          <p:cNvPr id="6" name="Espace réservé du contenu 5"/>
          <p:cNvSpPr>
            <a:spLocks noGrp="1"/>
          </p:cNvSpPr>
          <p:nvPr>
            <p:ph idx="1"/>
          </p:nvPr>
        </p:nvSpPr>
        <p:spPr/>
        <p:txBody>
          <a:bodyPr rtlCol="0"/>
          <a:lstStyle/>
          <a:p>
            <a:pPr marL="457200" indent="-457200" rtl="0">
              <a:buFont typeface="+mj-lt"/>
              <a:buAutoNum type="arabicPeriod"/>
            </a:pPr>
            <a:r>
              <a:rPr lang="fr-FR" dirty="0"/>
              <a:t>Premier élément</a:t>
            </a:r>
          </a:p>
          <a:p>
            <a:pPr marL="457200" indent="-457200" rtl="0">
              <a:buFont typeface="+mj-lt"/>
              <a:buAutoNum type="arabicPeriod"/>
            </a:pPr>
            <a:r>
              <a:rPr lang="fr-FR" dirty="0"/>
              <a:t>Deuxième élément</a:t>
            </a:r>
          </a:p>
          <a:p>
            <a:pPr marL="457200" indent="-457200" rtl="0">
              <a:buFont typeface="+mj-lt"/>
              <a:buAutoNum type="arabicPeriod"/>
            </a:pPr>
            <a:r>
              <a:rPr lang="fr-FR" dirty="0"/>
              <a:t>Troisième élément</a:t>
            </a:r>
          </a:p>
          <a:p>
            <a:pPr marL="457200" indent="-457200" rtl="0">
              <a:buFont typeface="+mj-lt"/>
              <a:buAutoNum type="arabicPeriod"/>
            </a:pPr>
            <a:r>
              <a:rPr lang="fr-FR" dirty="0"/>
              <a:t>Quatrième élément</a:t>
            </a:r>
          </a:p>
          <a:p>
            <a:pPr marL="457200" indent="-457200" rtl="0">
              <a:buFont typeface="+mj-lt"/>
              <a:buAutoNum type="arabicPeriod"/>
            </a:pPr>
            <a:endParaRPr lang="fr-FR" dirty="0"/>
          </a:p>
          <a:p>
            <a:pPr marL="457200" indent="-457200" rtl="0">
              <a:buFont typeface="+mj-lt"/>
              <a:buAutoNum type="arabicPeriod"/>
            </a:pPr>
            <a:endParaRPr lang="fr-FR" dirty="0"/>
          </a:p>
        </p:txBody>
      </p:sp>
    </p:spTree>
    <p:extLst>
      <p:ext uri="{BB962C8B-B14F-4D97-AF65-F5344CB8AC3E}">
        <p14:creationId xmlns:p14="http://schemas.microsoft.com/office/powerpoint/2010/main" val="1380674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6" name="Rectangle 15">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re 7"/>
          <p:cNvSpPr>
            <a:spLocks noGrp="1"/>
          </p:cNvSpPr>
          <p:nvPr>
            <p:ph type="ctrTitle"/>
          </p:nvPr>
        </p:nvSpPr>
        <p:spPr>
          <a:xfrm>
            <a:off x="1893715" y="708498"/>
            <a:ext cx="7574507" cy="3330055"/>
          </a:xfrm>
        </p:spPr>
        <p:txBody>
          <a:bodyPr rtlCol="0" anchor="ctr">
            <a:normAutofit/>
          </a:bodyPr>
          <a:lstStyle/>
          <a:p>
            <a:pPr rtl="0"/>
            <a:r>
              <a:rPr lang="fr-FR" sz="6000" dirty="0">
                <a:solidFill>
                  <a:srgbClr val="FFFFFF"/>
                </a:solidFill>
              </a:rPr>
              <a:t>Merci</a:t>
            </a:r>
          </a:p>
        </p:txBody>
      </p:sp>
      <p:sp>
        <p:nvSpPr>
          <p:cNvPr id="20" name="Rectangle 19">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9" name="Sous-titre 8"/>
          <p:cNvSpPr>
            <a:spLocks noGrp="1"/>
          </p:cNvSpPr>
          <p:nvPr>
            <p:ph type="subTitle" idx="1"/>
          </p:nvPr>
        </p:nvSpPr>
        <p:spPr>
          <a:xfrm>
            <a:off x="1893715" y="4502576"/>
            <a:ext cx="7574507" cy="1640983"/>
          </a:xfrm>
        </p:spPr>
        <p:txBody>
          <a:bodyPr rtlCol="0" anchor="t">
            <a:normAutofit/>
          </a:bodyPr>
          <a:lstStyle/>
          <a:p>
            <a:pPr rtl="0">
              <a:lnSpc>
                <a:spcPct val="90000"/>
              </a:lnSpc>
            </a:pPr>
            <a:r>
              <a:rPr lang="fr-FR" sz="2000" dirty="0">
                <a:solidFill>
                  <a:srgbClr val="FFFFFF"/>
                </a:solidFill>
              </a:rPr>
              <a:t>April </a:t>
            </a:r>
            <a:r>
              <a:rPr lang="fr-FR" sz="2000" dirty="0" err="1">
                <a:solidFill>
                  <a:srgbClr val="FFFFFF"/>
                </a:solidFill>
              </a:rPr>
              <a:t>Hansson</a:t>
            </a:r>
            <a:endParaRPr lang="fr-FR" sz="2000" dirty="0">
              <a:solidFill>
                <a:srgbClr val="FFFFFF"/>
              </a:solidFill>
            </a:endParaRPr>
          </a:p>
          <a:p>
            <a:pPr rtl="0">
              <a:lnSpc>
                <a:spcPct val="90000"/>
              </a:lnSpc>
            </a:pPr>
            <a:r>
              <a:rPr lang="fr-FR" sz="2000" dirty="0">
                <a:solidFill>
                  <a:srgbClr val="FFFFFF"/>
                </a:solidFill>
              </a:rPr>
              <a:t>+1 23 987 6554</a:t>
            </a:r>
          </a:p>
          <a:p>
            <a:pPr rtl="0">
              <a:lnSpc>
                <a:spcPct val="90000"/>
              </a:lnSpc>
            </a:pPr>
            <a:r>
              <a:rPr lang="fr-FR" sz="2000" dirty="0">
                <a:solidFill>
                  <a:srgbClr val="FFFFFF"/>
                </a:solidFill>
              </a:rPr>
              <a:t>april@treyresearch.com</a:t>
            </a:r>
          </a:p>
          <a:p>
            <a:pPr rtl="0">
              <a:lnSpc>
                <a:spcPct val="90000"/>
              </a:lnSpc>
            </a:pPr>
            <a:r>
              <a:rPr lang="fr-FR" sz="2000" dirty="0" err="1">
                <a:solidFill>
                  <a:srgbClr val="FFFFFF"/>
                </a:solidFill>
              </a:rPr>
              <a:t>Trey</a:t>
            </a:r>
            <a:r>
              <a:rPr lang="fr-FR" sz="2000" dirty="0">
                <a:solidFill>
                  <a:srgbClr val="FFFFFF"/>
                </a:solidFill>
              </a:rPr>
              <a:t> </a:t>
            </a:r>
            <a:r>
              <a:rPr lang="fr-FR" sz="2000" dirty="0" err="1">
                <a:solidFill>
                  <a:srgbClr val="FFFFFF"/>
                </a:solidFill>
              </a:rPr>
              <a:t>Research</a:t>
            </a:r>
            <a:endParaRPr lang="fr-FR" sz="2000" dirty="0">
              <a:solidFill>
                <a:srgbClr val="FFFFFF"/>
              </a:solidFill>
            </a:endParaRPr>
          </a:p>
        </p:txBody>
      </p:sp>
    </p:spTree>
    <p:extLst>
      <p:ext uri="{BB962C8B-B14F-4D97-AF65-F5344CB8AC3E}">
        <p14:creationId xmlns:p14="http://schemas.microsoft.com/office/powerpoint/2010/main" val="92594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40" descr="icône de jumelles"/>
          <p:cNvGrpSpPr>
            <a:grpSpLocks noChangeAspect="1"/>
          </p:cNvGrpSpPr>
          <p:nvPr/>
        </p:nvGrpSpPr>
        <p:grpSpPr bwMode="auto">
          <a:xfrm>
            <a:off x="8636173" y="3443111"/>
            <a:ext cx="3301707" cy="3054269"/>
            <a:chOff x="3438" y="454"/>
            <a:chExt cx="427" cy="395"/>
          </a:xfrm>
          <a:solidFill>
            <a:schemeClr val="bg1">
              <a:alpha val="50000"/>
            </a:schemeClr>
          </a:solidFill>
        </p:grpSpPr>
        <p:sp>
          <p:nvSpPr>
            <p:cNvPr id="17" name="Forme libre 41"/>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18" name="Forme libre 42"/>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19" name="Forme libre 43"/>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0" name="Forme libre 44"/>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1" name="Forme libre 45"/>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2" name="Forme libre 46"/>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3" name="Forme libre 47"/>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4" name="Forme libre 48"/>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25" name="Forme libre 49"/>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grpSp>
      <p:grpSp>
        <p:nvGrpSpPr>
          <p:cNvPr id="28" name="Groupe 40" descr="icône de jumelles"/>
          <p:cNvGrpSpPr>
            <a:grpSpLocks noChangeAspect="1"/>
          </p:cNvGrpSpPr>
          <p:nvPr/>
        </p:nvGrpSpPr>
        <p:grpSpPr bwMode="auto">
          <a:xfrm>
            <a:off x="868680" y="2433209"/>
            <a:ext cx="530860" cy="491076"/>
            <a:chOff x="3438" y="454"/>
            <a:chExt cx="427" cy="395"/>
          </a:xfrm>
          <a:solidFill>
            <a:schemeClr val="accent1"/>
          </a:solidFill>
        </p:grpSpPr>
        <p:sp>
          <p:nvSpPr>
            <p:cNvPr id="29" name="Forme libre 41"/>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30" name="Forme libre 42"/>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31" name="Forme libre 43"/>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32" name="Forme libre 44"/>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33" name="Forme libre 45"/>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34" name="Forme libre 46"/>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35" name="Forme libre 47"/>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36" name="Forme libre 48"/>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sp>
          <p:nvSpPr>
            <p:cNvPr id="37" name="Forme libre 49"/>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fr-FR" dirty="0"/>
            </a:p>
          </p:txBody>
        </p:sp>
      </p:grpSp>
      <p:sp>
        <p:nvSpPr>
          <p:cNvPr id="7" name="Titre 6">
            <a:extLst>
              <a:ext uri="{FF2B5EF4-FFF2-40B4-BE49-F238E27FC236}">
                <a16:creationId xmlns:a16="http://schemas.microsoft.com/office/drawing/2014/main" id="{1C69E9F5-734D-4B0B-B0EF-EA12DC300A8E}"/>
              </a:ext>
            </a:extLst>
          </p:cNvPr>
          <p:cNvSpPr>
            <a:spLocks noGrp="1"/>
          </p:cNvSpPr>
          <p:nvPr>
            <p:ph type="title"/>
          </p:nvPr>
        </p:nvSpPr>
        <p:spPr/>
        <p:txBody>
          <a:bodyPr>
            <a:normAutofit/>
          </a:bodyPr>
          <a:lstStyle/>
          <a:p>
            <a:r>
              <a:rPr lang="ar-DZ" sz="4000" dirty="0">
                <a:solidFill>
                  <a:srgbClr val="FF0000"/>
                </a:solidFill>
              </a:rPr>
              <a:t>مفهوم التدريب الدولي </a:t>
            </a:r>
            <a:r>
              <a:rPr lang="ar-DZ" sz="4000" dirty="0" err="1">
                <a:solidFill>
                  <a:srgbClr val="FF0000"/>
                </a:solidFill>
              </a:rPr>
              <a:t>للموظفيين</a:t>
            </a:r>
            <a:endParaRPr lang="fr-FR" sz="4000" dirty="0">
              <a:solidFill>
                <a:srgbClr val="FF0000"/>
              </a:solidFill>
            </a:endParaRPr>
          </a:p>
        </p:txBody>
      </p:sp>
      <p:sp>
        <p:nvSpPr>
          <p:cNvPr id="38" name="ZoneTexte 37">
            <a:extLst>
              <a:ext uri="{FF2B5EF4-FFF2-40B4-BE49-F238E27FC236}">
                <a16:creationId xmlns:a16="http://schemas.microsoft.com/office/drawing/2014/main" id="{F931CC4D-15A8-4AF2-8329-B8142D7B6929}"/>
              </a:ext>
            </a:extLst>
          </p:cNvPr>
          <p:cNvSpPr txBox="1"/>
          <p:nvPr/>
        </p:nvSpPr>
        <p:spPr>
          <a:xfrm>
            <a:off x="4895849" y="1876156"/>
            <a:ext cx="6528293" cy="3253968"/>
          </a:xfrm>
          <a:prstGeom prst="rect">
            <a:avLst/>
          </a:prstGeom>
          <a:noFill/>
        </p:spPr>
        <p:txBody>
          <a:bodyPr wrap="square">
            <a:spAutoFit/>
          </a:bodyPr>
          <a:lstStyle/>
          <a:p>
            <a:pPr algn="r" rtl="1">
              <a:lnSpc>
                <a:spcPct val="107000"/>
              </a:lnSpc>
              <a:spcAft>
                <a:spcPts val="800"/>
              </a:spcAft>
            </a:pPr>
            <a:r>
              <a:rPr lang="ar-DZ" sz="3200" dirty="0">
                <a:effectLst/>
                <a:latin typeface="Calibri" panose="020F0502020204030204" pitchFamily="34" charset="0"/>
                <a:ea typeface="Calibri" panose="020F0502020204030204" pitchFamily="34" charset="0"/>
                <a:cs typeface="Simplified Arabic" panose="02020603050405020304" pitchFamily="18" charset="-78"/>
              </a:rPr>
              <a:t>وهو ذلك النشاط الذي يغير سلوك الافراد إذ يعد قرار استراتيجي وفرصة للتعلم تنطوي على اكتساب المعارف، الكفاءات، القدرات والسلوك والتي تعتبر حاسمة لتحقيق الأداء الفعال ويقدم التدريب من أجل مواجهة التحديات الحالية والمستقبلية بالوظيفة والذي من شأنه ان يخلق ميزة تنافسية.</a:t>
            </a:r>
            <a:endParaRPr lang="fr-FR"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916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image 6" descr="Femme regardant une tablette"/>
          <p:cNvPicPr>
            <a:picLocks noGrp="1" noChangeAspect="1"/>
          </p:cNvPicPr>
          <p:nvPr>
            <p:ph type="pic" sz="quarter" idx="13"/>
          </p:nvPr>
        </p:nvPicPr>
        <p:blipFill rotWithShape="1">
          <a:blip r:embed="rId3" cstate="print">
            <a:grayscl/>
            <a:extLst>
              <a:ext uri="{28A0092B-C50C-407E-A947-70E740481C1C}">
                <a14:useLocalDpi xmlns:a14="http://schemas.microsoft.com/office/drawing/2010/main" val="0"/>
              </a:ext>
            </a:extLst>
          </a:blip>
          <a:srcRect/>
          <a:stretch/>
        </p:blipFill>
        <p:spPr/>
      </p:pic>
      <p:sp>
        <p:nvSpPr>
          <p:cNvPr id="8" name="Titre 7">
            <a:extLst>
              <a:ext uri="{FF2B5EF4-FFF2-40B4-BE49-F238E27FC236}">
                <a16:creationId xmlns:a16="http://schemas.microsoft.com/office/drawing/2014/main" id="{76054FF4-A629-4A43-AF48-8575EA0F963D}"/>
              </a:ext>
            </a:extLst>
          </p:cNvPr>
          <p:cNvSpPr>
            <a:spLocks noGrp="1"/>
          </p:cNvSpPr>
          <p:nvPr>
            <p:ph type="title"/>
          </p:nvPr>
        </p:nvSpPr>
        <p:spPr>
          <a:xfrm>
            <a:off x="4900928" y="709565"/>
            <a:ext cx="6557648" cy="471535"/>
          </a:xfrm>
        </p:spPr>
        <p:txBody>
          <a:bodyPr/>
          <a:lstStyle/>
          <a:p>
            <a:r>
              <a:rPr lang="ar-DZ" sz="2400" b="1" dirty="0">
                <a:solidFill>
                  <a:srgbClr val="FF0000"/>
                </a:solidFill>
                <a:effectLst/>
                <a:ea typeface="Calibri" panose="020F0502020204030204" pitchFamily="34" charset="0"/>
                <a:cs typeface="Simplified Arabic" panose="02020603050405020304" pitchFamily="18" charset="-78"/>
              </a:rPr>
              <a:t>أنواع برامج التدريب الدولي:                                      </a:t>
            </a:r>
            <a:endParaRPr lang="fr-FR" b="1" dirty="0">
              <a:solidFill>
                <a:srgbClr val="FF0000"/>
              </a:solidFill>
            </a:endParaRPr>
          </a:p>
        </p:txBody>
      </p:sp>
      <p:sp>
        <p:nvSpPr>
          <p:cNvPr id="10" name="ZoneTexte 9">
            <a:extLst>
              <a:ext uri="{FF2B5EF4-FFF2-40B4-BE49-F238E27FC236}">
                <a16:creationId xmlns:a16="http://schemas.microsoft.com/office/drawing/2014/main" id="{B8D1F606-808C-4C8C-A76C-CB07EC83A537}"/>
              </a:ext>
            </a:extLst>
          </p:cNvPr>
          <p:cNvSpPr txBox="1"/>
          <p:nvPr/>
        </p:nvSpPr>
        <p:spPr>
          <a:xfrm>
            <a:off x="4552949" y="1666874"/>
            <a:ext cx="7553325" cy="4227824"/>
          </a:xfrm>
          <a:prstGeom prst="rect">
            <a:avLst/>
          </a:prstGeom>
          <a:noFill/>
        </p:spPr>
        <p:txBody>
          <a:bodyPr wrap="square">
            <a:spAutoFit/>
          </a:bodyPr>
          <a:lstStyle/>
          <a:p>
            <a:pPr algn="r" rtl="1">
              <a:lnSpc>
                <a:spcPct val="107000"/>
              </a:lnSpc>
              <a:spcAft>
                <a:spcPts val="800"/>
              </a:spcAft>
            </a:pPr>
            <a:r>
              <a:rPr lang="ar-DZ" sz="2000" b="1" dirty="0">
                <a:effectLst/>
                <a:latin typeface="Calibri" panose="020F0502020204030204" pitchFamily="34" charset="0"/>
                <a:ea typeface="Calibri" panose="020F0502020204030204" pitchFamily="34" charset="0"/>
                <a:cs typeface="Simplified Arabic" panose="02020603050405020304" pitchFamily="18" charset="-78"/>
              </a:rPr>
              <a:t>هناك خمسة أنواع أساسية لبرامج التدريب والتطور الدولي وهي:</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ar-DZ" sz="2000" b="1" dirty="0">
                <a:effectLst/>
                <a:latin typeface="Calibri" panose="020F0502020204030204" pitchFamily="34" charset="0"/>
                <a:ea typeface="Calibri" panose="020F0502020204030204" pitchFamily="34" charset="0"/>
                <a:cs typeface="Simplified Arabic" panose="02020603050405020304" pitchFamily="18" charset="-78"/>
              </a:rPr>
              <a:t>برامج الوعي الثقافي: يهدف هذا البرنامج الى تزويد المشاركين بمجموعة القيم الثقافية وكذلك المعتقدات التي سوف تواجه المرشح للعمل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ar-DZ" sz="2000" b="1" dirty="0">
                <a:effectLst/>
                <a:latin typeface="Calibri" panose="020F0502020204030204" pitchFamily="34" charset="0"/>
                <a:ea typeface="Calibri" panose="020F0502020204030204" pitchFamily="34" charset="0"/>
                <a:cs typeface="Simplified Arabic" panose="02020603050405020304" pitchFamily="18" charset="-78"/>
              </a:rPr>
              <a:t>نظام عقد الصفقات العالمية: يهدف هذا البرنامج الى تدريب الأفراد على كيفية التفاوض وعقد الصفقات بحسب ظروف العمل الدولية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ar-DZ" sz="2000" b="1" dirty="0">
                <a:effectLst/>
                <a:latin typeface="Calibri" panose="020F0502020204030204" pitchFamily="34" charset="0"/>
                <a:ea typeface="Calibri" panose="020F0502020204030204" pitchFamily="34" charset="0"/>
                <a:cs typeface="Simplified Arabic" panose="02020603050405020304" pitchFamily="18" charset="-78"/>
              </a:rPr>
              <a:t>برنامج نقل التكنولوجيا عبر الثقافات المختلفة: يهدف هذا البرنامج الى تبصير المشاركين بكيفية تأثير القيم على قبوله للتكنولوجيا والتعليم الفني.</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ar-DZ" sz="2000" b="1" dirty="0">
                <a:effectLst/>
                <a:latin typeface="Calibri" panose="020F0502020204030204" pitchFamily="34" charset="0"/>
                <a:ea typeface="Calibri" panose="020F0502020204030204" pitchFamily="34" charset="0"/>
                <a:cs typeface="Simplified Arabic" panose="02020603050405020304" pitchFamily="18" charset="-78"/>
              </a:rPr>
              <a:t>برنامج البروتوكولات الدولية: يهدف هذا البرنامج الى تزويد المشاركين بأساليب التعامل مع الأفراد في مختلف البلدان التي يعملون بها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ar-DZ" sz="2000" b="1" dirty="0">
                <a:effectLst/>
                <a:latin typeface="Calibri" panose="020F0502020204030204" pitchFamily="34" charset="0"/>
                <a:ea typeface="Calibri" panose="020F0502020204030204" pitchFamily="34" charset="0"/>
                <a:cs typeface="Simplified Arabic" panose="02020603050405020304" pitchFamily="18" charset="-78"/>
              </a:rPr>
              <a:t>برنامج تعليم اللغات: يهدف هذا البرنامج الى تقديم مجموعة من الخدمات تشمل الترجمة والتفسير والتدريب في ظل التنوع الثقافي.</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22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a:extLst>
              <a:ext uri="{FF2B5EF4-FFF2-40B4-BE49-F238E27FC236}">
                <a16:creationId xmlns:a16="http://schemas.microsoft.com/office/drawing/2014/main" id="{1D29CD4A-3CDD-4DBD-B2C8-266D68DA9CDF}"/>
              </a:ext>
            </a:extLst>
          </p:cNvPr>
          <p:cNvSpPr txBox="1"/>
          <p:nvPr/>
        </p:nvSpPr>
        <p:spPr>
          <a:xfrm>
            <a:off x="808522" y="1463040"/>
            <a:ext cx="10635916" cy="1846659"/>
          </a:xfrm>
          <a:prstGeom prst="rect">
            <a:avLst/>
          </a:prstGeom>
          <a:noFill/>
        </p:spPr>
        <p:txBody>
          <a:bodyPr wrap="square">
            <a:spAutoFit/>
          </a:bodyPr>
          <a:lstStyle/>
          <a:p>
            <a:r>
              <a:rPr kumimoji="0" lang="ar-DZ" sz="3200" b="0" i="0" u="none" strike="noStrike" kern="1200" cap="all" spc="0" normalizeH="0" baseline="0" noProof="0" dirty="0">
                <a:ln>
                  <a:noFill/>
                </a:ln>
                <a:solidFill>
                  <a:srgbClr val="FF0000"/>
                </a:solidFill>
                <a:effectLst/>
                <a:uLnTx/>
                <a:uFillTx/>
                <a:latin typeface="Gill Sans MT" panose="020B0502020104020203"/>
                <a:ea typeface="+mj-ea"/>
              </a:rPr>
              <a:t>طرق تدريب الموظفين الدوليين :                                                                                                       </a:t>
            </a:r>
            <a:br>
              <a:rPr kumimoji="0" lang="ar-DZ" sz="3200" b="0" i="0" u="none" strike="noStrike" kern="1200" cap="all" spc="0" normalizeH="0" baseline="0" noProof="0" dirty="0">
                <a:ln>
                  <a:noFill/>
                </a:ln>
                <a:solidFill>
                  <a:srgbClr val="FF0000"/>
                </a:solidFill>
                <a:effectLst/>
                <a:uLnTx/>
                <a:uFillTx/>
                <a:latin typeface="Gill Sans MT" panose="020B0502020104020203"/>
                <a:ea typeface="+mj-ea"/>
              </a:rPr>
            </a:br>
            <a:r>
              <a:rPr kumimoji="0" lang="ar-DZ" sz="3200" b="1" i="0" u="none" strike="noStrike" kern="1200" cap="all" spc="0" normalizeH="0" baseline="0" noProof="0" dirty="0">
                <a:ln>
                  <a:noFill/>
                </a:ln>
                <a:effectLst/>
                <a:uLnTx/>
                <a:uFillTx/>
                <a:latin typeface="Gill Sans MT" panose="020B0502020104020203"/>
                <a:ea typeface="+mj-ea"/>
              </a:rPr>
              <a:t>محاضرات و الندوات المصحوبة بورش العمل و تمارين العملية الأخرى و الرحلات و الزيارات القصيرة للبحث او التفاوض على عقد اتفاقيات الاستثمار او إدارة المشروعات .</a:t>
            </a:r>
            <a:br>
              <a:rPr kumimoji="0" lang="ar-DZ" sz="3200" b="0" i="0" u="none" strike="noStrike" kern="1200" cap="all" spc="0" normalizeH="0" baseline="0" noProof="0" dirty="0">
                <a:ln>
                  <a:noFill/>
                </a:ln>
                <a:solidFill>
                  <a:prstClr val="black">
                    <a:lumMod val="75000"/>
                    <a:lumOff val="25000"/>
                  </a:prstClr>
                </a:solidFill>
                <a:effectLst/>
                <a:uLnTx/>
                <a:uFillTx/>
                <a:latin typeface="Gill Sans MT" panose="020B0502020104020203"/>
                <a:ea typeface="+mj-ea"/>
              </a:rPr>
            </a:br>
            <a:endParaRPr lang="fr-FR" dirty="0"/>
          </a:p>
        </p:txBody>
      </p:sp>
    </p:spTree>
    <p:extLst>
      <p:ext uri="{BB962C8B-B14F-4D97-AF65-F5344CB8AC3E}">
        <p14:creationId xmlns:p14="http://schemas.microsoft.com/office/powerpoint/2010/main" val="222688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08E3F-366D-4B36-B8C9-0A49C257E927}"/>
              </a:ext>
            </a:extLst>
          </p:cNvPr>
          <p:cNvSpPr>
            <a:spLocks noGrp="1"/>
          </p:cNvSpPr>
          <p:nvPr>
            <p:ph type="title"/>
          </p:nvPr>
        </p:nvSpPr>
        <p:spPr>
          <a:xfrm>
            <a:off x="6981826" y="304800"/>
            <a:ext cx="4623684" cy="914400"/>
          </a:xfrm>
        </p:spPr>
        <p:txBody>
          <a:bodyPr>
            <a:normAutofit/>
          </a:bodyPr>
          <a:lstStyle/>
          <a:p>
            <a:r>
              <a:rPr lang="ar-DZ" sz="3100" b="1" dirty="0">
                <a:solidFill>
                  <a:srgbClr val="FF0000"/>
                </a:solidFill>
              </a:rPr>
              <a:t>أساليب اللجوء الى التدريب وأساليبه</a:t>
            </a:r>
            <a:r>
              <a:rPr lang="ar-DZ" dirty="0">
                <a:solidFill>
                  <a:srgbClr val="FF0000"/>
                </a:solidFill>
              </a:rPr>
              <a:t>:</a:t>
            </a:r>
            <a:endParaRPr lang="fr-FR" dirty="0">
              <a:solidFill>
                <a:srgbClr val="FF0000"/>
              </a:solidFill>
            </a:endParaRPr>
          </a:p>
        </p:txBody>
      </p:sp>
      <p:sp>
        <p:nvSpPr>
          <p:cNvPr id="4" name="ZoneTexte 3">
            <a:extLst>
              <a:ext uri="{FF2B5EF4-FFF2-40B4-BE49-F238E27FC236}">
                <a16:creationId xmlns:a16="http://schemas.microsoft.com/office/drawing/2014/main" id="{04F3E819-101A-49ED-8399-6EBAFC0D14AC}"/>
              </a:ext>
            </a:extLst>
          </p:cNvPr>
          <p:cNvSpPr txBox="1"/>
          <p:nvPr/>
        </p:nvSpPr>
        <p:spPr>
          <a:xfrm>
            <a:off x="695325" y="1219201"/>
            <a:ext cx="10515599" cy="5263492"/>
          </a:xfrm>
          <a:prstGeom prst="rect">
            <a:avLst/>
          </a:prstGeom>
          <a:noFill/>
        </p:spPr>
        <p:txBody>
          <a:bodyPr wrap="square">
            <a:spAutoFit/>
          </a:bodyPr>
          <a:lstStyle/>
          <a:p>
            <a:pPr algn="r" rtl="1">
              <a:lnSpc>
                <a:spcPct val="115000"/>
              </a:lnSpc>
              <a:spcAft>
                <a:spcPts val="1000"/>
              </a:spcAft>
            </a:pPr>
            <a:r>
              <a:rPr lang="ar-DZ" sz="2400" b="1" dirty="0">
                <a:effectLst/>
                <a:latin typeface="Calibri" panose="020F0502020204030204" pitchFamily="34" charset="0"/>
                <a:ea typeface="Calibri" panose="020F0502020204030204" pitchFamily="34" charset="0"/>
                <a:cs typeface="Simplified Arabic" panose="02020603050405020304" pitchFamily="18" charset="-78"/>
              </a:rPr>
              <a:t> أولا : أسباب اللجوء إلى التدريب الدولي : إن المغتربين الذين يعملون بالخارج يواجهون مجموعة مختلفة من الصعوبات بسبب اختلاف النظام الثقافي الاجتماعي الاقتصادي ، الشعور بالتخلي عن مقر الشركة علاوة على ذلك ظهور أعراض الصدمة الثقافية القلق الإحباط ، و الذي بطبعه كل هذا يؤدي تعقيد تكيف هذا المغترب و أسرته ، لذلك يتعين على الشركات تقديم برامج تدريبية رسمية لإعداد العاملين و أسرهم من اجل تقليل المشاكل الناجمة عن الصدمة الثقافية .   </a:t>
            </a:r>
            <a:endParaRPr lang="fr-FR" sz="2400" b="1" dirty="0">
              <a:effectLst/>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DZ" sz="2400" b="1" dirty="0">
                <a:effectLst/>
                <a:latin typeface="Calibri" panose="020F0502020204030204" pitchFamily="34" charset="0"/>
                <a:ea typeface="Calibri" panose="020F0502020204030204" pitchFamily="34" charset="0"/>
                <a:cs typeface="Simplified Arabic" panose="02020603050405020304" pitchFamily="18" charset="-78"/>
              </a:rPr>
              <a:t>-أكد جل الباحثين على أهمية التدريب الدولي كأحد أهم نجاح مقومات نجاح المهمة الدولية . </a:t>
            </a:r>
            <a:endParaRPr lang="fr-FR" sz="2400" b="1" dirty="0">
              <a:effectLst/>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DZ" sz="2400" b="1" dirty="0">
                <a:effectLst/>
                <a:latin typeface="Calibri" panose="020F0502020204030204" pitchFamily="34" charset="0"/>
                <a:ea typeface="Calibri" panose="020F0502020204030204" pitchFamily="34" charset="0"/>
                <a:cs typeface="Simplified Arabic" panose="02020603050405020304" pitchFamily="18" charset="-78"/>
              </a:rPr>
              <a:t>-يضيف باحث الاري أن هدفه الرئيسي يتمثل في مساعدة الأفراد على التكيف مع الأحداث الغير المتوقعة في الثقافة الجديدة   </a:t>
            </a:r>
            <a:endParaRPr lang="fr-FR" sz="2400" b="1" dirty="0">
              <a:effectLst/>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DZ" sz="2400" b="1" dirty="0">
                <a:effectLst/>
                <a:latin typeface="Calibri" panose="020F0502020204030204" pitchFamily="34" charset="0"/>
                <a:ea typeface="Calibri" panose="020F0502020204030204" pitchFamily="34" charset="0"/>
                <a:cs typeface="Simplified Arabic" panose="02020603050405020304" pitchFamily="18" charset="-78"/>
              </a:rPr>
              <a:t>-ووفقا لباركر سنة 1996 أن التدريب يضمن للمغترب و </a:t>
            </a:r>
            <a:r>
              <a:rPr lang="ar-DZ" sz="2400" b="1" dirty="0" err="1">
                <a:effectLst/>
                <a:latin typeface="Calibri" panose="020F0502020204030204" pitchFamily="34" charset="0"/>
                <a:ea typeface="Calibri" panose="020F0502020204030204" pitchFamily="34" charset="0"/>
                <a:cs typeface="Simplified Arabic" panose="02020603050405020304" pitchFamily="18" charset="-78"/>
              </a:rPr>
              <a:t>آسرته</a:t>
            </a:r>
            <a:r>
              <a:rPr lang="ar-DZ" sz="2400" b="1" dirty="0">
                <a:effectLst/>
                <a:latin typeface="Calibri" panose="020F0502020204030204" pitchFamily="34" charset="0"/>
                <a:ea typeface="Calibri" panose="020F0502020204030204" pitchFamily="34" charset="0"/>
                <a:cs typeface="Simplified Arabic" panose="02020603050405020304" pitchFamily="18" charset="-78"/>
              </a:rPr>
              <a:t> الاستعداد الكافي للتكيف مع البيئة الجديدة .</a:t>
            </a:r>
            <a:endParaRPr lang="fr-FR" sz="2400" b="1" dirty="0">
              <a:effectLst/>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DZ" sz="2400" b="1" dirty="0">
                <a:effectLst/>
                <a:latin typeface="Calibri" panose="020F0502020204030204" pitchFamily="34" charset="0"/>
                <a:ea typeface="Calibri" panose="020F0502020204030204" pitchFamily="34" charset="0"/>
                <a:cs typeface="Simplified Arabic" panose="02020603050405020304" pitchFamily="18" charset="-78"/>
              </a:rPr>
              <a:t>- يساعد في تطوير المهارات لتسهيل تكيف المغترب .</a:t>
            </a:r>
            <a:endParaRPr lang="fr-FR" sz="2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37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5F97F52-9387-457D-915F-BBB836976DC8}"/>
              </a:ext>
            </a:extLst>
          </p:cNvPr>
          <p:cNvSpPr txBox="1"/>
          <p:nvPr/>
        </p:nvSpPr>
        <p:spPr>
          <a:xfrm>
            <a:off x="533400" y="765564"/>
            <a:ext cx="10829925" cy="5588838"/>
          </a:xfrm>
          <a:prstGeom prst="rect">
            <a:avLst/>
          </a:prstGeom>
          <a:noFill/>
        </p:spPr>
        <p:txBody>
          <a:bodyPr wrap="square">
            <a:spAutoFit/>
          </a:bodyPr>
          <a:lstStyle/>
          <a:p>
            <a:pPr algn="r">
              <a:lnSpc>
                <a:spcPct val="115000"/>
              </a:lnSpc>
              <a:spcAft>
                <a:spcPts val="1000"/>
              </a:spcAft>
            </a:pPr>
            <a:r>
              <a:rPr lang="ar-DZ" sz="2400"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ثانيا : أساليبه :</a:t>
            </a:r>
            <a:endParaRPr lang="fr-FR"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DZ" sz="2400" b="1" dirty="0">
                <a:effectLst/>
                <a:latin typeface="Calibri" panose="020F0502020204030204" pitchFamily="34" charset="0"/>
                <a:ea typeface="Calibri" panose="020F0502020204030204" pitchFamily="34" charset="0"/>
                <a:cs typeface="Simplified Arabic" panose="02020603050405020304" pitchFamily="18" charset="-78"/>
              </a:rPr>
              <a:t>أساليب التدريب الدولي : </a:t>
            </a:r>
            <a:r>
              <a:rPr lang="ar-DZ" sz="2400" dirty="0">
                <a:effectLst/>
                <a:latin typeface="Calibri" panose="020F0502020204030204" pitchFamily="34" charset="0"/>
                <a:ea typeface="Calibri" panose="020F0502020204030204" pitchFamily="34" charset="0"/>
                <a:cs typeface="Simplified Arabic" panose="02020603050405020304" pitchFamily="18" charset="-78"/>
              </a:rPr>
              <a:t>متمثلة على الأقل في ثلاث مقاربات مختلفة و هي كالتالي :</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DZ" sz="2400" b="1" dirty="0">
                <a:effectLst/>
                <a:latin typeface="Calibri" panose="020F0502020204030204" pitchFamily="34" charset="0"/>
                <a:ea typeface="Calibri" panose="020F0502020204030204" pitchFamily="34" charset="0"/>
                <a:cs typeface="Simplified Arabic" panose="02020603050405020304" pitchFamily="18" charset="-78"/>
              </a:rPr>
              <a:t>1-المقاربة المعرفية :</a:t>
            </a:r>
            <a:r>
              <a:rPr lang="ar-DZ" sz="2400" dirty="0">
                <a:effectLst/>
                <a:latin typeface="Calibri" panose="020F0502020204030204" pitchFamily="34" charset="0"/>
                <a:ea typeface="Calibri" panose="020F0502020204030204" pitchFamily="34" charset="0"/>
                <a:cs typeface="Simplified Arabic" panose="02020603050405020304" pitchFamily="18" charset="-78"/>
              </a:rPr>
              <a:t> وتسمى أيضا مقاربة الحصول على المعلومات ، وهي ترتكز على مساعدة المغتربين لمعرفة القيم الثقافية للبلد المضيف ، مما يزيد اداركه للأهداف ، قيم ومزايا دولية . </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DZ" sz="2400" b="1" dirty="0">
                <a:effectLst/>
                <a:latin typeface="Calibri" panose="020F0502020204030204" pitchFamily="34" charset="0"/>
                <a:ea typeface="Calibri" panose="020F0502020204030204" pitchFamily="34" charset="0"/>
                <a:cs typeface="Simplified Arabic" panose="02020603050405020304" pitchFamily="18" charset="-78"/>
              </a:rPr>
              <a:t>2-المقاربة الوجدانية أو العاطفية :</a:t>
            </a:r>
            <a:r>
              <a:rPr lang="ar-DZ" sz="2400" dirty="0">
                <a:effectLst/>
                <a:latin typeface="Calibri" panose="020F0502020204030204" pitchFamily="34" charset="0"/>
                <a:ea typeface="Calibri" panose="020F0502020204030204" pitchFamily="34" charset="0"/>
                <a:cs typeface="Simplified Arabic" panose="02020603050405020304" pitchFamily="18" charset="-78"/>
              </a:rPr>
              <a:t> وهي عبارة عن تدريب تعليمي يشمل التدريب على الاستيعاب الثقافي و التدريب على الوعي الثقافي و التدريب على الحساسية ، بالنسبة للاستيعاب الثقافي فانه يرتكز على تعليم الثقافة ، قيم ، مواقف ، سلوكيات و تقاليد البلد المضيف أو البلدان الأخرى ، إما التدريب على الحساسية فهو يركز على تعليم الأفراد المراعاة و فهم مشاعر المجتمعات الأخرى و عواطفها ، إما فيما يخص التدريب على الوعي الثقافي فيتمثل في دراسة ثقافة البلد المضيف و تأثيرها على سلوكه ، وبالتالي فهم طبيعة الاختلافات الثقافية .</a:t>
            </a:r>
          </a:p>
          <a:p>
            <a:pPr algn="r" rtl="1">
              <a:lnSpc>
                <a:spcPct val="115000"/>
              </a:lnSpc>
              <a:spcAft>
                <a:spcPts val="1000"/>
              </a:spcAft>
            </a:pPr>
            <a:r>
              <a:rPr lang="ar-DZ" sz="2400" b="1" dirty="0">
                <a:effectLst/>
                <a:latin typeface="Calibri" panose="020F0502020204030204" pitchFamily="34" charset="0"/>
                <a:ea typeface="Calibri" panose="020F0502020204030204" pitchFamily="34" charset="0"/>
                <a:cs typeface="Simplified Arabic" panose="02020603050405020304" pitchFamily="18" charset="-78"/>
              </a:rPr>
              <a:t>-المقاربة التجريبية :</a:t>
            </a:r>
            <a:r>
              <a:rPr lang="ar-DZ" sz="2400" dirty="0">
                <a:effectLst/>
                <a:latin typeface="Calibri" panose="020F0502020204030204" pitchFamily="34" charset="0"/>
                <a:ea typeface="Calibri" panose="020F0502020204030204" pitchFamily="34" charset="0"/>
                <a:cs typeface="Simplified Arabic" panose="02020603050405020304" pitchFamily="18" charset="-78"/>
              </a:rPr>
              <a:t> جاءت كرد فعل على الانتقادات التي وجهت للمقاربة المعرفية ، و التي لم تكن مناسبة للتدريب على التنوع الثقافي ، إذ تشير إلى تلك التقنيات التي توفر محاكاة واقعية مثل مراكز التقييم </a:t>
            </a:r>
            <a:r>
              <a:rPr lang="ar-DZ" dirty="0">
                <a:effectLst/>
                <a:latin typeface="Calibri" panose="020F0502020204030204" pitchFamily="34" charset="0"/>
                <a:ea typeface="Calibri" panose="020F0502020204030204" pitchFamily="34" charset="0"/>
                <a:cs typeface="Simplified Arabic" panose="02020603050405020304" pitchFamily="18" charset="-78"/>
              </a:rPr>
              <a:t>.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endParaRPr lang="fr-FR"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06437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Espace réservé d’image 22" descr="vue d'un groupe travaillant sur des tables de conférence"/>
          <p:cNvPicPr>
            <a:picLocks noGrp="1" noChangeAspect="1"/>
          </p:cNvPicPr>
          <p:nvPr>
            <p:ph type="pic" sz="quarter" idx="13"/>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p:blipFill>
        <p:spPr/>
      </p:pic>
      <p:sp>
        <p:nvSpPr>
          <p:cNvPr id="4" name="Titre 3">
            <a:extLst>
              <a:ext uri="{FF2B5EF4-FFF2-40B4-BE49-F238E27FC236}">
                <a16:creationId xmlns:a16="http://schemas.microsoft.com/office/drawing/2014/main" id="{2900FD67-AB1A-47D1-8E1E-C39FEE0B83BC}"/>
              </a:ext>
            </a:extLst>
          </p:cNvPr>
          <p:cNvSpPr>
            <a:spLocks noGrp="1"/>
          </p:cNvSpPr>
          <p:nvPr>
            <p:ph type="title"/>
          </p:nvPr>
        </p:nvSpPr>
        <p:spPr>
          <a:xfrm>
            <a:off x="9058274" y="729658"/>
            <a:ext cx="2547235" cy="546692"/>
          </a:xfrm>
        </p:spPr>
        <p:txBody>
          <a:bodyPr/>
          <a:lstStyle/>
          <a:p>
            <a:r>
              <a:rPr lang="ar-DZ" b="1" dirty="0">
                <a:solidFill>
                  <a:srgbClr val="FF0000"/>
                </a:solidFill>
              </a:rPr>
              <a:t>مفهوم التباين الثقافي </a:t>
            </a:r>
            <a:r>
              <a:rPr lang="ar-DZ" dirty="0"/>
              <a:t>:</a:t>
            </a:r>
            <a:endParaRPr lang="fr-FR" dirty="0"/>
          </a:p>
        </p:txBody>
      </p:sp>
      <p:sp>
        <p:nvSpPr>
          <p:cNvPr id="8" name="ZoneTexte 7">
            <a:extLst>
              <a:ext uri="{FF2B5EF4-FFF2-40B4-BE49-F238E27FC236}">
                <a16:creationId xmlns:a16="http://schemas.microsoft.com/office/drawing/2014/main" id="{94AA32FB-7BC0-4979-8CE3-B97DAC31A3DF}"/>
              </a:ext>
            </a:extLst>
          </p:cNvPr>
          <p:cNvSpPr txBox="1"/>
          <p:nvPr/>
        </p:nvSpPr>
        <p:spPr>
          <a:xfrm>
            <a:off x="4861809" y="1276350"/>
            <a:ext cx="6096000" cy="2858475"/>
          </a:xfrm>
          <a:prstGeom prst="rect">
            <a:avLst/>
          </a:prstGeom>
          <a:noFill/>
        </p:spPr>
        <p:txBody>
          <a:bodyPr wrap="square">
            <a:spAutoFit/>
          </a:bodyPr>
          <a:lstStyle/>
          <a:p>
            <a:pPr marL="228600" algn="r" rtl="1">
              <a:lnSpc>
                <a:spcPct val="107000"/>
              </a:lnSpc>
              <a:spcAft>
                <a:spcPts val="800"/>
              </a:spcAft>
            </a:pPr>
            <a:r>
              <a:rPr lang="ar-DZ" sz="2800" b="1" dirty="0">
                <a:effectLst/>
                <a:latin typeface="Calibri" panose="020F0502020204030204" pitchFamily="34" charset="0"/>
                <a:ea typeface="Calibri" panose="020F0502020204030204" pitchFamily="34" charset="0"/>
                <a:cs typeface="Simplified Arabic" panose="02020603050405020304" pitchFamily="18" charset="-78"/>
              </a:rPr>
              <a:t>أي تدخل مخطط صمم لزيادة معارف ومهارات المغترب للعمل بفعالية وتحقيق مستوى رضا عن الحياة في دول مضيفة ذات ثقافات متباينة، حيث ينعكس التدريب على التباين الثقافي الفعال من خلال التغيرات "</a:t>
            </a:r>
            <a:r>
              <a:rPr lang="ar-DZ" sz="2800" b="1" dirty="0" err="1">
                <a:effectLst/>
                <a:latin typeface="Calibri" panose="020F0502020204030204" pitchFamily="34" charset="0"/>
                <a:ea typeface="Calibri" panose="020F0502020204030204" pitchFamily="34" charset="0"/>
                <a:cs typeface="Simplified Arabic" panose="02020603050405020304" pitchFamily="18" charset="-78"/>
              </a:rPr>
              <a:t>الإدراكية"،"العاطفية"،"السلوكية</a:t>
            </a:r>
            <a:r>
              <a:rPr lang="ar-DZ" sz="2800" b="1" dirty="0">
                <a:effectLst/>
                <a:latin typeface="Calibri" panose="020F0502020204030204" pitchFamily="34" charset="0"/>
                <a:ea typeface="Calibri" panose="020F0502020204030204" pitchFamily="34" charset="0"/>
                <a:cs typeface="Simplified Arabic" panose="02020603050405020304" pitchFamily="18" charset="-78"/>
              </a:rPr>
              <a:t>" التي تحدد للمغترب الخاضع له.</a:t>
            </a:r>
            <a:endParaRPr lang="fr-FR" sz="2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40346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Espace réservé d’image 17" descr="homme et femme assis à une table au bureau"/>
          <p:cNvPicPr>
            <a:picLocks noGrp="1" noChangeAspect="1"/>
          </p:cNvPicPr>
          <p:nvPr>
            <p:ph type="pic" sz="quarter" idx="13"/>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p:pic>
      <p:graphicFrame>
        <p:nvGraphicFramePr>
          <p:cNvPr id="15" name="Espace réservé du contenu 100" descr="Graphique SmartArt">
            <a:extLst>
              <a:ext uri="{FF2B5EF4-FFF2-40B4-BE49-F238E27FC236}">
                <a16:creationId xmlns:a16="http://schemas.microsoft.com/office/drawing/2014/main" id="{B5D5564A-0C86-4C0D-8913-1C2ECCFAA690}"/>
              </a:ext>
            </a:extLst>
          </p:cNvPr>
          <p:cNvGraphicFramePr>
            <a:graphicFrameLocks noGrp="1"/>
          </p:cNvGraphicFramePr>
          <p:nvPr>
            <p:ph idx="1"/>
            <p:extLst>
              <p:ext uri="{D42A27DB-BD31-4B8C-83A1-F6EECF244321}">
                <p14:modId xmlns:p14="http://schemas.microsoft.com/office/powerpoint/2010/main" val="1417043796"/>
              </p:ext>
            </p:extLst>
          </p:nvPr>
        </p:nvGraphicFramePr>
        <p:xfrm>
          <a:off x="4974768" y="2408047"/>
          <a:ext cx="6574973" cy="3461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ZoneTexte 9">
            <a:extLst>
              <a:ext uri="{FF2B5EF4-FFF2-40B4-BE49-F238E27FC236}">
                <a16:creationId xmlns:a16="http://schemas.microsoft.com/office/drawing/2014/main" id="{E7585DE0-7A5B-45D3-81FE-AFF775AB56B8}"/>
              </a:ext>
            </a:extLst>
          </p:cNvPr>
          <p:cNvSpPr txBox="1"/>
          <p:nvPr/>
        </p:nvSpPr>
        <p:spPr>
          <a:xfrm>
            <a:off x="4523692" y="988296"/>
            <a:ext cx="7477124" cy="5552289"/>
          </a:xfrm>
          <a:prstGeom prst="rect">
            <a:avLst/>
          </a:prstGeom>
          <a:noFill/>
        </p:spPr>
        <p:txBody>
          <a:bodyPr wrap="square">
            <a:spAutoFit/>
          </a:bodyPr>
          <a:lstStyle/>
          <a:p>
            <a:pPr marL="228600" algn="r" rtl="1">
              <a:lnSpc>
                <a:spcPct val="107000"/>
              </a:lnSpc>
              <a:spcAft>
                <a:spcPts val="800"/>
              </a:spcAft>
            </a:pPr>
            <a:r>
              <a:rPr lang="ar-DZ" b="1" dirty="0">
                <a:effectLst/>
                <a:latin typeface="Calibri" panose="020F0502020204030204" pitchFamily="34" charset="0"/>
                <a:ea typeface="Calibri" panose="020F0502020204030204" pitchFamily="34" charset="0"/>
                <a:cs typeface="Simplified Arabic" panose="02020603050405020304" pitchFamily="18" charset="-78"/>
              </a:rPr>
              <a:t>ولضمان فعالية التدريب على التباين الثقافي يجب إتباع منهج نظامي في تصميم برنامج التدريب الثقافي، وذلك يمر بخمسة مراحل منفصلة وهي:</a:t>
            </a:r>
            <a:endParaRPr lang="fr-FR"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panose="05000000000000000000" pitchFamily="2" charset="2"/>
              <a:buChar char=""/>
            </a:pPr>
            <a:r>
              <a:rPr lang="ar-DZ"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المرحلة الأولى: تحديد نوع المهمة العالمية:</a:t>
            </a:r>
            <a:endParaRPr lang="fr-FR"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685800" algn="r" rtl="1">
              <a:lnSpc>
                <a:spcPct val="107000"/>
              </a:lnSpc>
              <a:spcAft>
                <a:spcPts val="800"/>
              </a:spcAft>
            </a:pPr>
            <a:r>
              <a:rPr lang="ar-DZ" b="1" dirty="0">
                <a:effectLst/>
                <a:latin typeface="Calibri" panose="020F0502020204030204" pitchFamily="34" charset="0"/>
                <a:ea typeface="Calibri" panose="020F0502020204030204" pitchFamily="34" charset="0"/>
                <a:cs typeface="Simplified Arabic" panose="02020603050405020304" pitchFamily="18" charset="-78"/>
              </a:rPr>
              <a:t>يجب أخذ نوع المهمة الدولية في عين </a:t>
            </a:r>
            <a:r>
              <a:rPr lang="ar-DZ" b="1" dirty="0" err="1">
                <a:effectLst/>
                <a:latin typeface="Calibri" panose="020F0502020204030204" pitchFamily="34" charset="0"/>
                <a:ea typeface="Calibri" panose="020F0502020204030204" pitchFamily="34" charset="0"/>
                <a:cs typeface="Simplified Arabic" panose="02020603050405020304" pitchFamily="18" charset="-78"/>
              </a:rPr>
              <a:t>الإعتبار</a:t>
            </a:r>
            <a:r>
              <a:rPr lang="ar-DZ" b="1" dirty="0">
                <a:effectLst/>
                <a:latin typeface="Calibri" panose="020F0502020204030204" pitchFamily="34" charset="0"/>
                <a:ea typeface="Calibri" panose="020F0502020204030204" pitchFamily="34" charset="0"/>
                <a:cs typeface="Simplified Arabic" panose="02020603050405020304" pitchFamily="18" charset="-78"/>
              </a:rPr>
              <a:t> عند تصميم برامج التدريب الثقافي وتختلف المهمة العالمية حسب نوعية إدارة الأداء. واعتماد على غايات الأداء صنف </a:t>
            </a:r>
            <a:r>
              <a:rPr lang="fr-FR" b="1" dirty="0" err="1">
                <a:effectLst/>
                <a:latin typeface="Simplified Arabic" panose="02020603050405020304" pitchFamily="18" charset="-78"/>
                <a:ea typeface="Calibri" panose="020F0502020204030204" pitchFamily="34" charset="0"/>
                <a:cs typeface="Arial" panose="020B0604020202020204" pitchFamily="34" charset="0"/>
              </a:rPr>
              <a:t>caligiuri</a:t>
            </a:r>
            <a:r>
              <a:rPr lang="ar-DZ" b="1" dirty="0">
                <a:effectLst/>
                <a:latin typeface="Calibri" panose="020F0502020204030204" pitchFamily="34" charset="0"/>
                <a:ea typeface="Calibri" panose="020F0502020204030204" pitchFamily="34" charset="0"/>
                <a:cs typeface="Simplified Arabic" panose="02020603050405020304" pitchFamily="18" charset="-78"/>
              </a:rPr>
              <a:t> المهام العالمية الى 4 أصناف: فنية، وظيفية/تكتيكية ،تطويرية، إستراتيجية /تنفيذية.</a:t>
            </a:r>
            <a:endParaRPr lang="fr-FR"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Times New Roman" panose="02020603050405020304" pitchFamily="18" charset="0"/>
              <a:buChar char="‐"/>
            </a:pPr>
            <a:r>
              <a:rPr lang="ar-DZ" b="1" dirty="0">
                <a:effectLst/>
                <a:latin typeface="Calibri" panose="020F0502020204030204" pitchFamily="34" charset="0"/>
                <a:ea typeface="Calibri" panose="020F0502020204030204" pitchFamily="34" charset="0"/>
                <a:cs typeface="Simplified Arabic" panose="02020603050405020304" pitchFamily="18" charset="-78"/>
              </a:rPr>
              <a:t>وفي </a:t>
            </a:r>
            <a:r>
              <a:rPr lang="ar-DZ" b="1" dirty="0" err="1">
                <a:effectLst/>
                <a:latin typeface="Calibri" panose="020F0502020204030204" pitchFamily="34" charset="0"/>
                <a:ea typeface="Calibri" panose="020F0502020204030204" pitchFamily="34" charset="0"/>
                <a:cs typeface="Simplified Arabic" panose="02020603050405020304" pitchFamily="18" charset="-78"/>
              </a:rPr>
              <a:t>مايلي</a:t>
            </a:r>
            <a:r>
              <a:rPr lang="ar-DZ" b="1" dirty="0">
                <a:effectLst/>
                <a:latin typeface="Calibri" panose="020F0502020204030204" pitchFamily="34" charset="0"/>
                <a:ea typeface="Calibri" panose="020F0502020204030204" pitchFamily="34" charset="0"/>
                <a:cs typeface="Simplified Arabic" panose="02020603050405020304" pitchFamily="18" charset="-78"/>
              </a:rPr>
              <a:t> نشرح هذه المهام حسب العالم </a:t>
            </a:r>
            <a:r>
              <a:rPr lang="fr-FR" b="1" dirty="0" err="1">
                <a:effectLst/>
                <a:latin typeface="Simplified Arabic" panose="02020603050405020304" pitchFamily="18" charset="-78"/>
                <a:ea typeface="Calibri" panose="020F0502020204030204" pitchFamily="34" charset="0"/>
                <a:cs typeface="Arial" panose="020B0604020202020204" pitchFamily="34" charset="0"/>
              </a:rPr>
              <a:t>caligiuri</a:t>
            </a:r>
            <a:r>
              <a:rPr lang="ar-DZ" b="1" dirty="0">
                <a:effectLst/>
                <a:latin typeface="Calibri" panose="020F0502020204030204" pitchFamily="34" charset="0"/>
                <a:ea typeface="Calibri" panose="020F0502020204030204" pitchFamily="34" charset="0"/>
                <a:cs typeface="Simplified Arabic" panose="02020603050405020304" pitchFamily="18" charset="-78"/>
              </a:rPr>
              <a:t>:</a:t>
            </a:r>
            <a:endParaRPr lang="fr-FR"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Symbol" panose="05050102010706020507" pitchFamily="18" charset="2"/>
              <a:buChar char=""/>
            </a:pPr>
            <a:r>
              <a:rPr lang="ar-DZ" b="1" dirty="0">
                <a:effectLst/>
                <a:latin typeface="Calibri" panose="020F0502020204030204" pitchFamily="34" charset="0"/>
                <a:ea typeface="Calibri" panose="020F0502020204030204" pitchFamily="34" charset="0"/>
                <a:cs typeface="Simplified Arabic" panose="02020603050405020304" pitchFamily="18" charset="-78"/>
              </a:rPr>
              <a:t>المهمة الفنية: تشابه في محتواها لأصحاب المناصب المحلية فالموظفون الدوليون يقومون بالمهام المعتادة في الدولة الأم.</a:t>
            </a:r>
            <a:endParaRPr lang="fr-FR"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Symbol" panose="05050102010706020507" pitchFamily="18" charset="2"/>
              <a:buChar char=""/>
            </a:pPr>
            <a:r>
              <a:rPr lang="ar-DZ" b="1" dirty="0">
                <a:effectLst/>
                <a:latin typeface="Calibri" panose="020F0502020204030204" pitchFamily="34" charset="0"/>
                <a:ea typeface="Calibri" panose="020F0502020204030204" pitchFamily="34" charset="0"/>
                <a:cs typeface="Simplified Arabic" panose="02020603050405020304" pitchFamily="18" charset="-78"/>
              </a:rPr>
              <a:t>المهمة الوظيفية/التكتيكية: وهي تشبه المهمة الفنية باستثناء فرق واحد وهو أن التفاعل المؤثر مع موظفي الدولة المضيفة ضروري لنجاح المهمة التكتيكية.</a:t>
            </a:r>
            <a:endParaRPr lang="fr-FR"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Symbol" panose="05050102010706020507" pitchFamily="18" charset="2"/>
              <a:buChar char=""/>
            </a:pPr>
            <a:r>
              <a:rPr lang="ar-DZ" b="1" dirty="0">
                <a:effectLst/>
                <a:latin typeface="Calibri" panose="020F0502020204030204" pitchFamily="34" charset="0"/>
                <a:ea typeface="Calibri" panose="020F0502020204030204" pitchFamily="34" charset="0"/>
                <a:cs typeface="Simplified Arabic" panose="02020603050405020304" pitchFamily="18" charset="-78"/>
              </a:rPr>
              <a:t>المهمة التطويرية: وتربط بالخطط الإستراتيجية للموارد البشرية، حيث أن أغلب المنظمات التي تستخدم هذا النوع من الحالات الدولية تقوم به ضمن برامج التطور الإداري.</a:t>
            </a:r>
            <a:endParaRPr lang="fr-FR"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Symbol" panose="05050102010706020507" pitchFamily="18" charset="2"/>
              <a:buChar char=""/>
            </a:pPr>
            <a:r>
              <a:rPr lang="ar-DZ" b="1" dirty="0">
                <a:effectLst/>
                <a:latin typeface="Calibri" panose="020F0502020204030204" pitchFamily="34" charset="0"/>
                <a:ea typeface="Calibri" panose="020F0502020204030204" pitchFamily="34" charset="0"/>
                <a:cs typeface="Simplified Arabic" panose="02020603050405020304" pitchFamily="18" charset="-78"/>
              </a:rPr>
              <a:t>المهمة الإستراتيجية/التنفيذية: تتجه نحو المستويات العليا (المدير العام ، مساعد المدير)، إن المهمة التنفيذية لها بعد تطويري وبعد إستراتيجي حيث توكل للموظف الدولي عدم مهام مثل الدخول الى سوق جديدة وتطوير القاعدية للدولة.</a:t>
            </a:r>
            <a:endParaRPr lang="fr-FR"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41421817"/>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2167463_TF89238778.potx" id="{A1A83977-5812-4DEB-93FE-BB7A6E94FA19}" vid="{E54CED21-5134-41E6-845B-A363F4332EC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43F881-A283-4804-BC69-C2CA14CA7881}">
  <ds:schemaRefs>
    <ds:schemaRef ds:uri="http://schemas.microsoft.com/sharepoint/v3/contenttype/forms"/>
  </ds:schemaRefs>
</ds:datastoreItem>
</file>

<file path=customXml/itemProps2.xml><?xml version="1.0" encoding="utf-8"?>
<ds:datastoreItem xmlns:ds="http://schemas.openxmlformats.org/officeDocument/2006/customXml" ds:itemID="{A5A6C788-C4FC-4FDC-8A35-3D0FEBD2EC4E}">
  <ds:schemaRefs>
    <ds:schemaRef ds:uri="http://schemas.microsoft.com/office/2006/documentManagement/types"/>
    <ds:schemaRef ds:uri="16c05727-aa75-4e4a-9b5f-8a80a1165891"/>
    <ds:schemaRef ds:uri="71af3243-3dd4-4a8d-8c0d-dd76da1f02a5"/>
    <ds:schemaRef ds:uri="http://purl.org/dc/dcmitype/"/>
    <ds:schemaRef ds:uri="http://schemas.microsoft.com/office/2006/metadata/properties"/>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3F46A686-309E-4CB8-8B43-0618CA3DC8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Présentation pour fiches produits</Template>
  <TotalTime>74</TotalTime>
  <Words>2261</Words>
  <Application>Microsoft Office PowerPoint</Application>
  <PresentationFormat>Grand écran</PresentationFormat>
  <Paragraphs>178</Paragraphs>
  <Slides>22</Slides>
  <Notes>20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22</vt:i4>
      </vt:variant>
    </vt:vector>
  </HeadingPairs>
  <TitlesOfParts>
    <vt:vector size="32" baseType="lpstr">
      <vt:lpstr>Arial</vt:lpstr>
      <vt:lpstr>Calibri</vt:lpstr>
      <vt:lpstr>Gill Sans MT</vt:lpstr>
      <vt:lpstr>Simplified Arabic</vt:lpstr>
      <vt:lpstr>Symbol</vt:lpstr>
      <vt:lpstr>Times New Roman</vt:lpstr>
      <vt:lpstr>Tw Cen MT Condensed</vt:lpstr>
      <vt:lpstr>Wingdings</vt:lpstr>
      <vt:lpstr>Wingdings 2</vt:lpstr>
      <vt:lpstr>DividendVTI</vt:lpstr>
      <vt:lpstr>تدريب الموظفين الدوليين     </vt:lpstr>
      <vt:lpstr>المقدمة                       </vt:lpstr>
      <vt:lpstr>مفهوم التدريب الدولي للموظفيين</vt:lpstr>
      <vt:lpstr>أنواع برامج التدريب الدولي:                                      </vt:lpstr>
      <vt:lpstr>Présentation PowerPoint</vt:lpstr>
      <vt:lpstr>أساليب اللجوء الى التدريب وأساليبه:</vt:lpstr>
      <vt:lpstr>Présentation PowerPoint</vt:lpstr>
      <vt:lpstr>مفهوم التباين الثقافي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الخاتمة: </vt:lpstr>
      <vt:lpstr>Plan de lancement du produit</vt:lpstr>
      <vt:lpstr>Plan de mise en œuvre</vt:lpstr>
      <vt:lpstr>Notre Équipe</vt:lpstr>
      <vt:lpstr>Budget produit</vt:lpstr>
      <vt:lpstr>À suivre</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تدريب الموظفين الدوليين</dc:title>
  <dc:creator>dhoha mhb</dc:creator>
  <cp:lastModifiedBy>dhoha mhb</cp:lastModifiedBy>
  <cp:revision>2</cp:revision>
  <dcterms:created xsi:type="dcterms:W3CDTF">2021-11-15T10:08:32Z</dcterms:created>
  <dcterms:modified xsi:type="dcterms:W3CDTF">2021-11-15T11:22:43Z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