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5" r:id="rId4"/>
  </p:sldMasterIdLst>
  <p:notesMasterIdLst>
    <p:notesMasterId r:id="rId27"/>
  </p:notesMasterIdLst>
  <p:handoutMasterIdLst>
    <p:handoutMasterId r:id="rId28"/>
  </p:handoutMasterIdLst>
  <p:sldIdLst>
    <p:sldId id="256" r:id="rId5"/>
    <p:sldId id="261" r:id="rId6"/>
    <p:sldId id="257" r:id="rId7"/>
    <p:sldId id="259" r:id="rId8"/>
    <p:sldId id="285" r:id="rId9"/>
    <p:sldId id="297" r:id="rId10"/>
    <p:sldId id="298" r:id="rId11"/>
    <p:sldId id="282" r:id="rId12"/>
    <p:sldId id="280" r:id="rId13"/>
    <p:sldId id="286" r:id="rId14"/>
    <p:sldId id="268" r:id="rId15"/>
    <p:sldId id="265" r:id="rId16"/>
    <p:sldId id="290" r:id="rId17"/>
    <p:sldId id="260" r:id="rId18"/>
    <p:sldId id="270" r:id="rId19"/>
    <p:sldId id="287" r:id="rId20"/>
    <p:sldId id="289" r:id="rId21"/>
    <p:sldId id="266" r:id="rId22"/>
    <p:sldId id="288" r:id="rId23"/>
    <p:sldId id="295" r:id="rId24"/>
    <p:sldId id="275" r:id="rId25"/>
    <p:sldId id="296" r:id="rId26"/>
  </p:sldIdLst>
  <p:sldSz cx="12192000" cy="6858000"/>
  <p:notesSz cx="6858000" cy="9144000"/>
  <p:defaultTextStyle>
    <a:defPPr rtl="0">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7F7F7F"/>
    <a:srgbClr val="A6A6A6"/>
    <a:srgbClr val="BFBFBF"/>
    <a:srgbClr val="465359"/>
    <a:srgbClr val="757575"/>
    <a:srgbClr val="8B8B8B"/>
    <a:srgbClr val="B0B0B0"/>
    <a:srgbClr val="D3D3D3"/>
    <a:srgbClr val="EBEB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34" autoAdjust="0"/>
  </p:normalViewPr>
  <p:slideViewPr>
    <p:cSldViewPr snapToGrid="0">
      <p:cViewPr>
        <p:scale>
          <a:sx n="66" d="100"/>
          <a:sy n="66" d="100"/>
        </p:scale>
        <p:origin x="668" y="68"/>
      </p:cViewPr>
      <p:guideLst/>
    </p:cSldViewPr>
  </p:slideViewPr>
  <p:notesTextViewPr>
    <p:cViewPr>
      <p:scale>
        <a:sx n="1" d="1"/>
        <a:sy n="1" d="1"/>
      </p:scale>
      <p:origin x="0" y="0"/>
    </p:cViewPr>
  </p:notesTextViewPr>
  <p:notesViewPr>
    <p:cSldViewPr snapToGrid="0">
      <p:cViewPr varScale="1">
        <p:scale>
          <a:sx n="88" d="100"/>
          <a:sy n="88" d="100"/>
        </p:scale>
        <p:origin x="2934"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6C6A28-CC57-45C3-B713-68F2EFC8A4E6}" type="doc">
      <dgm:prSet loTypeId="urn:microsoft.com/office/officeart/2016/7/layout/VerticalDownArrowProcess" loCatId="process" qsTypeId="urn:microsoft.com/office/officeart/2005/8/quickstyle/simple1" qsCatId="simple" csTypeId="urn:microsoft.com/office/officeart/2005/8/colors/accent1_2" csCatId="accent1" phldr="1"/>
      <dgm:spPr/>
      <dgm:t>
        <a:bodyPr rtlCol="0"/>
        <a:lstStyle/>
        <a:p>
          <a:pPr rtl="0"/>
          <a:endParaRPr lang="en-US"/>
        </a:p>
      </dgm:t>
    </dgm:pt>
    <dgm:pt modelId="{4ED46DEC-8E6E-4774-9538-FDB89C72D107}" type="pres">
      <dgm:prSet presAssocID="{4F6C6A28-CC57-45C3-B713-68F2EFC8A4E6}" presName="Name0" presStyleCnt="0">
        <dgm:presLayoutVars>
          <dgm:dir/>
          <dgm:animLvl val="lvl"/>
          <dgm:resizeHandles val="exact"/>
        </dgm:presLayoutVars>
      </dgm:prSet>
      <dgm:spPr/>
    </dgm:pt>
  </dgm:ptLst>
  <dgm:cxnLst>
    <dgm:cxn modelId="{C6CFBCD5-2979-4C46-88D8-D38F396C2F7F}" type="presOf" srcId="{4F6C6A28-CC57-45C3-B713-68F2EFC8A4E6}" destId="{4ED46DEC-8E6E-4774-9538-FDB89C72D107}" srcOrd="0" destOrd="0" presId="urn:microsoft.com/office/officeart/2016/7/layout/VerticalDownArrow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DCF06D2-3E10-43B4-BE1C-A4B4D54F90AC}" type="doc">
      <dgm:prSet loTypeId="urn:microsoft.com/office/officeart/2009/3/layout/IncreasingArrowsProcess" loCatId="process" qsTypeId="urn:microsoft.com/office/officeart/2005/8/quickstyle/simple1" qsCatId="simple" csTypeId="urn:microsoft.com/office/officeart/2005/8/colors/accent1_2" csCatId="accent1" phldr="1"/>
      <dgm:spPr/>
      <dgm:t>
        <a:bodyPr rtlCol="0"/>
        <a:lstStyle/>
        <a:p>
          <a:pPr rtl="0"/>
          <a:endParaRPr lang="en-US"/>
        </a:p>
      </dgm:t>
    </dgm:pt>
    <dgm:pt modelId="{DFEFF09B-3316-484E-BDDC-594F853465CA}">
      <dgm:prSet phldrT="[Text]"/>
      <dgm:spPr>
        <a:solidFill>
          <a:srgbClr val="EBEBEB"/>
        </a:solidFill>
        <a:ln>
          <a:solidFill>
            <a:srgbClr val="465359"/>
          </a:solidFill>
        </a:ln>
      </dgm:spPr>
      <dgm:t>
        <a:bodyPr rtlCol="0"/>
        <a:lstStyle/>
        <a:p>
          <a:pPr rtl="0"/>
          <a:r>
            <a:rPr lang="fr-FR" noProof="0" dirty="0">
              <a:solidFill>
                <a:schemeClr val="tx2"/>
              </a:solidFill>
            </a:rPr>
            <a:t>Texte ici</a:t>
          </a:r>
          <a:endParaRPr lang="fr-FR" noProof="0" dirty="0"/>
        </a:p>
      </dgm:t>
    </dgm:pt>
    <dgm:pt modelId="{E538D36E-063A-42D4-AE1F-A7433881BEE7}" type="parTrans" cxnId="{80DFDB10-B61B-4F25-98D7-833F01581036}">
      <dgm:prSet/>
      <dgm:spPr/>
      <dgm:t>
        <a:bodyPr rtlCol="0"/>
        <a:lstStyle/>
        <a:p>
          <a:pPr rtl="0"/>
          <a:endParaRPr lang="fr-FR" noProof="0" dirty="0"/>
        </a:p>
      </dgm:t>
    </dgm:pt>
    <dgm:pt modelId="{9C3C34F5-FB46-48DA-B380-FDC19D593898}" type="sibTrans" cxnId="{80DFDB10-B61B-4F25-98D7-833F01581036}">
      <dgm:prSet/>
      <dgm:spPr/>
      <dgm:t>
        <a:bodyPr rtlCol="0"/>
        <a:lstStyle/>
        <a:p>
          <a:pPr rtl="0"/>
          <a:endParaRPr lang="fr-FR" noProof="0" dirty="0"/>
        </a:p>
      </dgm:t>
    </dgm:pt>
    <dgm:pt modelId="{529ADF33-DE8E-4EAC-905D-D83A7046AB2C}">
      <dgm:prSet phldrT="[Text]" custT="1"/>
      <dgm:spPr>
        <a:noFill/>
        <a:ln>
          <a:noFill/>
        </a:ln>
      </dgm:spPr>
      <dgm:t>
        <a:bodyPr rtlCol="0"/>
        <a:lstStyle/>
        <a:p>
          <a:pPr rtl="0"/>
          <a:r>
            <a:rPr lang="fr-FR" sz="1100" noProof="0" dirty="0">
              <a:solidFill>
                <a:schemeClr val="bg1"/>
              </a:solidFill>
              <a:cs typeface="Arial" panose="020B0604020202020204" pitchFamily="34" charset="0"/>
            </a:rPr>
            <a:t>Cette diapositive est modifiable à 100 %. Adaptez-la à vos besoins et attirez l’attention de votre audience. </a:t>
          </a:r>
          <a:endParaRPr lang="fr-FR" sz="1100" noProof="0" dirty="0">
            <a:solidFill>
              <a:schemeClr val="bg1"/>
            </a:solidFill>
          </a:endParaRPr>
        </a:p>
      </dgm:t>
    </dgm:pt>
    <dgm:pt modelId="{23913E3F-2B51-4215-9313-F115A90A85D6}" type="parTrans" cxnId="{BD88AFB7-D7AF-4B91-94F9-1FDD30358885}">
      <dgm:prSet/>
      <dgm:spPr/>
      <dgm:t>
        <a:bodyPr rtlCol="0"/>
        <a:lstStyle/>
        <a:p>
          <a:pPr rtl="0"/>
          <a:endParaRPr lang="fr-FR" noProof="0" dirty="0"/>
        </a:p>
      </dgm:t>
    </dgm:pt>
    <dgm:pt modelId="{B907CF74-C693-4BD8-8A49-608D837A9085}" type="sibTrans" cxnId="{BD88AFB7-D7AF-4B91-94F9-1FDD30358885}">
      <dgm:prSet/>
      <dgm:spPr/>
      <dgm:t>
        <a:bodyPr rtlCol="0"/>
        <a:lstStyle/>
        <a:p>
          <a:pPr rtl="0"/>
          <a:endParaRPr lang="fr-FR" noProof="0" dirty="0"/>
        </a:p>
      </dgm:t>
    </dgm:pt>
    <dgm:pt modelId="{2A782D97-1806-434E-89D6-675805E7495C}">
      <dgm:prSet phldrT="[Text]"/>
      <dgm:spPr>
        <a:solidFill>
          <a:srgbClr val="8B8B8B"/>
        </a:solidFill>
        <a:ln>
          <a:solidFill>
            <a:srgbClr val="465359"/>
          </a:solidFill>
        </a:ln>
      </dgm:spPr>
      <dgm:t>
        <a:bodyPr rtlCol="0"/>
        <a:lstStyle/>
        <a:p>
          <a:pPr rtl="0"/>
          <a:r>
            <a:rPr lang="fr-FR" noProof="0" dirty="0">
              <a:solidFill>
                <a:schemeClr val="bg1"/>
              </a:solidFill>
            </a:rPr>
            <a:t>Texte ici</a:t>
          </a:r>
        </a:p>
      </dgm:t>
    </dgm:pt>
    <dgm:pt modelId="{5F043647-0EE3-4630-B86D-A581DC4D030B}" type="parTrans" cxnId="{856252B3-450A-40EA-BCAF-52EBE11524FD}">
      <dgm:prSet/>
      <dgm:spPr/>
      <dgm:t>
        <a:bodyPr rtlCol="0"/>
        <a:lstStyle/>
        <a:p>
          <a:pPr rtl="0"/>
          <a:endParaRPr lang="fr-FR" noProof="0" dirty="0"/>
        </a:p>
      </dgm:t>
    </dgm:pt>
    <dgm:pt modelId="{F6A0D58E-86C5-4858-B8DA-21B28C5E66B5}" type="sibTrans" cxnId="{856252B3-450A-40EA-BCAF-52EBE11524FD}">
      <dgm:prSet/>
      <dgm:spPr/>
      <dgm:t>
        <a:bodyPr rtlCol="0"/>
        <a:lstStyle/>
        <a:p>
          <a:pPr rtl="0"/>
          <a:endParaRPr lang="fr-FR" noProof="0" dirty="0"/>
        </a:p>
      </dgm:t>
    </dgm:pt>
    <dgm:pt modelId="{4CDDDD94-16AD-46F1-8CC9-95EE1C109853}">
      <dgm:prSet phldrT="[Text]" custT="1"/>
      <dgm:spPr>
        <a:noFill/>
        <a:ln>
          <a:noFill/>
        </a:ln>
      </dgm:spPr>
      <dgm:t>
        <a:bodyPr rtlCol="0"/>
        <a:lstStyle/>
        <a:p>
          <a:pPr rtl="0"/>
          <a:r>
            <a:rPr lang="fr-FR" sz="1100" noProof="0" dirty="0">
              <a:solidFill>
                <a:schemeClr val="bg1"/>
              </a:solidFill>
              <a:cs typeface="Arial" panose="020B0604020202020204" pitchFamily="34" charset="0"/>
            </a:rPr>
            <a:t>Cette diapositive est modifiable à 100 %. Adaptez-la à vos besoins et attirez l’attention de votre audience. </a:t>
          </a:r>
          <a:endParaRPr lang="fr-FR" sz="1100" noProof="0" dirty="0">
            <a:solidFill>
              <a:schemeClr val="bg1"/>
            </a:solidFill>
          </a:endParaRPr>
        </a:p>
      </dgm:t>
    </dgm:pt>
    <dgm:pt modelId="{2F72B410-E6AA-4600-A286-8414280D35D5}" type="parTrans" cxnId="{6684E1B2-CF35-4AD3-9C04-F2428E932209}">
      <dgm:prSet/>
      <dgm:spPr/>
      <dgm:t>
        <a:bodyPr rtlCol="0"/>
        <a:lstStyle/>
        <a:p>
          <a:pPr rtl="0"/>
          <a:endParaRPr lang="fr-FR" noProof="0" dirty="0"/>
        </a:p>
      </dgm:t>
    </dgm:pt>
    <dgm:pt modelId="{52FFBB23-200D-4E47-AFD3-EB1E6CA5B21E}" type="sibTrans" cxnId="{6684E1B2-CF35-4AD3-9C04-F2428E932209}">
      <dgm:prSet/>
      <dgm:spPr/>
      <dgm:t>
        <a:bodyPr rtlCol="0"/>
        <a:lstStyle/>
        <a:p>
          <a:pPr rtl="0"/>
          <a:endParaRPr lang="fr-FR" noProof="0" dirty="0"/>
        </a:p>
      </dgm:t>
    </dgm:pt>
    <dgm:pt modelId="{15C30A9E-23F7-4624-823A-0F07A6827AC5}">
      <dgm:prSet phldrT="[Text]"/>
      <dgm:spPr>
        <a:solidFill>
          <a:srgbClr val="757575"/>
        </a:solidFill>
        <a:ln>
          <a:solidFill>
            <a:srgbClr val="465359"/>
          </a:solidFill>
        </a:ln>
      </dgm:spPr>
      <dgm:t>
        <a:bodyPr rtlCol="0"/>
        <a:lstStyle/>
        <a:p>
          <a:pPr rtl="0"/>
          <a:r>
            <a:rPr lang="fr-FR" noProof="0" dirty="0">
              <a:solidFill>
                <a:schemeClr val="bg1"/>
              </a:solidFill>
            </a:rPr>
            <a:t>Texte ici</a:t>
          </a:r>
        </a:p>
      </dgm:t>
    </dgm:pt>
    <dgm:pt modelId="{F816F078-1AAF-4E3D-B0B7-F8CBB55720CF}" type="parTrans" cxnId="{8F484229-7B1D-44D8-8123-FD7C8E879226}">
      <dgm:prSet/>
      <dgm:spPr/>
      <dgm:t>
        <a:bodyPr rtlCol="0"/>
        <a:lstStyle/>
        <a:p>
          <a:pPr rtl="0"/>
          <a:endParaRPr lang="fr-FR" noProof="0" dirty="0"/>
        </a:p>
      </dgm:t>
    </dgm:pt>
    <dgm:pt modelId="{19033A74-C38F-4DCB-8146-B83629D682C1}" type="sibTrans" cxnId="{8F484229-7B1D-44D8-8123-FD7C8E879226}">
      <dgm:prSet/>
      <dgm:spPr/>
      <dgm:t>
        <a:bodyPr rtlCol="0"/>
        <a:lstStyle/>
        <a:p>
          <a:pPr rtl="0"/>
          <a:endParaRPr lang="fr-FR" noProof="0" dirty="0"/>
        </a:p>
      </dgm:t>
    </dgm:pt>
    <dgm:pt modelId="{47BF0D82-0E48-4C05-B3F4-2B6F8BD68E22}">
      <dgm:prSet phldrT="[Text]" custT="1"/>
      <dgm:spPr>
        <a:noFill/>
        <a:ln>
          <a:noFill/>
        </a:ln>
      </dgm:spPr>
      <dgm:t>
        <a:bodyPr rtlCol="0"/>
        <a:lstStyle/>
        <a:p>
          <a:pPr rtl="0"/>
          <a:r>
            <a:rPr lang="fr-FR" sz="1100" noProof="0" dirty="0">
              <a:solidFill>
                <a:schemeClr val="bg1"/>
              </a:solidFill>
              <a:cs typeface="Arial" panose="020B0604020202020204" pitchFamily="34" charset="0"/>
            </a:rPr>
            <a:t>Cette diapositive est modifiable à 100 %. Adaptez-la à vos besoins et attirez l’attention de votre audience. </a:t>
          </a:r>
          <a:endParaRPr lang="fr-FR" sz="1100" noProof="0" dirty="0">
            <a:solidFill>
              <a:schemeClr val="bg1"/>
            </a:solidFill>
          </a:endParaRPr>
        </a:p>
      </dgm:t>
    </dgm:pt>
    <dgm:pt modelId="{E06A242F-D707-4C98-A226-8AB72ACAE689}" type="parTrans" cxnId="{E57B4466-D059-42BF-8118-E0A7446A963D}">
      <dgm:prSet/>
      <dgm:spPr/>
      <dgm:t>
        <a:bodyPr rtlCol="0"/>
        <a:lstStyle/>
        <a:p>
          <a:pPr rtl="0"/>
          <a:endParaRPr lang="fr-FR" noProof="0" dirty="0"/>
        </a:p>
      </dgm:t>
    </dgm:pt>
    <dgm:pt modelId="{F478B774-C627-492A-8147-FB11E9FD8015}" type="sibTrans" cxnId="{E57B4466-D059-42BF-8118-E0A7446A963D}">
      <dgm:prSet/>
      <dgm:spPr/>
      <dgm:t>
        <a:bodyPr rtlCol="0"/>
        <a:lstStyle/>
        <a:p>
          <a:pPr rtl="0"/>
          <a:endParaRPr lang="fr-FR" noProof="0" dirty="0"/>
        </a:p>
      </dgm:t>
    </dgm:pt>
    <dgm:pt modelId="{92291559-C216-4320-AF17-C21A8A6C02CF}">
      <dgm:prSet/>
      <dgm:spPr>
        <a:solidFill>
          <a:srgbClr val="D3D3D3"/>
        </a:solidFill>
        <a:ln>
          <a:solidFill>
            <a:srgbClr val="465359"/>
          </a:solidFill>
        </a:ln>
      </dgm:spPr>
      <dgm:t>
        <a:bodyPr rtlCol="0"/>
        <a:lstStyle/>
        <a:p>
          <a:pPr rtl="0"/>
          <a:r>
            <a:rPr lang="fr-FR" noProof="0" dirty="0">
              <a:solidFill>
                <a:schemeClr val="tx2"/>
              </a:solidFill>
            </a:rPr>
            <a:t>Texte ici</a:t>
          </a:r>
          <a:endParaRPr lang="fr-FR" noProof="0" dirty="0"/>
        </a:p>
      </dgm:t>
    </dgm:pt>
    <dgm:pt modelId="{5D100E0D-AC8F-4ED1-A38B-999CDD771848}" type="parTrans" cxnId="{B1279F9A-B177-43B9-9ED7-6D62C21EC808}">
      <dgm:prSet/>
      <dgm:spPr/>
      <dgm:t>
        <a:bodyPr rtlCol="0"/>
        <a:lstStyle/>
        <a:p>
          <a:pPr rtl="0"/>
          <a:endParaRPr lang="fr-FR" noProof="0" dirty="0"/>
        </a:p>
      </dgm:t>
    </dgm:pt>
    <dgm:pt modelId="{49F4F680-0BAB-48BC-94D1-74F8BF9B13F5}" type="sibTrans" cxnId="{B1279F9A-B177-43B9-9ED7-6D62C21EC808}">
      <dgm:prSet/>
      <dgm:spPr/>
      <dgm:t>
        <a:bodyPr rtlCol="0"/>
        <a:lstStyle/>
        <a:p>
          <a:pPr rtl="0"/>
          <a:endParaRPr lang="fr-FR" noProof="0" dirty="0"/>
        </a:p>
      </dgm:t>
    </dgm:pt>
    <dgm:pt modelId="{922DC5BB-F876-4B3A-BA2D-9A341C29F5A5}">
      <dgm:prSet/>
      <dgm:spPr>
        <a:solidFill>
          <a:srgbClr val="B0B0B0"/>
        </a:solidFill>
        <a:ln>
          <a:solidFill>
            <a:srgbClr val="465359"/>
          </a:solidFill>
        </a:ln>
      </dgm:spPr>
      <dgm:t>
        <a:bodyPr rtlCol="0"/>
        <a:lstStyle/>
        <a:p>
          <a:pPr rtl="0"/>
          <a:r>
            <a:rPr lang="fr-FR" noProof="0" dirty="0">
              <a:solidFill>
                <a:schemeClr val="bg1"/>
              </a:solidFill>
            </a:rPr>
            <a:t>Texte ici</a:t>
          </a:r>
        </a:p>
      </dgm:t>
    </dgm:pt>
    <dgm:pt modelId="{16978681-46EE-4242-B485-1E180F9DFC7E}" type="parTrans" cxnId="{F7DC5795-5F5A-443F-9C51-6B2AEF07CE09}">
      <dgm:prSet/>
      <dgm:spPr/>
      <dgm:t>
        <a:bodyPr rtlCol="0"/>
        <a:lstStyle/>
        <a:p>
          <a:pPr rtl="0"/>
          <a:endParaRPr lang="fr-FR" noProof="0" dirty="0"/>
        </a:p>
      </dgm:t>
    </dgm:pt>
    <dgm:pt modelId="{FBA221FA-643E-41C8-A1D7-45EF15E6D570}" type="sibTrans" cxnId="{F7DC5795-5F5A-443F-9C51-6B2AEF07CE09}">
      <dgm:prSet/>
      <dgm:spPr/>
      <dgm:t>
        <a:bodyPr rtlCol="0"/>
        <a:lstStyle/>
        <a:p>
          <a:pPr rtl="0"/>
          <a:endParaRPr lang="fr-FR" noProof="0" dirty="0"/>
        </a:p>
      </dgm:t>
    </dgm:pt>
    <dgm:pt modelId="{D42DDFDD-A79F-4BA2-B286-2F47C0E94445}">
      <dgm:prSet custT="1"/>
      <dgm:spPr>
        <a:noFill/>
        <a:ln>
          <a:noFill/>
        </a:ln>
      </dgm:spPr>
      <dgm:t>
        <a:bodyPr rtlCol="0"/>
        <a:lstStyle/>
        <a:p>
          <a:pPr rtl="0"/>
          <a:r>
            <a:rPr lang="fr-FR" sz="1100" noProof="0" dirty="0">
              <a:solidFill>
                <a:schemeClr val="bg1"/>
              </a:solidFill>
              <a:cs typeface="Arial" panose="020B0604020202020204" pitchFamily="34" charset="0"/>
            </a:rPr>
            <a:t>Cette diapositive est modifiable à 100 %. Adaptez-la à vos besoins et attirez l’attention de votre audience. </a:t>
          </a:r>
          <a:endParaRPr lang="fr-FR" sz="1100" noProof="0" dirty="0"/>
        </a:p>
      </dgm:t>
    </dgm:pt>
    <dgm:pt modelId="{892CDF6B-249F-4974-80D6-D2C67B6C5FDF}" type="parTrans" cxnId="{9A719E1F-2AB3-4E06-AE4C-96F254D4A0FC}">
      <dgm:prSet/>
      <dgm:spPr/>
      <dgm:t>
        <a:bodyPr rtlCol="0"/>
        <a:lstStyle/>
        <a:p>
          <a:pPr rtl="0"/>
          <a:endParaRPr lang="fr-FR" noProof="0" dirty="0"/>
        </a:p>
      </dgm:t>
    </dgm:pt>
    <dgm:pt modelId="{50696A35-429D-445B-B309-EA23B1537ED9}" type="sibTrans" cxnId="{9A719E1F-2AB3-4E06-AE4C-96F254D4A0FC}">
      <dgm:prSet/>
      <dgm:spPr/>
      <dgm:t>
        <a:bodyPr rtlCol="0"/>
        <a:lstStyle/>
        <a:p>
          <a:pPr rtl="0"/>
          <a:endParaRPr lang="fr-FR" noProof="0" dirty="0"/>
        </a:p>
      </dgm:t>
    </dgm:pt>
    <dgm:pt modelId="{1DEBFB4D-C4CD-4CE2-8B92-549E83922321}">
      <dgm:prSet custT="1"/>
      <dgm:spPr>
        <a:noFill/>
        <a:ln>
          <a:noFill/>
        </a:ln>
      </dgm:spPr>
      <dgm:t>
        <a:bodyPr rtlCol="0"/>
        <a:lstStyle/>
        <a:p>
          <a:pPr rtl="0"/>
          <a:r>
            <a:rPr lang="fr-FR" sz="1100" noProof="0" dirty="0">
              <a:solidFill>
                <a:schemeClr val="bg1"/>
              </a:solidFill>
              <a:cs typeface="Arial" panose="020B0604020202020204" pitchFamily="34" charset="0"/>
            </a:rPr>
            <a:t>Cette diapositive est modifiable à 100 %. Adaptez-la à vos besoins et attirez l’attention de votre audience. </a:t>
          </a:r>
          <a:endParaRPr lang="fr-FR" sz="1100" noProof="0" dirty="0"/>
        </a:p>
      </dgm:t>
    </dgm:pt>
    <dgm:pt modelId="{E4CF608F-C502-4020-92D8-F8F18F6DDD4A}" type="parTrans" cxnId="{C070294C-42F8-4801-8301-BB71A1D72F2A}">
      <dgm:prSet/>
      <dgm:spPr/>
      <dgm:t>
        <a:bodyPr rtlCol="0"/>
        <a:lstStyle/>
        <a:p>
          <a:pPr rtl="0"/>
          <a:endParaRPr lang="fr-FR" noProof="0" dirty="0"/>
        </a:p>
      </dgm:t>
    </dgm:pt>
    <dgm:pt modelId="{0F883ADF-78BC-4FCF-935D-9793AB5B8966}" type="sibTrans" cxnId="{C070294C-42F8-4801-8301-BB71A1D72F2A}">
      <dgm:prSet/>
      <dgm:spPr/>
      <dgm:t>
        <a:bodyPr rtlCol="0"/>
        <a:lstStyle/>
        <a:p>
          <a:pPr rtl="0"/>
          <a:endParaRPr lang="fr-FR" noProof="0" dirty="0"/>
        </a:p>
      </dgm:t>
    </dgm:pt>
    <dgm:pt modelId="{E97463CD-5EA7-4E87-827E-D154D63AE0B1}" type="pres">
      <dgm:prSet presAssocID="{8DCF06D2-3E10-43B4-BE1C-A4B4D54F90AC}" presName="Name0" presStyleCnt="0">
        <dgm:presLayoutVars>
          <dgm:chMax val="5"/>
          <dgm:chPref val="5"/>
          <dgm:dir/>
          <dgm:animLvl val="lvl"/>
        </dgm:presLayoutVars>
      </dgm:prSet>
      <dgm:spPr/>
    </dgm:pt>
    <dgm:pt modelId="{DA6A20A0-A65D-4AC5-8699-5A3801D076EE}" type="pres">
      <dgm:prSet presAssocID="{DFEFF09B-3316-484E-BDDC-594F853465CA}" presName="parentText1" presStyleLbl="node1" presStyleIdx="0" presStyleCnt="5">
        <dgm:presLayoutVars>
          <dgm:chMax/>
          <dgm:chPref val="3"/>
          <dgm:bulletEnabled val="1"/>
        </dgm:presLayoutVars>
      </dgm:prSet>
      <dgm:spPr/>
    </dgm:pt>
    <dgm:pt modelId="{A58F0E6E-D01D-4504-8FC9-78609F2D53BA}" type="pres">
      <dgm:prSet presAssocID="{DFEFF09B-3316-484E-BDDC-594F853465CA}" presName="childText1" presStyleLbl="solidAlignAcc1" presStyleIdx="0" presStyleCnt="5">
        <dgm:presLayoutVars>
          <dgm:chMax val="0"/>
          <dgm:chPref val="0"/>
          <dgm:bulletEnabled val="1"/>
        </dgm:presLayoutVars>
      </dgm:prSet>
      <dgm:spPr/>
    </dgm:pt>
    <dgm:pt modelId="{1AD93A5D-0DCB-40BD-9BA6-90BEFDD496D0}" type="pres">
      <dgm:prSet presAssocID="{92291559-C216-4320-AF17-C21A8A6C02CF}" presName="parentText2" presStyleLbl="node1" presStyleIdx="1" presStyleCnt="5" custLinFactNeighborY="15660">
        <dgm:presLayoutVars>
          <dgm:chMax/>
          <dgm:chPref val="3"/>
          <dgm:bulletEnabled val="1"/>
        </dgm:presLayoutVars>
      </dgm:prSet>
      <dgm:spPr/>
    </dgm:pt>
    <dgm:pt modelId="{BFB31FF8-D28C-4376-94A3-F95504EDB80D}" type="pres">
      <dgm:prSet presAssocID="{92291559-C216-4320-AF17-C21A8A6C02CF}" presName="childText2" presStyleLbl="solidAlignAcc1" presStyleIdx="1" presStyleCnt="5" custLinFactNeighborY="8535">
        <dgm:presLayoutVars>
          <dgm:chMax val="0"/>
          <dgm:chPref val="0"/>
          <dgm:bulletEnabled val="1"/>
        </dgm:presLayoutVars>
      </dgm:prSet>
      <dgm:spPr/>
    </dgm:pt>
    <dgm:pt modelId="{59F32027-1075-44B9-9BE7-1200137E6774}" type="pres">
      <dgm:prSet presAssocID="{922DC5BB-F876-4B3A-BA2D-9A341C29F5A5}" presName="parentText3" presStyleLbl="node1" presStyleIdx="2" presStyleCnt="5" custLinFactNeighborY="32364">
        <dgm:presLayoutVars>
          <dgm:chMax/>
          <dgm:chPref val="3"/>
          <dgm:bulletEnabled val="1"/>
        </dgm:presLayoutVars>
      </dgm:prSet>
      <dgm:spPr/>
    </dgm:pt>
    <dgm:pt modelId="{AA2BF803-A62A-4661-BF51-C3A8CB13DF72}" type="pres">
      <dgm:prSet presAssocID="{922DC5BB-F876-4B3A-BA2D-9A341C29F5A5}" presName="childText3" presStyleLbl="solidAlignAcc1" presStyleIdx="2" presStyleCnt="5" custLinFactNeighborY="17639">
        <dgm:presLayoutVars>
          <dgm:chMax val="0"/>
          <dgm:chPref val="0"/>
          <dgm:bulletEnabled val="1"/>
        </dgm:presLayoutVars>
      </dgm:prSet>
      <dgm:spPr/>
    </dgm:pt>
    <dgm:pt modelId="{76C201A9-AE94-473A-AFE6-A74BAC936839}" type="pres">
      <dgm:prSet presAssocID="{2A782D97-1806-434E-89D6-675805E7495C}" presName="parentText4" presStyleLbl="node1" presStyleIdx="3" presStyleCnt="5" custLinFactNeighborY="49070">
        <dgm:presLayoutVars>
          <dgm:chMax/>
          <dgm:chPref val="3"/>
          <dgm:bulletEnabled val="1"/>
        </dgm:presLayoutVars>
      </dgm:prSet>
      <dgm:spPr/>
    </dgm:pt>
    <dgm:pt modelId="{2633F54C-0141-4DCF-83FB-853C439AD8EB}" type="pres">
      <dgm:prSet presAssocID="{2A782D97-1806-434E-89D6-675805E7495C}" presName="childText4" presStyleLbl="solidAlignAcc1" presStyleIdx="3" presStyleCnt="5" custLinFactNeighborY="26741">
        <dgm:presLayoutVars>
          <dgm:chMax val="0"/>
          <dgm:chPref val="0"/>
          <dgm:bulletEnabled val="1"/>
        </dgm:presLayoutVars>
      </dgm:prSet>
      <dgm:spPr/>
    </dgm:pt>
    <dgm:pt modelId="{832C6785-4934-476D-8C7F-46FFD4534863}" type="pres">
      <dgm:prSet presAssocID="{15C30A9E-23F7-4624-823A-0F07A6827AC5}" presName="parentText5" presStyleLbl="node1" presStyleIdx="4" presStyleCnt="5" custLinFactNeighborY="65774">
        <dgm:presLayoutVars>
          <dgm:chMax/>
          <dgm:chPref val="3"/>
          <dgm:bulletEnabled val="1"/>
        </dgm:presLayoutVars>
      </dgm:prSet>
      <dgm:spPr/>
    </dgm:pt>
    <dgm:pt modelId="{A92D4E0F-E009-4C0B-8B68-3B38FB9D526A}" type="pres">
      <dgm:prSet presAssocID="{15C30A9E-23F7-4624-823A-0F07A6827AC5}" presName="childText5" presStyleLbl="solidAlignAcc1" presStyleIdx="4" presStyleCnt="5" custLinFactNeighborY="35845">
        <dgm:presLayoutVars>
          <dgm:chMax val="0"/>
          <dgm:chPref val="0"/>
          <dgm:bulletEnabled val="1"/>
        </dgm:presLayoutVars>
      </dgm:prSet>
      <dgm:spPr/>
    </dgm:pt>
  </dgm:ptLst>
  <dgm:cxnLst>
    <dgm:cxn modelId="{80DFDB10-B61B-4F25-98D7-833F01581036}" srcId="{8DCF06D2-3E10-43B4-BE1C-A4B4D54F90AC}" destId="{DFEFF09B-3316-484E-BDDC-594F853465CA}" srcOrd="0" destOrd="0" parTransId="{E538D36E-063A-42D4-AE1F-A7433881BEE7}" sibTransId="{9C3C34F5-FB46-48DA-B380-FDC19D593898}"/>
    <dgm:cxn modelId="{9A719E1F-2AB3-4E06-AE4C-96F254D4A0FC}" srcId="{92291559-C216-4320-AF17-C21A8A6C02CF}" destId="{D42DDFDD-A79F-4BA2-B286-2F47C0E94445}" srcOrd="0" destOrd="0" parTransId="{892CDF6B-249F-4974-80D6-D2C67B6C5FDF}" sibTransId="{50696A35-429D-445B-B309-EA23B1537ED9}"/>
    <dgm:cxn modelId="{02406321-DBCA-4523-8112-5BD7F5F66BCB}" type="presOf" srcId="{92291559-C216-4320-AF17-C21A8A6C02CF}" destId="{1AD93A5D-0DCB-40BD-9BA6-90BEFDD496D0}" srcOrd="0" destOrd="0" presId="urn:microsoft.com/office/officeart/2009/3/layout/IncreasingArrowsProcess"/>
    <dgm:cxn modelId="{C47C1E24-FADE-46B2-86DF-A588D069A458}" type="presOf" srcId="{DFEFF09B-3316-484E-BDDC-594F853465CA}" destId="{DA6A20A0-A65D-4AC5-8699-5A3801D076EE}" srcOrd="0" destOrd="0" presId="urn:microsoft.com/office/officeart/2009/3/layout/IncreasingArrowsProcess"/>
    <dgm:cxn modelId="{8F484229-7B1D-44D8-8123-FD7C8E879226}" srcId="{8DCF06D2-3E10-43B4-BE1C-A4B4D54F90AC}" destId="{15C30A9E-23F7-4624-823A-0F07A6827AC5}" srcOrd="4" destOrd="0" parTransId="{F816F078-1AAF-4E3D-B0B7-F8CBB55720CF}" sibTransId="{19033A74-C38F-4DCB-8146-B83629D682C1}"/>
    <dgm:cxn modelId="{8F9ABE35-D958-4AFF-87B2-756C175195A4}" type="presOf" srcId="{8DCF06D2-3E10-43B4-BE1C-A4B4D54F90AC}" destId="{E97463CD-5EA7-4E87-827E-D154D63AE0B1}" srcOrd="0" destOrd="0" presId="urn:microsoft.com/office/officeart/2009/3/layout/IncreasingArrowsProcess"/>
    <dgm:cxn modelId="{E57B4466-D059-42BF-8118-E0A7446A963D}" srcId="{15C30A9E-23F7-4624-823A-0F07A6827AC5}" destId="{47BF0D82-0E48-4C05-B3F4-2B6F8BD68E22}" srcOrd="0" destOrd="0" parTransId="{E06A242F-D707-4C98-A226-8AB72ACAE689}" sibTransId="{F478B774-C627-492A-8147-FB11E9FD8015}"/>
    <dgm:cxn modelId="{C070294C-42F8-4801-8301-BB71A1D72F2A}" srcId="{922DC5BB-F876-4B3A-BA2D-9A341C29F5A5}" destId="{1DEBFB4D-C4CD-4CE2-8B92-549E83922321}" srcOrd="0" destOrd="0" parTransId="{E4CF608F-C502-4020-92D8-F8F18F6DDD4A}" sibTransId="{0F883ADF-78BC-4FCF-935D-9793AB5B8966}"/>
    <dgm:cxn modelId="{59256577-3D9B-4B22-AEC8-F887677EDF15}" type="presOf" srcId="{529ADF33-DE8E-4EAC-905D-D83A7046AB2C}" destId="{A58F0E6E-D01D-4504-8FC9-78609F2D53BA}" srcOrd="0" destOrd="0" presId="urn:microsoft.com/office/officeart/2009/3/layout/IncreasingArrowsProcess"/>
    <dgm:cxn modelId="{E9851686-B07B-4978-B288-14A7DF1491DE}" type="presOf" srcId="{922DC5BB-F876-4B3A-BA2D-9A341C29F5A5}" destId="{59F32027-1075-44B9-9BE7-1200137E6774}" srcOrd="0" destOrd="0" presId="urn:microsoft.com/office/officeart/2009/3/layout/IncreasingArrowsProcess"/>
    <dgm:cxn modelId="{D4CBFE92-4072-4E14-B82D-76DB3D6E6DD4}" type="presOf" srcId="{2A782D97-1806-434E-89D6-675805E7495C}" destId="{76C201A9-AE94-473A-AFE6-A74BAC936839}" srcOrd="0" destOrd="0" presId="urn:microsoft.com/office/officeart/2009/3/layout/IncreasingArrowsProcess"/>
    <dgm:cxn modelId="{F7DC5795-5F5A-443F-9C51-6B2AEF07CE09}" srcId="{8DCF06D2-3E10-43B4-BE1C-A4B4D54F90AC}" destId="{922DC5BB-F876-4B3A-BA2D-9A341C29F5A5}" srcOrd="2" destOrd="0" parTransId="{16978681-46EE-4242-B485-1E180F9DFC7E}" sibTransId="{FBA221FA-643E-41C8-A1D7-45EF15E6D570}"/>
    <dgm:cxn modelId="{B1279F9A-B177-43B9-9ED7-6D62C21EC808}" srcId="{8DCF06D2-3E10-43B4-BE1C-A4B4D54F90AC}" destId="{92291559-C216-4320-AF17-C21A8A6C02CF}" srcOrd="1" destOrd="0" parTransId="{5D100E0D-AC8F-4ED1-A38B-999CDD771848}" sibTransId="{49F4F680-0BAB-48BC-94D1-74F8BF9B13F5}"/>
    <dgm:cxn modelId="{BC66A8AD-279A-421A-953E-E3FA15352107}" type="presOf" srcId="{15C30A9E-23F7-4624-823A-0F07A6827AC5}" destId="{832C6785-4934-476D-8C7F-46FFD4534863}" srcOrd="0" destOrd="0" presId="urn:microsoft.com/office/officeart/2009/3/layout/IncreasingArrowsProcess"/>
    <dgm:cxn modelId="{6684E1B2-CF35-4AD3-9C04-F2428E932209}" srcId="{2A782D97-1806-434E-89D6-675805E7495C}" destId="{4CDDDD94-16AD-46F1-8CC9-95EE1C109853}" srcOrd="0" destOrd="0" parTransId="{2F72B410-E6AA-4600-A286-8414280D35D5}" sibTransId="{52FFBB23-200D-4E47-AFD3-EB1E6CA5B21E}"/>
    <dgm:cxn modelId="{856252B3-450A-40EA-BCAF-52EBE11524FD}" srcId="{8DCF06D2-3E10-43B4-BE1C-A4B4D54F90AC}" destId="{2A782D97-1806-434E-89D6-675805E7495C}" srcOrd="3" destOrd="0" parTransId="{5F043647-0EE3-4630-B86D-A581DC4D030B}" sibTransId="{F6A0D58E-86C5-4858-B8DA-21B28C5E66B5}"/>
    <dgm:cxn modelId="{BD88AFB7-D7AF-4B91-94F9-1FDD30358885}" srcId="{DFEFF09B-3316-484E-BDDC-594F853465CA}" destId="{529ADF33-DE8E-4EAC-905D-D83A7046AB2C}" srcOrd="0" destOrd="0" parTransId="{23913E3F-2B51-4215-9313-F115A90A85D6}" sibTransId="{B907CF74-C693-4BD8-8A49-608D837A9085}"/>
    <dgm:cxn modelId="{EF3EDED3-36C5-4C25-9541-E2743747D06F}" type="presOf" srcId="{4CDDDD94-16AD-46F1-8CC9-95EE1C109853}" destId="{2633F54C-0141-4DCF-83FB-853C439AD8EB}" srcOrd="0" destOrd="0" presId="urn:microsoft.com/office/officeart/2009/3/layout/IncreasingArrowsProcess"/>
    <dgm:cxn modelId="{46C999DC-6EAB-48E7-BC8D-6BAC98BC379D}" type="presOf" srcId="{1DEBFB4D-C4CD-4CE2-8B92-549E83922321}" destId="{AA2BF803-A62A-4661-BF51-C3A8CB13DF72}" srcOrd="0" destOrd="0" presId="urn:microsoft.com/office/officeart/2009/3/layout/IncreasingArrowsProcess"/>
    <dgm:cxn modelId="{42EEFFEE-B9DA-49D1-94DC-BEC7F81A8E2E}" type="presOf" srcId="{D42DDFDD-A79F-4BA2-B286-2F47C0E94445}" destId="{BFB31FF8-D28C-4376-94A3-F95504EDB80D}" srcOrd="0" destOrd="0" presId="urn:microsoft.com/office/officeart/2009/3/layout/IncreasingArrowsProcess"/>
    <dgm:cxn modelId="{DA0BA3FA-C456-48F4-BF3A-33228F7EF29E}" type="presOf" srcId="{47BF0D82-0E48-4C05-B3F4-2B6F8BD68E22}" destId="{A92D4E0F-E009-4C0B-8B68-3B38FB9D526A}" srcOrd="0" destOrd="0" presId="urn:microsoft.com/office/officeart/2009/3/layout/IncreasingArrowsProcess"/>
    <dgm:cxn modelId="{6C6DBD5F-3F9F-46B3-930E-0C14D4E37711}" type="presParOf" srcId="{E97463CD-5EA7-4E87-827E-D154D63AE0B1}" destId="{DA6A20A0-A65D-4AC5-8699-5A3801D076EE}" srcOrd="0" destOrd="0" presId="urn:microsoft.com/office/officeart/2009/3/layout/IncreasingArrowsProcess"/>
    <dgm:cxn modelId="{B01AF886-0EBC-4E51-B637-538FC0516948}" type="presParOf" srcId="{E97463CD-5EA7-4E87-827E-D154D63AE0B1}" destId="{A58F0E6E-D01D-4504-8FC9-78609F2D53BA}" srcOrd="1" destOrd="0" presId="urn:microsoft.com/office/officeart/2009/3/layout/IncreasingArrowsProcess"/>
    <dgm:cxn modelId="{C428ADE7-3BC5-4AC5-A8DB-9EC3232562F9}" type="presParOf" srcId="{E97463CD-5EA7-4E87-827E-D154D63AE0B1}" destId="{1AD93A5D-0DCB-40BD-9BA6-90BEFDD496D0}" srcOrd="2" destOrd="0" presId="urn:microsoft.com/office/officeart/2009/3/layout/IncreasingArrowsProcess"/>
    <dgm:cxn modelId="{A9E823CD-FABB-4100-B36E-1AF672C3B170}" type="presParOf" srcId="{E97463CD-5EA7-4E87-827E-D154D63AE0B1}" destId="{BFB31FF8-D28C-4376-94A3-F95504EDB80D}" srcOrd="3" destOrd="0" presId="urn:microsoft.com/office/officeart/2009/3/layout/IncreasingArrowsProcess"/>
    <dgm:cxn modelId="{BB508B85-EDA6-4CE1-88BD-1B11847F8DA3}" type="presParOf" srcId="{E97463CD-5EA7-4E87-827E-D154D63AE0B1}" destId="{59F32027-1075-44B9-9BE7-1200137E6774}" srcOrd="4" destOrd="0" presId="urn:microsoft.com/office/officeart/2009/3/layout/IncreasingArrowsProcess"/>
    <dgm:cxn modelId="{26406BFA-2EA2-4DAC-9BAA-71EB9BDD4ECF}" type="presParOf" srcId="{E97463CD-5EA7-4E87-827E-D154D63AE0B1}" destId="{AA2BF803-A62A-4661-BF51-C3A8CB13DF72}" srcOrd="5" destOrd="0" presId="urn:microsoft.com/office/officeart/2009/3/layout/IncreasingArrowsProcess"/>
    <dgm:cxn modelId="{5A4BBC67-0182-41E5-9549-58F1D447F677}" type="presParOf" srcId="{E97463CD-5EA7-4E87-827E-D154D63AE0B1}" destId="{76C201A9-AE94-473A-AFE6-A74BAC936839}" srcOrd="6" destOrd="0" presId="urn:microsoft.com/office/officeart/2009/3/layout/IncreasingArrowsProcess"/>
    <dgm:cxn modelId="{99E65648-1E62-4A23-BD70-0E26BA675EB6}" type="presParOf" srcId="{E97463CD-5EA7-4E87-827E-D154D63AE0B1}" destId="{2633F54C-0141-4DCF-83FB-853C439AD8EB}" srcOrd="7" destOrd="0" presId="urn:microsoft.com/office/officeart/2009/3/layout/IncreasingArrowsProcess"/>
    <dgm:cxn modelId="{C4E70FB0-E736-4E1A-8F10-3BEE5D9CD87B}" type="presParOf" srcId="{E97463CD-5EA7-4E87-827E-D154D63AE0B1}" destId="{832C6785-4934-476D-8C7F-46FFD4534863}" srcOrd="8" destOrd="0" presId="urn:microsoft.com/office/officeart/2009/3/layout/IncreasingArrowsProcess"/>
    <dgm:cxn modelId="{451DDA89-6A52-462F-828C-DCE81CFCDCB9}" type="presParOf" srcId="{E97463CD-5EA7-4E87-827E-D154D63AE0B1}" destId="{A92D4E0F-E009-4C0B-8B68-3B38FB9D526A}" srcOrd="9" destOrd="0" presId="urn:microsoft.com/office/officeart/2009/3/layout/IncreasingArrows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57B01EA-8E39-4E3A-9F6D-8F0A58482FD1}" type="doc">
      <dgm:prSet loTypeId="urn:microsoft.com/office/officeart/2005/8/layout/orgChart1" loCatId="hierarchy" qsTypeId="urn:microsoft.com/office/officeart/2005/8/quickstyle/simple1" qsCatId="simple" csTypeId="urn:microsoft.com/office/officeart/2005/8/colors/accent1_2" csCatId="accent1" phldr="1"/>
      <dgm:spPr/>
      <dgm:t>
        <a:bodyPr rtlCol="0"/>
        <a:lstStyle/>
        <a:p>
          <a:pPr rtl="0"/>
          <a:endParaRPr lang="en-US"/>
        </a:p>
      </dgm:t>
    </dgm:pt>
    <dgm:pt modelId="{040DD76E-56CF-4F27-8CA4-0108832BD7ED}">
      <dgm:prSet phldrT="[Text]" custT="1"/>
      <dgm:spPr>
        <a:solidFill>
          <a:schemeClr val="bg2"/>
        </a:solidFill>
        <a:ln>
          <a:noFill/>
        </a:ln>
      </dgm:spPr>
      <dgm:t>
        <a:bodyPr rtlCol="0"/>
        <a:lstStyle/>
        <a:p>
          <a:pPr rtl="0"/>
          <a:r>
            <a:rPr lang="fr-FR" sz="1100" b="1" noProof="0" dirty="0">
              <a:solidFill>
                <a:schemeClr val="tx2"/>
              </a:solidFill>
              <a:latin typeface="+mj-lt"/>
            </a:rPr>
            <a:t>MIRJAM NILSSON</a:t>
          </a:r>
          <a:br>
            <a:rPr lang="fr-FR" sz="1100" noProof="0" dirty="0">
              <a:solidFill>
                <a:schemeClr val="tx2"/>
              </a:solidFill>
              <a:latin typeface="+mj-lt"/>
            </a:rPr>
          </a:br>
          <a:r>
            <a:rPr lang="fr-FR" sz="1100" b="0" noProof="0" dirty="0">
              <a:solidFill>
                <a:schemeClr val="tx2"/>
              </a:solidFill>
            </a:rPr>
            <a:t>Président</a:t>
          </a:r>
          <a:endParaRPr lang="fr-FR" sz="1100" noProof="0" dirty="0">
            <a:solidFill>
              <a:schemeClr val="tx1">
                <a:lumMod val="75000"/>
                <a:lumOff val="25000"/>
              </a:schemeClr>
            </a:solidFill>
          </a:endParaRPr>
        </a:p>
      </dgm:t>
    </dgm:pt>
    <dgm:pt modelId="{4D55124F-90D9-48BD-999E-5F2DAB5F60FA}" type="parTrans" cxnId="{D1F8C034-D6C9-478B-8F95-476B81D62733}">
      <dgm:prSet/>
      <dgm:spPr/>
      <dgm:t>
        <a:bodyPr rtlCol="0"/>
        <a:lstStyle/>
        <a:p>
          <a:pPr rtl="0"/>
          <a:endParaRPr lang="fr-FR" noProof="0" dirty="0"/>
        </a:p>
      </dgm:t>
    </dgm:pt>
    <dgm:pt modelId="{C0B3860E-D7E0-462C-9C2F-9FEAA12BE6FA}" type="sibTrans" cxnId="{D1F8C034-D6C9-478B-8F95-476B81D62733}">
      <dgm:prSet/>
      <dgm:spPr/>
      <dgm:t>
        <a:bodyPr rtlCol="0"/>
        <a:lstStyle/>
        <a:p>
          <a:pPr rtl="0"/>
          <a:endParaRPr lang="fr-FR" noProof="0" dirty="0"/>
        </a:p>
      </dgm:t>
    </dgm:pt>
    <dgm:pt modelId="{4235B01A-C195-4DA5-BB54-635918B246FC}" type="asst">
      <dgm:prSet phldrT="[Text]" custT="1"/>
      <dgm:spPr>
        <a:solidFill>
          <a:schemeClr val="bg2"/>
        </a:solidFill>
        <a:ln>
          <a:noFill/>
        </a:ln>
      </dgm:spPr>
      <dgm:t>
        <a:bodyPr rtlCol="0"/>
        <a:lstStyle/>
        <a:p>
          <a:pPr rtl="0"/>
          <a:r>
            <a:rPr lang="fr-FR" sz="1100" b="1" noProof="0" dirty="0">
              <a:solidFill>
                <a:schemeClr val="tx2"/>
              </a:solidFill>
              <a:latin typeface="+mj-lt"/>
            </a:rPr>
            <a:t>VICTORIA LINDQVIST</a:t>
          </a:r>
          <a:br>
            <a:rPr lang="fr-FR" sz="1100" noProof="0" dirty="0">
              <a:solidFill>
                <a:schemeClr val="tx2"/>
              </a:solidFill>
              <a:latin typeface="+mj-lt"/>
            </a:rPr>
          </a:br>
          <a:r>
            <a:rPr lang="fr-FR" sz="1100" b="0" noProof="0" dirty="0">
              <a:solidFill>
                <a:schemeClr val="tx2"/>
              </a:solidFill>
            </a:rPr>
            <a:t>Assistant de direction</a:t>
          </a:r>
          <a:endParaRPr lang="fr-FR" sz="1100" noProof="0" dirty="0">
            <a:solidFill>
              <a:schemeClr val="tx1">
                <a:lumMod val="75000"/>
                <a:lumOff val="25000"/>
              </a:schemeClr>
            </a:solidFill>
          </a:endParaRPr>
        </a:p>
      </dgm:t>
    </dgm:pt>
    <dgm:pt modelId="{00DDA127-12A1-4A61-A423-EB70E7CED3DC}" type="parTrans" cxnId="{CB73F2D0-E873-42F5-B21A-7DCEE7B97957}">
      <dgm:prSet/>
      <dgm:spPr>
        <a:ln>
          <a:solidFill>
            <a:schemeClr val="bg2">
              <a:lumMod val="75000"/>
            </a:schemeClr>
          </a:solidFill>
        </a:ln>
      </dgm:spPr>
      <dgm:t>
        <a:bodyPr rtlCol="0"/>
        <a:lstStyle/>
        <a:p>
          <a:pPr rtl="0"/>
          <a:endParaRPr lang="fr-FR" noProof="0" dirty="0"/>
        </a:p>
      </dgm:t>
    </dgm:pt>
    <dgm:pt modelId="{1561B927-30A7-4F3B-9D08-A600497C36C9}" type="sibTrans" cxnId="{CB73F2D0-E873-42F5-B21A-7DCEE7B97957}">
      <dgm:prSet/>
      <dgm:spPr/>
      <dgm:t>
        <a:bodyPr rtlCol="0"/>
        <a:lstStyle/>
        <a:p>
          <a:pPr rtl="0"/>
          <a:endParaRPr lang="fr-FR" noProof="0" dirty="0"/>
        </a:p>
      </dgm:t>
    </dgm:pt>
    <dgm:pt modelId="{F3D9C5D6-9DE8-4177-BDDA-09FDE4230AB8}">
      <dgm:prSet phldrT="[Text]" custT="1"/>
      <dgm:spPr>
        <a:ln>
          <a:noFill/>
        </a:ln>
      </dgm:spPr>
      <dgm:t>
        <a:bodyPr rtlCol="0"/>
        <a:lstStyle/>
        <a:p>
          <a:pPr rtl="0"/>
          <a:r>
            <a:rPr lang="fr-FR" sz="1100" b="1" noProof="0" dirty="0">
              <a:solidFill>
                <a:schemeClr val="bg1"/>
              </a:solidFill>
              <a:latin typeface="+mj-lt"/>
            </a:rPr>
            <a:t>AUGUST BERGQVIST</a:t>
          </a:r>
          <a:br>
            <a:rPr lang="fr-FR" sz="1100" noProof="0" dirty="0">
              <a:solidFill>
                <a:schemeClr val="bg1"/>
              </a:solidFill>
            </a:rPr>
          </a:br>
          <a:r>
            <a:rPr lang="fr-FR" sz="1100" b="0" noProof="0" dirty="0">
              <a:solidFill>
                <a:schemeClr val="bg1"/>
              </a:solidFill>
            </a:rPr>
            <a:t>Vice-Président Finances</a:t>
          </a:r>
          <a:endParaRPr lang="fr-FR" sz="1100" noProof="0" dirty="0"/>
        </a:p>
      </dgm:t>
    </dgm:pt>
    <dgm:pt modelId="{0FBBE1D2-E3B8-48C8-8CEF-7012A3CC0D82}" type="parTrans" cxnId="{3849C2B3-2E54-46AC-B69B-F828F9ECE8B1}">
      <dgm:prSet/>
      <dgm:spPr>
        <a:ln>
          <a:solidFill>
            <a:schemeClr val="bg2">
              <a:lumMod val="75000"/>
            </a:schemeClr>
          </a:solidFill>
        </a:ln>
      </dgm:spPr>
      <dgm:t>
        <a:bodyPr rtlCol="0"/>
        <a:lstStyle/>
        <a:p>
          <a:pPr rtl="0"/>
          <a:endParaRPr lang="fr-FR" noProof="0" dirty="0"/>
        </a:p>
      </dgm:t>
    </dgm:pt>
    <dgm:pt modelId="{90EACE78-02C0-4B71-B050-09BBF3B13A15}" type="sibTrans" cxnId="{3849C2B3-2E54-46AC-B69B-F828F9ECE8B1}">
      <dgm:prSet/>
      <dgm:spPr/>
      <dgm:t>
        <a:bodyPr rtlCol="0"/>
        <a:lstStyle/>
        <a:p>
          <a:pPr rtl="0"/>
          <a:endParaRPr lang="fr-FR" noProof="0" dirty="0"/>
        </a:p>
      </dgm:t>
    </dgm:pt>
    <dgm:pt modelId="{E6BBABCF-B4F3-4AF9-8434-9591D077FEA4}">
      <dgm:prSet phldrT="[Text]" custT="1"/>
      <dgm:spPr>
        <a:ln>
          <a:noFill/>
        </a:ln>
      </dgm:spPr>
      <dgm:t>
        <a:bodyPr rtlCol="0"/>
        <a:lstStyle/>
        <a:p>
          <a:pPr rtl="0"/>
          <a:r>
            <a:rPr lang="fr-FR" sz="1100" b="1" noProof="0" dirty="0">
              <a:solidFill>
                <a:schemeClr val="bg1"/>
              </a:solidFill>
              <a:latin typeface="+mj-lt"/>
            </a:rPr>
            <a:t>ANGELICA ASTROM</a:t>
          </a:r>
          <a:br>
            <a:rPr lang="fr-FR" sz="1100" noProof="0" dirty="0">
              <a:solidFill>
                <a:schemeClr val="bg1"/>
              </a:solidFill>
              <a:latin typeface="+mj-lt"/>
            </a:rPr>
          </a:br>
          <a:r>
            <a:rPr lang="fr-FR" sz="1100" b="0" noProof="0" dirty="0">
              <a:solidFill>
                <a:schemeClr val="bg1"/>
              </a:solidFill>
            </a:rPr>
            <a:t>Vice-Président Technologies</a:t>
          </a:r>
          <a:endParaRPr lang="fr-FR" sz="1100" noProof="0" dirty="0"/>
        </a:p>
      </dgm:t>
    </dgm:pt>
    <dgm:pt modelId="{F1584D0C-5E37-4548-B3EB-0BDA21BE560E}" type="parTrans" cxnId="{BC00FE28-F7F9-4D65-8DB4-9D0D54614DC3}">
      <dgm:prSet/>
      <dgm:spPr>
        <a:ln>
          <a:solidFill>
            <a:schemeClr val="bg2">
              <a:lumMod val="75000"/>
            </a:schemeClr>
          </a:solidFill>
        </a:ln>
      </dgm:spPr>
      <dgm:t>
        <a:bodyPr rtlCol="0"/>
        <a:lstStyle/>
        <a:p>
          <a:pPr rtl="0"/>
          <a:endParaRPr lang="fr-FR" noProof="0" dirty="0"/>
        </a:p>
      </dgm:t>
    </dgm:pt>
    <dgm:pt modelId="{754A5880-694A-422E-A841-93451E7DC8E5}" type="sibTrans" cxnId="{BC00FE28-F7F9-4D65-8DB4-9D0D54614DC3}">
      <dgm:prSet/>
      <dgm:spPr/>
      <dgm:t>
        <a:bodyPr rtlCol="0"/>
        <a:lstStyle/>
        <a:p>
          <a:pPr rtl="0"/>
          <a:endParaRPr lang="fr-FR" noProof="0" dirty="0"/>
        </a:p>
      </dgm:t>
    </dgm:pt>
    <dgm:pt modelId="{7376B8AB-F6D5-4492-84D6-1B78E581E031}">
      <dgm:prSet phldrT="[Text]" custT="1"/>
      <dgm:spPr>
        <a:solidFill>
          <a:schemeClr val="accent2"/>
        </a:solidFill>
        <a:ln>
          <a:noFill/>
        </a:ln>
      </dgm:spPr>
      <dgm:t>
        <a:bodyPr rtlCol="0"/>
        <a:lstStyle/>
        <a:p>
          <a:pPr rtl="0"/>
          <a:r>
            <a:rPr lang="fr-FR" sz="1100" b="1" noProof="0" dirty="0">
              <a:solidFill>
                <a:prstClr val="black"/>
              </a:solidFill>
              <a:latin typeface="+mj-lt"/>
            </a:rPr>
            <a:t>IAN HANSSON</a:t>
          </a:r>
          <a:br>
            <a:rPr lang="fr-FR" sz="1100" noProof="0" dirty="0">
              <a:latin typeface="+mj-lt"/>
            </a:rPr>
          </a:br>
          <a:r>
            <a:rPr lang="fr-FR" sz="1100" b="0" noProof="0" dirty="0">
              <a:solidFill>
                <a:prstClr val="black"/>
              </a:solidFill>
            </a:rPr>
            <a:t>Vice-Président Transports</a:t>
          </a:r>
          <a:endParaRPr lang="fr-FR" sz="1100" noProof="0" dirty="0">
            <a:solidFill>
              <a:schemeClr val="tx1">
                <a:lumMod val="75000"/>
                <a:lumOff val="25000"/>
              </a:schemeClr>
            </a:solidFill>
          </a:endParaRPr>
        </a:p>
      </dgm:t>
    </dgm:pt>
    <dgm:pt modelId="{7DA4E863-6E10-410F-9CC7-CC0FB44665B0}" type="parTrans" cxnId="{EF6FD381-8F07-4DE7-9B20-581D4AC7ABA6}">
      <dgm:prSet/>
      <dgm:spPr>
        <a:ln>
          <a:solidFill>
            <a:schemeClr val="bg2">
              <a:lumMod val="75000"/>
            </a:schemeClr>
          </a:solidFill>
        </a:ln>
      </dgm:spPr>
      <dgm:t>
        <a:bodyPr rtlCol="0"/>
        <a:lstStyle/>
        <a:p>
          <a:pPr rtl="0"/>
          <a:endParaRPr lang="fr-FR" noProof="0" dirty="0"/>
        </a:p>
      </dgm:t>
    </dgm:pt>
    <dgm:pt modelId="{266DF1B3-5D1C-48FA-9E32-AD5F26EB150A}" type="sibTrans" cxnId="{EF6FD381-8F07-4DE7-9B20-581D4AC7ABA6}">
      <dgm:prSet/>
      <dgm:spPr/>
      <dgm:t>
        <a:bodyPr rtlCol="0"/>
        <a:lstStyle/>
        <a:p>
          <a:pPr rtl="0"/>
          <a:endParaRPr lang="fr-FR" noProof="0" dirty="0"/>
        </a:p>
      </dgm:t>
    </dgm:pt>
    <dgm:pt modelId="{3AE28DCE-3A07-4207-A1E0-9165A8CCD462}">
      <dgm:prSet phldrT="[Text]" custT="1"/>
      <dgm:spPr>
        <a:solidFill>
          <a:srgbClr val="465359"/>
        </a:solidFill>
        <a:ln>
          <a:noFill/>
        </a:ln>
      </dgm:spPr>
      <dgm:t>
        <a:bodyPr rtlCol="0"/>
        <a:lstStyle/>
        <a:p>
          <a:pPr rtl="0"/>
          <a:r>
            <a:rPr lang="fr-FR" sz="1100" b="1" noProof="0" dirty="0">
              <a:solidFill>
                <a:schemeClr val="bg1"/>
              </a:solidFill>
              <a:latin typeface="+mj-lt"/>
            </a:rPr>
            <a:t>FLORA BERGGREN</a:t>
          </a:r>
          <a:br>
            <a:rPr lang="fr-FR" sz="1100" noProof="0" dirty="0">
              <a:solidFill>
                <a:schemeClr val="bg1"/>
              </a:solidFill>
              <a:latin typeface="+mj-lt"/>
            </a:rPr>
          </a:br>
          <a:r>
            <a:rPr lang="fr-FR" sz="1100" b="0" noProof="0" dirty="0">
              <a:solidFill>
                <a:schemeClr val="bg1"/>
              </a:solidFill>
            </a:rPr>
            <a:t>Vice-Président Production</a:t>
          </a:r>
          <a:endParaRPr lang="fr-FR" sz="1100" noProof="0" dirty="0"/>
        </a:p>
      </dgm:t>
    </dgm:pt>
    <dgm:pt modelId="{02B708C9-C349-4D83-8FC9-895C6D41CDA5}" type="parTrans" cxnId="{2D02C6C1-2527-4C76-9A80-C5EDAA02A16D}">
      <dgm:prSet/>
      <dgm:spPr>
        <a:ln>
          <a:solidFill>
            <a:schemeClr val="bg2">
              <a:lumMod val="75000"/>
            </a:schemeClr>
          </a:solidFill>
        </a:ln>
      </dgm:spPr>
      <dgm:t>
        <a:bodyPr rtlCol="0"/>
        <a:lstStyle/>
        <a:p>
          <a:pPr rtl="0"/>
          <a:endParaRPr lang="fr-FR" noProof="0" dirty="0"/>
        </a:p>
      </dgm:t>
    </dgm:pt>
    <dgm:pt modelId="{574298C8-FC34-47A4-9C00-00A8C40B6354}" type="sibTrans" cxnId="{2D02C6C1-2527-4C76-9A80-C5EDAA02A16D}">
      <dgm:prSet/>
      <dgm:spPr/>
      <dgm:t>
        <a:bodyPr rtlCol="0"/>
        <a:lstStyle/>
        <a:p>
          <a:pPr rtl="0"/>
          <a:endParaRPr lang="fr-FR" noProof="0" dirty="0"/>
        </a:p>
      </dgm:t>
    </dgm:pt>
    <dgm:pt modelId="{44A6095F-01B3-46D7-ACA8-59BFF97FF724}">
      <dgm:prSet phldrT="[Text]" custT="1"/>
      <dgm:spPr>
        <a:ln>
          <a:noFill/>
        </a:ln>
      </dgm:spPr>
      <dgm:t>
        <a:bodyPr rtlCol="0"/>
        <a:lstStyle/>
        <a:p>
          <a:pPr rtl="0"/>
          <a:r>
            <a:rPr lang="fr-FR" sz="1100" b="1" noProof="0" dirty="0">
              <a:solidFill>
                <a:schemeClr val="bg1"/>
              </a:solidFill>
              <a:latin typeface="+mj-lt"/>
            </a:rPr>
            <a:t>ALLAN MATTSSON</a:t>
          </a:r>
          <a:br>
            <a:rPr lang="fr-FR" sz="1100" noProof="0" dirty="0">
              <a:solidFill>
                <a:schemeClr val="bg1"/>
              </a:solidFill>
              <a:latin typeface="+mj-lt"/>
            </a:rPr>
          </a:br>
          <a:r>
            <a:rPr lang="fr-FR" sz="1100" b="0" noProof="0" dirty="0">
              <a:solidFill>
                <a:schemeClr val="bg1"/>
              </a:solidFill>
            </a:rPr>
            <a:t>Vice-Président Opérations</a:t>
          </a:r>
          <a:endParaRPr lang="fr-FR" sz="1100" noProof="0" dirty="0"/>
        </a:p>
      </dgm:t>
    </dgm:pt>
    <dgm:pt modelId="{3EF3F899-B9C2-42BF-90A2-5B8F4E8CD265}" type="parTrans" cxnId="{7E3BB6DC-E906-41D1-AA9D-FB745373EB61}">
      <dgm:prSet/>
      <dgm:spPr>
        <a:ln>
          <a:solidFill>
            <a:schemeClr val="bg2">
              <a:lumMod val="75000"/>
            </a:schemeClr>
          </a:solidFill>
        </a:ln>
      </dgm:spPr>
      <dgm:t>
        <a:bodyPr rtlCol="0"/>
        <a:lstStyle/>
        <a:p>
          <a:pPr rtl="0"/>
          <a:endParaRPr lang="fr-FR" noProof="0" dirty="0"/>
        </a:p>
      </dgm:t>
    </dgm:pt>
    <dgm:pt modelId="{8E549D37-3CA8-47E9-A5D4-843188300CCE}" type="sibTrans" cxnId="{7E3BB6DC-E906-41D1-AA9D-FB745373EB61}">
      <dgm:prSet/>
      <dgm:spPr/>
      <dgm:t>
        <a:bodyPr rtlCol="0"/>
        <a:lstStyle/>
        <a:p>
          <a:pPr rtl="0"/>
          <a:endParaRPr lang="fr-FR" noProof="0" dirty="0"/>
        </a:p>
      </dgm:t>
    </dgm:pt>
    <dgm:pt modelId="{68A00F09-C8EF-415E-8EBD-EEB41E73675F}">
      <dgm:prSet phldrT="[Text]" custT="1"/>
      <dgm:spPr>
        <a:solidFill>
          <a:srgbClr val="465359"/>
        </a:solidFill>
        <a:ln>
          <a:noFill/>
        </a:ln>
      </dgm:spPr>
      <dgm:t>
        <a:bodyPr rtlCol="0"/>
        <a:lstStyle/>
        <a:p>
          <a:pPr rtl="0"/>
          <a:r>
            <a:rPr lang="fr-FR" sz="1100" b="1" noProof="0" dirty="0">
              <a:solidFill>
                <a:schemeClr val="bg1"/>
              </a:solidFill>
              <a:latin typeface="+mj-lt"/>
            </a:rPr>
            <a:t>FLORA BERGGREN</a:t>
          </a:r>
          <a:br>
            <a:rPr lang="fr-FR" sz="1100" noProof="0" dirty="0">
              <a:solidFill>
                <a:schemeClr val="bg1"/>
              </a:solidFill>
              <a:latin typeface="+mj-lt"/>
            </a:rPr>
          </a:br>
          <a:r>
            <a:rPr lang="fr-FR" sz="1100" b="0" noProof="0" dirty="0">
              <a:solidFill>
                <a:schemeClr val="bg1"/>
              </a:solidFill>
            </a:rPr>
            <a:t>Vice-Président Marketing</a:t>
          </a:r>
          <a:endParaRPr lang="fr-FR" sz="1100" noProof="0" dirty="0"/>
        </a:p>
      </dgm:t>
    </dgm:pt>
    <dgm:pt modelId="{BD713B9B-0B4E-4375-9F4B-797D5C5B11B3}" type="parTrans" cxnId="{0E19DEB1-FB21-465F-A42C-A27308DF210E}">
      <dgm:prSet/>
      <dgm:spPr>
        <a:ln>
          <a:solidFill>
            <a:schemeClr val="bg2">
              <a:lumMod val="75000"/>
            </a:schemeClr>
          </a:solidFill>
        </a:ln>
      </dgm:spPr>
      <dgm:t>
        <a:bodyPr rtlCol="0"/>
        <a:lstStyle/>
        <a:p>
          <a:pPr rtl="0"/>
          <a:endParaRPr lang="fr-FR" noProof="0" dirty="0"/>
        </a:p>
      </dgm:t>
    </dgm:pt>
    <dgm:pt modelId="{2B1968FE-E259-408C-BAEB-F2E324209725}" type="sibTrans" cxnId="{0E19DEB1-FB21-465F-A42C-A27308DF210E}">
      <dgm:prSet/>
      <dgm:spPr/>
      <dgm:t>
        <a:bodyPr rtlCol="0"/>
        <a:lstStyle/>
        <a:p>
          <a:pPr rtl="0"/>
          <a:endParaRPr lang="fr-FR" noProof="0" dirty="0"/>
        </a:p>
      </dgm:t>
    </dgm:pt>
    <dgm:pt modelId="{B78CDDF9-D644-4EFC-9D35-D8F93F271062}">
      <dgm:prSet custT="1"/>
      <dgm:spPr>
        <a:solidFill>
          <a:schemeClr val="bg2"/>
        </a:solidFill>
        <a:ln>
          <a:noFill/>
        </a:ln>
      </dgm:spPr>
      <dgm:t>
        <a:bodyPr rtlCol="0"/>
        <a:lstStyle/>
        <a:p>
          <a:pPr rtl="0"/>
          <a:r>
            <a:rPr lang="fr-FR" sz="1100" b="1" noProof="0" dirty="0">
              <a:solidFill>
                <a:schemeClr val="tx2"/>
              </a:solidFill>
              <a:latin typeface="+mj-lt"/>
              <a:ea typeface="+mn-ea"/>
              <a:cs typeface="+mn-cs"/>
            </a:rPr>
            <a:t>ANGELICA HANSSON</a:t>
          </a:r>
          <a:br>
            <a:rPr lang="fr-FR" sz="1100" b="1" noProof="0" dirty="0">
              <a:solidFill>
                <a:schemeClr val="tx2"/>
              </a:solidFill>
              <a:latin typeface="Tw Cen MT Condensed" panose="020B0606020104020203"/>
              <a:ea typeface="+mn-ea"/>
              <a:cs typeface="+mn-cs"/>
            </a:rPr>
          </a:br>
          <a:r>
            <a:rPr lang="fr-FR" sz="1100" b="0" noProof="0" dirty="0">
              <a:solidFill>
                <a:schemeClr val="tx2"/>
              </a:solidFill>
              <a:ea typeface="+mn-ea"/>
              <a:cs typeface="+mn-cs"/>
            </a:rPr>
            <a:t>Expéditions</a:t>
          </a:r>
          <a:endParaRPr lang="fr-FR" sz="1100" noProof="0" dirty="0">
            <a:solidFill>
              <a:schemeClr val="tx1">
                <a:lumMod val="75000"/>
                <a:lumOff val="25000"/>
              </a:schemeClr>
            </a:solidFill>
          </a:endParaRPr>
        </a:p>
      </dgm:t>
    </dgm:pt>
    <dgm:pt modelId="{0E9B0A82-7AC6-4971-A1B5-E21FA19B1B64}" type="parTrans" cxnId="{0CF09FA1-480E-499F-8894-AEB60256E823}">
      <dgm:prSet/>
      <dgm:spPr>
        <a:ln>
          <a:solidFill>
            <a:schemeClr val="bg2">
              <a:lumMod val="75000"/>
            </a:schemeClr>
          </a:solidFill>
        </a:ln>
      </dgm:spPr>
      <dgm:t>
        <a:bodyPr rtlCol="0"/>
        <a:lstStyle/>
        <a:p>
          <a:pPr rtl="0"/>
          <a:endParaRPr lang="fr-FR" noProof="0" dirty="0"/>
        </a:p>
      </dgm:t>
    </dgm:pt>
    <dgm:pt modelId="{FB37CB85-EB1F-41FE-8D7D-2F83B315E7BC}" type="sibTrans" cxnId="{0CF09FA1-480E-499F-8894-AEB60256E823}">
      <dgm:prSet/>
      <dgm:spPr/>
      <dgm:t>
        <a:bodyPr rtlCol="0"/>
        <a:lstStyle/>
        <a:p>
          <a:pPr rtl="0"/>
          <a:endParaRPr lang="fr-FR" noProof="0" dirty="0"/>
        </a:p>
      </dgm:t>
    </dgm:pt>
    <dgm:pt modelId="{7AEE2A53-3AA4-4869-BFBE-3D2151ACC86A}">
      <dgm:prSet custT="1"/>
      <dgm:spPr>
        <a:solidFill>
          <a:schemeClr val="bg2"/>
        </a:solidFill>
        <a:ln>
          <a:noFill/>
        </a:ln>
      </dgm:spPr>
      <dgm:t>
        <a:bodyPr rtlCol="0"/>
        <a:lstStyle/>
        <a:p>
          <a:pPr rtl="0"/>
          <a:r>
            <a:rPr lang="fr-FR" sz="1100" b="1" noProof="0" dirty="0">
              <a:solidFill>
                <a:schemeClr val="tx2"/>
              </a:solidFill>
              <a:latin typeface="+mj-lt"/>
            </a:rPr>
            <a:t>VICTORIA PERSSON</a:t>
          </a:r>
          <a:br>
            <a:rPr lang="fr-FR" sz="1100" noProof="0" dirty="0">
              <a:solidFill>
                <a:schemeClr val="tx2"/>
              </a:solidFill>
              <a:latin typeface="+mj-lt"/>
            </a:rPr>
          </a:br>
          <a:r>
            <a:rPr lang="fr-FR" sz="1100" b="0" noProof="0" dirty="0">
              <a:solidFill>
                <a:schemeClr val="tx2"/>
              </a:solidFill>
            </a:rPr>
            <a:t>Directeur de la Production</a:t>
          </a:r>
          <a:endParaRPr lang="fr-FR" sz="1100" noProof="0" dirty="0">
            <a:solidFill>
              <a:schemeClr val="tx1">
                <a:lumMod val="75000"/>
                <a:lumOff val="25000"/>
              </a:schemeClr>
            </a:solidFill>
          </a:endParaRPr>
        </a:p>
      </dgm:t>
    </dgm:pt>
    <dgm:pt modelId="{F8AD2BBD-227D-4D8E-A917-3550931445DE}" type="parTrans" cxnId="{C7D237B7-E4B7-4BEF-BCA8-B20DAD3B56F2}">
      <dgm:prSet/>
      <dgm:spPr>
        <a:ln>
          <a:solidFill>
            <a:schemeClr val="bg2">
              <a:lumMod val="75000"/>
            </a:schemeClr>
          </a:solidFill>
        </a:ln>
      </dgm:spPr>
      <dgm:t>
        <a:bodyPr rtlCol="0"/>
        <a:lstStyle/>
        <a:p>
          <a:pPr rtl="0"/>
          <a:endParaRPr lang="fr-FR" noProof="0" dirty="0"/>
        </a:p>
      </dgm:t>
    </dgm:pt>
    <dgm:pt modelId="{CD87A51A-8C9C-4EF6-B330-DDC2777ECBC3}" type="sibTrans" cxnId="{C7D237B7-E4B7-4BEF-BCA8-B20DAD3B56F2}">
      <dgm:prSet/>
      <dgm:spPr/>
      <dgm:t>
        <a:bodyPr rtlCol="0"/>
        <a:lstStyle/>
        <a:p>
          <a:pPr rtl="0"/>
          <a:endParaRPr lang="fr-FR" noProof="0" dirty="0"/>
        </a:p>
      </dgm:t>
    </dgm:pt>
    <dgm:pt modelId="{BB75E453-D87A-4379-A7CA-84EAEF6BCA1B}">
      <dgm:prSet custT="1"/>
      <dgm:spPr>
        <a:solidFill>
          <a:schemeClr val="bg2"/>
        </a:solidFill>
        <a:ln>
          <a:noFill/>
        </a:ln>
      </dgm:spPr>
      <dgm:t>
        <a:bodyPr rtlCol="0"/>
        <a:lstStyle/>
        <a:p>
          <a:pPr rtl="0"/>
          <a:r>
            <a:rPr lang="fr-FR" sz="1100" b="1" noProof="0" dirty="0">
              <a:solidFill>
                <a:schemeClr val="tx2"/>
              </a:solidFill>
              <a:latin typeface="+mj-lt"/>
            </a:rPr>
            <a:t>JENS MARTENSSON</a:t>
          </a:r>
          <a:br>
            <a:rPr lang="fr-FR" sz="1100" noProof="0" dirty="0">
              <a:solidFill>
                <a:schemeClr val="tx2"/>
              </a:solidFill>
              <a:latin typeface="+mj-lt"/>
            </a:rPr>
          </a:br>
          <a:r>
            <a:rPr lang="fr-FR" sz="1100" b="0" noProof="0" dirty="0">
              <a:solidFill>
                <a:schemeClr val="tx2"/>
              </a:solidFill>
            </a:rPr>
            <a:t>Gestionnaires de projets</a:t>
          </a:r>
          <a:endParaRPr lang="fr-FR" sz="1100" noProof="0" dirty="0">
            <a:solidFill>
              <a:schemeClr val="tx1">
                <a:lumMod val="75000"/>
                <a:lumOff val="25000"/>
              </a:schemeClr>
            </a:solidFill>
          </a:endParaRPr>
        </a:p>
      </dgm:t>
    </dgm:pt>
    <dgm:pt modelId="{98EE9CC4-03BC-44B5-B7C0-2488D6E8AA11}" type="parTrans" cxnId="{F8C839F0-1284-4B1E-9BF5-98CD541FC114}">
      <dgm:prSet/>
      <dgm:spPr>
        <a:ln>
          <a:solidFill>
            <a:schemeClr val="bg2">
              <a:lumMod val="75000"/>
            </a:schemeClr>
          </a:solidFill>
        </a:ln>
      </dgm:spPr>
      <dgm:t>
        <a:bodyPr rtlCol="0"/>
        <a:lstStyle/>
        <a:p>
          <a:pPr rtl="0"/>
          <a:endParaRPr lang="fr-FR" noProof="0" dirty="0"/>
        </a:p>
      </dgm:t>
    </dgm:pt>
    <dgm:pt modelId="{262AE259-124B-4E28-9BDA-2799089D87C6}" type="sibTrans" cxnId="{F8C839F0-1284-4B1E-9BF5-98CD541FC114}">
      <dgm:prSet/>
      <dgm:spPr/>
      <dgm:t>
        <a:bodyPr rtlCol="0"/>
        <a:lstStyle/>
        <a:p>
          <a:pPr rtl="0"/>
          <a:endParaRPr lang="fr-FR" noProof="0" dirty="0"/>
        </a:p>
      </dgm:t>
    </dgm:pt>
    <dgm:pt modelId="{9640DF1C-87CB-44C5-9239-6487C9B9C423}">
      <dgm:prSet custT="1"/>
      <dgm:spPr>
        <a:solidFill>
          <a:schemeClr val="bg2"/>
        </a:solidFill>
        <a:ln>
          <a:noFill/>
        </a:ln>
      </dgm:spPr>
      <dgm:t>
        <a:bodyPr rtlCol="0"/>
        <a:lstStyle/>
        <a:p>
          <a:pPr rtl="0"/>
          <a:r>
            <a:rPr lang="fr-FR" sz="1100" b="1" noProof="0" dirty="0">
              <a:solidFill>
                <a:schemeClr val="tx2"/>
              </a:solidFill>
              <a:latin typeface="+mj-lt"/>
            </a:rPr>
            <a:t>KALLE PERSSON</a:t>
          </a:r>
          <a:br>
            <a:rPr lang="fr-FR" sz="1100" noProof="0" dirty="0">
              <a:solidFill>
                <a:schemeClr val="tx2"/>
              </a:solidFill>
              <a:latin typeface="+mj-lt"/>
            </a:rPr>
          </a:br>
          <a:r>
            <a:rPr lang="fr-FR" sz="1100" b="0" noProof="0" dirty="0">
              <a:solidFill>
                <a:schemeClr val="tx2"/>
              </a:solidFill>
            </a:rPr>
            <a:t>Installations</a:t>
          </a:r>
          <a:endParaRPr lang="fr-FR" sz="1100" noProof="0" dirty="0">
            <a:solidFill>
              <a:schemeClr val="tx1">
                <a:lumMod val="75000"/>
                <a:lumOff val="25000"/>
              </a:schemeClr>
            </a:solidFill>
          </a:endParaRPr>
        </a:p>
      </dgm:t>
    </dgm:pt>
    <dgm:pt modelId="{A46D0169-3745-439C-AA9E-555C3E6681EE}" type="parTrans" cxnId="{9C8E89E5-4FFE-487A-9C00-9A53DC073B25}">
      <dgm:prSet/>
      <dgm:spPr>
        <a:ln>
          <a:solidFill>
            <a:schemeClr val="bg2">
              <a:lumMod val="75000"/>
            </a:schemeClr>
          </a:solidFill>
        </a:ln>
      </dgm:spPr>
      <dgm:t>
        <a:bodyPr rtlCol="0"/>
        <a:lstStyle/>
        <a:p>
          <a:pPr rtl="0"/>
          <a:endParaRPr lang="fr-FR" noProof="0" dirty="0"/>
        </a:p>
      </dgm:t>
    </dgm:pt>
    <dgm:pt modelId="{64F53395-4AD8-4B14-ABDA-EC1E26A82B9C}" type="sibTrans" cxnId="{9C8E89E5-4FFE-487A-9C00-9A53DC073B25}">
      <dgm:prSet/>
      <dgm:spPr/>
      <dgm:t>
        <a:bodyPr rtlCol="0"/>
        <a:lstStyle/>
        <a:p>
          <a:pPr rtl="0"/>
          <a:endParaRPr lang="fr-FR" noProof="0" dirty="0"/>
        </a:p>
      </dgm:t>
    </dgm:pt>
    <dgm:pt modelId="{93588496-DDB1-42F7-B846-773FEE859A69}">
      <dgm:prSet custT="1"/>
      <dgm:spPr>
        <a:solidFill>
          <a:schemeClr val="bg2"/>
        </a:solidFill>
        <a:ln>
          <a:noFill/>
        </a:ln>
      </dgm:spPr>
      <dgm:t>
        <a:bodyPr rtlCol="0"/>
        <a:lstStyle/>
        <a:p>
          <a:pPr rtl="0"/>
          <a:r>
            <a:rPr lang="fr-FR" sz="1100" b="1" noProof="0" dirty="0">
              <a:solidFill>
                <a:schemeClr val="tx2"/>
              </a:solidFill>
              <a:latin typeface="+mj-lt"/>
              <a:ea typeface="+mn-ea"/>
              <a:cs typeface="+mn-cs"/>
            </a:rPr>
            <a:t>APRIL HANSSON</a:t>
          </a:r>
          <a:br>
            <a:rPr lang="fr-FR" sz="1100" b="1" noProof="0" dirty="0">
              <a:solidFill>
                <a:schemeClr val="tx2"/>
              </a:solidFill>
              <a:latin typeface="Tw Cen MT Condensed" panose="020B0606020104020203"/>
              <a:ea typeface="+mn-ea"/>
              <a:cs typeface="+mn-cs"/>
            </a:rPr>
          </a:br>
          <a:r>
            <a:rPr lang="fr-FR" sz="1100" b="0" noProof="0" dirty="0">
              <a:solidFill>
                <a:schemeClr val="tx2"/>
              </a:solidFill>
              <a:ea typeface="+mn-ea"/>
              <a:cs typeface="+mn-cs"/>
            </a:rPr>
            <a:t>Réception</a:t>
          </a:r>
          <a:endParaRPr lang="fr-FR" sz="1100" noProof="0" dirty="0">
            <a:solidFill>
              <a:schemeClr val="tx1">
                <a:lumMod val="75000"/>
                <a:lumOff val="25000"/>
              </a:schemeClr>
            </a:solidFill>
          </a:endParaRPr>
        </a:p>
      </dgm:t>
    </dgm:pt>
    <dgm:pt modelId="{49215C61-813C-49AD-8790-8F617AF98E45}" type="parTrans" cxnId="{B7BBDFF8-51EE-4DE6-8D55-AD6580AEFEEB}">
      <dgm:prSet/>
      <dgm:spPr>
        <a:ln>
          <a:solidFill>
            <a:schemeClr val="bg2">
              <a:lumMod val="75000"/>
            </a:schemeClr>
          </a:solidFill>
        </a:ln>
      </dgm:spPr>
      <dgm:t>
        <a:bodyPr rtlCol="0"/>
        <a:lstStyle/>
        <a:p>
          <a:pPr rtl="0"/>
          <a:endParaRPr lang="fr-FR" noProof="0" dirty="0"/>
        </a:p>
      </dgm:t>
    </dgm:pt>
    <dgm:pt modelId="{13338101-0F46-4174-A5A3-AB409713C18F}" type="sibTrans" cxnId="{B7BBDFF8-51EE-4DE6-8D55-AD6580AEFEEB}">
      <dgm:prSet/>
      <dgm:spPr/>
      <dgm:t>
        <a:bodyPr rtlCol="0"/>
        <a:lstStyle/>
        <a:p>
          <a:pPr rtl="0"/>
          <a:endParaRPr lang="fr-FR" noProof="0" dirty="0"/>
        </a:p>
      </dgm:t>
    </dgm:pt>
    <dgm:pt modelId="{B0B08AD3-7E8F-4CCB-8EE5-95755C96C5E6}">
      <dgm:prSet custT="1"/>
      <dgm:spPr>
        <a:solidFill>
          <a:schemeClr val="bg2"/>
        </a:solidFill>
        <a:ln>
          <a:noFill/>
        </a:ln>
      </dgm:spPr>
      <dgm:t>
        <a:bodyPr rtlCol="0"/>
        <a:lstStyle/>
        <a:p>
          <a:pPr rtl="0"/>
          <a:r>
            <a:rPr lang="fr-FR" sz="1100" b="1" noProof="0" dirty="0">
              <a:solidFill>
                <a:schemeClr val="tx2"/>
              </a:solidFill>
              <a:latin typeface="+mj-lt"/>
            </a:rPr>
            <a:t>MIRA KARLSSON</a:t>
          </a:r>
          <a:br>
            <a:rPr lang="fr-FR" sz="1100" noProof="0" dirty="0">
              <a:solidFill>
                <a:schemeClr val="tx2"/>
              </a:solidFill>
              <a:latin typeface="+mj-lt"/>
            </a:rPr>
          </a:br>
          <a:r>
            <a:rPr lang="fr-FR" sz="1100" b="0" noProof="0" dirty="0">
              <a:solidFill>
                <a:schemeClr val="tx2"/>
              </a:solidFill>
            </a:rPr>
            <a:t>Comptable</a:t>
          </a:r>
          <a:endParaRPr lang="fr-FR" sz="1100" noProof="0" dirty="0">
            <a:solidFill>
              <a:schemeClr val="tx1">
                <a:lumMod val="75000"/>
                <a:lumOff val="25000"/>
              </a:schemeClr>
            </a:solidFill>
          </a:endParaRPr>
        </a:p>
      </dgm:t>
    </dgm:pt>
    <dgm:pt modelId="{07755452-2F6F-4B08-9D32-8355C5631F3C}" type="parTrans" cxnId="{C0A28949-A8F0-4242-B287-AB6A03664761}">
      <dgm:prSet/>
      <dgm:spPr>
        <a:ln>
          <a:solidFill>
            <a:schemeClr val="bg2">
              <a:lumMod val="75000"/>
            </a:schemeClr>
          </a:solidFill>
        </a:ln>
      </dgm:spPr>
      <dgm:t>
        <a:bodyPr rtlCol="0"/>
        <a:lstStyle/>
        <a:p>
          <a:pPr rtl="0"/>
          <a:endParaRPr lang="fr-FR" noProof="0" dirty="0"/>
        </a:p>
      </dgm:t>
    </dgm:pt>
    <dgm:pt modelId="{92B3F77C-7F86-4B63-BAE9-C88466DFAD82}" type="sibTrans" cxnId="{C0A28949-A8F0-4242-B287-AB6A03664761}">
      <dgm:prSet/>
      <dgm:spPr/>
      <dgm:t>
        <a:bodyPr rtlCol="0"/>
        <a:lstStyle/>
        <a:p>
          <a:pPr rtl="0"/>
          <a:endParaRPr lang="fr-FR" noProof="0" dirty="0"/>
        </a:p>
      </dgm:t>
    </dgm:pt>
    <dgm:pt modelId="{F3E1F9BC-E64A-4033-B228-C6639E3CCDAE}">
      <dgm:prSet custT="1"/>
      <dgm:spPr>
        <a:solidFill>
          <a:schemeClr val="bg2"/>
        </a:solidFill>
        <a:ln>
          <a:noFill/>
        </a:ln>
      </dgm:spPr>
      <dgm:t>
        <a:bodyPr rtlCol="0"/>
        <a:lstStyle/>
        <a:p>
          <a:pPr rtl="0"/>
          <a:r>
            <a:rPr lang="fr-FR" sz="1100" b="1" noProof="0" dirty="0">
              <a:solidFill>
                <a:schemeClr val="tx2"/>
              </a:solidFill>
              <a:latin typeface="+mj-lt"/>
            </a:rPr>
            <a:t>JENS MARTENSSON</a:t>
          </a:r>
          <a:br>
            <a:rPr lang="fr-FR" sz="1100" noProof="0" dirty="0">
              <a:solidFill>
                <a:schemeClr val="tx2"/>
              </a:solidFill>
            </a:rPr>
          </a:br>
          <a:r>
            <a:rPr lang="fr-FR" sz="1100" noProof="0" dirty="0">
              <a:solidFill>
                <a:schemeClr val="tx2"/>
              </a:solidFill>
            </a:rPr>
            <a:t>Gestionnaires de projets</a:t>
          </a:r>
          <a:endParaRPr lang="fr-FR" sz="1100" noProof="0" dirty="0">
            <a:solidFill>
              <a:schemeClr val="tx1">
                <a:lumMod val="75000"/>
                <a:lumOff val="25000"/>
              </a:schemeClr>
            </a:solidFill>
          </a:endParaRPr>
        </a:p>
      </dgm:t>
    </dgm:pt>
    <dgm:pt modelId="{95E76312-19DC-4E95-9881-0BDC663C80FD}" type="parTrans" cxnId="{41A1D0C9-285C-4059-AFF2-519E8DE5DBBD}">
      <dgm:prSet/>
      <dgm:spPr>
        <a:ln>
          <a:solidFill>
            <a:schemeClr val="bg2">
              <a:lumMod val="75000"/>
            </a:schemeClr>
          </a:solidFill>
        </a:ln>
      </dgm:spPr>
      <dgm:t>
        <a:bodyPr rtlCol="0"/>
        <a:lstStyle/>
        <a:p>
          <a:pPr rtl="0"/>
          <a:endParaRPr lang="fr-FR" noProof="0" dirty="0"/>
        </a:p>
      </dgm:t>
    </dgm:pt>
    <dgm:pt modelId="{7626D11E-5148-4212-AA30-4BEE0E65B103}" type="sibTrans" cxnId="{41A1D0C9-285C-4059-AFF2-519E8DE5DBBD}">
      <dgm:prSet/>
      <dgm:spPr/>
      <dgm:t>
        <a:bodyPr rtlCol="0"/>
        <a:lstStyle/>
        <a:p>
          <a:pPr rtl="0"/>
          <a:endParaRPr lang="fr-FR" noProof="0" dirty="0"/>
        </a:p>
      </dgm:t>
    </dgm:pt>
    <dgm:pt modelId="{3E762538-5931-4801-BDD8-DE69F0364EA2}">
      <dgm:prSet custT="1"/>
      <dgm:spPr>
        <a:solidFill>
          <a:schemeClr val="bg2"/>
        </a:solidFill>
        <a:ln>
          <a:noFill/>
        </a:ln>
      </dgm:spPr>
      <dgm:t>
        <a:bodyPr rtlCol="0"/>
        <a:lstStyle/>
        <a:p>
          <a:pPr rtl="0"/>
          <a:r>
            <a:rPr lang="fr-FR" sz="1100" b="1" noProof="0" dirty="0">
              <a:solidFill>
                <a:schemeClr val="tx2"/>
              </a:solidFill>
              <a:latin typeface="+mj-lt"/>
            </a:rPr>
            <a:t>MIRA KARLSSON</a:t>
          </a:r>
          <a:br>
            <a:rPr lang="fr-FR" sz="1100" noProof="0" dirty="0">
              <a:solidFill>
                <a:schemeClr val="tx2"/>
              </a:solidFill>
            </a:rPr>
          </a:br>
          <a:r>
            <a:rPr lang="fr-FR" sz="1100" noProof="0" dirty="0">
              <a:solidFill>
                <a:schemeClr val="tx2"/>
              </a:solidFill>
            </a:rPr>
            <a:t>Comptable</a:t>
          </a:r>
          <a:endParaRPr lang="fr-FR" sz="1100" noProof="0" dirty="0">
            <a:solidFill>
              <a:schemeClr val="tx1">
                <a:lumMod val="75000"/>
                <a:lumOff val="25000"/>
              </a:schemeClr>
            </a:solidFill>
          </a:endParaRPr>
        </a:p>
      </dgm:t>
    </dgm:pt>
    <dgm:pt modelId="{6B117342-8BF7-401E-9E02-8F4A62F78DF3}" type="parTrans" cxnId="{40589EE7-C81A-41AF-8F84-9FF38EB64853}">
      <dgm:prSet/>
      <dgm:spPr>
        <a:ln>
          <a:solidFill>
            <a:schemeClr val="bg2">
              <a:lumMod val="75000"/>
            </a:schemeClr>
          </a:solidFill>
        </a:ln>
      </dgm:spPr>
      <dgm:t>
        <a:bodyPr rtlCol="0"/>
        <a:lstStyle/>
        <a:p>
          <a:pPr rtl="0"/>
          <a:endParaRPr lang="fr-FR" noProof="0" dirty="0"/>
        </a:p>
      </dgm:t>
    </dgm:pt>
    <dgm:pt modelId="{C7AF997D-6293-4374-A351-7FF043F78110}" type="sibTrans" cxnId="{40589EE7-C81A-41AF-8F84-9FF38EB64853}">
      <dgm:prSet/>
      <dgm:spPr/>
      <dgm:t>
        <a:bodyPr rtlCol="0"/>
        <a:lstStyle/>
        <a:p>
          <a:pPr rtl="0"/>
          <a:endParaRPr lang="fr-FR" noProof="0" dirty="0"/>
        </a:p>
      </dgm:t>
    </dgm:pt>
    <dgm:pt modelId="{5A8CF5A0-04D6-4202-A427-90CEF02E67DA}" type="pres">
      <dgm:prSet presAssocID="{657B01EA-8E39-4E3A-9F6D-8F0A58482FD1}" presName="hierChild1" presStyleCnt="0">
        <dgm:presLayoutVars>
          <dgm:orgChart val="1"/>
          <dgm:chPref val="1"/>
          <dgm:dir/>
          <dgm:animOne val="branch"/>
          <dgm:animLvl val="lvl"/>
          <dgm:resizeHandles/>
        </dgm:presLayoutVars>
      </dgm:prSet>
      <dgm:spPr/>
    </dgm:pt>
    <dgm:pt modelId="{00A0FADC-4687-47FF-96A4-29342E5DADF0}" type="pres">
      <dgm:prSet presAssocID="{040DD76E-56CF-4F27-8CA4-0108832BD7ED}" presName="hierRoot1" presStyleCnt="0">
        <dgm:presLayoutVars>
          <dgm:hierBranch val="init"/>
        </dgm:presLayoutVars>
      </dgm:prSet>
      <dgm:spPr/>
    </dgm:pt>
    <dgm:pt modelId="{3CF91F0A-6193-4B91-923D-894584D62ECF}" type="pres">
      <dgm:prSet presAssocID="{040DD76E-56CF-4F27-8CA4-0108832BD7ED}" presName="rootComposite1" presStyleCnt="0"/>
      <dgm:spPr/>
    </dgm:pt>
    <dgm:pt modelId="{3F05053A-AD92-4CA9-987A-54503EE74A75}" type="pres">
      <dgm:prSet presAssocID="{040DD76E-56CF-4F27-8CA4-0108832BD7ED}" presName="rootText1" presStyleLbl="node0" presStyleIdx="0" presStyleCnt="1" custScaleX="379749">
        <dgm:presLayoutVars>
          <dgm:chPref val="3"/>
        </dgm:presLayoutVars>
      </dgm:prSet>
      <dgm:spPr/>
    </dgm:pt>
    <dgm:pt modelId="{7838C66F-F3A6-4223-B437-57106BAAF667}" type="pres">
      <dgm:prSet presAssocID="{040DD76E-56CF-4F27-8CA4-0108832BD7ED}" presName="rootConnector1" presStyleLbl="node1" presStyleIdx="0" presStyleCnt="0"/>
      <dgm:spPr/>
    </dgm:pt>
    <dgm:pt modelId="{241B7D12-5DEB-4ED0-AA00-7E32FCBBAB24}" type="pres">
      <dgm:prSet presAssocID="{040DD76E-56CF-4F27-8CA4-0108832BD7ED}" presName="hierChild2" presStyleCnt="0"/>
      <dgm:spPr/>
    </dgm:pt>
    <dgm:pt modelId="{EBDDD33B-F223-442F-AD4D-758B0D923474}" type="pres">
      <dgm:prSet presAssocID="{0FBBE1D2-E3B8-48C8-8CEF-7012A3CC0D82}" presName="Name37" presStyleLbl="parChTrans1D2" presStyleIdx="0" presStyleCnt="7"/>
      <dgm:spPr/>
    </dgm:pt>
    <dgm:pt modelId="{0EEC52F1-9E4C-4C2A-8B49-AF13EA9C5AD2}" type="pres">
      <dgm:prSet presAssocID="{F3D9C5D6-9DE8-4177-BDDA-09FDE4230AB8}" presName="hierRoot2" presStyleCnt="0">
        <dgm:presLayoutVars>
          <dgm:hierBranch val="init"/>
        </dgm:presLayoutVars>
      </dgm:prSet>
      <dgm:spPr/>
    </dgm:pt>
    <dgm:pt modelId="{CE7B9829-7840-4FB5-A0E8-C33C0A141A4E}" type="pres">
      <dgm:prSet presAssocID="{F3D9C5D6-9DE8-4177-BDDA-09FDE4230AB8}" presName="rootComposite" presStyleCnt="0"/>
      <dgm:spPr/>
    </dgm:pt>
    <dgm:pt modelId="{4C81A2DE-EFF4-450D-A4F6-26F811063965}" type="pres">
      <dgm:prSet presAssocID="{F3D9C5D6-9DE8-4177-BDDA-09FDE4230AB8}" presName="rootText" presStyleLbl="node2" presStyleIdx="0" presStyleCnt="6">
        <dgm:presLayoutVars>
          <dgm:chPref val="3"/>
        </dgm:presLayoutVars>
      </dgm:prSet>
      <dgm:spPr/>
    </dgm:pt>
    <dgm:pt modelId="{FB0F3030-49DA-455A-81AD-319B9E708491}" type="pres">
      <dgm:prSet presAssocID="{F3D9C5D6-9DE8-4177-BDDA-09FDE4230AB8}" presName="rootConnector" presStyleLbl="node2" presStyleIdx="0" presStyleCnt="6"/>
      <dgm:spPr/>
    </dgm:pt>
    <dgm:pt modelId="{1C264070-1D52-41BC-B34E-F88724027269}" type="pres">
      <dgm:prSet presAssocID="{F3D9C5D6-9DE8-4177-BDDA-09FDE4230AB8}" presName="hierChild4" presStyleCnt="0"/>
      <dgm:spPr/>
    </dgm:pt>
    <dgm:pt modelId="{83BD8425-4637-470F-AE6B-D0A1E10324CC}" type="pres">
      <dgm:prSet presAssocID="{07755452-2F6F-4B08-9D32-8355C5631F3C}" presName="Name37" presStyleLbl="parChTrans1D3" presStyleIdx="0" presStyleCnt="8"/>
      <dgm:spPr/>
    </dgm:pt>
    <dgm:pt modelId="{7467A8A4-2E7C-4583-BFD8-6A170186A197}" type="pres">
      <dgm:prSet presAssocID="{B0B08AD3-7E8F-4CCB-8EE5-95755C96C5E6}" presName="hierRoot2" presStyleCnt="0">
        <dgm:presLayoutVars>
          <dgm:hierBranch val="init"/>
        </dgm:presLayoutVars>
      </dgm:prSet>
      <dgm:spPr/>
    </dgm:pt>
    <dgm:pt modelId="{0C42E590-695A-4AD6-8450-0D1FA3219A12}" type="pres">
      <dgm:prSet presAssocID="{B0B08AD3-7E8F-4CCB-8EE5-95755C96C5E6}" presName="rootComposite" presStyleCnt="0"/>
      <dgm:spPr/>
    </dgm:pt>
    <dgm:pt modelId="{89114272-CF0C-48B7-B7BE-64C65636C5F4}" type="pres">
      <dgm:prSet presAssocID="{B0B08AD3-7E8F-4CCB-8EE5-95755C96C5E6}" presName="rootText" presStyleLbl="node3" presStyleIdx="0" presStyleCnt="8">
        <dgm:presLayoutVars>
          <dgm:chPref val="3"/>
        </dgm:presLayoutVars>
      </dgm:prSet>
      <dgm:spPr/>
    </dgm:pt>
    <dgm:pt modelId="{1E4901C0-6F9B-4DA4-87FB-B3A540B72804}" type="pres">
      <dgm:prSet presAssocID="{B0B08AD3-7E8F-4CCB-8EE5-95755C96C5E6}" presName="rootConnector" presStyleLbl="node3" presStyleIdx="0" presStyleCnt="8"/>
      <dgm:spPr/>
    </dgm:pt>
    <dgm:pt modelId="{17CDF6B8-89C6-420F-B096-4FFBA3E1568A}" type="pres">
      <dgm:prSet presAssocID="{B0B08AD3-7E8F-4CCB-8EE5-95755C96C5E6}" presName="hierChild4" presStyleCnt="0"/>
      <dgm:spPr/>
    </dgm:pt>
    <dgm:pt modelId="{00E876B2-BD71-4A6A-9068-AFFFBC90BF18}" type="pres">
      <dgm:prSet presAssocID="{B0B08AD3-7E8F-4CCB-8EE5-95755C96C5E6}" presName="hierChild5" presStyleCnt="0"/>
      <dgm:spPr/>
    </dgm:pt>
    <dgm:pt modelId="{5975F904-3033-48F1-BB72-1D28F7523D61}" type="pres">
      <dgm:prSet presAssocID="{F3D9C5D6-9DE8-4177-BDDA-09FDE4230AB8}" presName="hierChild5" presStyleCnt="0"/>
      <dgm:spPr/>
    </dgm:pt>
    <dgm:pt modelId="{C6BD306B-5271-4AAB-B0DF-CEFC95E2DEDA}" type="pres">
      <dgm:prSet presAssocID="{F1584D0C-5E37-4548-B3EB-0BDA21BE560E}" presName="Name37" presStyleLbl="parChTrans1D2" presStyleIdx="1" presStyleCnt="7"/>
      <dgm:spPr/>
    </dgm:pt>
    <dgm:pt modelId="{FBC5EAAE-5F02-4B58-B0E4-979F5812CF12}" type="pres">
      <dgm:prSet presAssocID="{E6BBABCF-B4F3-4AF9-8434-9591D077FEA4}" presName="hierRoot2" presStyleCnt="0">
        <dgm:presLayoutVars>
          <dgm:hierBranch val="init"/>
        </dgm:presLayoutVars>
      </dgm:prSet>
      <dgm:spPr/>
    </dgm:pt>
    <dgm:pt modelId="{38B8C19C-B23E-47C8-A9F1-437D812610A4}" type="pres">
      <dgm:prSet presAssocID="{E6BBABCF-B4F3-4AF9-8434-9591D077FEA4}" presName="rootComposite" presStyleCnt="0"/>
      <dgm:spPr/>
    </dgm:pt>
    <dgm:pt modelId="{5E847E10-187B-4687-8167-957754E0FCEF}" type="pres">
      <dgm:prSet presAssocID="{E6BBABCF-B4F3-4AF9-8434-9591D077FEA4}" presName="rootText" presStyleLbl="node2" presStyleIdx="1" presStyleCnt="6">
        <dgm:presLayoutVars>
          <dgm:chPref val="3"/>
        </dgm:presLayoutVars>
      </dgm:prSet>
      <dgm:spPr/>
    </dgm:pt>
    <dgm:pt modelId="{6686D3FD-FA2D-4FAF-B389-24EBA3D8E154}" type="pres">
      <dgm:prSet presAssocID="{E6BBABCF-B4F3-4AF9-8434-9591D077FEA4}" presName="rootConnector" presStyleLbl="node2" presStyleIdx="1" presStyleCnt="6"/>
      <dgm:spPr/>
    </dgm:pt>
    <dgm:pt modelId="{3FA66724-8B11-45E8-8CCD-6D4F5360B673}" type="pres">
      <dgm:prSet presAssocID="{E6BBABCF-B4F3-4AF9-8434-9591D077FEA4}" presName="hierChild4" presStyleCnt="0"/>
      <dgm:spPr/>
    </dgm:pt>
    <dgm:pt modelId="{D9C17448-03BF-455E-81B4-0E40B4832EF8}" type="pres">
      <dgm:prSet presAssocID="{49215C61-813C-49AD-8790-8F617AF98E45}" presName="Name37" presStyleLbl="parChTrans1D3" presStyleIdx="1" presStyleCnt="8"/>
      <dgm:spPr/>
    </dgm:pt>
    <dgm:pt modelId="{3184C39E-A1A1-42C7-AFDB-7DB83B8CFF7D}" type="pres">
      <dgm:prSet presAssocID="{93588496-DDB1-42F7-B846-773FEE859A69}" presName="hierRoot2" presStyleCnt="0">
        <dgm:presLayoutVars>
          <dgm:hierBranch val="init"/>
        </dgm:presLayoutVars>
      </dgm:prSet>
      <dgm:spPr/>
    </dgm:pt>
    <dgm:pt modelId="{EB40AA69-B1B5-4D3D-8857-CCCB59527800}" type="pres">
      <dgm:prSet presAssocID="{93588496-DDB1-42F7-B846-773FEE859A69}" presName="rootComposite" presStyleCnt="0"/>
      <dgm:spPr/>
    </dgm:pt>
    <dgm:pt modelId="{E77731A4-8E9B-4D51-BF6F-6DEB0C17C564}" type="pres">
      <dgm:prSet presAssocID="{93588496-DDB1-42F7-B846-773FEE859A69}" presName="rootText" presStyleLbl="node3" presStyleIdx="1" presStyleCnt="8">
        <dgm:presLayoutVars>
          <dgm:chPref val="3"/>
        </dgm:presLayoutVars>
      </dgm:prSet>
      <dgm:spPr/>
    </dgm:pt>
    <dgm:pt modelId="{3C9A76A6-45A7-4644-ABDE-46A7039D3E1D}" type="pres">
      <dgm:prSet presAssocID="{93588496-DDB1-42F7-B846-773FEE859A69}" presName="rootConnector" presStyleLbl="node3" presStyleIdx="1" presStyleCnt="8"/>
      <dgm:spPr/>
    </dgm:pt>
    <dgm:pt modelId="{13275034-5D28-4559-9057-7921659348A5}" type="pres">
      <dgm:prSet presAssocID="{93588496-DDB1-42F7-B846-773FEE859A69}" presName="hierChild4" presStyleCnt="0"/>
      <dgm:spPr/>
    </dgm:pt>
    <dgm:pt modelId="{26F9E366-0D3F-49FE-AF48-2B8B62E24BFA}" type="pres">
      <dgm:prSet presAssocID="{93588496-DDB1-42F7-B846-773FEE859A69}" presName="hierChild5" presStyleCnt="0"/>
      <dgm:spPr/>
    </dgm:pt>
    <dgm:pt modelId="{F9AE505A-FCFA-4988-826B-BCAC919006B8}" type="pres">
      <dgm:prSet presAssocID="{95E76312-19DC-4E95-9881-0BDC663C80FD}" presName="Name37" presStyleLbl="parChTrans1D3" presStyleIdx="2" presStyleCnt="8"/>
      <dgm:spPr/>
    </dgm:pt>
    <dgm:pt modelId="{30CE1057-7C40-48AA-B18E-85FCF8F2E359}" type="pres">
      <dgm:prSet presAssocID="{F3E1F9BC-E64A-4033-B228-C6639E3CCDAE}" presName="hierRoot2" presStyleCnt="0">
        <dgm:presLayoutVars>
          <dgm:hierBranch val="init"/>
        </dgm:presLayoutVars>
      </dgm:prSet>
      <dgm:spPr/>
    </dgm:pt>
    <dgm:pt modelId="{413A6321-304C-4B62-BCF6-DF9260BF2A40}" type="pres">
      <dgm:prSet presAssocID="{F3E1F9BC-E64A-4033-B228-C6639E3CCDAE}" presName="rootComposite" presStyleCnt="0"/>
      <dgm:spPr/>
    </dgm:pt>
    <dgm:pt modelId="{EEA1FDCB-6CC4-4975-9EB2-489C034C0DC3}" type="pres">
      <dgm:prSet presAssocID="{F3E1F9BC-E64A-4033-B228-C6639E3CCDAE}" presName="rootText" presStyleLbl="node3" presStyleIdx="2" presStyleCnt="8">
        <dgm:presLayoutVars>
          <dgm:chPref val="3"/>
        </dgm:presLayoutVars>
      </dgm:prSet>
      <dgm:spPr/>
    </dgm:pt>
    <dgm:pt modelId="{DE99B90D-550F-461A-872F-4F86D2336F74}" type="pres">
      <dgm:prSet presAssocID="{F3E1F9BC-E64A-4033-B228-C6639E3CCDAE}" presName="rootConnector" presStyleLbl="node3" presStyleIdx="2" presStyleCnt="8"/>
      <dgm:spPr/>
    </dgm:pt>
    <dgm:pt modelId="{99E4ACB4-6389-47AE-A8A8-D7E8A2BFB34A}" type="pres">
      <dgm:prSet presAssocID="{F3E1F9BC-E64A-4033-B228-C6639E3CCDAE}" presName="hierChild4" presStyleCnt="0"/>
      <dgm:spPr/>
    </dgm:pt>
    <dgm:pt modelId="{E465E860-8F43-4A98-AEDE-2E20519F5797}" type="pres">
      <dgm:prSet presAssocID="{F3E1F9BC-E64A-4033-B228-C6639E3CCDAE}" presName="hierChild5" presStyleCnt="0"/>
      <dgm:spPr/>
    </dgm:pt>
    <dgm:pt modelId="{C6AEE328-CDA5-4F5D-9D50-C4ADD78E5875}" type="pres">
      <dgm:prSet presAssocID="{E6BBABCF-B4F3-4AF9-8434-9591D077FEA4}" presName="hierChild5" presStyleCnt="0"/>
      <dgm:spPr/>
    </dgm:pt>
    <dgm:pt modelId="{4C52EE74-0356-4C25-B91F-868520482B2A}" type="pres">
      <dgm:prSet presAssocID="{3EF3F899-B9C2-42BF-90A2-5B8F4E8CD265}" presName="Name37" presStyleLbl="parChTrans1D2" presStyleIdx="2" presStyleCnt="7"/>
      <dgm:spPr/>
    </dgm:pt>
    <dgm:pt modelId="{7CBA41AE-5E68-4049-A080-F447A2F80C2F}" type="pres">
      <dgm:prSet presAssocID="{44A6095F-01B3-46D7-ACA8-59BFF97FF724}" presName="hierRoot2" presStyleCnt="0">
        <dgm:presLayoutVars>
          <dgm:hierBranch val="init"/>
        </dgm:presLayoutVars>
      </dgm:prSet>
      <dgm:spPr/>
    </dgm:pt>
    <dgm:pt modelId="{C21E61F3-7995-4A09-8B56-8342CA5E1892}" type="pres">
      <dgm:prSet presAssocID="{44A6095F-01B3-46D7-ACA8-59BFF97FF724}" presName="rootComposite" presStyleCnt="0"/>
      <dgm:spPr/>
    </dgm:pt>
    <dgm:pt modelId="{E1DE2E46-16B2-4015-92E2-5DAF1F365AE1}" type="pres">
      <dgm:prSet presAssocID="{44A6095F-01B3-46D7-ACA8-59BFF97FF724}" presName="rootText" presStyleLbl="node2" presStyleIdx="2" presStyleCnt="6">
        <dgm:presLayoutVars>
          <dgm:chPref val="3"/>
        </dgm:presLayoutVars>
      </dgm:prSet>
      <dgm:spPr/>
    </dgm:pt>
    <dgm:pt modelId="{CF544F1E-427F-4F89-81B4-C335DA1BDC14}" type="pres">
      <dgm:prSet presAssocID="{44A6095F-01B3-46D7-ACA8-59BFF97FF724}" presName="rootConnector" presStyleLbl="node2" presStyleIdx="2" presStyleCnt="6"/>
      <dgm:spPr/>
    </dgm:pt>
    <dgm:pt modelId="{5652B981-EB5D-46C5-92A1-A8BB64D8C1F1}" type="pres">
      <dgm:prSet presAssocID="{44A6095F-01B3-46D7-ACA8-59BFF97FF724}" presName="hierChild4" presStyleCnt="0"/>
      <dgm:spPr/>
    </dgm:pt>
    <dgm:pt modelId="{1D9AF061-7EBA-4347-A8BC-7261FF4EE0FE}" type="pres">
      <dgm:prSet presAssocID="{A46D0169-3745-439C-AA9E-555C3E6681EE}" presName="Name37" presStyleLbl="parChTrans1D3" presStyleIdx="3" presStyleCnt="8"/>
      <dgm:spPr/>
    </dgm:pt>
    <dgm:pt modelId="{85F13AA4-3D37-4154-BC7D-72F8D99831B4}" type="pres">
      <dgm:prSet presAssocID="{9640DF1C-87CB-44C5-9239-6487C9B9C423}" presName="hierRoot2" presStyleCnt="0">
        <dgm:presLayoutVars>
          <dgm:hierBranch val="init"/>
        </dgm:presLayoutVars>
      </dgm:prSet>
      <dgm:spPr/>
    </dgm:pt>
    <dgm:pt modelId="{1623EADD-D262-4FD5-9B6E-04510306645F}" type="pres">
      <dgm:prSet presAssocID="{9640DF1C-87CB-44C5-9239-6487C9B9C423}" presName="rootComposite" presStyleCnt="0"/>
      <dgm:spPr/>
    </dgm:pt>
    <dgm:pt modelId="{89F8D768-3E5D-4B44-8E95-6F9D639FD86D}" type="pres">
      <dgm:prSet presAssocID="{9640DF1C-87CB-44C5-9239-6487C9B9C423}" presName="rootText" presStyleLbl="node3" presStyleIdx="3" presStyleCnt="8">
        <dgm:presLayoutVars>
          <dgm:chPref val="3"/>
        </dgm:presLayoutVars>
      </dgm:prSet>
      <dgm:spPr/>
    </dgm:pt>
    <dgm:pt modelId="{88CAF1A3-1134-4F2C-967E-4444DB8F9293}" type="pres">
      <dgm:prSet presAssocID="{9640DF1C-87CB-44C5-9239-6487C9B9C423}" presName="rootConnector" presStyleLbl="node3" presStyleIdx="3" presStyleCnt="8"/>
      <dgm:spPr/>
    </dgm:pt>
    <dgm:pt modelId="{EF0AE002-61C5-484D-B972-1C4908E6FFA3}" type="pres">
      <dgm:prSet presAssocID="{9640DF1C-87CB-44C5-9239-6487C9B9C423}" presName="hierChild4" presStyleCnt="0"/>
      <dgm:spPr/>
    </dgm:pt>
    <dgm:pt modelId="{1F8B1EC3-7535-4209-B805-3EE4649CA1A5}" type="pres">
      <dgm:prSet presAssocID="{9640DF1C-87CB-44C5-9239-6487C9B9C423}" presName="hierChild5" presStyleCnt="0"/>
      <dgm:spPr/>
    </dgm:pt>
    <dgm:pt modelId="{4913AC4D-5FE5-4281-B2AE-1B72AD14BBB5}" type="pres">
      <dgm:prSet presAssocID="{44A6095F-01B3-46D7-ACA8-59BFF97FF724}" presName="hierChild5" presStyleCnt="0"/>
      <dgm:spPr/>
    </dgm:pt>
    <dgm:pt modelId="{21E31310-3922-4953-9D33-E4E289D213CC}" type="pres">
      <dgm:prSet presAssocID="{BD713B9B-0B4E-4375-9F4B-797D5C5B11B3}" presName="Name37" presStyleLbl="parChTrans1D2" presStyleIdx="3" presStyleCnt="7"/>
      <dgm:spPr/>
    </dgm:pt>
    <dgm:pt modelId="{A05C2D35-FBA2-4C8F-8CCC-A3051B469209}" type="pres">
      <dgm:prSet presAssocID="{68A00F09-C8EF-415E-8EBD-EEB41E73675F}" presName="hierRoot2" presStyleCnt="0">
        <dgm:presLayoutVars>
          <dgm:hierBranch val="init"/>
        </dgm:presLayoutVars>
      </dgm:prSet>
      <dgm:spPr/>
    </dgm:pt>
    <dgm:pt modelId="{014C0811-D70F-4906-B1DF-06BC268166C5}" type="pres">
      <dgm:prSet presAssocID="{68A00F09-C8EF-415E-8EBD-EEB41E73675F}" presName="rootComposite" presStyleCnt="0"/>
      <dgm:spPr/>
    </dgm:pt>
    <dgm:pt modelId="{536330F1-3B8A-41C7-8E1D-BE7929ADDB09}" type="pres">
      <dgm:prSet presAssocID="{68A00F09-C8EF-415E-8EBD-EEB41E73675F}" presName="rootText" presStyleLbl="node2" presStyleIdx="3" presStyleCnt="6">
        <dgm:presLayoutVars>
          <dgm:chPref val="3"/>
        </dgm:presLayoutVars>
      </dgm:prSet>
      <dgm:spPr/>
    </dgm:pt>
    <dgm:pt modelId="{2684DBA3-78C0-4B06-94DD-5DD65A0C2049}" type="pres">
      <dgm:prSet presAssocID="{68A00F09-C8EF-415E-8EBD-EEB41E73675F}" presName="rootConnector" presStyleLbl="node2" presStyleIdx="3" presStyleCnt="6"/>
      <dgm:spPr/>
    </dgm:pt>
    <dgm:pt modelId="{5AE0A416-BA3E-4938-9EBA-AC64018ACE8D}" type="pres">
      <dgm:prSet presAssocID="{68A00F09-C8EF-415E-8EBD-EEB41E73675F}" presName="hierChild4" presStyleCnt="0"/>
      <dgm:spPr/>
    </dgm:pt>
    <dgm:pt modelId="{D670FBEC-1DF2-430B-8C23-69D8803583D9}" type="pres">
      <dgm:prSet presAssocID="{98EE9CC4-03BC-44B5-B7C0-2488D6E8AA11}" presName="Name37" presStyleLbl="parChTrans1D3" presStyleIdx="4" presStyleCnt="8"/>
      <dgm:spPr/>
    </dgm:pt>
    <dgm:pt modelId="{7CB9FD27-FFC9-4C09-876A-B8B092C0F880}" type="pres">
      <dgm:prSet presAssocID="{BB75E453-D87A-4379-A7CA-84EAEF6BCA1B}" presName="hierRoot2" presStyleCnt="0">
        <dgm:presLayoutVars>
          <dgm:hierBranch val="init"/>
        </dgm:presLayoutVars>
      </dgm:prSet>
      <dgm:spPr/>
    </dgm:pt>
    <dgm:pt modelId="{38271B57-7727-4A44-A380-9705548766DE}" type="pres">
      <dgm:prSet presAssocID="{BB75E453-D87A-4379-A7CA-84EAEF6BCA1B}" presName="rootComposite" presStyleCnt="0"/>
      <dgm:spPr/>
    </dgm:pt>
    <dgm:pt modelId="{7AD35544-DD7B-471E-B1D4-CEB3F191E25C}" type="pres">
      <dgm:prSet presAssocID="{BB75E453-D87A-4379-A7CA-84EAEF6BCA1B}" presName="rootText" presStyleLbl="node3" presStyleIdx="4" presStyleCnt="8">
        <dgm:presLayoutVars>
          <dgm:chPref val="3"/>
        </dgm:presLayoutVars>
      </dgm:prSet>
      <dgm:spPr/>
    </dgm:pt>
    <dgm:pt modelId="{4861EDCC-48D0-487A-BC7F-E79CF284AAAC}" type="pres">
      <dgm:prSet presAssocID="{BB75E453-D87A-4379-A7CA-84EAEF6BCA1B}" presName="rootConnector" presStyleLbl="node3" presStyleIdx="4" presStyleCnt="8"/>
      <dgm:spPr/>
    </dgm:pt>
    <dgm:pt modelId="{6683CA58-B5D8-4F43-8F52-200DC7A8A10D}" type="pres">
      <dgm:prSet presAssocID="{BB75E453-D87A-4379-A7CA-84EAEF6BCA1B}" presName="hierChild4" presStyleCnt="0"/>
      <dgm:spPr/>
    </dgm:pt>
    <dgm:pt modelId="{2FEFAECF-A411-4492-928E-BEF62CD2C69E}" type="pres">
      <dgm:prSet presAssocID="{BB75E453-D87A-4379-A7CA-84EAEF6BCA1B}" presName="hierChild5" presStyleCnt="0"/>
      <dgm:spPr/>
    </dgm:pt>
    <dgm:pt modelId="{08EED2D6-4336-43AD-A15F-46A46AE07788}" type="pres">
      <dgm:prSet presAssocID="{6B117342-8BF7-401E-9E02-8F4A62F78DF3}" presName="Name37" presStyleLbl="parChTrans1D3" presStyleIdx="5" presStyleCnt="8"/>
      <dgm:spPr/>
    </dgm:pt>
    <dgm:pt modelId="{AEB100EC-FE48-4E3E-83FD-DE01AB7F0CBB}" type="pres">
      <dgm:prSet presAssocID="{3E762538-5931-4801-BDD8-DE69F0364EA2}" presName="hierRoot2" presStyleCnt="0">
        <dgm:presLayoutVars>
          <dgm:hierBranch val="init"/>
        </dgm:presLayoutVars>
      </dgm:prSet>
      <dgm:spPr/>
    </dgm:pt>
    <dgm:pt modelId="{BCB9D628-1C48-4FB6-9A04-84DA5D7626CB}" type="pres">
      <dgm:prSet presAssocID="{3E762538-5931-4801-BDD8-DE69F0364EA2}" presName="rootComposite" presStyleCnt="0"/>
      <dgm:spPr/>
    </dgm:pt>
    <dgm:pt modelId="{85077965-9386-43A5-AF5F-3094EE9DE711}" type="pres">
      <dgm:prSet presAssocID="{3E762538-5931-4801-BDD8-DE69F0364EA2}" presName="rootText" presStyleLbl="node3" presStyleIdx="5" presStyleCnt="8">
        <dgm:presLayoutVars>
          <dgm:chPref val="3"/>
        </dgm:presLayoutVars>
      </dgm:prSet>
      <dgm:spPr/>
    </dgm:pt>
    <dgm:pt modelId="{7BF152E8-4F48-4FE4-89E2-7E1FC238B2B8}" type="pres">
      <dgm:prSet presAssocID="{3E762538-5931-4801-BDD8-DE69F0364EA2}" presName="rootConnector" presStyleLbl="node3" presStyleIdx="5" presStyleCnt="8"/>
      <dgm:spPr/>
    </dgm:pt>
    <dgm:pt modelId="{277AF4DA-3E41-4DF8-B70B-AE71A7E1D820}" type="pres">
      <dgm:prSet presAssocID="{3E762538-5931-4801-BDD8-DE69F0364EA2}" presName="hierChild4" presStyleCnt="0"/>
      <dgm:spPr/>
    </dgm:pt>
    <dgm:pt modelId="{8AC70140-575C-414A-BC7D-D2B95417AD46}" type="pres">
      <dgm:prSet presAssocID="{3E762538-5931-4801-BDD8-DE69F0364EA2}" presName="hierChild5" presStyleCnt="0"/>
      <dgm:spPr/>
    </dgm:pt>
    <dgm:pt modelId="{5CEE0DA5-4DB5-4C6D-9D4F-04C8EE236337}" type="pres">
      <dgm:prSet presAssocID="{68A00F09-C8EF-415E-8EBD-EEB41E73675F}" presName="hierChild5" presStyleCnt="0"/>
      <dgm:spPr/>
    </dgm:pt>
    <dgm:pt modelId="{572E9595-B62C-4B11-8CC9-533A5F64055C}" type="pres">
      <dgm:prSet presAssocID="{02B708C9-C349-4D83-8FC9-895C6D41CDA5}" presName="Name37" presStyleLbl="parChTrans1D2" presStyleIdx="4" presStyleCnt="7"/>
      <dgm:spPr/>
    </dgm:pt>
    <dgm:pt modelId="{310B115F-B7EE-4882-82B1-443C493F1281}" type="pres">
      <dgm:prSet presAssocID="{3AE28DCE-3A07-4207-A1E0-9165A8CCD462}" presName="hierRoot2" presStyleCnt="0">
        <dgm:presLayoutVars>
          <dgm:hierBranch val="init"/>
        </dgm:presLayoutVars>
      </dgm:prSet>
      <dgm:spPr/>
    </dgm:pt>
    <dgm:pt modelId="{6B44949C-0511-43A4-8CC2-D6305AA532F2}" type="pres">
      <dgm:prSet presAssocID="{3AE28DCE-3A07-4207-A1E0-9165A8CCD462}" presName="rootComposite" presStyleCnt="0"/>
      <dgm:spPr/>
    </dgm:pt>
    <dgm:pt modelId="{D2B68863-E509-42B4-BA2D-4186173895B7}" type="pres">
      <dgm:prSet presAssocID="{3AE28DCE-3A07-4207-A1E0-9165A8CCD462}" presName="rootText" presStyleLbl="node2" presStyleIdx="4" presStyleCnt="6">
        <dgm:presLayoutVars>
          <dgm:chPref val="3"/>
        </dgm:presLayoutVars>
      </dgm:prSet>
      <dgm:spPr/>
    </dgm:pt>
    <dgm:pt modelId="{B1FC7BD9-A9CE-4723-B57B-9D435B587839}" type="pres">
      <dgm:prSet presAssocID="{3AE28DCE-3A07-4207-A1E0-9165A8CCD462}" presName="rootConnector" presStyleLbl="node2" presStyleIdx="4" presStyleCnt="6"/>
      <dgm:spPr/>
    </dgm:pt>
    <dgm:pt modelId="{76828566-2627-4228-902C-3340B4E90678}" type="pres">
      <dgm:prSet presAssocID="{3AE28DCE-3A07-4207-A1E0-9165A8CCD462}" presName="hierChild4" presStyleCnt="0"/>
      <dgm:spPr/>
    </dgm:pt>
    <dgm:pt modelId="{10512857-0B57-4DDB-B454-36099BB08B17}" type="pres">
      <dgm:prSet presAssocID="{F8AD2BBD-227D-4D8E-A917-3550931445DE}" presName="Name37" presStyleLbl="parChTrans1D3" presStyleIdx="6" presStyleCnt="8"/>
      <dgm:spPr/>
    </dgm:pt>
    <dgm:pt modelId="{F1713120-1E6D-4545-A693-4B0FE2629CD0}" type="pres">
      <dgm:prSet presAssocID="{7AEE2A53-3AA4-4869-BFBE-3D2151ACC86A}" presName="hierRoot2" presStyleCnt="0">
        <dgm:presLayoutVars>
          <dgm:hierBranch val="init"/>
        </dgm:presLayoutVars>
      </dgm:prSet>
      <dgm:spPr/>
    </dgm:pt>
    <dgm:pt modelId="{8917A774-BD13-42E5-9155-6F890B53EF96}" type="pres">
      <dgm:prSet presAssocID="{7AEE2A53-3AA4-4869-BFBE-3D2151ACC86A}" presName="rootComposite" presStyleCnt="0"/>
      <dgm:spPr/>
    </dgm:pt>
    <dgm:pt modelId="{6ED6E5A9-3058-4EA2-AB65-F57AED0152C0}" type="pres">
      <dgm:prSet presAssocID="{7AEE2A53-3AA4-4869-BFBE-3D2151ACC86A}" presName="rootText" presStyleLbl="node3" presStyleIdx="6" presStyleCnt="8">
        <dgm:presLayoutVars>
          <dgm:chPref val="3"/>
        </dgm:presLayoutVars>
      </dgm:prSet>
      <dgm:spPr/>
    </dgm:pt>
    <dgm:pt modelId="{E4A715E6-F79A-44A0-BE72-F6EEF2F558BB}" type="pres">
      <dgm:prSet presAssocID="{7AEE2A53-3AA4-4869-BFBE-3D2151ACC86A}" presName="rootConnector" presStyleLbl="node3" presStyleIdx="6" presStyleCnt="8"/>
      <dgm:spPr/>
    </dgm:pt>
    <dgm:pt modelId="{1FA6F06D-B98A-4D62-B1F1-B676987FE881}" type="pres">
      <dgm:prSet presAssocID="{7AEE2A53-3AA4-4869-BFBE-3D2151ACC86A}" presName="hierChild4" presStyleCnt="0"/>
      <dgm:spPr/>
    </dgm:pt>
    <dgm:pt modelId="{755DF595-6B9A-4896-88B1-1F15A05BD976}" type="pres">
      <dgm:prSet presAssocID="{7AEE2A53-3AA4-4869-BFBE-3D2151ACC86A}" presName="hierChild5" presStyleCnt="0"/>
      <dgm:spPr/>
    </dgm:pt>
    <dgm:pt modelId="{28B53702-4EB6-4729-9A0A-7183774587ED}" type="pres">
      <dgm:prSet presAssocID="{3AE28DCE-3A07-4207-A1E0-9165A8CCD462}" presName="hierChild5" presStyleCnt="0"/>
      <dgm:spPr/>
    </dgm:pt>
    <dgm:pt modelId="{1CA6E809-E306-4E5E-ABB8-D4C0D0790172}" type="pres">
      <dgm:prSet presAssocID="{7DA4E863-6E10-410F-9CC7-CC0FB44665B0}" presName="Name37" presStyleLbl="parChTrans1D2" presStyleIdx="5" presStyleCnt="7"/>
      <dgm:spPr/>
    </dgm:pt>
    <dgm:pt modelId="{EA83E1AD-EEC6-4C35-80C7-0B3BA25A9C47}" type="pres">
      <dgm:prSet presAssocID="{7376B8AB-F6D5-4492-84D6-1B78E581E031}" presName="hierRoot2" presStyleCnt="0">
        <dgm:presLayoutVars>
          <dgm:hierBranch val="init"/>
        </dgm:presLayoutVars>
      </dgm:prSet>
      <dgm:spPr/>
    </dgm:pt>
    <dgm:pt modelId="{E6A4E5C5-C1E2-42FA-9545-3B56C387F1A2}" type="pres">
      <dgm:prSet presAssocID="{7376B8AB-F6D5-4492-84D6-1B78E581E031}" presName="rootComposite" presStyleCnt="0"/>
      <dgm:spPr/>
    </dgm:pt>
    <dgm:pt modelId="{882FD136-E806-4591-9F05-7BC9DD076C7E}" type="pres">
      <dgm:prSet presAssocID="{7376B8AB-F6D5-4492-84D6-1B78E581E031}" presName="rootText" presStyleLbl="node2" presStyleIdx="5" presStyleCnt="6">
        <dgm:presLayoutVars>
          <dgm:chPref val="3"/>
        </dgm:presLayoutVars>
      </dgm:prSet>
      <dgm:spPr/>
    </dgm:pt>
    <dgm:pt modelId="{1D671BCA-0197-4302-8C01-B83D6263959D}" type="pres">
      <dgm:prSet presAssocID="{7376B8AB-F6D5-4492-84D6-1B78E581E031}" presName="rootConnector" presStyleLbl="node2" presStyleIdx="5" presStyleCnt="6"/>
      <dgm:spPr/>
    </dgm:pt>
    <dgm:pt modelId="{2C42D41A-DC16-4355-A04A-3218541BB51B}" type="pres">
      <dgm:prSet presAssocID="{7376B8AB-F6D5-4492-84D6-1B78E581E031}" presName="hierChild4" presStyleCnt="0"/>
      <dgm:spPr/>
    </dgm:pt>
    <dgm:pt modelId="{AAB20E82-75D3-4A70-A5F8-7F22D99A618D}" type="pres">
      <dgm:prSet presAssocID="{0E9B0A82-7AC6-4971-A1B5-E21FA19B1B64}" presName="Name37" presStyleLbl="parChTrans1D3" presStyleIdx="7" presStyleCnt="8"/>
      <dgm:spPr/>
    </dgm:pt>
    <dgm:pt modelId="{56166F75-6345-42F6-9F97-622A6AE02C43}" type="pres">
      <dgm:prSet presAssocID="{B78CDDF9-D644-4EFC-9D35-D8F93F271062}" presName="hierRoot2" presStyleCnt="0">
        <dgm:presLayoutVars>
          <dgm:hierBranch val="init"/>
        </dgm:presLayoutVars>
      </dgm:prSet>
      <dgm:spPr/>
    </dgm:pt>
    <dgm:pt modelId="{6CE94A7E-3191-40FF-B1E1-CC22D6B5238D}" type="pres">
      <dgm:prSet presAssocID="{B78CDDF9-D644-4EFC-9D35-D8F93F271062}" presName="rootComposite" presStyleCnt="0"/>
      <dgm:spPr/>
    </dgm:pt>
    <dgm:pt modelId="{03C867D7-4F26-4BE0-91DC-A6C967091C77}" type="pres">
      <dgm:prSet presAssocID="{B78CDDF9-D644-4EFC-9D35-D8F93F271062}" presName="rootText" presStyleLbl="node3" presStyleIdx="7" presStyleCnt="8">
        <dgm:presLayoutVars>
          <dgm:chPref val="3"/>
        </dgm:presLayoutVars>
      </dgm:prSet>
      <dgm:spPr/>
    </dgm:pt>
    <dgm:pt modelId="{D4BDC31F-8C35-4791-BA03-F75BA4A7DFC8}" type="pres">
      <dgm:prSet presAssocID="{B78CDDF9-D644-4EFC-9D35-D8F93F271062}" presName="rootConnector" presStyleLbl="node3" presStyleIdx="7" presStyleCnt="8"/>
      <dgm:spPr/>
    </dgm:pt>
    <dgm:pt modelId="{91EBE6E2-73CE-453B-8CF7-278CD6CD2322}" type="pres">
      <dgm:prSet presAssocID="{B78CDDF9-D644-4EFC-9D35-D8F93F271062}" presName="hierChild4" presStyleCnt="0"/>
      <dgm:spPr/>
    </dgm:pt>
    <dgm:pt modelId="{6A03FAD6-341D-449C-A87C-B9FD9D7864CB}" type="pres">
      <dgm:prSet presAssocID="{B78CDDF9-D644-4EFC-9D35-D8F93F271062}" presName="hierChild5" presStyleCnt="0"/>
      <dgm:spPr/>
    </dgm:pt>
    <dgm:pt modelId="{DB58EE88-474C-46B2-A197-DF0E3B1C5888}" type="pres">
      <dgm:prSet presAssocID="{7376B8AB-F6D5-4492-84D6-1B78E581E031}" presName="hierChild5" presStyleCnt="0"/>
      <dgm:spPr/>
    </dgm:pt>
    <dgm:pt modelId="{AFA1FF3F-63F4-4AC3-BA15-C3587C8CFD46}" type="pres">
      <dgm:prSet presAssocID="{040DD76E-56CF-4F27-8CA4-0108832BD7ED}" presName="hierChild3" presStyleCnt="0"/>
      <dgm:spPr/>
    </dgm:pt>
    <dgm:pt modelId="{66BDD0FD-ECB6-41E5-AF2A-F2F58B8FF0CC}" type="pres">
      <dgm:prSet presAssocID="{00DDA127-12A1-4A61-A423-EB70E7CED3DC}" presName="Name111" presStyleLbl="parChTrans1D2" presStyleIdx="6" presStyleCnt="7"/>
      <dgm:spPr/>
    </dgm:pt>
    <dgm:pt modelId="{1749F2EE-E40D-47EA-BE93-35E70B4E453C}" type="pres">
      <dgm:prSet presAssocID="{4235B01A-C195-4DA5-BB54-635918B246FC}" presName="hierRoot3" presStyleCnt="0">
        <dgm:presLayoutVars>
          <dgm:hierBranch val="init"/>
        </dgm:presLayoutVars>
      </dgm:prSet>
      <dgm:spPr/>
    </dgm:pt>
    <dgm:pt modelId="{1CB1EF55-43BD-40AC-960F-A912CE8B15B2}" type="pres">
      <dgm:prSet presAssocID="{4235B01A-C195-4DA5-BB54-635918B246FC}" presName="rootComposite3" presStyleCnt="0"/>
      <dgm:spPr/>
    </dgm:pt>
    <dgm:pt modelId="{718647DF-4DF6-46CF-99A7-0B3CE6F655EB}" type="pres">
      <dgm:prSet presAssocID="{4235B01A-C195-4DA5-BB54-635918B246FC}" presName="rootText3" presStyleLbl="asst1" presStyleIdx="0" presStyleCnt="1" custScaleX="179449">
        <dgm:presLayoutVars>
          <dgm:chPref val="3"/>
        </dgm:presLayoutVars>
      </dgm:prSet>
      <dgm:spPr/>
    </dgm:pt>
    <dgm:pt modelId="{2F769631-DE3E-4B95-985B-13B1D762BEF2}" type="pres">
      <dgm:prSet presAssocID="{4235B01A-C195-4DA5-BB54-635918B246FC}" presName="rootConnector3" presStyleLbl="asst1" presStyleIdx="0" presStyleCnt="1"/>
      <dgm:spPr/>
    </dgm:pt>
    <dgm:pt modelId="{2FD81E4E-869A-41D9-B6E9-48264DF2B521}" type="pres">
      <dgm:prSet presAssocID="{4235B01A-C195-4DA5-BB54-635918B246FC}" presName="hierChild6" presStyleCnt="0"/>
      <dgm:spPr/>
    </dgm:pt>
    <dgm:pt modelId="{26F9B8FD-11EE-4113-9A11-D50EC1EE4153}" type="pres">
      <dgm:prSet presAssocID="{4235B01A-C195-4DA5-BB54-635918B246FC}" presName="hierChild7" presStyleCnt="0"/>
      <dgm:spPr/>
    </dgm:pt>
  </dgm:ptLst>
  <dgm:cxnLst>
    <dgm:cxn modelId="{A833B400-FA5A-4361-B415-CAFA64BA25BF}" type="presOf" srcId="{7376B8AB-F6D5-4492-84D6-1B78E581E031}" destId="{1D671BCA-0197-4302-8C01-B83D6263959D}" srcOrd="1" destOrd="0" presId="urn:microsoft.com/office/officeart/2005/8/layout/orgChart1"/>
    <dgm:cxn modelId="{176D6E0D-B9A2-4485-831A-553759FCBABA}" type="presOf" srcId="{3E762538-5931-4801-BDD8-DE69F0364EA2}" destId="{85077965-9386-43A5-AF5F-3094EE9DE711}" srcOrd="0" destOrd="0" presId="urn:microsoft.com/office/officeart/2005/8/layout/orgChart1"/>
    <dgm:cxn modelId="{B52CF30F-8515-468D-B0C5-130E8E5B7C9D}" type="presOf" srcId="{3E762538-5931-4801-BDD8-DE69F0364EA2}" destId="{7BF152E8-4F48-4FE4-89E2-7E1FC238B2B8}" srcOrd="1" destOrd="0" presId="urn:microsoft.com/office/officeart/2005/8/layout/orgChart1"/>
    <dgm:cxn modelId="{07159011-37D4-4F77-AADA-7B2E7F223860}" type="presOf" srcId="{0FBBE1D2-E3B8-48C8-8CEF-7012A3CC0D82}" destId="{EBDDD33B-F223-442F-AD4D-758B0D923474}" srcOrd="0" destOrd="0" presId="urn:microsoft.com/office/officeart/2005/8/layout/orgChart1"/>
    <dgm:cxn modelId="{92B95017-A023-4C5A-B91E-592D175CC998}" type="presOf" srcId="{F3D9C5D6-9DE8-4177-BDDA-09FDE4230AB8}" destId="{4C81A2DE-EFF4-450D-A4F6-26F811063965}" srcOrd="0" destOrd="0" presId="urn:microsoft.com/office/officeart/2005/8/layout/orgChart1"/>
    <dgm:cxn modelId="{7C9BAE17-E9EF-4A0B-A814-F03BED44A7F5}" type="presOf" srcId="{68A00F09-C8EF-415E-8EBD-EEB41E73675F}" destId="{536330F1-3B8A-41C7-8E1D-BE7929ADDB09}" srcOrd="0" destOrd="0" presId="urn:microsoft.com/office/officeart/2005/8/layout/orgChart1"/>
    <dgm:cxn modelId="{7196C31B-7E53-4070-9F8F-82E979FDDCBC}" type="presOf" srcId="{9640DF1C-87CB-44C5-9239-6487C9B9C423}" destId="{88CAF1A3-1134-4F2C-967E-4444DB8F9293}" srcOrd="1" destOrd="0" presId="urn:microsoft.com/office/officeart/2005/8/layout/orgChart1"/>
    <dgm:cxn modelId="{1644BB24-10C6-47FA-A04E-5BA954EC01C4}" type="presOf" srcId="{44A6095F-01B3-46D7-ACA8-59BFF97FF724}" destId="{E1DE2E46-16B2-4015-92E2-5DAF1F365AE1}" srcOrd="0" destOrd="0" presId="urn:microsoft.com/office/officeart/2005/8/layout/orgChart1"/>
    <dgm:cxn modelId="{9C63C425-0835-421A-9ADA-62FD21E7DD60}" type="presOf" srcId="{B0B08AD3-7E8F-4CCB-8EE5-95755C96C5E6}" destId="{1E4901C0-6F9B-4DA4-87FB-B3A540B72804}" srcOrd="1" destOrd="0" presId="urn:microsoft.com/office/officeart/2005/8/layout/orgChart1"/>
    <dgm:cxn modelId="{E2E24028-6246-4C7F-8A3F-9A9CAE3B8D9D}" type="presOf" srcId="{6B117342-8BF7-401E-9E02-8F4A62F78DF3}" destId="{08EED2D6-4336-43AD-A15F-46A46AE07788}" srcOrd="0" destOrd="0" presId="urn:microsoft.com/office/officeart/2005/8/layout/orgChart1"/>
    <dgm:cxn modelId="{BC00FE28-F7F9-4D65-8DB4-9D0D54614DC3}" srcId="{040DD76E-56CF-4F27-8CA4-0108832BD7ED}" destId="{E6BBABCF-B4F3-4AF9-8434-9591D077FEA4}" srcOrd="2" destOrd="0" parTransId="{F1584D0C-5E37-4548-B3EB-0BDA21BE560E}" sibTransId="{754A5880-694A-422E-A841-93451E7DC8E5}"/>
    <dgm:cxn modelId="{B8FA842A-39FA-493F-916E-5C3CDC23E630}" type="presOf" srcId="{7AEE2A53-3AA4-4869-BFBE-3D2151ACC86A}" destId="{6ED6E5A9-3058-4EA2-AB65-F57AED0152C0}" srcOrd="0" destOrd="0" presId="urn:microsoft.com/office/officeart/2005/8/layout/orgChart1"/>
    <dgm:cxn modelId="{CC102530-DD63-4183-93B5-34AB96D3144F}" type="presOf" srcId="{7DA4E863-6E10-410F-9CC7-CC0FB44665B0}" destId="{1CA6E809-E306-4E5E-ABB8-D4C0D0790172}" srcOrd="0" destOrd="0" presId="urn:microsoft.com/office/officeart/2005/8/layout/orgChart1"/>
    <dgm:cxn modelId="{18479E31-46D9-4D73-BF0E-2B5B8B657BC6}" type="presOf" srcId="{B78CDDF9-D644-4EFC-9D35-D8F93F271062}" destId="{D4BDC31F-8C35-4791-BA03-F75BA4A7DFC8}" srcOrd="1" destOrd="0" presId="urn:microsoft.com/office/officeart/2005/8/layout/orgChart1"/>
    <dgm:cxn modelId="{D1F8C034-D6C9-478B-8F95-476B81D62733}" srcId="{657B01EA-8E39-4E3A-9F6D-8F0A58482FD1}" destId="{040DD76E-56CF-4F27-8CA4-0108832BD7ED}" srcOrd="0" destOrd="0" parTransId="{4D55124F-90D9-48BD-999E-5F2DAB5F60FA}" sibTransId="{C0B3860E-D7E0-462C-9C2F-9FEAA12BE6FA}"/>
    <dgm:cxn modelId="{AEC6AC37-8E52-46BC-9E72-A605823B82DB}" type="presOf" srcId="{07755452-2F6F-4B08-9D32-8355C5631F3C}" destId="{83BD8425-4637-470F-AE6B-D0A1E10324CC}" srcOrd="0" destOrd="0" presId="urn:microsoft.com/office/officeart/2005/8/layout/orgChart1"/>
    <dgm:cxn modelId="{9D29B33D-528D-46E1-9B8C-78D5CF16E372}" type="presOf" srcId="{F8AD2BBD-227D-4D8E-A917-3550931445DE}" destId="{10512857-0B57-4DDB-B454-36099BB08B17}" srcOrd="0" destOrd="0" presId="urn:microsoft.com/office/officeart/2005/8/layout/orgChart1"/>
    <dgm:cxn modelId="{8314095F-DD37-480A-95A6-F20329933FE1}" type="presOf" srcId="{B78CDDF9-D644-4EFC-9D35-D8F93F271062}" destId="{03C867D7-4F26-4BE0-91DC-A6C967091C77}" srcOrd="0" destOrd="0" presId="urn:microsoft.com/office/officeart/2005/8/layout/orgChart1"/>
    <dgm:cxn modelId="{AAAEEE60-E33D-4C84-A931-D8D9DF947B26}" type="presOf" srcId="{49215C61-813C-49AD-8790-8F617AF98E45}" destId="{D9C17448-03BF-455E-81B4-0E40B4832EF8}" srcOrd="0" destOrd="0" presId="urn:microsoft.com/office/officeart/2005/8/layout/orgChart1"/>
    <dgm:cxn modelId="{B5920C61-5A13-4092-BAFE-0E4A04C54F82}" type="presOf" srcId="{BD713B9B-0B4E-4375-9F4B-797D5C5B11B3}" destId="{21E31310-3922-4953-9D33-E4E289D213CC}" srcOrd="0" destOrd="0" presId="urn:microsoft.com/office/officeart/2005/8/layout/orgChart1"/>
    <dgm:cxn modelId="{5067A661-388A-491A-B439-E8CECB582549}" type="presOf" srcId="{3AE28DCE-3A07-4207-A1E0-9165A8CCD462}" destId="{D2B68863-E509-42B4-BA2D-4186173895B7}" srcOrd="0" destOrd="0" presId="urn:microsoft.com/office/officeart/2005/8/layout/orgChart1"/>
    <dgm:cxn modelId="{DB5EE962-FBA5-47BA-B3F2-5AF185272ED8}" type="presOf" srcId="{7376B8AB-F6D5-4492-84D6-1B78E581E031}" destId="{882FD136-E806-4591-9F05-7BC9DD076C7E}" srcOrd="0" destOrd="0" presId="urn:microsoft.com/office/officeart/2005/8/layout/orgChart1"/>
    <dgm:cxn modelId="{9D23FA42-A33C-4C40-B2A1-7A02B8FF888E}" type="presOf" srcId="{BB75E453-D87A-4379-A7CA-84EAEF6BCA1B}" destId="{7AD35544-DD7B-471E-B1D4-CEB3F191E25C}" srcOrd="0" destOrd="0" presId="urn:microsoft.com/office/officeart/2005/8/layout/orgChart1"/>
    <dgm:cxn modelId="{DC5CDF45-3F32-421F-A398-ACA31E25F524}" type="presOf" srcId="{E6BBABCF-B4F3-4AF9-8434-9591D077FEA4}" destId="{6686D3FD-FA2D-4FAF-B389-24EBA3D8E154}" srcOrd="1" destOrd="0" presId="urn:microsoft.com/office/officeart/2005/8/layout/orgChart1"/>
    <dgm:cxn modelId="{C0A28949-A8F0-4242-B287-AB6A03664761}" srcId="{F3D9C5D6-9DE8-4177-BDDA-09FDE4230AB8}" destId="{B0B08AD3-7E8F-4CCB-8EE5-95755C96C5E6}" srcOrd="0" destOrd="0" parTransId="{07755452-2F6F-4B08-9D32-8355C5631F3C}" sibTransId="{92B3F77C-7F86-4B63-BAE9-C88466DFAD82}"/>
    <dgm:cxn modelId="{5AD7D16C-94AD-4080-B0D7-E48E256BAF88}" type="presOf" srcId="{040DD76E-56CF-4F27-8CA4-0108832BD7ED}" destId="{3F05053A-AD92-4CA9-987A-54503EE74A75}" srcOrd="0" destOrd="0" presId="urn:microsoft.com/office/officeart/2005/8/layout/orgChart1"/>
    <dgm:cxn modelId="{A8AB4F52-7494-4A30-A4F4-389D41AAF5FA}" type="presOf" srcId="{00DDA127-12A1-4A61-A423-EB70E7CED3DC}" destId="{66BDD0FD-ECB6-41E5-AF2A-F2F58B8FF0CC}" srcOrd="0" destOrd="0" presId="urn:microsoft.com/office/officeart/2005/8/layout/orgChart1"/>
    <dgm:cxn modelId="{FAC7FD53-2A3F-427E-A014-D42D284FB84F}" type="presOf" srcId="{02B708C9-C349-4D83-8FC9-895C6D41CDA5}" destId="{572E9595-B62C-4B11-8CC9-533A5F64055C}" srcOrd="0" destOrd="0" presId="urn:microsoft.com/office/officeart/2005/8/layout/orgChart1"/>
    <dgm:cxn modelId="{9568B975-AEBA-4962-9E27-929A0D8F5663}" type="presOf" srcId="{F3E1F9BC-E64A-4033-B228-C6639E3CCDAE}" destId="{EEA1FDCB-6CC4-4975-9EB2-489C034C0DC3}" srcOrd="0" destOrd="0" presId="urn:microsoft.com/office/officeart/2005/8/layout/orgChart1"/>
    <dgm:cxn modelId="{61857D77-59D1-4BD0-94D8-AA9C9A1854CD}" type="presOf" srcId="{9640DF1C-87CB-44C5-9239-6487C9B9C423}" destId="{89F8D768-3E5D-4B44-8E95-6F9D639FD86D}" srcOrd="0" destOrd="0" presId="urn:microsoft.com/office/officeart/2005/8/layout/orgChart1"/>
    <dgm:cxn modelId="{EF6FD381-8F07-4DE7-9B20-581D4AC7ABA6}" srcId="{040DD76E-56CF-4F27-8CA4-0108832BD7ED}" destId="{7376B8AB-F6D5-4492-84D6-1B78E581E031}" srcOrd="6" destOrd="0" parTransId="{7DA4E863-6E10-410F-9CC7-CC0FB44665B0}" sibTransId="{266DF1B3-5D1C-48FA-9E32-AD5F26EB150A}"/>
    <dgm:cxn modelId="{D06F1684-8E38-4FF0-9644-275910E88863}" type="presOf" srcId="{68A00F09-C8EF-415E-8EBD-EEB41E73675F}" destId="{2684DBA3-78C0-4B06-94DD-5DD65A0C2049}" srcOrd="1" destOrd="0" presId="urn:microsoft.com/office/officeart/2005/8/layout/orgChart1"/>
    <dgm:cxn modelId="{C66BE68A-8FDC-4548-95A4-F9EE3FBC5788}" type="presOf" srcId="{F1584D0C-5E37-4548-B3EB-0BDA21BE560E}" destId="{C6BD306B-5271-4AAB-B0DF-CEFC95E2DEDA}" srcOrd="0" destOrd="0" presId="urn:microsoft.com/office/officeart/2005/8/layout/orgChart1"/>
    <dgm:cxn modelId="{FE03D094-FA54-4C1B-94B4-E871632E7629}" type="presOf" srcId="{657B01EA-8E39-4E3A-9F6D-8F0A58482FD1}" destId="{5A8CF5A0-04D6-4202-A427-90CEF02E67DA}" srcOrd="0" destOrd="0" presId="urn:microsoft.com/office/officeart/2005/8/layout/orgChart1"/>
    <dgm:cxn modelId="{EA16ED9C-D66E-4CEC-824C-898E62146812}" type="presOf" srcId="{7AEE2A53-3AA4-4869-BFBE-3D2151ACC86A}" destId="{E4A715E6-F79A-44A0-BE72-F6EEF2F558BB}" srcOrd="1" destOrd="0" presId="urn:microsoft.com/office/officeart/2005/8/layout/orgChart1"/>
    <dgm:cxn modelId="{0CF09FA1-480E-499F-8894-AEB60256E823}" srcId="{7376B8AB-F6D5-4492-84D6-1B78E581E031}" destId="{B78CDDF9-D644-4EFC-9D35-D8F93F271062}" srcOrd="0" destOrd="0" parTransId="{0E9B0A82-7AC6-4971-A1B5-E21FA19B1B64}" sibTransId="{FB37CB85-EB1F-41FE-8D7D-2F83B315E7BC}"/>
    <dgm:cxn modelId="{7B9216A3-BEFF-432E-9E99-3593F7873ACD}" type="presOf" srcId="{E6BBABCF-B4F3-4AF9-8434-9591D077FEA4}" destId="{5E847E10-187B-4687-8167-957754E0FCEF}" srcOrd="0" destOrd="0" presId="urn:microsoft.com/office/officeart/2005/8/layout/orgChart1"/>
    <dgm:cxn modelId="{95825CA3-1C38-4B58-8710-24C7EC16AEA6}" type="presOf" srcId="{93588496-DDB1-42F7-B846-773FEE859A69}" destId="{E77731A4-8E9B-4D51-BF6F-6DEB0C17C564}" srcOrd="0" destOrd="0" presId="urn:microsoft.com/office/officeart/2005/8/layout/orgChart1"/>
    <dgm:cxn modelId="{84EB3BA5-78C6-46D1-9A22-8FF3A41E7023}" type="presOf" srcId="{4235B01A-C195-4DA5-BB54-635918B246FC}" destId="{2F769631-DE3E-4B95-985B-13B1D762BEF2}" srcOrd="1" destOrd="0" presId="urn:microsoft.com/office/officeart/2005/8/layout/orgChart1"/>
    <dgm:cxn modelId="{221F47AE-6789-45A1-AADB-A69CD642B136}" type="presOf" srcId="{040DD76E-56CF-4F27-8CA4-0108832BD7ED}" destId="{7838C66F-F3A6-4223-B437-57106BAAF667}" srcOrd="1" destOrd="0" presId="urn:microsoft.com/office/officeart/2005/8/layout/orgChart1"/>
    <dgm:cxn modelId="{0E19DEB1-FB21-465F-A42C-A27308DF210E}" srcId="{040DD76E-56CF-4F27-8CA4-0108832BD7ED}" destId="{68A00F09-C8EF-415E-8EBD-EEB41E73675F}" srcOrd="4" destOrd="0" parTransId="{BD713B9B-0B4E-4375-9F4B-797D5C5B11B3}" sibTransId="{2B1968FE-E259-408C-BAEB-F2E324209725}"/>
    <dgm:cxn modelId="{D9FA2EB2-F650-4F1E-8076-215CE00ADFAB}" type="presOf" srcId="{B0B08AD3-7E8F-4CCB-8EE5-95755C96C5E6}" destId="{89114272-CF0C-48B7-B7BE-64C65636C5F4}" srcOrd="0" destOrd="0" presId="urn:microsoft.com/office/officeart/2005/8/layout/orgChart1"/>
    <dgm:cxn modelId="{3849C2B3-2E54-46AC-B69B-F828F9ECE8B1}" srcId="{040DD76E-56CF-4F27-8CA4-0108832BD7ED}" destId="{F3D9C5D6-9DE8-4177-BDDA-09FDE4230AB8}" srcOrd="1" destOrd="0" parTransId="{0FBBE1D2-E3B8-48C8-8CEF-7012A3CC0D82}" sibTransId="{90EACE78-02C0-4B71-B050-09BBF3B13A15}"/>
    <dgm:cxn modelId="{58EB87B5-FAA1-4274-B85C-780BE9C77654}" type="presOf" srcId="{98EE9CC4-03BC-44B5-B7C0-2488D6E8AA11}" destId="{D670FBEC-1DF2-430B-8C23-69D8803583D9}" srcOrd="0" destOrd="0" presId="urn:microsoft.com/office/officeart/2005/8/layout/orgChart1"/>
    <dgm:cxn modelId="{C7D237B7-E4B7-4BEF-BCA8-B20DAD3B56F2}" srcId="{3AE28DCE-3A07-4207-A1E0-9165A8CCD462}" destId="{7AEE2A53-3AA4-4869-BFBE-3D2151ACC86A}" srcOrd="0" destOrd="0" parTransId="{F8AD2BBD-227D-4D8E-A917-3550931445DE}" sibTransId="{CD87A51A-8C9C-4EF6-B330-DDC2777ECBC3}"/>
    <dgm:cxn modelId="{2BB9E1BB-FB84-49BF-AD9C-88A8FE2EF356}" type="presOf" srcId="{0E9B0A82-7AC6-4971-A1B5-E21FA19B1B64}" destId="{AAB20E82-75D3-4A70-A5F8-7F22D99A618D}" srcOrd="0" destOrd="0" presId="urn:microsoft.com/office/officeart/2005/8/layout/orgChart1"/>
    <dgm:cxn modelId="{2D02C6C1-2527-4C76-9A80-C5EDAA02A16D}" srcId="{040DD76E-56CF-4F27-8CA4-0108832BD7ED}" destId="{3AE28DCE-3A07-4207-A1E0-9165A8CCD462}" srcOrd="5" destOrd="0" parTransId="{02B708C9-C349-4D83-8FC9-895C6D41CDA5}" sibTransId="{574298C8-FC34-47A4-9C00-00A8C40B6354}"/>
    <dgm:cxn modelId="{A2DE0EC5-D76E-403B-BDBA-297B6653653F}" type="presOf" srcId="{4235B01A-C195-4DA5-BB54-635918B246FC}" destId="{718647DF-4DF6-46CF-99A7-0B3CE6F655EB}" srcOrd="0" destOrd="0" presId="urn:microsoft.com/office/officeart/2005/8/layout/orgChart1"/>
    <dgm:cxn modelId="{B45341C6-8E8F-4C3F-A320-97B2E293C9A0}" type="presOf" srcId="{F3E1F9BC-E64A-4033-B228-C6639E3CCDAE}" destId="{DE99B90D-550F-461A-872F-4F86D2336F74}" srcOrd="1" destOrd="0" presId="urn:microsoft.com/office/officeart/2005/8/layout/orgChart1"/>
    <dgm:cxn modelId="{9C9186C8-356D-4CA4-8692-8429C3FA9ECD}" type="presOf" srcId="{A46D0169-3745-439C-AA9E-555C3E6681EE}" destId="{1D9AF061-7EBA-4347-A8BC-7261FF4EE0FE}" srcOrd="0" destOrd="0" presId="urn:microsoft.com/office/officeart/2005/8/layout/orgChart1"/>
    <dgm:cxn modelId="{41A1D0C9-285C-4059-AFF2-519E8DE5DBBD}" srcId="{E6BBABCF-B4F3-4AF9-8434-9591D077FEA4}" destId="{F3E1F9BC-E64A-4033-B228-C6639E3CCDAE}" srcOrd="1" destOrd="0" parTransId="{95E76312-19DC-4E95-9881-0BDC663C80FD}" sibTransId="{7626D11E-5148-4212-AA30-4BEE0E65B103}"/>
    <dgm:cxn modelId="{CB73F2D0-E873-42F5-B21A-7DCEE7B97957}" srcId="{040DD76E-56CF-4F27-8CA4-0108832BD7ED}" destId="{4235B01A-C195-4DA5-BB54-635918B246FC}" srcOrd="0" destOrd="0" parTransId="{00DDA127-12A1-4A61-A423-EB70E7CED3DC}" sibTransId="{1561B927-30A7-4F3B-9D08-A600497C36C9}"/>
    <dgm:cxn modelId="{DE29FBD1-EC69-4282-BCB6-4A7617E91B0A}" type="presOf" srcId="{95E76312-19DC-4E95-9881-0BDC663C80FD}" destId="{F9AE505A-FCFA-4988-826B-BCAC919006B8}" srcOrd="0" destOrd="0" presId="urn:microsoft.com/office/officeart/2005/8/layout/orgChart1"/>
    <dgm:cxn modelId="{7E3BB6DC-E906-41D1-AA9D-FB745373EB61}" srcId="{040DD76E-56CF-4F27-8CA4-0108832BD7ED}" destId="{44A6095F-01B3-46D7-ACA8-59BFF97FF724}" srcOrd="3" destOrd="0" parTransId="{3EF3F899-B9C2-42BF-90A2-5B8F4E8CD265}" sibTransId="{8E549D37-3CA8-47E9-A5D4-843188300CCE}"/>
    <dgm:cxn modelId="{F7F23BE2-6C2B-4606-A5A3-11929007A55A}" type="presOf" srcId="{F3D9C5D6-9DE8-4177-BDDA-09FDE4230AB8}" destId="{FB0F3030-49DA-455A-81AD-319B9E708491}" srcOrd="1" destOrd="0" presId="urn:microsoft.com/office/officeart/2005/8/layout/orgChart1"/>
    <dgm:cxn modelId="{E4C082E2-CB3A-4045-8213-62E757F4F0F2}" type="presOf" srcId="{3EF3F899-B9C2-42BF-90A2-5B8F4E8CD265}" destId="{4C52EE74-0356-4C25-B91F-868520482B2A}" srcOrd="0" destOrd="0" presId="urn:microsoft.com/office/officeart/2005/8/layout/orgChart1"/>
    <dgm:cxn modelId="{9C8E89E5-4FFE-487A-9C00-9A53DC073B25}" srcId="{44A6095F-01B3-46D7-ACA8-59BFF97FF724}" destId="{9640DF1C-87CB-44C5-9239-6487C9B9C423}" srcOrd="0" destOrd="0" parTransId="{A46D0169-3745-439C-AA9E-555C3E6681EE}" sibTransId="{64F53395-4AD8-4B14-ABDA-EC1E26A82B9C}"/>
    <dgm:cxn modelId="{40589EE7-C81A-41AF-8F84-9FF38EB64853}" srcId="{68A00F09-C8EF-415E-8EBD-EEB41E73675F}" destId="{3E762538-5931-4801-BDD8-DE69F0364EA2}" srcOrd="1" destOrd="0" parTransId="{6B117342-8BF7-401E-9E02-8F4A62F78DF3}" sibTransId="{C7AF997D-6293-4374-A351-7FF043F78110}"/>
    <dgm:cxn modelId="{35F811EB-4852-472B-82E7-67A5CBE1D39F}" type="presOf" srcId="{93588496-DDB1-42F7-B846-773FEE859A69}" destId="{3C9A76A6-45A7-4644-ABDE-46A7039D3E1D}" srcOrd="1" destOrd="0" presId="urn:microsoft.com/office/officeart/2005/8/layout/orgChart1"/>
    <dgm:cxn modelId="{F2A231EF-A659-4B52-A47B-D5AC6A1BF468}" type="presOf" srcId="{44A6095F-01B3-46D7-ACA8-59BFF97FF724}" destId="{CF544F1E-427F-4F89-81B4-C335DA1BDC14}" srcOrd="1" destOrd="0" presId="urn:microsoft.com/office/officeart/2005/8/layout/orgChart1"/>
    <dgm:cxn modelId="{F8C839F0-1284-4B1E-9BF5-98CD541FC114}" srcId="{68A00F09-C8EF-415E-8EBD-EEB41E73675F}" destId="{BB75E453-D87A-4379-A7CA-84EAEF6BCA1B}" srcOrd="0" destOrd="0" parTransId="{98EE9CC4-03BC-44B5-B7C0-2488D6E8AA11}" sibTransId="{262AE259-124B-4E28-9BDA-2799089D87C6}"/>
    <dgm:cxn modelId="{25D5A3F6-AE13-4BAC-9ADB-1745DFDA9938}" type="presOf" srcId="{BB75E453-D87A-4379-A7CA-84EAEF6BCA1B}" destId="{4861EDCC-48D0-487A-BC7F-E79CF284AAAC}" srcOrd="1" destOrd="0" presId="urn:microsoft.com/office/officeart/2005/8/layout/orgChart1"/>
    <dgm:cxn modelId="{B7BBDFF8-51EE-4DE6-8D55-AD6580AEFEEB}" srcId="{E6BBABCF-B4F3-4AF9-8434-9591D077FEA4}" destId="{93588496-DDB1-42F7-B846-773FEE859A69}" srcOrd="0" destOrd="0" parTransId="{49215C61-813C-49AD-8790-8F617AF98E45}" sibTransId="{13338101-0F46-4174-A5A3-AB409713C18F}"/>
    <dgm:cxn modelId="{6F9872FD-F50A-46F1-8061-31F9861D184C}" type="presOf" srcId="{3AE28DCE-3A07-4207-A1E0-9165A8CCD462}" destId="{B1FC7BD9-A9CE-4723-B57B-9D435B587839}" srcOrd="1" destOrd="0" presId="urn:microsoft.com/office/officeart/2005/8/layout/orgChart1"/>
    <dgm:cxn modelId="{FA4034E8-6E76-476B-8AB8-63F98F2C4DD3}" type="presParOf" srcId="{5A8CF5A0-04D6-4202-A427-90CEF02E67DA}" destId="{00A0FADC-4687-47FF-96A4-29342E5DADF0}" srcOrd="0" destOrd="0" presId="urn:microsoft.com/office/officeart/2005/8/layout/orgChart1"/>
    <dgm:cxn modelId="{123C36E6-A392-4C8A-B353-165AE1E3A440}" type="presParOf" srcId="{00A0FADC-4687-47FF-96A4-29342E5DADF0}" destId="{3CF91F0A-6193-4B91-923D-894584D62ECF}" srcOrd="0" destOrd="0" presId="urn:microsoft.com/office/officeart/2005/8/layout/orgChart1"/>
    <dgm:cxn modelId="{0A3694C3-8830-4F52-BCC4-DCF1D4006FF8}" type="presParOf" srcId="{3CF91F0A-6193-4B91-923D-894584D62ECF}" destId="{3F05053A-AD92-4CA9-987A-54503EE74A75}" srcOrd="0" destOrd="0" presId="urn:microsoft.com/office/officeart/2005/8/layout/orgChart1"/>
    <dgm:cxn modelId="{D93E9976-E338-4370-9A01-9BF1C301122C}" type="presParOf" srcId="{3CF91F0A-6193-4B91-923D-894584D62ECF}" destId="{7838C66F-F3A6-4223-B437-57106BAAF667}" srcOrd="1" destOrd="0" presId="urn:microsoft.com/office/officeart/2005/8/layout/orgChart1"/>
    <dgm:cxn modelId="{38FA52BC-B2CA-4FC0-8844-B2BFAA60E220}" type="presParOf" srcId="{00A0FADC-4687-47FF-96A4-29342E5DADF0}" destId="{241B7D12-5DEB-4ED0-AA00-7E32FCBBAB24}" srcOrd="1" destOrd="0" presId="urn:microsoft.com/office/officeart/2005/8/layout/orgChart1"/>
    <dgm:cxn modelId="{84F7C76E-8BBA-4056-AF4A-4110E9178F95}" type="presParOf" srcId="{241B7D12-5DEB-4ED0-AA00-7E32FCBBAB24}" destId="{EBDDD33B-F223-442F-AD4D-758B0D923474}" srcOrd="0" destOrd="0" presId="urn:microsoft.com/office/officeart/2005/8/layout/orgChart1"/>
    <dgm:cxn modelId="{58437B4F-A657-487E-AC02-664DFDABD51F}" type="presParOf" srcId="{241B7D12-5DEB-4ED0-AA00-7E32FCBBAB24}" destId="{0EEC52F1-9E4C-4C2A-8B49-AF13EA9C5AD2}" srcOrd="1" destOrd="0" presId="urn:microsoft.com/office/officeart/2005/8/layout/orgChart1"/>
    <dgm:cxn modelId="{38EE3763-9956-468F-AE66-A8C51AC46F2C}" type="presParOf" srcId="{0EEC52F1-9E4C-4C2A-8B49-AF13EA9C5AD2}" destId="{CE7B9829-7840-4FB5-A0E8-C33C0A141A4E}" srcOrd="0" destOrd="0" presId="urn:microsoft.com/office/officeart/2005/8/layout/orgChart1"/>
    <dgm:cxn modelId="{A90AEF3D-AEE3-4AE2-95EC-2085127E5EE5}" type="presParOf" srcId="{CE7B9829-7840-4FB5-A0E8-C33C0A141A4E}" destId="{4C81A2DE-EFF4-450D-A4F6-26F811063965}" srcOrd="0" destOrd="0" presId="urn:microsoft.com/office/officeart/2005/8/layout/orgChart1"/>
    <dgm:cxn modelId="{DD1F8023-6493-4106-B662-742EFB35B995}" type="presParOf" srcId="{CE7B9829-7840-4FB5-A0E8-C33C0A141A4E}" destId="{FB0F3030-49DA-455A-81AD-319B9E708491}" srcOrd="1" destOrd="0" presId="urn:microsoft.com/office/officeart/2005/8/layout/orgChart1"/>
    <dgm:cxn modelId="{EDDBF612-5016-4149-A25A-BAF6F45D56B9}" type="presParOf" srcId="{0EEC52F1-9E4C-4C2A-8B49-AF13EA9C5AD2}" destId="{1C264070-1D52-41BC-B34E-F88724027269}" srcOrd="1" destOrd="0" presId="urn:microsoft.com/office/officeart/2005/8/layout/orgChart1"/>
    <dgm:cxn modelId="{C2C8C28B-4E12-4B9A-8699-AE3D5433C281}" type="presParOf" srcId="{1C264070-1D52-41BC-B34E-F88724027269}" destId="{83BD8425-4637-470F-AE6B-D0A1E10324CC}" srcOrd="0" destOrd="0" presId="urn:microsoft.com/office/officeart/2005/8/layout/orgChart1"/>
    <dgm:cxn modelId="{0B18D330-B987-4111-A105-9AD077574982}" type="presParOf" srcId="{1C264070-1D52-41BC-B34E-F88724027269}" destId="{7467A8A4-2E7C-4583-BFD8-6A170186A197}" srcOrd="1" destOrd="0" presId="urn:microsoft.com/office/officeart/2005/8/layout/orgChart1"/>
    <dgm:cxn modelId="{B45EBA92-DF89-4B82-9748-B423CBEC3330}" type="presParOf" srcId="{7467A8A4-2E7C-4583-BFD8-6A170186A197}" destId="{0C42E590-695A-4AD6-8450-0D1FA3219A12}" srcOrd="0" destOrd="0" presId="urn:microsoft.com/office/officeart/2005/8/layout/orgChart1"/>
    <dgm:cxn modelId="{A18F5847-0D9E-4163-9149-A90F15142837}" type="presParOf" srcId="{0C42E590-695A-4AD6-8450-0D1FA3219A12}" destId="{89114272-CF0C-48B7-B7BE-64C65636C5F4}" srcOrd="0" destOrd="0" presId="urn:microsoft.com/office/officeart/2005/8/layout/orgChart1"/>
    <dgm:cxn modelId="{911A21BA-307E-4BC0-A18B-5FCCC68CC405}" type="presParOf" srcId="{0C42E590-695A-4AD6-8450-0D1FA3219A12}" destId="{1E4901C0-6F9B-4DA4-87FB-B3A540B72804}" srcOrd="1" destOrd="0" presId="urn:microsoft.com/office/officeart/2005/8/layout/orgChart1"/>
    <dgm:cxn modelId="{40E4825D-5CA1-452D-B4F0-5E359DDA4958}" type="presParOf" srcId="{7467A8A4-2E7C-4583-BFD8-6A170186A197}" destId="{17CDF6B8-89C6-420F-B096-4FFBA3E1568A}" srcOrd="1" destOrd="0" presId="urn:microsoft.com/office/officeart/2005/8/layout/orgChart1"/>
    <dgm:cxn modelId="{7A66FB90-14A2-4607-BEC7-8F93F96EDF20}" type="presParOf" srcId="{7467A8A4-2E7C-4583-BFD8-6A170186A197}" destId="{00E876B2-BD71-4A6A-9068-AFFFBC90BF18}" srcOrd="2" destOrd="0" presId="urn:microsoft.com/office/officeart/2005/8/layout/orgChart1"/>
    <dgm:cxn modelId="{8CEFF771-04F1-47EA-98CF-1559004D9B3F}" type="presParOf" srcId="{0EEC52F1-9E4C-4C2A-8B49-AF13EA9C5AD2}" destId="{5975F904-3033-48F1-BB72-1D28F7523D61}" srcOrd="2" destOrd="0" presId="urn:microsoft.com/office/officeart/2005/8/layout/orgChart1"/>
    <dgm:cxn modelId="{C386CCBC-B749-4B0F-B1F0-2D8F15EA7255}" type="presParOf" srcId="{241B7D12-5DEB-4ED0-AA00-7E32FCBBAB24}" destId="{C6BD306B-5271-4AAB-B0DF-CEFC95E2DEDA}" srcOrd="2" destOrd="0" presId="urn:microsoft.com/office/officeart/2005/8/layout/orgChart1"/>
    <dgm:cxn modelId="{31DC44C5-5DBC-4CD7-BB81-AE3C7B9AE3F2}" type="presParOf" srcId="{241B7D12-5DEB-4ED0-AA00-7E32FCBBAB24}" destId="{FBC5EAAE-5F02-4B58-B0E4-979F5812CF12}" srcOrd="3" destOrd="0" presId="urn:microsoft.com/office/officeart/2005/8/layout/orgChart1"/>
    <dgm:cxn modelId="{E874E01D-35A7-4C43-B5A9-26CCA7DF0A49}" type="presParOf" srcId="{FBC5EAAE-5F02-4B58-B0E4-979F5812CF12}" destId="{38B8C19C-B23E-47C8-A9F1-437D812610A4}" srcOrd="0" destOrd="0" presId="urn:microsoft.com/office/officeart/2005/8/layout/orgChart1"/>
    <dgm:cxn modelId="{E123856B-E25F-4BF8-B47A-22A2F0D8A124}" type="presParOf" srcId="{38B8C19C-B23E-47C8-A9F1-437D812610A4}" destId="{5E847E10-187B-4687-8167-957754E0FCEF}" srcOrd="0" destOrd="0" presId="urn:microsoft.com/office/officeart/2005/8/layout/orgChart1"/>
    <dgm:cxn modelId="{17C0C8CD-338D-4174-8A3D-F1CA6E824059}" type="presParOf" srcId="{38B8C19C-B23E-47C8-A9F1-437D812610A4}" destId="{6686D3FD-FA2D-4FAF-B389-24EBA3D8E154}" srcOrd="1" destOrd="0" presId="urn:microsoft.com/office/officeart/2005/8/layout/orgChart1"/>
    <dgm:cxn modelId="{6B3894F8-C281-4ECC-9FBD-9D531089696D}" type="presParOf" srcId="{FBC5EAAE-5F02-4B58-B0E4-979F5812CF12}" destId="{3FA66724-8B11-45E8-8CCD-6D4F5360B673}" srcOrd="1" destOrd="0" presId="urn:microsoft.com/office/officeart/2005/8/layout/orgChart1"/>
    <dgm:cxn modelId="{F504617C-D5A6-40DB-92AA-9932A17606D8}" type="presParOf" srcId="{3FA66724-8B11-45E8-8CCD-6D4F5360B673}" destId="{D9C17448-03BF-455E-81B4-0E40B4832EF8}" srcOrd="0" destOrd="0" presId="urn:microsoft.com/office/officeart/2005/8/layout/orgChart1"/>
    <dgm:cxn modelId="{99F2BC79-08DE-4DEF-B6AB-2ECC9F8F6093}" type="presParOf" srcId="{3FA66724-8B11-45E8-8CCD-6D4F5360B673}" destId="{3184C39E-A1A1-42C7-AFDB-7DB83B8CFF7D}" srcOrd="1" destOrd="0" presId="urn:microsoft.com/office/officeart/2005/8/layout/orgChart1"/>
    <dgm:cxn modelId="{0DEC5CC8-1922-42CC-8539-8AD16E090094}" type="presParOf" srcId="{3184C39E-A1A1-42C7-AFDB-7DB83B8CFF7D}" destId="{EB40AA69-B1B5-4D3D-8857-CCCB59527800}" srcOrd="0" destOrd="0" presId="urn:microsoft.com/office/officeart/2005/8/layout/orgChart1"/>
    <dgm:cxn modelId="{594F572D-C1A5-4B80-83BD-0D52FDF70164}" type="presParOf" srcId="{EB40AA69-B1B5-4D3D-8857-CCCB59527800}" destId="{E77731A4-8E9B-4D51-BF6F-6DEB0C17C564}" srcOrd="0" destOrd="0" presId="urn:microsoft.com/office/officeart/2005/8/layout/orgChart1"/>
    <dgm:cxn modelId="{E805B62A-8F24-4D22-B3A9-3E487DB0B3BE}" type="presParOf" srcId="{EB40AA69-B1B5-4D3D-8857-CCCB59527800}" destId="{3C9A76A6-45A7-4644-ABDE-46A7039D3E1D}" srcOrd="1" destOrd="0" presId="urn:microsoft.com/office/officeart/2005/8/layout/orgChart1"/>
    <dgm:cxn modelId="{410DBF23-6024-4064-9EB3-97E5225FF220}" type="presParOf" srcId="{3184C39E-A1A1-42C7-AFDB-7DB83B8CFF7D}" destId="{13275034-5D28-4559-9057-7921659348A5}" srcOrd="1" destOrd="0" presId="urn:microsoft.com/office/officeart/2005/8/layout/orgChart1"/>
    <dgm:cxn modelId="{A3997F01-A174-40F8-941F-17DC9E24C93E}" type="presParOf" srcId="{3184C39E-A1A1-42C7-AFDB-7DB83B8CFF7D}" destId="{26F9E366-0D3F-49FE-AF48-2B8B62E24BFA}" srcOrd="2" destOrd="0" presId="urn:microsoft.com/office/officeart/2005/8/layout/orgChart1"/>
    <dgm:cxn modelId="{910C2A3A-833C-4C56-829A-A84B07A44126}" type="presParOf" srcId="{3FA66724-8B11-45E8-8CCD-6D4F5360B673}" destId="{F9AE505A-FCFA-4988-826B-BCAC919006B8}" srcOrd="2" destOrd="0" presId="urn:microsoft.com/office/officeart/2005/8/layout/orgChart1"/>
    <dgm:cxn modelId="{AD11D04C-3279-49A7-BA7E-0101F777B0C5}" type="presParOf" srcId="{3FA66724-8B11-45E8-8CCD-6D4F5360B673}" destId="{30CE1057-7C40-48AA-B18E-85FCF8F2E359}" srcOrd="3" destOrd="0" presId="urn:microsoft.com/office/officeart/2005/8/layout/orgChart1"/>
    <dgm:cxn modelId="{73A2DF61-EAD5-480F-9CC7-9079A92AFBB3}" type="presParOf" srcId="{30CE1057-7C40-48AA-B18E-85FCF8F2E359}" destId="{413A6321-304C-4B62-BCF6-DF9260BF2A40}" srcOrd="0" destOrd="0" presId="urn:microsoft.com/office/officeart/2005/8/layout/orgChart1"/>
    <dgm:cxn modelId="{CAD14B01-BAF8-450C-A0C2-179010DC22FF}" type="presParOf" srcId="{413A6321-304C-4B62-BCF6-DF9260BF2A40}" destId="{EEA1FDCB-6CC4-4975-9EB2-489C034C0DC3}" srcOrd="0" destOrd="0" presId="urn:microsoft.com/office/officeart/2005/8/layout/orgChart1"/>
    <dgm:cxn modelId="{231EBFF8-99FB-4A34-8039-39960F786B53}" type="presParOf" srcId="{413A6321-304C-4B62-BCF6-DF9260BF2A40}" destId="{DE99B90D-550F-461A-872F-4F86D2336F74}" srcOrd="1" destOrd="0" presId="urn:microsoft.com/office/officeart/2005/8/layout/orgChart1"/>
    <dgm:cxn modelId="{F4C67B06-3EAA-4A78-AB88-E1C62510DFB6}" type="presParOf" srcId="{30CE1057-7C40-48AA-B18E-85FCF8F2E359}" destId="{99E4ACB4-6389-47AE-A8A8-D7E8A2BFB34A}" srcOrd="1" destOrd="0" presId="urn:microsoft.com/office/officeart/2005/8/layout/orgChart1"/>
    <dgm:cxn modelId="{F829C0FC-F9E5-47D3-A646-07B349A4BE04}" type="presParOf" srcId="{30CE1057-7C40-48AA-B18E-85FCF8F2E359}" destId="{E465E860-8F43-4A98-AEDE-2E20519F5797}" srcOrd="2" destOrd="0" presId="urn:microsoft.com/office/officeart/2005/8/layout/orgChart1"/>
    <dgm:cxn modelId="{04BB04B0-4F0E-407A-BA79-6016587D26EF}" type="presParOf" srcId="{FBC5EAAE-5F02-4B58-B0E4-979F5812CF12}" destId="{C6AEE328-CDA5-4F5D-9D50-C4ADD78E5875}" srcOrd="2" destOrd="0" presId="urn:microsoft.com/office/officeart/2005/8/layout/orgChart1"/>
    <dgm:cxn modelId="{4AEA7FB3-30E5-4BEC-826E-0DF339DCE5B5}" type="presParOf" srcId="{241B7D12-5DEB-4ED0-AA00-7E32FCBBAB24}" destId="{4C52EE74-0356-4C25-B91F-868520482B2A}" srcOrd="4" destOrd="0" presId="urn:microsoft.com/office/officeart/2005/8/layout/orgChart1"/>
    <dgm:cxn modelId="{2BBDE81B-FBF8-4B9A-BDFB-1D1DEABE2FD7}" type="presParOf" srcId="{241B7D12-5DEB-4ED0-AA00-7E32FCBBAB24}" destId="{7CBA41AE-5E68-4049-A080-F447A2F80C2F}" srcOrd="5" destOrd="0" presId="urn:microsoft.com/office/officeart/2005/8/layout/orgChart1"/>
    <dgm:cxn modelId="{B8B732BD-9DE7-4455-8269-861E6BA0200F}" type="presParOf" srcId="{7CBA41AE-5E68-4049-A080-F447A2F80C2F}" destId="{C21E61F3-7995-4A09-8B56-8342CA5E1892}" srcOrd="0" destOrd="0" presId="urn:microsoft.com/office/officeart/2005/8/layout/orgChart1"/>
    <dgm:cxn modelId="{39850CF7-638A-4EE6-8B8D-0D6C7F174B05}" type="presParOf" srcId="{C21E61F3-7995-4A09-8B56-8342CA5E1892}" destId="{E1DE2E46-16B2-4015-92E2-5DAF1F365AE1}" srcOrd="0" destOrd="0" presId="urn:microsoft.com/office/officeart/2005/8/layout/orgChart1"/>
    <dgm:cxn modelId="{D4664188-545A-4FAB-B165-F33A19D986F8}" type="presParOf" srcId="{C21E61F3-7995-4A09-8B56-8342CA5E1892}" destId="{CF544F1E-427F-4F89-81B4-C335DA1BDC14}" srcOrd="1" destOrd="0" presId="urn:microsoft.com/office/officeart/2005/8/layout/orgChart1"/>
    <dgm:cxn modelId="{F7AC4A23-1FA1-4954-878F-2AA8D24F7A9E}" type="presParOf" srcId="{7CBA41AE-5E68-4049-A080-F447A2F80C2F}" destId="{5652B981-EB5D-46C5-92A1-A8BB64D8C1F1}" srcOrd="1" destOrd="0" presId="urn:microsoft.com/office/officeart/2005/8/layout/orgChart1"/>
    <dgm:cxn modelId="{6012E8F1-0961-43C4-B969-8C03666C489D}" type="presParOf" srcId="{5652B981-EB5D-46C5-92A1-A8BB64D8C1F1}" destId="{1D9AF061-7EBA-4347-A8BC-7261FF4EE0FE}" srcOrd="0" destOrd="0" presId="urn:microsoft.com/office/officeart/2005/8/layout/orgChart1"/>
    <dgm:cxn modelId="{7CBFD6EF-1782-484B-B3E6-3E066375565D}" type="presParOf" srcId="{5652B981-EB5D-46C5-92A1-A8BB64D8C1F1}" destId="{85F13AA4-3D37-4154-BC7D-72F8D99831B4}" srcOrd="1" destOrd="0" presId="urn:microsoft.com/office/officeart/2005/8/layout/orgChart1"/>
    <dgm:cxn modelId="{EB138AC5-586F-41F3-B852-DEF0CFA4F0E4}" type="presParOf" srcId="{85F13AA4-3D37-4154-BC7D-72F8D99831B4}" destId="{1623EADD-D262-4FD5-9B6E-04510306645F}" srcOrd="0" destOrd="0" presId="urn:microsoft.com/office/officeart/2005/8/layout/orgChart1"/>
    <dgm:cxn modelId="{0F9C099E-8055-4F63-8218-F9BE87434128}" type="presParOf" srcId="{1623EADD-D262-4FD5-9B6E-04510306645F}" destId="{89F8D768-3E5D-4B44-8E95-6F9D639FD86D}" srcOrd="0" destOrd="0" presId="urn:microsoft.com/office/officeart/2005/8/layout/orgChart1"/>
    <dgm:cxn modelId="{0ED257B9-460E-4FBC-BCB6-30C9AE2DDE51}" type="presParOf" srcId="{1623EADD-D262-4FD5-9B6E-04510306645F}" destId="{88CAF1A3-1134-4F2C-967E-4444DB8F9293}" srcOrd="1" destOrd="0" presId="urn:microsoft.com/office/officeart/2005/8/layout/orgChart1"/>
    <dgm:cxn modelId="{37A3DA1A-D218-46CC-A55B-9BBA96E412BF}" type="presParOf" srcId="{85F13AA4-3D37-4154-BC7D-72F8D99831B4}" destId="{EF0AE002-61C5-484D-B972-1C4908E6FFA3}" srcOrd="1" destOrd="0" presId="urn:microsoft.com/office/officeart/2005/8/layout/orgChart1"/>
    <dgm:cxn modelId="{C48B76AA-D319-4F51-9897-8315540AD6F2}" type="presParOf" srcId="{85F13AA4-3D37-4154-BC7D-72F8D99831B4}" destId="{1F8B1EC3-7535-4209-B805-3EE4649CA1A5}" srcOrd="2" destOrd="0" presId="urn:microsoft.com/office/officeart/2005/8/layout/orgChart1"/>
    <dgm:cxn modelId="{89796C47-F35C-46F6-A5BB-7854B05B4658}" type="presParOf" srcId="{7CBA41AE-5E68-4049-A080-F447A2F80C2F}" destId="{4913AC4D-5FE5-4281-B2AE-1B72AD14BBB5}" srcOrd="2" destOrd="0" presId="urn:microsoft.com/office/officeart/2005/8/layout/orgChart1"/>
    <dgm:cxn modelId="{958A3F07-AEBA-457D-92F1-AFABE490D5E0}" type="presParOf" srcId="{241B7D12-5DEB-4ED0-AA00-7E32FCBBAB24}" destId="{21E31310-3922-4953-9D33-E4E289D213CC}" srcOrd="6" destOrd="0" presId="urn:microsoft.com/office/officeart/2005/8/layout/orgChart1"/>
    <dgm:cxn modelId="{164AA0DB-71B7-4DD6-A3E2-376BD311A517}" type="presParOf" srcId="{241B7D12-5DEB-4ED0-AA00-7E32FCBBAB24}" destId="{A05C2D35-FBA2-4C8F-8CCC-A3051B469209}" srcOrd="7" destOrd="0" presId="urn:microsoft.com/office/officeart/2005/8/layout/orgChart1"/>
    <dgm:cxn modelId="{CC08BF01-1D88-4A9C-865D-B5EA58258D54}" type="presParOf" srcId="{A05C2D35-FBA2-4C8F-8CCC-A3051B469209}" destId="{014C0811-D70F-4906-B1DF-06BC268166C5}" srcOrd="0" destOrd="0" presId="urn:microsoft.com/office/officeart/2005/8/layout/orgChart1"/>
    <dgm:cxn modelId="{DD28E6D3-C8EB-4D8F-A7DB-B31B76AE1725}" type="presParOf" srcId="{014C0811-D70F-4906-B1DF-06BC268166C5}" destId="{536330F1-3B8A-41C7-8E1D-BE7929ADDB09}" srcOrd="0" destOrd="0" presId="urn:microsoft.com/office/officeart/2005/8/layout/orgChart1"/>
    <dgm:cxn modelId="{5CACF9A9-6380-469B-8BEC-4064C6BDCC9D}" type="presParOf" srcId="{014C0811-D70F-4906-B1DF-06BC268166C5}" destId="{2684DBA3-78C0-4B06-94DD-5DD65A0C2049}" srcOrd="1" destOrd="0" presId="urn:microsoft.com/office/officeart/2005/8/layout/orgChart1"/>
    <dgm:cxn modelId="{63D22ED5-4E7D-47F2-BB93-8C99D0E5FECF}" type="presParOf" srcId="{A05C2D35-FBA2-4C8F-8CCC-A3051B469209}" destId="{5AE0A416-BA3E-4938-9EBA-AC64018ACE8D}" srcOrd="1" destOrd="0" presId="urn:microsoft.com/office/officeart/2005/8/layout/orgChart1"/>
    <dgm:cxn modelId="{9A3CB316-E076-4BEB-B2BB-2F323D9EF76E}" type="presParOf" srcId="{5AE0A416-BA3E-4938-9EBA-AC64018ACE8D}" destId="{D670FBEC-1DF2-430B-8C23-69D8803583D9}" srcOrd="0" destOrd="0" presId="urn:microsoft.com/office/officeart/2005/8/layout/orgChart1"/>
    <dgm:cxn modelId="{9429F34C-4A44-4F2A-9787-E41B602F4F5C}" type="presParOf" srcId="{5AE0A416-BA3E-4938-9EBA-AC64018ACE8D}" destId="{7CB9FD27-FFC9-4C09-876A-B8B092C0F880}" srcOrd="1" destOrd="0" presId="urn:microsoft.com/office/officeart/2005/8/layout/orgChart1"/>
    <dgm:cxn modelId="{FA056C97-7D7D-4A11-84AE-CC9A641289B4}" type="presParOf" srcId="{7CB9FD27-FFC9-4C09-876A-B8B092C0F880}" destId="{38271B57-7727-4A44-A380-9705548766DE}" srcOrd="0" destOrd="0" presId="urn:microsoft.com/office/officeart/2005/8/layout/orgChart1"/>
    <dgm:cxn modelId="{16499AA6-0B1C-4702-81AD-C246BD5C7E54}" type="presParOf" srcId="{38271B57-7727-4A44-A380-9705548766DE}" destId="{7AD35544-DD7B-471E-B1D4-CEB3F191E25C}" srcOrd="0" destOrd="0" presId="urn:microsoft.com/office/officeart/2005/8/layout/orgChart1"/>
    <dgm:cxn modelId="{A1AF0269-B335-4A57-8BB5-7EF92821304E}" type="presParOf" srcId="{38271B57-7727-4A44-A380-9705548766DE}" destId="{4861EDCC-48D0-487A-BC7F-E79CF284AAAC}" srcOrd="1" destOrd="0" presId="urn:microsoft.com/office/officeart/2005/8/layout/orgChart1"/>
    <dgm:cxn modelId="{66AEED04-A541-44BB-994D-96B10FE2C2D8}" type="presParOf" srcId="{7CB9FD27-FFC9-4C09-876A-B8B092C0F880}" destId="{6683CA58-B5D8-4F43-8F52-200DC7A8A10D}" srcOrd="1" destOrd="0" presId="urn:microsoft.com/office/officeart/2005/8/layout/orgChart1"/>
    <dgm:cxn modelId="{1E7FFE21-8FDE-4125-ACC7-EA33C1D115EE}" type="presParOf" srcId="{7CB9FD27-FFC9-4C09-876A-B8B092C0F880}" destId="{2FEFAECF-A411-4492-928E-BEF62CD2C69E}" srcOrd="2" destOrd="0" presId="urn:microsoft.com/office/officeart/2005/8/layout/orgChart1"/>
    <dgm:cxn modelId="{60374CFC-CA67-4DD9-95C2-B80BE7F4B632}" type="presParOf" srcId="{5AE0A416-BA3E-4938-9EBA-AC64018ACE8D}" destId="{08EED2D6-4336-43AD-A15F-46A46AE07788}" srcOrd="2" destOrd="0" presId="urn:microsoft.com/office/officeart/2005/8/layout/orgChart1"/>
    <dgm:cxn modelId="{2E065114-AF4A-4171-BA11-A206CEBA6C9E}" type="presParOf" srcId="{5AE0A416-BA3E-4938-9EBA-AC64018ACE8D}" destId="{AEB100EC-FE48-4E3E-83FD-DE01AB7F0CBB}" srcOrd="3" destOrd="0" presId="urn:microsoft.com/office/officeart/2005/8/layout/orgChart1"/>
    <dgm:cxn modelId="{16547291-B20A-43BE-B29D-3700D808BCB6}" type="presParOf" srcId="{AEB100EC-FE48-4E3E-83FD-DE01AB7F0CBB}" destId="{BCB9D628-1C48-4FB6-9A04-84DA5D7626CB}" srcOrd="0" destOrd="0" presId="urn:microsoft.com/office/officeart/2005/8/layout/orgChart1"/>
    <dgm:cxn modelId="{2152BD56-56D4-4977-835A-4BCCA6D7D6DC}" type="presParOf" srcId="{BCB9D628-1C48-4FB6-9A04-84DA5D7626CB}" destId="{85077965-9386-43A5-AF5F-3094EE9DE711}" srcOrd="0" destOrd="0" presId="urn:microsoft.com/office/officeart/2005/8/layout/orgChart1"/>
    <dgm:cxn modelId="{465919DB-9111-47F9-9624-16AC34CE04C6}" type="presParOf" srcId="{BCB9D628-1C48-4FB6-9A04-84DA5D7626CB}" destId="{7BF152E8-4F48-4FE4-89E2-7E1FC238B2B8}" srcOrd="1" destOrd="0" presId="urn:microsoft.com/office/officeart/2005/8/layout/orgChart1"/>
    <dgm:cxn modelId="{6302E800-54BF-4307-A123-22BF177A9CD3}" type="presParOf" srcId="{AEB100EC-FE48-4E3E-83FD-DE01AB7F0CBB}" destId="{277AF4DA-3E41-4DF8-B70B-AE71A7E1D820}" srcOrd="1" destOrd="0" presId="urn:microsoft.com/office/officeart/2005/8/layout/orgChart1"/>
    <dgm:cxn modelId="{688CBE98-BD6D-4B0A-9A30-CE1B5F28B0DE}" type="presParOf" srcId="{AEB100EC-FE48-4E3E-83FD-DE01AB7F0CBB}" destId="{8AC70140-575C-414A-BC7D-D2B95417AD46}" srcOrd="2" destOrd="0" presId="urn:microsoft.com/office/officeart/2005/8/layout/orgChart1"/>
    <dgm:cxn modelId="{938C9E0E-0E96-4593-A4FD-E34E4F52470F}" type="presParOf" srcId="{A05C2D35-FBA2-4C8F-8CCC-A3051B469209}" destId="{5CEE0DA5-4DB5-4C6D-9D4F-04C8EE236337}" srcOrd="2" destOrd="0" presId="urn:microsoft.com/office/officeart/2005/8/layout/orgChart1"/>
    <dgm:cxn modelId="{8726EB6E-F9B7-4200-BCD6-22C07D24F26B}" type="presParOf" srcId="{241B7D12-5DEB-4ED0-AA00-7E32FCBBAB24}" destId="{572E9595-B62C-4B11-8CC9-533A5F64055C}" srcOrd="8" destOrd="0" presId="urn:microsoft.com/office/officeart/2005/8/layout/orgChart1"/>
    <dgm:cxn modelId="{A562A10F-16F9-4D69-87FA-38536B605B22}" type="presParOf" srcId="{241B7D12-5DEB-4ED0-AA00-7E32FCBBAB24}" destId="{310B115F-B7EE-4882-82B1-443C493F1281}" srcOrd="9" destOrd="0" presId="urn:microsoft.com/office/officeart/2005/8/layout/orgChart1"/>
    <dgm:cxn modelId="{04C44DC9-AFDB-4011-AED4-EA3E321537CE}" type="presParOf" srcId="{310B115F-B7EE-4882-82B1-443C493F1281}" destId="{6B44949C-0511-43A4-8CC2-D6305AA532F2}" srcOrd="0" destOrd="0" presId="urn:microsoft.com/office/officeart/2005/8/layout/orgChart1"/>
    <dgm:cxn modelId="{8B7ECBA4-317B-4682-8C6A-ECE07559511E}" type="presParOf" srcId="{6B44949C-0511-43A4-8CC2-D6305AA532F2}" destId="{D2B68863-E509-42B4-BA2D-4186173895B7}" srcOrd="0" destOrd="0" presId="urn:microsoft.com/office/officeart/2005/8/layout/orgChart1"/>
    <dgm:cxn modelId="{E9638B9E-A886-4687-B9CC-13AE2C27A5BB}" type="presParOf" srcId="{6B44949C-0511-43A4-8CC2-D6305AA532F2}" destId="{B1FC7BD9-A9CE-4723-B57B-9D435B587839}" srcOrd="1" destOrd="0" presId="urn:microsoft.com/office/officeart/2005/8/layout/orgChart1"/>
    <dgm:cxn modelId="{75EE6AF4-7122-4A7A-A4C6-9EB6C1E068E1}" type="presParOf" srcId="{310B115F-B7EE-4882-82B1-443C493F1281}" destId="{76828566-2627-4228-902C-3340B4E90678}" srcOrd="1" destOrd="0" presId="urn:microsoft.com/office/officeart/2005/8/layout/orgChart1"/>
    <dgm:cxn modelId="{F2DB745F-2A01-4159-A8FB-62A14A4274D0}" type="presParOf" srcId="{76828566-2627-4228-902C-3340B4E90678}" destId="{10512857-0B57-4DDB-B454-36099BB08B17}" srcOrd="0" destOrd="0" presId="urn:microsoft.com/office/officeart/2005/8/layout/orgChart1"/>
    <dgm:cxn modelId="{5F64A368-14AC-4A6E-BF93-7F2E5BB1A5EB}" type="presParOf" srcId="{76828566-2627-4228-902C-3340B4E90678}" destId="{F1713120-1E6D-4545-A693-4B0FE2629CD0}" srcOrd="1" destOrd="0" presId="urn:microsoft.com/office/officeart/2005/8/layout/orgChart1"/>
    <dgm:cxn modelId="{A949B185-3874-4DC0-83F4-0F2F5FF85D1E}" type="presParOf" srcId="{F1713120-1E6D-4545-A693-4B0FE2629CD0}" destId="{8917A774-BD13-42E5-9155-6F890B53EF96}" srcOrd="0" destOrd="0" presId="urn:microsoft.com/office/officeart/2005/8/layout/orgChart1"/>
    <dgm:cxn modelId="{55629B7E-71A4-4D70-8047-6ABAB82C3D1B}" type="presParOf" srcId="{8917A774-BD13-42E5-9155-6F890B53EF96}" destId="{6ED6E5A9-3058-4EA2-AB65-F57AED0152C0}" srcOrd="0" destOrd="0" presId="urn:microsoft.com/office/officeart/2005/8/layout/orgChart1"/>
    <dgm:cxn modelId="{B696D782-C3C0-4511-853B-6D31C346F4C6}" type="presParOf" srcId="{8917A774-BD13-42E5-9155-6F890B53EF96}" destId="{E4A715E6-F79A-44A0-BE72-F6EEF2F558BB}" srcOrd="1" destOrd="0" presId="urn:microsoft.com/office/officeart/2005/8/layout/orgChart1"/>
    <dgm:cxn modelId="{3DC0361D-DF29-4E18-8E81-5B1108395BF2}" type="presParOf" srcId="{F1713120-1E6D-4545-A693-4B0FE2629CD0}" destId="{1FA6F06D-B98A-4D62-B1F1-B676987FE881}" srcOrd="1" destOrd="0" presId="urn:microsoft.com/office/officeart/2005/8/layout/orgChart1"/>
    <dgm:cxn modelId="{664951D4-B5B7-4F4C-B8F2-6922E55E737E}" type="presParOf" srcId="{F1713120-1E6D-4545-A693-4B0FE2629CD0}" destId="{755DF595-6B9A-4896-88B1-1F15A05BD976}" srcOrd="2" destOrd="0" presId="urn:microsoft.com/office/officeart/2005/8/layout/orgChart1"/>
    <dgm:cxn modelId="{6E5DD197-A5C0-4960-A50F-FA45433D03D0}" type="presParOf" srcId="{310B115F-B7EE-4882-82B1-443C493F1281}" destId="{28B53702-4EB6-4729-9A0A-7183774587ED}" srcOrd="2" destOrd="0" presId="urn:microsoft.com/office/officeart/2005/8/layout/orgChart1"/>
    <dgm:cxn modelId="{722C4474-FEA9-4582-88DD-3CA0B77B167C}" type="presParOf" srcId="{241B7D12-5DEB-4ED0-AA00-7E32FCBBAB24}" destId="{1CA6E809-E306-4E5E-ABB8-D4C0D0790172}" srcOrd="10" destOrd="0" presId="urn:microsoft.com/office/officeart/2005/8/layout/orgChart1"/>
    <dgm:cxn modelId="{91AD70F3-D564-4274-A5CE-9842081B9F51}" type="presParOf" srcId="{241B7D12-5DEB-4ED0-AA00-7E32FCBBAB24}" destId="{EA83E1AD-EEC6-4C35-80C7-0B3BA25A9C47}" srcOrd="11" destOrd="0" presId="urn:microsoft.com/office/officeart/2005/8/layout/orgChart1"/>
    <dgm:cxn modelId="{647BD31B-9F6A-4EAB-82EA-BC482EBC3ACC}" type="presParOf" srcId="{EA83E1AD-EEC6-4C35-80C7-0B3BA25A9C47}" destId="{E6A4E5C5-C1E2-42FA-9545-3B56C387F1A2}" srcOrd="0" destOrd="0" presId="urn:microsoft.com/office/officeart/2005/8/layout/orgChart1"/>
    <dgm:cxn modelId="{3E9BC731-48C6-426F-B309-B9249876B35D}" type="presParOf" srcId="{E6A4E5C5-C1E2-42FA-9545-3B56C387F1A2}" destId="{882FD136-E806-4591-9F05-7BC9DD076C7E}" srcOrd="0" destOrd="0" presId="urn:microsoft.com/office/officeart/2005/8/layout/orgChart1"/>
    <dgm:cxn modelId="{B0DA6422-A02B-4335-BF86-6E6EF172351F}" type="presParOf" srcId="{E6A4E5C5-C1E2-42FA-9545-3B56C387F1A2}" destId="{1D671BCA-0197-4302-8C01-B83D6263959D}" srcOrd="1" destOrd="0" presId="urn:microsoft.com/office/officeart/2005/8/layout/orgChart1"/>
    <dgm:cxn modelId="{8543CB99-3061-4C19-A088-744F65A3E5FD}" type="presParOf" srcId="{EA83E1AD-EEC6-4C35-80C7-0B3BA25A9C47}" destId="{2C42D41A-DC16-4355-A04A-3218541BB51B}" srcOrd="1" destOrd="0" presId="urn:microsoft.com/office/officeart/2005/8/layout/orgChart1"/>
    <dgm:cxn modelId="{7F0C5D8D-0C30-4505-8738-6F521D27CB99}" type="presParOf" srcId="{2C42D41A-DC16-4355-A04A-3218541BB51B}" destId="{AAB20E82-75D3-4A70-A5F8-7F22D99A618D}" srcOrd="0" destOrd="0" presId="urn:microsoft.com/office/officeart/2005/8/layout/orgChart1"/>
    <dgm:cxn modelId="{72873108-196B-4D8A-9FFE-C09F7F06A64C}" type="presParOf" srcId="{2C42D41A-DC16-4355-A04A-3218541BB51B}" destId="{56166F75-6345-42F6-9F97-622A6AE02C43}" srcOrd="1" destOrd="0" presId="urn:microsoft.com/office/officeart/2005/8/layout/orgChart1"/>
    <dgm:cxn modelId="{E09535EA-2249-4895-B0D1-BD5E54F85124}" type="presParOf" srcId="{56166F75-6345-42F6-9F97-622A6AE02C43}" destId="{6CE94A7E-3191-40FF-B1E1-CC22D6B5238D}" srcOrd="0" destOrd="0" presId="urn:microsoft.com/office/officeart/2005/8/layout/orgChart1"/>
    <dgm:cxn modelId="{5ED4D890-BB68-40A8-AF91-BBF87124B21C}" type="presParOf" srcId="{6CE94A7E-3191-40FF-B1E1-CC22D6B5238D}" destId="{03C867D7-4F26-4BE0-91DC-A6C967091C77}" srcOrd="0" destOrd="0" presId="urn:microsoft.com/office/officeart/2005/8/layout/orgChart1"/>
    <dgm:cxn modelId="{C59915AF-DB19-4EF0-A84C-502642AF7736}" type="presParOf" srcId="{6CE94A7E-3191-40FF-B1E1-CC22D6B5238D}" destId="{D4BDC31F-8C35-4791-BA03-F75BA4A7DFC8}" srcOrd="1" destOrd="0" presId="urn:microsoft.com/office/officeart/2005/8/layout/orgChart1"/>
    <dgm:cxn modelId="{CD8A319F-5634-4442-9690-270A34430E59}" type="presParOf" srcId="{56166F75-6345-42F6-9F97-622A6AE02C43}" destId="{91EBE6E2-73CE-453B-8CF7-278CD6CD2322}" srcOrd="1" destOrd="0" presId="urn:microsoft.com/office/officeart/2005/8/layout/orgChart1"/>
    <dgm:cxn modelId="{17DA37B2-E667-4736-8575-0877849772E9}" type="presParOf" srcId="{56166F75-6345-42F6-9F97-622A6AE02C43}" destId="{6A03FAD6-341D-449C-A87C-B9FD9D7864CB}" srcOrd="2" destOrd="0" presId="urn:microsoft.com/office/officeart/2005/8/layout/orgChart1"/>
    <dgm:cxn modelId="{73C7A17D-4434-4558-9DED-B085ECA14D80}" type="presParOf" srcId="{EA83E1AD-EEC6-4C35-80C7-0B3BA25A9C47}" destId="{DB58EE88-474C-46B2-A197-DF0E3B1C5888}" srcOrd="2" destOrd="0" presId="urn:microsoft.com/office/officeart/2005/8/layout/orgChart1"/>
    <dgm:cxn modelId="{A3176D49-7C2D-4846-85E9-CA29DF345A7D}" type="presParOf" srcId="{00A0FADC-4687-47FF-96A4-29342E5DADF0}" destId="{AFA1FF3F-63F4-4AC3-BA15-C3587C8CFD46}" srcOrd="2" destOrd="0" presId="urn:microsoft.com/office/officeart/2005/8/layout/orgChart1"/>
    <dgm:cxn modelId="{1D5FDEF1-F1EF-42F4-AEBE-C09B5BE0926C}" type="presParOf" srcId="{AFA1FF3F-63F4-4AC3-BA15-C3587C8CFD46}" destId="{66BDD0FD-ECB6-41E5-AF2A-F2F58B8FF0CC}" srcOrd="0" destOrd="0" presId="urn:microsoft.com/office/officeart/2005/8/layout/orgChart1"/>
    <dgm:cxn modelId="{898E5127-C295-48CE-9C2B-8013E135F55A}" type="presParOf" srcId="{AFA1FF3F-63F4-4AC3-BA15-C3587C8CFD46}" destId="{1749F2EE-E40D-47EA-BE93-35E70B4E453C}" srcOrd="1" destOrd="0" presId="urn:microsoft.com/office/officeart/2005/8/layout/orgChart1"/>
    <dgm:cxn modelId="{5D2311AA-8220-4371-9778-A9B2E8E98B8C}" type="presParOf" srcId="{1749F2EE-E40D-47EA-BE93-35E70B4E453C}" destId="{1CB1EF55-43BD-40AC-960F-A912CE8B15B2}" srcOrd="0" destOrd="0" presId="urn:microsoft.com/office/officeart/2005/8/layout/orgChart1"/>
    <dgm:cxn modelId="{3C5ECACF-4305-47E1-A79B-88CE3A5A4F23}" type="presParOf" srcId="{1CB1EF55-43BD-40AC-960F-A912CE8B15B2}" destId="{718647DF-4DF6-46CF-99A7-0B3CE6F655EB}" srcOrd="0" destOrd="0" presId="urn:microsoft.com/office/officeart/2005/8/layout/orgChart1"/>
    <dgm:cxn modelId="{39C9C1F7-D6E2-48AB-AAF6-72D77B3BDFEC}" type="presParOf" srcId="{1CB1EF55-43BD-40AC-960F-A912CE8B15B2}" destId="{2F769631-DE3E-4B95-985B-13B1D762BEF2}" srcOrd="1" destOrd="0" presId="urn:microsoft.com/office/officeart/2005/8/layout/orgChart1"/>
    <dgm:cxn modelId="{5AC82AE6-FCD7-43A5-A1FD-1A3D277D4F0D}" type="presParOf" srcId="{1749F2EE-E40D-47EA-BE93-35E70B4E453C}" destId="{2FD81E4E-869A-41D9-B6E9-48264DF2B521}" srcOrd="1" destOrd="0" presId="urn:microsoft.com/office/officeart/2005/8/layout/orgChart1"/>
    <dgm:cxn modelId="{9A57879E-836E-4EB5-8B67-2BDE499EFE0D}" type="presParOf" srcId="{1749F2EE-E40D-47EA-BE93-35E70B4E453C}" destId="{26F9B8FD-11EE-4113-9A11-D50EC1EE4153}"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6A20A0-A65D-4AC5-8699-5A3801D076EE}">
      <dsp:nvSpPr>
        <dsp:cNvPr id="0" name=""/>
        <dsp:cNvSpPr/>
      </dsp:nvSpPr>
      <dsp:spPr>
        <a:xfrm>
          <a:off x="0" y="896707"/>
          <a:ext cx="7433320" cy="1081013"/>
        </a:xfrm>
        <a:prstGeom prst="rightArrow">
          <a:avLst>
            <a:gd name="adj1" fmla="val 50000"/>
            <a:gd name="adj2" fmla="val 50000"/>
          </a:avLst>
        </a:prstGeom>
        <a:solidFill>
          <a:srgbClr val="EBEBEB"/>
        </a:solidFill>
        <a:ln w="22225" cap="rnd" cmpd="sng" algn="ctr">
          <a:solidFill>
            <a:srgbClr val="465359"/>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254000" bIns="171611" numCol="1" spcCol="1270" rtlCol="0" anchor="ctr" anchorCtr="0">
          <a:noAutofit/>
        </a:bodyPr>
        <a:lstStyle/>
        <a:p>
          <a:pPr marL="0" lvl="0" indent="0" algn="l" defTabSz="933450" rtl="0">
            <a:lnSpc>
              <a:spcPct val="90000"/>
            </a:lnSpc>
            <a:spcBef>
              <a:spcPct val="0"/>
            </a:spcBef>
            <a:spcAft>
              <a:spcPct val="35000"/>
            </a:spcAft>
            <a:buNone/>
          </a:pPr>
          <a:r>
            <a:rPr lang="fr-FR" sz="2100" kern="1200" noProof="0" dirty="0">
              <a:solidFill>
                <a:schemeClr val="tx2"/>
              </a:solidFill>
            </a:rPr>
            <a:t>Texte ici</a:t>
          </a:r>
          <a:endParaRPr lang="fr-FR" sz="2100" kern="1200" noProof="0" dirty="0"/>
        </a:p>
      </dsp:txBody>
      <dsp:txXfrm>
        <a:off x="0" y="1166960"/>
        <a:ext cx="7163067" cy="540507"/>
      </dsp:txXfrm>
    </dsp:sp>
    <dsp:sp modelId="{A58F0E6E-D01D-4504-8FC9-78609F2D53BA}">
      <dsp:nvSpPr>
        <dsp:cNvPr id="0" name=""/>
        <dsp:cNvSpPr/>
      </dsp:nvSpPr>
      <dsp:spPr>
        <a:xfrm>
          <a:off x="0" y="1728929"/>
          <a:ext cx="1373826" cy="1984913"/>
        </a:xfrm>
        <a:prstGeom prst="rect">
          <a:avLst/>
        </a:prstGeom>
        <a:noFill/>
        <a:ln w="22225" cap="rnd"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rtlCol="0" anchor="t" anchorCtr="0">
          <a:noAutofit/>
        </a:bodyPr>
        <a:lstStyle/>
        <a:p>
          <a:pPr marL="0" lvl="0" indent="0" algn="l" defTabSz="488950" rtl="0">
            <a:lnSpc>
              <a:spcPct val="90000"/>
            </a:lnSpc>
            <a:spcBef>
              <a:spcPct val="0"/>
            </a:spcBef>
            <a:spcAft>
              <a:spcPct val="35000"/>
            </a:spcAft>
            <a:buNone/>
          </a:pPr>
          <a:r>
            <a:rPr lang="fr-FR" sz="1100" kern="1200" noProof="0" dirty="0">
              <a:solidFill>
                <a:schemeClr val="bg1"/>
              </a:solidFill>
              <a:cs typeface="Arial" panose="020B0604020202020204" pitchFamily="34" charset="0"/>
            </a:rPr>
            <a:t>Cette diapositive est modifiable à 100 %. Adaptez-la à vos besoins et attirez l’attention de votre audience. </a:t>
          </a:r>
          <a:endParaRPr lang="fr-FR" sz="1100" kern="1200" noProof="0" dirty="0">
            <a:solidFill>
              <a:schemeClr val="bg1"/>
            </a:solidFill>
          </a:endParaRPr>
        </a:p>
      </dsp:txBody>
      <dsp:txXfrm>
        <a:off x="0" y="1728929"/>
        <a:ext cx="1373826" cy="1984913"/>
      </dsp:txXfrm>
    </dsp:sp>
    <dsp:sp modelId="{1AD93A5D-0DCB-40BD-9BA6-90BEFDD496D0}">
      <dsp:nvSpPr>
        <dsp:cNvPr id="0" name=""/>
        <dsp:cNvSpPr/>
      </dsp:nvSpPr>
      <dsp:spPr>
        <a:xfrm>
          <a:off x="1373677" y="1426470"/>
          <a:ext cx="6059642" cy="1081013"/>
        </a:xfrm>
        <a:prstGeom prst="rightArrow">
          <a:avLst>
            <a:gd name="adj1" fmla="val 50000"/>
            <a:gd name="adj2" fmla="val 50000"/>
          </a:avLst>
        </a:prstGeom>
        <a:solidFill>
          <a:srgbClr val="D3D3D3"/>
        </a:solidFill>
        <a:ln w="22225" cap="rnd" cmpd="sng" algn="ctr">
          <a:solidFill>
            <a:srgbClr val="465359"/>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254000" bIns="171611" numCol="1" spcCol="1270" rtlCol="0" anchor="ctr" anchorCtr="0">
          <a:noAutofit/>
        </a:bodyPr>
        <a:lstStyle/>
        <a:p>
          <a:pPr marL="0" lvl="0" indent="0" algn="l" defTabSz="933450" rtl="0">
            <a:lnSpc>
              <a:spcPct val="90000"/>
            </a:lnSpc>
            <a:spcBef>
              <a:spcPct val="0"/>
            </a:spcBef>
            <a:spcAft>
              <a:spcPct val="35000"/>
            </a:spcAft>
            <a:buNone/>
          </a:pPr>
          <a:r>
            <a:rPr lang="fr-FR" sz="2100" kern="1200" noProof="0" dirty="0">
              <a:solidFill>
                <a:schemeClr val="tx2"/>
              </a:solidFill>
            </a:rPr>
            <a:t>Texte ici</a:t>
          </a:r>
          <a:endParaRPr lang="fr-FR" sz="2100" kern="1200" noProof="0" dirty="0"/>
        </a:p>
      </dsp:txBody>
      <dsp:txXfrm>
        <a:off x="1373677" y="1696723"/>
        <a:ext cx="5789389" cy="540507"/>
      </dsp:txXfrm>
    </dsp:sp>
    <dsp:sp modelId="{BFB31FF8-D28C-4376-94A3-F95504EDB80D}">
      <dsp:nvSpPr>
        <dsp:cNvPr id="0" name=""/>
        <dsp:cNvSpPr/>
      </dsp:nvSpPr>
      <dsp:spPr>
        <a:xfrm>
          <a:off x="1373677" y="2258818"/>
          <a:ext cx="1373826" cy="1984913"/>
        </a:xfrm>
        <a:prstGeom prst="rect">
          <a:avLst/>
        </a:prstGeom>
        <a:noFill/>
        <a:ln w="22225" cap="rnd"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rtlCol="0" anchor="t" anchorCtr="0">
          <a:noAutofit/>
        </a:bodyPr>
        <a:lstStyle/>
        <a:p>
          <a:pPr marL="0" lvl="0" indent="0" algn="l" defTabSz="488950" rtl="0">
            <a:lnSpc>
              <a:spcPct val="90000"/>
            </a:lnSpc>
            <a:spcBef>
              <a:spcPct val="0"/>
            </a:spcBef>
            <a:spcAft>
              <a:spcPct val="35000"/>
            </a:spcAft>
            <a:buNone/>
          </a:pPr>
          <a:r>
            <a:rPr lang="fr-FR" sz="1100" kern="1200" noProof="0" dirty="0">
              <a:solidFill>
                <a:schemeClr val="bg1"/>
              </a:solidFill>
              <a:cs typeface="Arial" panose="020B0604020202020204" pitchFamily="34" charset="0"/>
            </a:rPr>
            <a:t>Cette diapositive est modifiable à 100 %. Adaptez-la à vos besoins et attirez l’attention de votre audience. </a:t>
          </a:r>
          <a:endParaRPr lang="fr-FR" sz="1100" kern="1200" noProof="0" dirty="0"/>
        </a:p>
      </dsp:txBody>
      <dsp:txXfrm>
        <a:off x="1373677" y="2258818"/>
        <a:ext cx="1373826" cy="1984913"/>
      </dsp:txXfrm>
    </dsp:sp>
    <dsp:sp modelId="{59F32027-1075-44B9-9BE7-1200137E6774}">
      <dsp:nvSpPr>
        <dsp:cNvPr id="0" name=""/>
        <dsp:cNvSpPr/>
      </dsp:nvSpPr>
      <dsp:spPr>
        <a:xfrm>
          <a:off x="2747355" y="1967519"/>
          <a:ext cx="4685964" cy="1081013"/>
        </a:xfrm>
        <a:prstGeom prst="rightArrow">
          <a:avLst>
            <a:gd name="adj1" fmla="val 50000"/>
            <a:gd name="adj2" fmla="val 50000"/>
          </a:avLst>
        </a:prstGeom>
        <a:solidFill>
          <a:srgbClr val="B0B0B0"/>
        </a:solidFill>
        <a:ln w="22225" cap="rnd" cmpd="sng" algn="ctr">
          <a:solidFill>
            <a:srgbClr val="465359"/>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254000" bIns="171611" numCol="1" spcCol="1270" rtlCol="0" anchor="ctr" anchorCtr="0">
          <a:noAutofit/>
        </a:bodyPr>
        <a:lstStyle/>
        <a:p>
          <a:pPr marL="0" lvl="0" indent="0" algn="l" defTabSz="933450" rtl="0">
            <a:lnSpc>
              <a:spcPct val="90000"/>
            </a:lnSpc>
            <a:spcBef>
              <a:spcPct val="0"/>
            </a:spcBef>
            <a:spcAft>
              <a:spcPct val="35000"/>
            </a:spcAft>
            <a:buNone/>
          </a:pPr>
          <a:r>
            <a:rPr lang="fr-FR" sz="2100" kern="1200" noProof="0" dirty="0">
              <a:solidFill>
                <a:schemeClr val="bg1"/>
              </a:solidFill>
            </a:rPr>
            <a:t>Texte ici</a:t>
          </a:r>
        </a:p>
      </dsp:txBody>
      <dsp:txXfrm>
        <a:off x="2747355" y="2237772"/>
        <a:ext cx="4415711" cy="540507"/>
      </dsp:txXfrm>
    </dsp:sp>
    <dsp:sp modelId="{AA2BF803-A62A-4661-BF51-C3A8CB13DF72}">
      <dsp:nvSpPr>
        <dsp:cNvPr id="0" name=""/>
        <dsp:cNvSpPr/>
      </dsp:nvSpPr>
      <dsp:spPr>
        <a:xfrm>
          <a:off x="2747355" y="2800001"/>
          <a:ext cx="1373826" cy="1984913"/>
        </a:xfrm>
        <a:prstGeom prst="rect">
          <a:avLst/>
        </a:prstGeom>
        <a:noFill/>
        <a:ln w="22225" cap="rnd"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rtlCol="0" anchor="t" anchorCtr="0">
          <a:noAutofit/>
        </a:bodyPr>
        <a:lstStyle/>
        <a:p>
          <a:pPr marL="0" lvl="0" indent="0" algn="l" defTabSz="488950" rtl="0">
            <a:lnSpc>
              <a:spcPct val="90000"/>
            </a:lnSpc>
            <a:spcBef>
              <a:spcPct val="0"/>
            </a:spcBef>
            <a:spcAft>
              <a:spcPct val="35000"/>
            </a:spcAft>
            <a:buNone/>
          </a:pPr>
          <a:r>
            <a:rPr lang="fr-FR" sz="1100" kern="1200" noProof="0" dirty="0">
              <a:solidFill>
                <a:schemeClr val="bg1"/>
              </a:solidFill>
              <a:cs typeface="Arial" panose="020B0604020202020204" pitchFamily="34" charset="0"/>
            </a:rPr>
            <a:t>Cette diapositive est modifiable à 100 %. Adaptez-la à vos besoins et attirez l’attention de votre audience. </a:t>
          </a:r>
          <a:endParaRPr lang="fr-FR" sz="1100" kern="1200" noProof="0" dirty="0"/>
        </a:p>
      </dsp:txBody>
      <dsp:txXfrm>
        <a:off x="2747355" y="2800001"/>
        <a:ext cx="1373826" cy="1984913"/>
      </dsp:txXfrm>
    </dsp:sp>
    <dsp:sp modelId="{76C201A9-AE94-473A-AFE6-A74BAC936839}">
      <dsp:nvSpPr>
        <dsp:cNvPr id="0" name=""/>
        <dsp:cNvSpPr/>
      </dsp:nvSpPr>
      <dsp:spPr>
        <a:xfrm>
          <a:off x="4121775" y="2508590"/>
          <a:ext cx="3311544" cy="1081013"/>
        </a:xfrm>
        <a:prstGeom prst="rightArrow">
          <a:avLst>
            <a:gd name="adj1" fmla="val 50000"/>
            <a:gd name="adj2" fmla="val 50000"/>
          </a:avLst>
        </a:prstGeom>
        <a:solidFill>
          <a:srgbClr val="8B8B8B"/>
        </a:solidFill>
        <a:ln w="22225" cap="rnd" cmpd="sng" algn="ctr">
          <a:solidFill>
            <a:srgbClr val="465359"/>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254000" bIns="171611" numCol="1" spcCol="1270" rtlCol="0" anchor="ctr" anchorCtr="0">
          <a:noAutofit/>
        </a:bodyPr>
        <a:lstStyle/>
        <a:p>
          <a:pPr marL="0" lvl="0" indent="0" algn="l" defTabSz="933450" rtl="0">
            <a:lnSpc>
              <a:spcPct val="90000"/>
            </a:lnSpc>
            <a:spcBef>
              <a:spcPct val="0"/>
            </a:spcBef>
            <a:spcAft>
              <a:spcPct val="35000"/>
            </a:spcAft>
            <a:buNone/>
          </a:pPr>
          <a:r>
            <a:rPr lang="fr-FR" sz="2100" kern="1200" noProof="0" dirty="0">
              <a:solidFill>
                <a:schemeClr val="bg1"/>
              </a:solidFill>
            </a:rPr>
            <a:t>Texte ici</a:t>
          </a:r>
        </a:p>
      </dsp:txBody>
      <dsp:txXfrm>
        <a:off x="4121775" y="2778843"/>
        <a:ext cx="3041291" cy="540507"/>
      </dsp:txXfrm>
    </dsp:sp>
    <dsp:sp modelId="{2633F54C-0141-4DCF-83FB-853C439AD8EB}">
      <dsp:nvSpPr>
        <dsp:cNvPr id="0" name=""/>
        <dsp:cNvSpPr/>
      </dsp:nvSpPr>
      <dsp:spPr>
        <a:xfrm>
          <a:off x="4121775" y="3341144"/>
          <a:ext cx="1373826" cy="1984913"/>
        </a:xfrm>
        <a:prstGeom prst="rect">
          <a:avLst/>
        </a:prstGeom>
        <a:noFill/>
        <a:ln w="22225" cap="rnd"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rtlCol="0" anchor="t" anchorCtr="0">
          <a:noAutofit/>
        </a:bodyPr>
        <a:lstStyle/>
        <a:p>
          <a:pPr marL="0" lvl="0" indent="0" algn="l" defTabSz="488950" rtl="0">
            <a:lnSpc>
              <a:spcPct val="90000"/>
            </a:lnSpc>
            <a:spcBef>
              <a:spcPct val="0"/>
            </a:spcBef>
            <a:spcAft>
              <a:spcPct val="35000"/>
            </a:spcAft>
            <a:buNone/>
          </a:pPr>
          <a:r>
            <a:rPr lang="fr-FR" sz="1100" kern="1200" noProof="0" dirty="0">
              <a:solidFill>
                <a:schemeClr val="bg1"/>
              </a:solidFill>
              <a:cs typeface="Arial" panose="020B0604020202020204" pitchFamily="34" charset="0"/>
            </a:rPr>
            <a:t>Cette diapositive est modifiable à 100 %. Adaptez-la à vos besoins et attirez l’attention de votre audience. </a:t>
          </a:r>
          <a:endParaRPr lang="fr-FR" sz="1100" kern="1200" noProof="0" dirty="0">
            <a:solidFill>
              <a:schemeClr val="bg1"/>
            </a:solidFill>
          </a:endParaRPr>
        </a:p>
      </dsp:txBody>
      <dsp:txXfrm>
        <a:off x="4121775" y="3341144"/>
        <a:ext cx="1373826" cy="1984913"/>
      </dsp:txXfrm>
    </dsp:sp>
    <dsp:sp modelId="{832C6785-4934-476D-8C7F-46FFD4534863}">
      <dsp:nvSpPr>
        <dsp:cNvPr id="0" name=""/>
        <dsp:cNvSpPr/>
      </dsp:nvSpPr>
      <dsp:spPr>
        <a:xfrm>
          <a:off x="5495453" y="3049639"/>
          <a:ext cx="1937866" cy="1081013"/>
        </a:xfrm>
        <a:prstGeom prst="rightArrow">
          <a:avLst>
            <a:gd name="adj1" fmla="val 50000"/>
            <a:gd name="adj2" fmla="val 50000"/>
          </a:avLst>
        </a:prstGeom>
        <a:solidFill>
          <a:srgbClr val="757575"/>
        </a:solidFill>
        <a:ln w="22225" cap="rnd" cmpd="sng" algn="ctr">
          <a:solidFill>
            <a:srgbClr val="465359"/>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254000" bIns="171611" numCol="1" spcCol="1270" rtlCol="0" anchor="ctr" anchorCtr="0">
          <a:noAutofit/>
        </a:bodyPr>
        <a:lstStyle/>
        <a:p>
          <a:pPr marL="0" lvl="0" indent="0" algn="l" defTabSz="933450" rtl="0">
            <a:lnSpc>
              <a:spcPct val="90000"/>
            </a:lnSpc>
            <a:spcBef>
              <a:spcPct val="0"/>
            </a:spcBef>
            <a:spcAft>
              <a:spcPct val="35000"/>
            </a:spcAft>
            <a:buNone/>
          </a:pPr>
          <a:r>
            <a:rPr lang="fr-FR" sz="2100" kern="1200" noProof="0" dirty="0">
              <a:solidFill>
                <a:schemeClr val="bg1"/>
              </a:solidFill>
            </a:rPr>
            <a:t>Texte ici</a:t>
          </a:r>
        </a:p>
      </dsp:txBody>
      <dsp:txXfrm>
        <a:off x="5495453" y="3319892"/>
        <a:ext cx="1667613" cy="540507"/>
      </dsp:txXfrm>
    </dsp:sp>
    <dsp:sp modelId="{A92D4E0F-E009-4C0B-8B68-3B38FB9D526A}">
      <dsp:nvSpPr>
        <dsp:cNvPr id="0" name=""/>
        <dsp:cNvSpPr/>
      </dsp:nvSpPr>
      <dsp:spPr>
        <a:xfrm>
          <a:off x="5495453" y="3882328"/>
          <a:ext cx="1373826" cy="1984913"/>
        </a:xfrm>
        <a:prstGeom prst="rect">
          <a:avLst/>
        </a:prstGeom>
        <a:noFill/>
        <a:ln w="22225" cap="rnd"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rtlCol="0" anchor="t" anchorCtr="0">
          <a:noAutofit/>
        </a:bodyPr>
        <a:lstStyle/>
        <a:p>
          <a:pPr marL="0" lvl="0" indent="0" algn="l" defTabSz="488950" rtl="0">
            <a:lnSpc>
              <a:spcPct val="90000"/>
            </a:lnSpc>
            <a:spcBef>
              <a:spcPct val="0"/>
            </a:spcBef>
            <a:spcAft>
              <a:spcPct val="35000"/>
            </a:spcAft>
            <a:buNone/>
          </a:pPr>
          <a:r>
            <a:rPr lang="fr-FR" sz="1100" kern="1200" noProof="0" dirty="0">
              <a:solidFill>
                <a:schemeClr val="bg1"/>
              </a:solidFill>
              <a:cs typeface="Arial" panose="020B0604020202020204" pitchFamily="34" charset="0"/>
            </a:rPr>
            <a:t>Cette diapositive est modifiable à 100 %. Adaptez-la à vos besoins et attirez l’attention de votre audience. </a:t>
          </a:r>
          <a:endParaRPr lang="fr-FR" sz="1100" kern="1200" noProof="0" dirty="0">
            <a:solidFill>
              <a:schemeClr val="bg1"/>
            </a:solidFill>
          </a:endParaRPr>
        </a:p>
      </dsp:txBody>
      <dsp:txXfrm>
        <a:off x="5495453" y="3882328"/>
        <a:ext cx="1373826" cy="198491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BDD0FD-ECB6-41E5-AF2A-F2F58B8FF0CC}">
      <dsp:nvSpPr>
        <dsp:cNvPr id="0" name=""/>
        <dsp:cNvSpPr/>
      </dsp:nvSpPr>
      <dsp:spPr>
        <a:xfrm>
          <a:off x="4451757" y="1661902"/>
          <a:ext cx="136554" cy="598238"/>
        </a:xfrm>
        <a:custGeom>
          <a:avLst/>
          <a:gdLst/>
          <a:ahLst/>
          <a:cxnLst/>
          <a:rect l="0" t="0" r="0" b="0"/>
          <a:pathLst>
            <a:path>
              <a:moveTo>
                <a:pt x="136554" y="0"/>
              </a:moveTo>
              <a:lnTo>
                <a:pt x="136554" y="598238"/>
              </a:lnTo>
              <a:lnTo>
                <a:pt x="0" y="598238"/>
              </a:lnTo>
            </a:path>
          </a:pathLst>
        </a:custGeom>
        <a:noFill/>
        <a:ln w="22225" cap="rnd" cmpd="sng" algn="ctr">
          <a:solidFill>
            <a:schemeClr val="bg2">
              <a:lumMod val="75000"/>
            </a:schemeClr>
          </a:solidFill>
          <a:prstDash val="solid"/>
        </a:ln>
        <a:effectLst/>
      </dsp:spPr>
      <dsp:style>
        <a:lnRef idx="2">
          <a:scrgbClr r="0" g="0" b="0"/>
        </a:lnRef>
        <a:fillRef idx="0">
          <a:scrgbClr r="0" g="0" b="0"/>
        </a:fillRef>
        <a:effectRef idx="0">
          <a:scrgbClr r="0" g="0" b="0"/>
        </a:effectRef>
        <a:fontRef idx="minor"/>
      </dsp:style>
    </dsp:sp>
    <dsp:sp modelId="{AAB20E82-75D3-4A70-A5F8-7F22D99A618D}">
      <dsp:nvSpPr>
        <dsp:cNvPr id="0" name=""/>
        <dsp:cNvSpPr/>
      </dsp:nvSpPr>
      <dsp:spPr>
        <a:xfrm>
          <a:off x="8002171" y="3508637"/>
          <a:ext cx="195077" cy="598238"/>
        </a:xfrm>
        <a:custGeom>
          <a:avLst/>
          <a:gdLst/>
          <a:ahLst/>
          <a:cxnLst/>
          <a:rect l="0" t="0" r="0" b="0"/>
          <a:pathLst>
            <a:path>
              <a:moveTo>
                <a:pt x="0" y="0"/>
              </a:moveTo>
              <a:lnTo>
                <a:pt x="0" y="598238"/>
              </a:lnTo>
              <a:lnTo>
                <a:pt x="195077" y="598238"/>
              </a:lnTo>
            </a:path>
          </a:pathLst>
        </a:custGeom>
        <a:noFill/>
        <a:ln w="22225" cap="rnd" cmpd="sng" algn="ctr">
          <a:solidFill>
            <a:schemeClr val="bg2">
              <a:lumMod val="75000"/>
            </a:schemeClr>
          </a:solidFill>
          <a:prstDash val="solid"/>
        </a:ln>
        <a:effectLst/>
      </dsp:spPr>
      <dsp:style>
        <a:lnRef idx="2">
          <a:scrgbClr r="0" g="0" b="0"/>
        </a:lnRef>
        <a:fillRef idx="0">
          <a:scrgbClr r="0" g="0" b="0"/>
        </a:fillRef>
        <a:effectRef idx="0">
          <a:scrgbClr r="0" g="0" b="0"/>
        </a:effectRef>
        <a:fontRef idx="minor"/>
      </dsp:style>
    </dsp:sp>
    <dsp:sp modelId="{1CA6E809-E306-4E5E-ABB8-D4C0D0790172}">
      <dsp:nvSpPr>
        <dsp:cNvPr id="0" name=""/>
        <dsp:cNvSpPr/>
      </dsp:nvSpPr>
      <dsp:spPr>
        <a:xfrm>
          <a:off x="4588312" y="1661902"/>
          <a:ext cx="3934066" cy="1196476"/>
        </a:xfrm>
        <a:custGeom>
          <a:avLst/>
          <a:gdLst/>
          <a:ahLst/>
          <a:cxnLst/>
          <a:rect l="0" t="0" r="0" b="0"/>
          <a:pathLst>
            <a:path>
              <a:moveTo>
                <a:pt x="0" y="0"/>
              </a:moveTo>
              <a:lnTo>
                <a:pt x="0" y="1059921"/>
              </a:lnTo>
              <a:lnTo>
                <a:pt x="3934066" y="1059921"/>
              </a:lnTo>
              <a:lnTo>
                <a:pt x="3934066" y="1196476"/>
              </a:lnTo>
            </a:path>
          </a:pathLst>
        </a:custGeom>
        <a:noFill/>
        <a:ln w="22225" cap="rnd" cmpd="sng" algn="ctr">
          <a:solidFill>
            <a:schemeClr val="bg2">
              <a:lumMod val="75000"/>
            </a:schemeClr>
          </a:solidFill>
          <a:prstDash val="solid"/>
        </a:ln>
        <a:effectLst/>
      </dsp:spPr>
      <dsp:style>
        <a:lnRef idx="2">
          <a:scrgbClr r="0" g="0" b="0"/>
        </a:lnRef>
        <a:fillRef idx="0">
          <a:scrgbClr r="0" g="0" b="0"/>
        </a:fillRef>
        <a:effectRef idx="0">
          <a:scrgbClr r="0" g="0" b="0"/>
        </a:effectRef>
        <a:fontRef idx="minor"/>
      </dsp:style>
    </dsp:sp>
    <dsp:sp modelId="{10512857-0B57-4DDB-B454-36099BB08B17}">
      <dsp:nvSpPr>
        <dsp:cNvPr id="0" name=""/>
        <dsp:cNvSpPr/>
      </dsp:nvSpPr>
      <dsp:spPr>
        <a:xfrm>
          <a:off x="6428544" y="3508637"/>
          <a:ext cx="195077" cy="598238"/>
        </a:xfrm>
        <a:custGeom>
          <a:avLst/>
          <a:gdLst/>
          <a:ahLst/>
          <a:cxnLst/>
          <a:rect l="0" t="0" r="0" b="0"/>
          <a:pathLst>
            <a:path>
              <a:moveTo>
                <a:pt x="0" y="0"/>
              </a:moveTo>
              <a:lnTo>
                <a:pt x="0" y="598238"/>
              </a:lnTo>
              <a:lnTo>
                <a:pt x="195077" y="598238"/>
              </a:lnTo>
            </a:path>
          </a:pathLst>
        </a:custGeom>
        <a:noFill/>
        <a:ln w="22225" cap="rnd" cmpd="sng" algn="ctr">
          <a:solidFill>
            <a:schemeClr val="bg2">
              <a:lumMod val="75000"/>
            </a:schemeClr>
          </a:solidFill>
          <a:prstDash val="solid"/>
        </a:ln>
        <a:effectLst/>
      </dsp:spPr>
      <dsp:style>
        <a:lnRef idx="2">
          <a:scrgbClr r="0" g="0" b="0"/>
        </a:lnRef>
        <a:fillRef idx="0">
          <a:scrgbClr r="0" g="0" b="0"/>
        </a:fillRef>
        <a:effectRef idx="0">
          <a:scrgbClr r="0" g="0" b="0"/>
        </a:effectRef>
        <a:fontRef idx="minor"/>
      </dsp:style>
    </dsp:sp>
    <dsp:sp modelId="{572E9595-B62C-4B11-8CC9-533A5F64055C}">
      <dsp:nvSpPr>
        <dsp:cNvPr id="0" name=""/>
        <dsp:cNvSpPr/>
      </dsp:nvSpPr>
      <dsp:spPr>
        <a:xfrm>
          <a:off x="4588312" y="1661902"/>
          <a:ext cx="2360439" cy="1196476"/>
        </a:xfrm>
        <a:custGeom>
          <a:avLst/>
          <a:gdLst/>
          <a:ahLst/>
          <a:cxnLst/>
          <a:rect l="0" t="0" r="0" b="0"/>
          <a:pathLst>
            <a:path>
              <a:moveTo>
                <a:pt x="0" y="0"/>
              </a:moveTo>
              <a:lnTo>
                <a:pt x="0" y="1059921"/>
              </a:lnTo>
              <a:lnTo>
                <a:pt x="2360439" y="1059921"/>
              </a:lnTo>
              <a:lnTo>
                <a:pt x="2360439" y="1196476"/>
              </a:lnTo>
            </a:path>
          </a:pathLst>
        </a:custGeom>
        <a:noFill/>
        <a:ln w="22225" cap="rnd" cmpd="sng" algn="ctr">
          <a:solidFill>
            <a:schemeClr val="bg2">
              <a:lumMod val="75000"/>
            </a:schemeClr>
          </a:solidFill>
          <a:prstDash val="solid"/>
        </a:ln>
        <a:effectLst/>
      </dsp:spPr>
      <dsp:style>
        <a:lnRef idx="2">
          <a:scrgbClr r="0" g="0" b="0"/>
        </a:lnRef>
        <a:fillRef idx="0">
          <a:scrgbClr r="0" g="0" b="0"/>
        </a:fillRef>
        <a:effectRef idx="0">
          <a:scrgbClr r="0" g="0" b="0"/>
        </a:effectRef>
        <a:fontRef idx="minor"/>
      </dsp:style>
    </dsp:sp>
    <dsp:sp modelId="{08EED2D6-4336-43AD-A15F-46A46AE07788}">
      <dsp:nvSpPr>
        <dsp:cNvPr id="0" name=""/>
        <dsp:cNvSpPr/>
      </dsp:nvSpPr>
      <dsp:spPr>
        <a:xfrm>
          <a:off x="4854918" y="3508637"/>
          <a:ext cx="195077" cy="1521605"/>
        </a:xfrm>
        <a:custGeom>
          <a:avLst/>
          <a:gdLst/>
          <a:ahLst/>
          <a:cxnLst/>
          <a:rect l="0" t="0" r="0" b="0"/>
          <a:pathLst>
            <a:path>
              <a:moveTo>
                <a:pt x="0" y="0"/>
              </a:moveTo>
              <a:lnTo>
                <a:pt x="0" y="1521605"/>
              </a:lnTo>
              <a:lnTo>
                <a:pt x="195077" y="1521605"/>
              </a:lnTo>
            </a:path>
          </a:pathLst>
        </a:custGeom>
        <a:noFill/>
        <a:ln w="22225" cap="rnd" cmpd="sng" algn="ctr">
          <a:solidFill>
            <a:schemeClr val="bg2">
              <a:lumMod val="75000"/>
            </a:schemeClr>
          </a:solidFill>
          <a:prstDash val="solid"/>
        </a:ln>
        <a:effectLst/>
      </dsp:spPr>
      <dsp:style>
        <a:lnRef idx="2">
          <a:scrgbClr r="0" g="0" b="0"/>
        </a:lnRef>
        <a:fillRef idx="0">
          <a:scrgbClr r="0" g="0" b="0"/>
        </a:fillRef>
        <a:effectRef idx="0">
          <a:scrgbClr r="0" g="0" b="0"/>
        </a:effectRef>
        <a:fontRef idx="minor"/>
      </dsp:style>
    </dsp:sp>
    <dsp:sp modelId="{D670FBEC-1DF2-430B-8C23-69D8803583D9}">
      <dsp:nvSpPr>
        <dsp:cNvPr id="0" name=""/>
        <dsp:cNvSpPr/>
      </dsp:nvSpPr>
      <dsp:spPr>
        <a:xfrm>
          <a:off x="4854918" y="3508637"/>
          <a:ext cx="195077" cy="598238"/>
        </a:xfrm>
        <a:custGeom>
          <a:avLst/>
          <a:gdLst/>
          <a:ahLst/>
          <a:cxnLst/>
          <a:rect l="0" t="0" r="0" b="0"/>
          <a:pathLst>
            <a:path>
              <a:moveTo>
                <a:pt x="0" y="0"/>
              </a:moveTo>
              <a:lnTo>
                <a:pt x="0" y="598238"/>
              </a:lnTo>
              <a:lnTo>
                <a:pt x="195077" y="598238"/>
              </a:lnTo>
            </a:path>
          </a:pathLst>
        </a:custGeom>
        <a:noFill/>
        <a:ln w="22225" cap="rnd" cmpd="sng" algn="ctr">
          <a:solidFill>
            <a:schemeClr val="bg2">
              <a:lumMod val="75000"/>
            </a:schemeClr>
          </a:solidFill>
          <a:prstDash val="solid"/>
        </a:ln>
        <a:effectLst/>
      </dsp:spPr>
      <dsp:style>
        <a:lnRef idx="2">
          <a:scrgbClr r="0" g="0" b="0"/>
        </a:lnRef>
        <a:fillRef idx="0">
          <a:scrgbClr r="0" g="0" b="0"/>
        </a:fillRef>
        <a:effectRef idx="0">
          <a:scrgbClr r="0" g="0" b="0"/>
        </a:effectRef>
        <a:fontRef idx="minor"/>
      </dsp:style>
    </dsp:sp>
    <dsp:sp modelId="{21E31310-3922-4953-9D33-E4E289D213CC}">
      <dsp:nvSpPr>
        <dsp:cNvPr id="0" name=""/>
        <dsp:cNvSpPr/>
      </dsp:nvSpPr>
      <dsp:spPr>
        <a:xfrm>
          <a:off x="4588312" y="1661902"/>
          <a:ext cx="786813" cy="1196476"/>
        </a:xfrm>
        <a:custGeom>
          <a:avLst/>
          <a:gdLst/>
          <a:ahLst/>
          <a:cxnLst/>
          <a:rect l="0" t="0" r="0" b="0"/>
          <a:pathLst>
            <a:path>
              <a:moveTo>
                <a:pt x="0" y="0"/>
              </a:moveTo>
              <a:lnTo>
                <a:pt x="0" y="1059921"/>
              </a:lnTo>
              <a:lnTo>
                <a:pt x="786813" y="1059921"/>
              </a:lnTo>
              <a:lnTo>
                <a:pt x="786813" y="1196476"/>
              </a:lnTo>
            </a:path>
          </a:pathLst>
        </a:custGeom>
        <a:noFill/>
        <a:ln w="22225" cap="rnd" cmpd="sng" algn="ctr">
          <a:solidFill>
            <a:schemeClr val="bg2">
              <a:lumMod val="75000"/>
            </a:schemeClr>
          </a:solidFill>
          <a:prstDash val="solid"/>
        </a:ln>
        <a:effectLst/>
      </dsp:spPr>
      <dsp:style>
        <a:lnRef idx="2">
          <a:scrgbClr r="0" g="0" b="0"/>
        </a:lnRef>
        <a:fillRef idx="0">
          <a:scrgbClr r="0" g="0" b="0"/>
        </a:fillRef>
        <a:effectRef idx="0">
          <a:scrgbClr r="0" g="0" b="0"/>
        </a:effectRef>
        <a:fontRef idx="minor"/>
      </dsp:style>
    </dsp:sp>
    <dsp:sp modelId="{1D9AF061-7EBA-4347-A8BC-7261FF4EE0FE}">
      <dsp:nvSpPr>
        <dsp:cNvPr id="0" name=""/>
        <dsp:cNvSpPr/>
      </dsp:nvSpPr>
      <dsp:spPr>
        <a:xfrm>
          <a:off x="3281291" y="3508637"/>
          <a:ext cx="195077" cy="598238"/>
        </a:xfrm>
        <a:custGeom>
          <a:avLst/>
          <a:gdLst/>
          <a:ahLst/>
          <a:cxnLst/>
          <a:rect l="0" t="0" r="0" b="0"/>
          <a:pathLst>
            <a:path>
              <a:moveTo>
                <a:pt x="0" y="0"/>
              </a:moveTo>
              <a:lnTo>
                <a:pt x="0" y="598238"/>
              </a:lnTo>
              <a:lnTo>
                <a:pt x="195077" y="598238"/>
              </a:lnTo>
            </a:path>
          </a:pathLst>
        </a:custGeom>
        <a:noFill/>
        <a:ln w="22225" cap="rnd" cmpd="sng" algn="ctr">
          <a:solidFill>
            <a:schemeClr val="bg2">
              <a:lumMod val="75000"/>
            </a:schemeClr>
          </a:solidFill>
          <a:prstDash val="solid"/>
        </a:ln>
        <a:effectLst/>
      </dsp:spPr>
      <dsp:style>
        <a:lnRef idx="2">
          <a:scrgbClr r="0" g="0" b="0"/>
        </a:lnRef>
        <a:fillRef idx="0">
          <a:scrgbClr r="0" g="0" b="0"/>
        </a:fillRef>
        <a:effectRef idx="0">
          <a:scrgbClr r="0" g="0" b="0"/>
        </a:effectRef>
        <a:fontRef idx="minor"/>
      </dsp:style>
    </dsp:sp>
    <dsp:sp modelId="{4C52EE74-0356-4C25-B91F-868520482B2A}">
      <dsp:nvSpPr>
        <dsp:cNvPr id="0" name=""/>
        <dsp:cNvSpPr/>
      </dsp:nvSpPr>
      <dsp:spPr>
        <a:xfrm>
          <a:off x="3801499" y="1661902"/>
          <a:ext cx="786813" cy="1196476"/>
        </a:xfrm>
        <a:custGeom>
          <a:avLst/>
          <a:gdLst/>
          <a:ahLst/>
          <a:cxnLst/>
          <a:rect l="0" t="0" r="0" b="0"/>
          <a:pathLst>
            <a:path>
              <a:moveTo>
                <a:pt x="786813" y="0"/>
              </a:moveTo>
              <a:lnTo>
                <a:pt x="786813" y="1059921"/>
              </a:lnTo>
              <a:lnTo>
                <a:pt x="0" y="1059921"/>
              </a:lnTo>
              <a:lnTo>
                <a:pt x="0" y="1196476"/>
              </a:lnTo>
            </a:path>
          </a:pathLst>
        </a:custGeom>
        <a:noFill/>
        <a:ln w="22225" cap="rnd" cmpd="sng" algn="ctr">
          <a:solidFill>
            <a:schemeClr val="bg2">
              <a:lumMod val="75000"/>
            </a:schemeClr>
          </a:solidFill>
          <a:prstDash val="solid"/>
        </a:ln>
        <a:effectLst/>
      </dsp:spPr>
      <dsp:style>
        <a:lnRef idx="2">
          <a:scrgbClr r="0" g="0" b="0"/>
        </a:lnRef>
        <a:fillRef idx="0">
          <a:scrgbClr r="0" g="0" b="0"/>
        </a:fillRef>
        <a:effectRef idx="0">
          <a:scrgbClr r="0" g="0" b="0"/>
        </a:effectRef>
        <a:fontRef idx="minor"/>
      </dsp:style>
    </dsp:sp>
    <dsp:sp modelId="{F9AE505A-FCFA-4988-826B-BCAC919006B8}">
      <dsp:nvSpPr>
        <dsp:cNvPr id="0" name=""/>
        <dsp:cNvSpPr/>
      </dsp:nvSpPr>
      <dsp:spPr>
        <a:xfrm>
          <a:off x="1707665" y="3508637"/>
          <a:ext cx="195077" cy="1521605"/>
        </a:xfrm>
        <a:custGeom>
          <a:avLst/>
          <a:gdLst/>
          <a:ahLst/>
          <a:cxnLst/>
          <a:rect l="0" t="0" r="0" b="0"/>
          <a:pathLst>
            <a:path>
              <a:moveTo>
                <a:pt x="0" y="0"/>
              </a:moveTo>
              <a:lnTo>
                <a:pt x="0" y="1521605"/>
              </a:lnTo>
              <a:lnTo>
                <a:pt x="195077" y="1521605"/>
              </a:lnTo>
            </a:path>
          </a:pathLst>
        </a:custGeom>
        <a:noFill/>
        <a:ln w="22225" cap="rnd" cmpd="sng" algn="ctr">
          <a:solidFill>
            <a:schemeClr val="bg2">
              <a:lumMod val="75000"/>
            </a:schemeClr>
          </a:solidFill>
          <a:prstDash val="solid"/>
        </a:ln>
        <a:effectLst/>
      </dsp:spPr>
      <dsp:style>
        <a:lnRef idx="2">
          <a:scrgbClr r="0" g="0" b="0"/>
        </a:lnRef>
        <a:fillRef idx="0">
          <a:scrgbClr r="0" g="0" b="0"/>
        </a:fillRef>
        <a:effectRef idx="0">
          <a:scrgbClr r="0" g="0" b="0"/>
        </a:effectRef>
        <a:fontRef idx="minor"/>
      </dsp:style>
    </dsp:sp>
    <dsp:sp modelId="{D9C17448-03BF-455E-81B4-0E40B4832EF8}">
      <dsp:nvSpPr>
        <dsp:cNvPr id="0" name=""/>
        <dsp:cNvSpPr/>
      </dsp:nvSpPr>
      <dsp:spPr>
        <a:xfrm>
          <a:off x="1707665" y="3508637"/>
          <a:ext cx="195077" cy="598238"/>
        </a:xfrm>
        <a:custGeom>
          <a:avLst/>
          <a:gdLst/>
          <a:ahLst/>
          <a:cxnLst/>
          <a:rect l="0" t="0" r="0" b="0"/>
          <a:pathLst>
            <a:path>
              <a:moveTo>
                <a:pt x="0" y="0"/>
              </a:moveTo>
              <a:lnTo>
                <a:pt x="0" y="598238"/>
              </a:lnTo>
              <a:lnTo>
                <a:pt x="195077" y="598238"/>
              </a:lnTo>
            </a:path>
          </a:pathLst>
        </a:custGeom>
        <a:noFill/>
        <a:ln w="22225" cap="rnd" cmpd="sng" algn="ctr">
          <a:solidFill>
            <a:schemeClr val="bg2">
              <a:lumMod val="75000"/>
            </a:schemeClr>
          </a:solidFill>
          <a:prstDash val="solid"/>
        </a:ln>
        <a:effectLst/>
      </dsp:spPr>
      <dsp:style>
        <a:lnRef idx="2">
          <a:scrgbClr r="0" g="0" b="0"/>
        </a:lnRef>
        <a:fillRef idx="0">
          <a:scrgbClr r="0" g="0" b="0"/>
        </a:fillRef>
        <a:effectRef idx="0">
          <a:scrgbClr r="0" g="0" b="0"/>
        </a:effectRef>
        <a:fontRef idx="minor"/>
      </dsp:style>
    </dsp:sp>
    <dsp:sp modelId="{C6BD306B-5271-4AAB-B0DF-CEFC95E2DEDA}">
      <dsp:nvSpPr>
        <dsp:cNvPr id="0" name=""/>
        <dsp:cNvSpPr/>
      </dsp:nvSpPr>
      <dsp:spPr>
        <a:xfrm>
          <a:off x="2227872" y="1661902"/>
          <a:ext cx="2360439" cy="1196476"/>
        </a:xfrm>
        <a:custGeom>
          <a:avLst/>
          <a:gdLst/>
          <a:ahLst/>
          <a:cxnLst/>
          <a:rect l="0" t="0" r="0" b="0"/>
          <a:pathLst>
            <a:path>
              <a:moveTo>
                <a:pt x="2360439" y="0"/>
              </a:moveTo>
              <a:lnTo>
                <a:pt x="2360439" y="1059921"/>
              </a:lnTo>
              <a:lnTo>
                <a:pt x="0" y="1059921"/>
              </a:lnTo>
              <a:lnTo>
                <a:pt x="0" y="1196476"/>
              </a:lnTo>
            </a:path>
          </a:pathLst>
        </a:custGeom>
        <a:noFill/>
        <a:ln w="22225" cap="rnd" cmpd="sng" algn="ctr">
          <a:solidFill>
            <a:schemeClr val="bg2">
              <a:lumMod val="75000"/>
            </a:schemeClr>
          </a:solidFill>
          <a:prstDash val="solid"/>
        </a:ln>
        <a:effectLst/>
      </dsp:spPr>
      <dsp:style>
        <a:lnRef idx="2">
          <a:scrgbClr r="0" g="0" b="0"/>
        </a:lnRef>
        <a:fillRef idx="0">
          <a:scrgbClr r="0" g="0" b="0"/>
        </a:fillRef>
        <a:effectRef idx="0">
          <a:scrgbClr r="0" g="0" b="0"/>
        </a:effectRef>
        <a:fontRef idx="minor"/>
      </dsp:style>
    </dsp:sp>
    <dsp:sp modelId="{83BD8425-4637-470F-AE6B-D0A1E10324CC}">
      <dsp:nvSpPr>
        <dsp:cNvPr id="0" name=""/>
        <dsp:cNvSpPr/>
      </dsp:nvSpPr>
      <dsp:spPr>
        <a:xfrm>
          <a:off x="134038" y="3508637"/>
          <a:ext cx="195077" cy="598238"/>
        </a:xfrm>
        <a:custGeom>
          <a:avLst/>
          <a:gdLst/>
          <a:ahLst/>
          <a:cxnLst/>
          <a:rect l="0" t="0" r="0" b="0"/>
          <a:pathLst>
            <a:path>
              <a:moveTo>
                <a:pt x="0" y="0"/>
              </a:moveTo>
              <a:lnTo>
                <a:pt x="0" y="598238"/>
              </a:lnTo>
              <a:lnTo>
                <a:pt x="195077" y="598238"/>
              </a:lnTo>
            </a:path>
          </a:pathLst>
        </a:custGeom>
        <a:noFill/>
        <a:ln w="22225" cap="rnd" cmpd="sng" algn="ctr">
          <a:solidFill>
            <a:schemeClr val="bg2">
              <a:lumMod val="75000"/>
            </a:schemeClr>
          </a:solidFill>
          <a:prstDash val="solid"/>
        </a:ln>
        <a:effectLst/>
      </dsp:spPr>
      <dsp:style>
        <a:lnRef idx="2">
          <a:scrgbClr r="0" g="0" b="0"/>
        </a:lnRef>
        <a:fillRef idx="0">
          <a:scrgbClr r="0" g="0" b="0"/>
        </a:fillRef>
        <a:effectRef idx="0">
          <a:scrgbClr r="0" g="0" b="0"/>
        </a:effectRef>
        <a:fontRef idx="minor"/>
      </dsp:style>
    </dsp:sp>
    <dsp:sp modelId="{EBDDD33B-F223-442F-AD4D-758B0D923474}">
      <dsp:nvSpPr>
        <dsp:cNvPr id="0" name=""/>
        <dsp:cNvSpPr/>
      </dsp:nvSpPr>
      <dsp:spPr>
        <a:xfrm>
          <a:off x="654245" y="1661902"/>
          <a:ext cx="3934066" cy="1196476"/>
        </a:xfrm>
        <a:custGeom>
          <a:avLst/>
          <a:gdLst/>
          <a:ahLst/>
          <a:cxnLst/>
          <a:rect l="0" t="0" r="0" b="0"/>
          <a:pathLst>
            <a:path>
              <a:moveTo>
                <a:pt x="3934066" y="0"/>
              </a:moveTo>
              <a:lnTo>
                <a:pt x="3934066" y="1059921"/>
              </a:lnTo>
              <a:lnTo>
                <a:pt x="0" y="1059921"/>
              </a:lnTo>
              <a:lnTo>
                <a:pt x="0" y="1196476"/>
              </a:lnTo>
            </a:path>
          </a:pathLst>
        </a:custGeom>
        <a:noFill/>
        <a:ln w="22225" cap="rnd" cmpd="sng" algn="ctr">
          <a:solidFill>
            <a:schemeClr val="bg2">
              <a:lumMod val="75000"/>
            </a:schemeClr>
          </a:solidFill>
          <a:prstDash val="solid"/>
        </a:ln>
        <a:effectLst/>
      </dsp:spPr>
      <dsp:style>
        <a:lnRef idx="2">
          <a:scrgbClr r="0" g="0" b="0"/>
        </a:lnRef>
        <a:fillRef idx="0">
          <a:scrgbClr r="0" g="0" b="0"/>
        </a:fillRef>
        <a:effectRef idx="0">
          <a:scrgbClr r="0" g="0" b="0"/>
        </a:effectRef>
        <a:fontRef idx="minor"/>
      </dsp:style>
    </dsp:sp>
    <dsp:sp modelId="{3F05053A-AD92-4CA9-987A-54503EE74A75}">
      <dsp:nvSpPr>
        <dsp:cNvPr id="0" name=""/>
        <dsp:cNvSpPr/>
      </dsp:nvSpPr>
      <dsp:spPr>
        <a:xfrm>
          <a:off x="2118960" y="1011643"/>
          <a:ext cx="4938703" cy="650258"/>
        </a:xfrm>
        <a:prstGeom prst="rect">
          <a:avLst/>
        </a:prstGeom>
        <a:solidFill>
          <a:schemeClr val="bg2"/>
        </a:solid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rtlCol="0" anchor="ctr" anchorCtr="0">
          <a:noAutofit/>
        </a:bodyPr>
        <a:lstStyle/>
        <a:p>
          <a:pPr marL="0" lvl="0" indent="0" algn="ctr" defTabSz="488950" rtl="0">
            <a:lnSpc>
              <a:spcPct val="90000"/>
            </a:lnSpc>
            <a:spcBef>
              <a:spcPct val="0"/>
            </a:spcBef>
            <a:spcAft>
              <a:spcPct val="35000"/>
            </a:spcAft>
            <a:buNone/>
          </a:pPr>
          <a:r>
            <a:rPr lang="fr-FR" sz="1100" b="1" kern="1200" noProof="0" dirty="0">
              <a:solidFill>
                <a:schemeClr val="tx2"/>
              </a:solidFill>
              <a:latin typeface="+mj-lt"/>
            </a:rPr>
            <a:t>MIRJAM NILSSON</a:t>
          </a:r>
          <a:br>
            <a:rPr lang="fr-FR" sz="1100" kern="1200" noProof="0" dirty="0">
              <a:solidFill>
                <a:schemeClr val="tx2"/>
              </a:solidFill>
              <a:latin typeface="+mj-lt"/>
            </a:rPr>
          </a:br>
          <a:r>
            <a:rPr lang="fr-FR" sz="1100" b="0" kern="1200" noProof="0" dirty="0">
              <a:solidFill>
                <a:schemeClr val="tx2"/>
              </a:solidFill>
            </a:rPr>
            <a:t>Président</a:t>
          </a:r>
          <a:endParaRPr lang="fr-FR" sz="1100" kern="1200" noProof="0" dirty="0">
            <a:solidFill>
              <a:schemeClr val="tx1">
                <a:lumMod val="75000"/>
                <a:lumOff val="25000"/>
              </a:schemeClr>
            </a:solidFill>
          </a:endParaRPr>
        </a:p>
      </dsp:txBody>
      <dsp:txXfrm>
        <a:off x="2118960" y="1011643"/>
        <a:ext cx="4938703" cy="650258"/>
      </dsp:txXfrm>
    </dsp:sp>
    <dsp:sp modelId="{4C81A2DE-EFF4-450D-A4F6-26F811063965}">
      <dsp:nvSpPr>
        <dsp:cNvPr id="0" name=""/>
        <dsp:cNvSpPr/>
      </dsp:nvSpPr>
      <dsp:spPr>
        <a:xfrm>
          <a:off x="3987" y="2858378"/>
          <a:ext cx="1300517" cy="650258"/>
        </a:xfrm>
        <a:prstGeom prst="rect">
          <a:avLst/>
        </a:prstGeom>
        <a:solidFill>
          <a:schemeClr val="accent1">
            <a:hueOff val="0"/>
            <a:satOff val="0"/>
            <a:lumOff val="0"/>
            <a:alphaOff val="0"/>
          </a:schemeClr>
        </a:solid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rtlCol="0" anchor="ctr" anchorCtr="0">
          <a:noAutofit/>
        </a:bodyPr>
        <a:lstStyle/>
        <a:p>
          <a:pPr marL="0" lvl="0" indent="0" algn="ctr" defTabSz="488950" rtl="0">
            <a:lnSpc>
              <a:spcPct val="90000"/>
            </a:lnSpc>
            <a:spcBef>
              <a:spcPct val="0"/>
            </a:spcBef>
            <a:spcAft>
              <a:spcPct val="35000"/>
            </a:spcAft>
            <a:buNone/>
          </a:pPr>
          <a:r>
            <a:rPr lang="fr-FR" sz="1100" b="1" kern="1200" noProof="0" dirty="0">
              <a:solidFill>
                <a:schemeClr val="bg1"/>
              </a:solidFill>
              <a:latin typeface="+mj-lt"/>
            </a:rPr>
            <a:t>AUGUST BERGQVIST</a:t>
          </a:r>
          <a:br>
            <a:rPr lang="fr-FR" sz="1100" kern="1200" noProof="0" dirty="0">
              <a:solidFill>
                <a:schemeClr val="bg1"/>
              </a:solidFill>
            </a:rPr>
          </a:br>
          <a:r>
            <a:rPr lang="fr-FR" sz="1100" b="0" kern="1200" noProof="0" dirty="0">
              <a:solidFill>
                <a:schemeClr val="bg1"/>
              </a:solidFill>
            </a:rPr>
            <a:t>Vice-Président Finances</a:t>
          </a:r>
          <a:endParaRPr lang="fr-FR" sz="1100" kern="1200" noProof="0" dirty="0"/>
        </a:p>
      </dsp:txBody>
      <dsp:txXfrm>
        <a:off x="3987" y="2858378"/>
        <a:ext cx="1300517" cy="650258"/>
      </dsp:txXfrm>
    </dsp:sp>
    <dsp:sp modelId="{89114272-CF0C-48B7-B7BE-64C65636C5F4}">
      <dsp:nvSpPr>
        <dsp:cNvPr id="0" name=""/>
        <dsp:cNvSpPr/>
      </dsp:nvSpPr>
      <dsp:spPr>
        <a:xfrm>
          <a:off x="329116" y="3781746"/>
          <a:ext cx="1300517" cy="650258"/>
        </a:xfrm>
        <a:prstGeom prst="rect">
          <a:avLst/>
        </a:prstGeom>
        <a:solidFill>
          <a:schemeClr val="bg2"/>
        </a:solid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rtlCol="0" anchor="ctr" anchorCtr="0">
          <a:noAutofit/>
        </a:bodyPr>
        <a:lstStyle/>
        <a:p>
          <a:pPr marL="0" lvl="0" indent="0" algn="ctr" defTabSz="488950" rtl="0">
            <a:lnSpc>
              <a:spcPct val="90000"/>
            </a:lnSpc>
            <a:spcBef>
              <a:spcPct val="0"/>
            </a:spcBef>
            <a:spcAft>
              <a:spcPct val="35000"/>
            </a:spcAft>
            <a:buNone/>
          </a:pPr>
          <a:r>
            <a:rPr lang="fr-FR" sz="1100" b="1" kern="1200" noProof="0" dirty="0">
              <a:solidFill>
                <a:schemeClr val="tx2"/>
              </a:solidFill>
              <a:latin typeface="+mj-lt"/>
            </a:rPr>
            <a:t>MIRA KARLSSON</a:t>
          </a:r>
          <a:br>
            <a:rPr lang="fr-FR" sz="1100" kern="1200" noProof="0" dirty="0">
              <a:solidFill>
                <a:schemeClr val="tx2"/>
              </a:solidFill>
              <a:latin typeface="+mj-lt"/>
            </a:rPr>
          </a:br>
          <a:r>
            <a:rPr lang="fr-FR" sz="1100" b="0" kern="1200" noProof="0" dirty="0">
              <a:solidFill>
                <a:schemeClr val="tx2"/>
              </a:solidFill>
            </a:rPr>
            <a:t>Comptable</a:t>
          </a:r>
          <a:endParaRPr lang="fr-FR" sz="1100" kern="1200" noProof="0" dirty="0">
            <a:solidFill>
              <a:schemeClr val="tx1">
                <a:lumMod val="75000"/>
                <a:lumOff val="25000"/>
              </a:schemeClr>
            </a:solidFill>
          </a:endParaRPr>
        </a:p>
      </dsp:txBody>
      <dsp:txXfrm>
        <a:off x="329116" y="3781746"/>
        <a:ext cx="1300517" cy="650258"/>
      </dsp:txXfrm>
    </dsp:sp>
    <dsp:sp modelId="{5E847E10-187B-4687-8167-957754E0FCEF}">
      <dsp:nvSpPr>
        <dsp:cNvPr id="0" name=""/>
        <dsp:cNvSpPr/>
      </dsp:nvSpPr>
      <dsp:spPr>
        <a:xfrm>
          <a:off x="1577613" y="2858378"/>
          <a:ext cx="1300517" cy="650258"/>
        </a:xfrm>
        <a:prstGeom prst="rect">
          <a:avLst/>
        </a:prstGeom>
        <a:solidFill>
          <a:schemeClr val="accent1">
            <a:hueOff val="0"/>
            <a:satOff val="0"/>
            <a:lumOff val="0"/>
            <a:alphaOff val="0"/>
          </a:schemeClr>
        </a:solid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rtlCol="0" anchor="ctr" anchorCtr="0">
          <a:noAutofit/>
        </a:bodyPr>
        <a:lstStyle/>
        <a:p>
          <a:pPr marL="0" lvl="0" indent="0" algn="ctr" defTabSz="488950" rtl="0">
            <a:lnSpc>
              <a:spcPct val="90000"/>
            </a:lnSpc>
            <a:spcBef>
              <a:spcPct val="0"/>
            </a:spcBef>
            <a:spcAft>
              <a:spcPct val="35000"/>
            </a:spcAft>
            <a:buNone/>
          </a:pPr>
          <a:r>
            <a:rPr lang="fr-FR" sz="1100" b="1" kern="1200" noProof="0" dirty="0">
              <a:solidFill>
                <a:schemeClr val="bg1"/>
              </a:solidFill>
              <a:latin typeface="+mj-lt"/>
            </a:rPr>
            <a:t>ANGELICA ASTROM</a:t>
          </a:r>
          <a:br>
            <a:rPr lang="fr-FR" sz="1100" kern="1200" noProof="0" dirty="0">
              <a:solidFill>
                <a:schemeClr val="bg1"/>
              </a:solidFill>
              <a:latin typeface="+mj-lt"/>
            </a:rPr>
          </a:br>
          <a:r>
            <a:rPr lang="fr-FR" sz="1100" b="0" kern="1200" noProof="0" dirty="0">
              <a:solidFill>
                <a:schemeClr val="bg1"/>
              </a:solidFill>
            </a:rPr>
            <a:t>Vice-Président Technologies</a:t>
          </a:r>
          <a:endParaRPr lang="fr-FR" sz="1100" kern="1200" noProof="0" dirty="0"/>
        </a:p>
      </dsp:txBody>
      <dsp:txXfrm>
        <a:off x="1577613" y="2858378"/>
        <a:ext cx="1300517" cy="650258"/>
      </dsp:txXfrm>
    </dsp:sp>
    <dsp:sp modelId="{E77731A4-8E9B-4D51-BF6F-6DEB0C17C564}">
      <dsp:nvSpPr>
        <dsp:cNvPr id="0" name=""/>
        <dsp:cNvSpPr/>
      </dsp:nvSpPr>
      <dsp:spPr>
        <a:xfrm>
          <a:off x="1902743" y="3781746"/>
          <a:ext cx="1300517" cy="650258"/>
        </a:xfrm>
        <a:prstGeom prst="rect">
          <a:avLst/>
        </a:prstGeom>
        <a:solidFill>
          <a:schemeClr val="bg2"/>
        </a:solid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rtlCol="0" anchor="ctr" anchorCtr="0">
          <a:noAutofit/>
        </a:bodyPr>
        <a:lstStyle/>
        <a:p>
          <a:pPr marL="0" lvl="0" indent="0" algn="ctr" defTabSz="488950" rtl="0">
            <a:lnSpc>
              <a:spcPct val="90000"/>
            </a:lnSpc>
            <a:spcBef>
              <a:spcPct val="0"/>
            </a:spcBef>
            <a:spcAft>
              <a:spcPct val="35000"/>
            </a:spcAft>
            <a:buNone/>
          </a:pPr>
          <a:r>
            <a:rPr lang="fr-FR" sz="1100" b="1" kern="1200" noProof="0" dirty="0">
              <a:solidFill>
                <a:schemeClr val="tx2"/>
              </a:solidFill>
              <a:latin typeface="+mj-lt"/>
              <a:ea typeface="+mn-ea"/>
              <a:cs typeface="+mn-cs"/>
            </a:rPr>
            <a:t>APRIL HANSSON</a:t>
          </a:r>
          <a:br>
            <a:rPr lang="fr-FR" sz="1100" b="1" kern="1200" noProof="0" dirty="0">
              <a:solidFill>
                <a:schemeClr val="tx2"/>
              </a:solidFill>
              <a:latin typeface="Tw Cen MT Condensed" panose="020B0606020104020203"/>
              <a:ea typeface="+mn-ea"/>
              <a:cs typeface="+mn-cs"/>
            </a:rPr>
          </a:br>
          <a:r>
            <a:rPr lang="fr-FR" sz="1100" b="0" kern="1200" noProof="0" dirty="0">
              <a:solidFill>
                <a:schemeClr val="tx2"/>
              </a:solidFill>
              <a:ea typeface="+mn-ea"/>
              <a:cs typeface="+mn-cs"/>
            </a:rPr>
            <a:t>Réception</a:t>
          </a:r>
          <a:endParaRPr lang="fr-FR" sz="1100" kern="1200" noProof="0" dirty="0">
            <a:solidFill>
              <a:schemeClr val="tx1">
                <a:lumMod val="75000"/>
                <a:lumOff val="25000"/>
              </a:schemeClr>
            </a:solidFill>
          </a:endParaRPr>
        </a:p>
      </dsp:txBody>
      <dsp:txXfrm>
        <a:off x="1902743" y="3781746"/>
        <a:ext cx="1300517" cy="650258"/>
      </dsp:txXfrm>
    </dsp:sp>
    <dsp:sp modelId="{EEA1FDCB-6CC4-4975-9EB2-489C034C0DC3}">
      <dsp:nvSpPr>
        <dsp:cNvPr id="0" name=""/>
        <dsp:cNvSpPr/>
      </dsp:nvSpPr>
      <dsp:spPr>
        <a:xfrm>
          <a:off x="1902743" y="4705113"/>
          <a:ext cx="1300517" cy="650258"/>
        </a:xfrm>
        <a:prstGeom prst="rect">
          <a:avLst/>
        </a:prstGeom>
        <a:solidFill>
          <a:schemeClr val="bg2"/>
        </a:solid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rtlCol="0" anchor="ctr" anchorCtr="0">
          <a:noAutofit/>
        </a:bodyPr>
        <a:lstStyle/>
        <a:p>
          <a:pPr marL="0" lvl="0" indent="0" algn="ctr" defTabSz="488950" rtl="0">
            <a:lnSpc>
              <a:spcPct val="90000"/>
            </a:lnSpc>
            <a:spcBef>
              <a:spcPct val="0"/>
            </a:spcBef>
            <a:spcAft>
              <a:spcPct val="35000"/>
            </a:spcAft>
            <a:buNone/>
          </a:pPr>
          <a:r>
            <a:rPr lang="fr-FR" sz="1100" b="1" kern="1200" noProof="0" dirty="0">
              <a:solidFill>
                <a:schemeClr val="tx2"/>
              </a:solidFill>
              <a:latin typeface="+mj-lt"/>
            </a:rPr>
            <a:t>JENS MARTENSSON</a:t>
          </a:r>
          <a:br>
            <a:rPr lang="fr-FR" sz="1100" kern="1200" noProof="0" dirty="0">
              <a:solidFill>
                <a:schemeClr val="tx2"/>
              </a:solidFill>
            </a:rPr>
          </a:br>
          <a:r>
            <a:rPr lang="fr-FR" sz="1100" kern="1200" noProof="0" dirty="0">
              <a:solidFill>
                <a:schemeClr val="tx2"/>
              </a:solidFill>
            </a:rPr>
            <a:t>Gestionnaires de projets</a:t>
          </a:r>
          <a:endParaRPr lang="fr-FR" sz="1100" kern="1200" noProof="0" dirty="0">
            <a:solidFill>
              <a:schemeClr val="tx1">
                <a:lumMod val="75000"/>
                <a:lumOff val="25000"/>
              </a:schemeClr>
            </a:solidFill>
          </a:endParaRPr>
        </a:p>
      </dsp:txBody>
      <dsp:txXfrm>
        <a:off x="1902743" y="4705113"/>
        <a:ext cx="1300517" cy="650258"/>
      </dsp:txXfrm>
    </dsp:sp>
    <dsp:sp modelId="{E1DE2E46-16B2-4015-92E2-5DAF1F365AE1}">
      <dsp:nvSpPr>
        <dsp:cNvPr id="0" name=""/>
        <dsp:cNvSpPr/>
      </dsp:nvSpPr>
      <dsp:spPr>
        <a:xfrm>
          <a:off x="3151240" y="2858378"/>
          <a:ext cx="1300517" cy="650258"/>
        </a:xfrm>
        <a:prstGeom prst="rect">
          <a:avLst/>
        </a:prstGeom>
        <a:solidFill>
          <a:schemeClr val="accent1">
            <a:hueOff val="0"/>
            <a:satOff val="0"/>
            <a:lumOff val="0"/>
            <a:alphaOff val="0"/>
          </a:schemeClr>
        </a:solid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rtlCol="0" anchor="ctr" anchorCtr="0">
          <a:noAutofit/>
        </a:bodyPr>
        <a:lstStyle/>
        <a:p>
          <a:pPr marL="0" lvl="0" indent="0" algn="ctr" defTabSz="488950" rtl="0">
            <a:lnSpc>
              <a:spcPct val="90000"/>
            </a:lnSpc>
            <a:spcBef>
              <a:spcPct val="0"/>
            </a:spcBef>
            <a:spcAft>
              <a:spcPct val="35000"/>
            </a:spcAft>
            <a:buNone/>
          </a:pPr>
          <a:r>
            <a:rPr lang="fr-FR" sz="1100" b="1" kern="1200" noProof="0" dirty="0">
              <a:solidFill>
                <a:schemeClr val="bg1"/>
              </a:solidFill>
              <a:latin typeface="+mj-lt"/>
            </a:rPr>
            <a:t>ALLAN MATTSSON</a:t>
          </a:r>
          <a:br>
            <a:rPr lang="fr-FR" sz="1100" kern="1200" noProof="0" dirty="0">
              <a:solidFill>
                <a:schemeClr val="bg1"/>
              </a:solidFill>
              <a:latin typeface="+mj-lt"/>
            </a:rPr>
          </a:br>
          <a:r>
            <a:rPr lang="fr-FR" sz="1100" b="0" kern="1200" noProof="0" dirty="0">
              <a:solidFill>
                <a:schemeClr val="bg1"/>
              </a:solidFill>
            </a:rPr>
            <a:t>Vice-Président Opérations</a:t>
          </a:r>
          <a:endParaRPr lang="fr-FR" sz="1100" kern="1200" noProof="0" dirty="0"/>
        </a:p>
      </dsp:txBody>
      <dsp:txXfrm>
        <a:off x="3151240" y="2858378"/>
        <a:ext cx="1300517" cy="650258"/>
      </dsp:txXfrm>
    </dsp:sp>
    <dsp:sp modelId="{89F8D768-3E5D-4B44-8E95-6F9D639FD86D}">
      <dsp:nvSpPr>
        <dsp:cNvPr id="0" name=""/>
        <dsp:cNvSpPr/>
      </dsp:nvSpPr>
      <dsp:spPr>
        <a:xfrm>
          <a:off x="3476369" y="3781746"/>
          <a:ext cx="1300517" cy="650258"/>
        </a:xfrm>
        <a:prstGeom prst="rect">
          <a:avLst/>
        </a:prstGeom>
        <a:solidFill>
          <a:schemeClr val="bg2"/>
        </a:solid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rtlCol="0" anchor="ctr" anchorCtr="0">
          <a:noAutofit/>
        </a:bodyPr>
        <a:lstStyle/>
        <a:p>
          <a:pPr marL="0" lvl="0" indent="0" algn="ctr" defTabSz="488950" rtl="0">
            <a:lnSpc>
              <a:spcPct val="90000"/>
            </a:lnSpc>
            <a:spcBef>
              <a:spcPct val="0"/>
            </a:spcBef>
            <a:spcAft>
              <a:spcPct val="35000"/>
            </a:spcAft>
            <a:buNone/>
          </a:pPr>
          <a:r>
            <a:rPr lang="fr-FR" sz="1100" b="1" kern="1200" noProof="0" dirty="0">
              <a:solidFill>
                <a:schemeClr val="tx2"/>
              </a:solidFill>
              <a:latin typeface="+mj-lt"/>
            </a:rPr>
            <a:t>KALLE PERSSON</a:t>
          </a:r>
          <a:br>
            <a:rPr lang="fr-FR" sz="1100" kern="1200" noProof="0" dirty="0">
              <a:solidFill>
                <a:schemeClr val="tx2"/>
              </a:solidFill>
              <a:latin typeface="+mj-lt"/>
            </a:rPr>
          </a:br>
          <a:r>
            <a:rPr lang="fr-FR" sz="1100" b="0" kern="1200" noProof="0" dirty="0">
              <a:solidFill>
                <a:schemeClr val="tx2"/>
              </a:solidFill>
            </a:rPr>
            <a:t>Installations</a:t>
          </a:r>
          <a:endParaRPr lang="fr-FR" sz="1100" kern="1200" noProof="0" dirty="0">
            <a:solidFill>
              <a:schemeClr val="tx1">
                <a:lumMod val="75000"/>
                <a:lumOff val="25000"/>
              </a:schemeClr>
            </a:solidFill>
          </a:endParaRPr>
        </a:p>
      </dsp:txBody>
      <dsp:txXfrm>
        <a:off x="3476369" y="3781746"/>
        <a:ext cx="1300517" cy="650258"/>
      </dsp:txXfrm>
    </dsp:sp>
    <dsp:sp modelId="{536330F1-3B8A-41C7-8E1D-BE7929ADDB09}">
      <dsp:nvSpPr>
        <dsp:cNvPr id="0" name=""/>
        <dsp:cNvSpPr/>
      </dsp:nvSpPr>
      <dsp:spPr>
        <a:xfrm>
          <a:off x="4724866" y="2858378"/>
          <a:ext cx="1300517" cy="650258"/>
        </a:xfrm>
        <a:prstGeom prst="rect">
          <a:avLst/>
        </a:prstGeom>
        <a:solidFill>
          <a:srgbClr val="465359"/>
        </a:solid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rtlCol="0" anchor="ctr" anchorCtr="0">
          <a:noAutofit/>
        </a:bodyPr>
        <a:lstStyle/>
        <a:p>
          <a:pPr marL="0" lvl="0" indent="0" algn="ctr" defTabSz="488950" rtl="0">
            <a:lnSpc>
              <a:spcPct val="90000"/>
            </a:lnSpc>
            <a:spcBef>
              <a:spcPct val="0"/>
            </a:spcBef>
            <a:spcAft>
              <a:spcPct val="35000"/>
            </a:spcAft>
            <a:buNone/>
          </a:pPr>
          <a:r>
            <a:rPr lang="fr-FR" sz="1100" b="1" kern="1200" noProof="0" dirty="0">
              <a:solidFill>
                <a:schemeClr val="bg1"/>
              </a:solidFill>
              <a:latin typeface="+mj-lt"/>
            </a:rPr>
            <a:t>FLORA BERGGREN</a:t>
          </a:r>
          <a:br>
            <a:rPr lang="fr-FR" sz="1100" kern="1200" noProof="0" dirty="0">
              <a:solidFill>
                <a:schemeClr val="bg1"/>
              </a:solidFill>
              <a:latin typeface="+mj-lt"/>
            </a:rPr>
          </a:br>
          <a:r>
            <a:rPr lang="fr-FR" sz="1100" b="0" kern="1200" noProof="0" dirty="0">
              <a:solidFill>
                <a:schemeClr val="bg1"/>
              </a:solidFill>
            </a:rPr>
            <a:t>Vice-Président Marketing</a:t>
          </a:r>
          <a:endParaRPr lang="fr-FR" sz="1100" kern="1200" noProof="0" dirty="0"/>
        </a:p>
      </dsp:txBody>
      <dsp:txXfrm>
        <a:off x="4724866" y="2858378"/>
        <a:ext cx="1300517" cy="650258"/>
      </dsp:txXfrm>
    </dsp:sp>
    <dsp:sp modelId="{7AD35544-DD7B-471E-B1D4-CEB3F191E25C}">
      <dsp:nvSpPr>
        <dsp:cNvPr id="0" name=""/>
        <dsp:cNvSpPr/>
      </dsp:nvSpPr>
      <dsp:spPr>
        <a:xfrm>
          <a:off x="5049996" y="3781746"/>
          <a:ext cx="1300517" cy="650258"/>
        </a:xfrm>
        <a:prstGeom prst="rect">
          <a:avLst/>
        </a:prstGeom>
        <a:solidFill>
          <a:schemeClr val="bg2"/>
        </a:solid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rtlCol="0" anchor="ctr" anchorCtr="0">
          <a:noAutofit/>
        </a:bodyPr>
        <a:lstStyle/>
        <a:p>
          <a:pPr marL="0" lvl="0" indent="0" algn="ctr" defTabSz="488950" rtl="0">
            <a:lnSpc>
              <a:spcPct val="90000"/>
            </a:lnSpc>
            <a:spcBef>
              <a:spcPct val="0"/>
            </a:spcBef>
            <a:spcAft>
              <a:spcPct val="35000"/>
            </a:spcAft>
            <a:buNone/>
          </a:pPr>
          <a:r>
            <a:rPr lang="fr-FR" sz="1100" b="1" kern="1200" noProof="0" dirty="0">
              <a:solidFill>
                <a:schemeClr val="tx2"/>
              </a:solidFill>
              <a:latin typeface="+mj-lt"/>
            </a:rPr>
            <a:t>JENS MARTENSSON</a:t>
          </a:r>
          <a:br>
            <a:rPr lang="fr-FR" sz="1100" kern="1200" noProof="0" dirty="0">
              <a:solidFill>
                <a:schemeClr val="tx2"/>
              </a:solidFill>
              <a:latin typeface="+mj-lt"/>
            </a:rPr>
          </a:br>
          <a:r>
            <a:rPr lang="fr-FR" sz="1100" b="0" kern="1200" noProof="0" dirty="0">
              <a:solidFill>
                <a:schemeClr val="tx2"/>
              </a:solidFill>
            </a:rPr>
            <a:t>Gestionnaires de projets</a:t>
          </a:r>
          <a:endParaRPr lang="fr-FR" sz="1100" kern="1200" noProof="0" dirty="0">
            <a:solidFill>
              <a:schemeClr val="tx1">
                <a:lumMod val="75000"/>
                <a:lumOff val="25000"/>
              </a:schemeClr>
            </a:solidFill>
          </a:endParaRPr>
        </a:p>
      </dsp:txBody>
      <dsp:txXfrm>
        <a:off x="5049996" y="3781746"/>
        <a:ext cx="1300517" cy="650258"/>
      </dsp:txXfrm>
    </dsp:sp>
    <dsp:sp modelId="{85077965-9386-43A5-AF5F-3094EE9DE711}">
      <dsp:nvSpPr>
        <dsp:cNvPr id="0" name=""/>
        <dsp:cNvSpPr/>
      </dsp:nvSpPr>
      <dsp:spPr>
        <a:xfrm>
          <a:off x="5049996" y="4705113"/>
          <a:ext cx="1300517" cy="650258"/>
        </a:xfrm>
        <a:prstGeom prst="rect">
          <a:avLst/>
        </a:prstGeom>
        <a:solidFill>
          <a:schemeClr val="bg2"/>
        </a:solid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rtlCol="0" anchor="ctr" anchorCtr="0">
          <a:noAutofit/>
        </a:bodyPr>
        <a:lstStyle/>
        <a:p>
          <a:pPr marL="0" lvl="0" indent="0" algn="ctr" defTabSz="488950" rtl="0">
            <a:lnSpc>
              <a:spcPct val="90000"/>
            </a:lnSpc>
            <a:spcBef>
              <a:spcPct val="0"/>
            </a:spcBef>
            <a:spcAft>
              <a:spcPct val="35000"/>
            </a:spcAft>
            <a:buNone/>
          </a:pPr>
          <a:r>
            <a:rPr lang="fr-FR" sz="1100" b="1" kern="1200" noProof="0" dirty="0">
              <a:solidFill>
                <a:schemeClr val="tx2"/>
              </a:solidFill>
              <a:latin typeface="+mj-lt"/>
            </a:rPr>
            <a:t>MIRA KARLSSON</a:t>
          </a:r>
          <a:br>
            <a:rPr lang="fr-FR" sz="1100" kern="1200" noProof="0" dirty="0">
              <a:solidFill>
                <a:schemeClr val="tx2"/>
              </a:solidFill>
            </a:rPr>
          </a:br>
          <a:r>
            <a:rPr lang="fr-FR" sz="1100" kern="1200" noProof="0" dirty="0">
              <a:solidFill>
                <a:schemeClr val="tx2"/>
              </a:solidFill>
            </a:rPr>
            <a:t>Comptable</a:t>
          </a:r>
          <a:endParaRPr lang="fr-FR" sz="1100" kern="1200" noProof="0" dirty="0">
            <a:solidFill>
              <a:schemeClr val="tx1">
                <a:lumMod val="75000"/>
                <a:lumOff val="25000"/>
              </a:schemeClr>
            </a:solidFill>
          </a:endParaRPr>
        </a:p>
      </dsp:txBody>
      <dsp:txXfrm>
        <a:off x="5049996" y="4705113"/>
        <a:ext cx="1300517" cy="650258"/>
      </dsp:txXfrm>
    </dsp:sp>
    <dsp:sp modelId="{D2B68863-E509-42B4-BA2D-4186173895B7}">
      <dsp:nvSpPr>
        <dsp:cNvPr id="0" name=""/>
        <dsp:cNvSpPr/>
      </dsp:nvSpPr>
      <dsp:spPr>
        <a:xfrm>
          <a:off x="6298493" y="2858378"/>
          <a:ext cx="1300517" cy="650258"/>
        </a:xfrm>
        <a:prstGeom prst="rect">
          <a:avLst/>
        </a:prstGeom>
        <a:solidFill>
          <a:srgbClr val="465359"/>
        </a:solid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rtlCol="0" anchor="ctr" anchorCtr="0">
          <a:noAutofit/>
        </a:bodyPr>
        <a:lstStyle/>
        <a:p>
          <a:pPr marL="0" lvl="0" indent="0" algn="ctr" defTabSz="488950" rtl="0">
            <a:lnSpc>
              <a:spcPct val="90000"/>
            </a:lnSpc>
            <a:spcBef>
              <a:spcPct val="0"/>
            </a:spcBef>
            <a:spcAft>
              <a:spcPct val="35000"/>
            </a:spcAft>
            <a:buNone/>
          </a:pPr>
          <a:r>
            <a:rPr lang="fr-FR" sz="1100" b="1" kern="1200" noProof="0" dirty="0">
              <a:solidFill>
                <a:schemeClr val="bg1"/>
              </a:solidFill>
              <a:latin typeface="+mj-lt"/>
            </a:rPr>
            <a:t>FLORA BERGGREN</a:t>
          </a:r>
          <a:br>
            <a:rPr lang="fr-FR" sz="1100" kern="1200" noProof="0" dirty="0">
              <a:solidFill>
                <a:schemeClr val="bg1"/>
              </a:solidFill>
              <a:latin typeface="+mj-lt"/>
            </a:rPr>
          </a:br>
          <a:r>
            <a:rPr lang="fr-FR" sz="1100" b="0" kern="1200" noProof="0" dirty="0">
              <a:solidFill>
                <a:schemeClr val="bg1"/>
              </a:solidFill>
            </a:rPr>
            <a:t>Vice-Président Production</a:t>
          </a:r>
          <a:endParaRPr lang="fr-FR" sz="1100" kern="1200" noProof="0" dirty="0"/>
        </a:p>
      </dsp:txBody>
      <dsp:txXfrm>
        <a:off x="6298493" y="2858378"/>
        <a:ext cx="1300517" cy="650258"/>
      </dsp:txXfrm>
    </dsp:sp>
    <dsp:sp modelId="{6ED6E5A9-3058-4EA2-AB65-F57AED0152C0}">
      <dsp:nvSpPr>
        <dsp:cNvPr id="0" name=""/>
        <dsp:cNvSpPr/>
      </dsp:nvSpPr>
      <dsp:spPr>
        <a:xfrm>
          <a:off x="6623622" y="3781746"/>
          <a:ext cx="1300517" cy="650258"/>
        </a:xfrm>
        <a:prstGeom prst="rect">
          <a:avLst/>
        </a:prstGeom>
        <a:solidFill>
          <a:schemeClr val="bg2"/>
        </a:solid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rtlCol="0" anchor="ctr" anchorCtr="0">
          <a:noAutofit/>
        </a:bodyPr>
        <a:lstStyle/>
        <a:p>
          <a:pPr marL="0" lvl="0" indent="0" algn="ctr" defTabSz="488950" rtl="0">
            <a:lnSpc>
              <a:spcPct val="90000"/>
            </a:lnSpc>
            <a:spcBef>
              <a:spcPct val="0"/>
            </a:spcBef>
            <a:spcAft>
              <a:spcPct val="35000"/>
            </a:spcAft>
            <a:buNone/>
          </a:pPr>
          <a:r>
            <a:rPr lang="fr-FR" sz="1100" b="1" kern="1200" noProof="0" dirty="0">
              <a:solidFill>
                <a:schemeClr val="tx2"/>
              </a:solidFill>
              <a:latin typeface="+mj-lt"/>
            </a:rPr>
            <a:t>VICTORIA PERSSON</a:t>
          </a:r>
          <a:br>
            <a:rPr lang="fr-FR" sz="1100" kern="1200" noProof="0" dirty="0">
              <a:solidFill>
                <a:schemeClr val="tx2"/>
              </a:solidFill>
              <a:latin typeface="+mj-lt"/>
            </a:rPr>
          </a:br>
          <a:r>
            <a:rPr lang="fr-FR" sz="1100" b="0" kern="1200" noProof="0" dirty="0">
              <a:solidFill>
                <a:schemeClr val="tx2"/>
              </a:solidFill>
            </a:rPr>
            <a:t>Directeur de la Production</a:t>
          </a:r>
          <a:endParaRPr lang="fr-FR" sz="1100" kern="1200" noProof="0" dirty="0">
            <a:solidFill>
              <a:schemeClr val="tx1">
                <a:lumMod val="75000"/>
                <a:lumOff val="25000"/>
              </a:schemeClr>
            </a:solidFill>
          </a:endParaRPr>
        </a:p>
      </dsp:txBody>
      <dsp:txXfrm>
        <a:off x="6623622" y="3781746"/>
        <a:ext cx="1300517" cy="650258"/>
      </dsp:txXfrm>
    </dsp:sp>
    <dsp:sp modelId="{882FD136-E806-4591-9F05-7BC9DD076C7E}">
      <dsp:nvSpPr>
        <dsp:cNvPr id="0" name=""/>
        <dsp:cNvSpPr/>
      </dsp:nvSpPr>
      <dsp:spPr>
        <a:xfrm>
          <a:off x="7872119" y="2858378"/>
          <a:ext cx="1300517" cy="650258"/>
        </a:xfrm>
        <a:prstGeom prst="rect">
          <a:avLst/>
        </a:prstGeom>
        <a:solidFill>
          <a:schemeClr val="accent2"/>
        </a:solid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rtlCol="0" anchor="ctr" anchorCtr="0">
          <a:noAutofit/>
        </a:bodyPr>
        <a:lstStyle/>
        <a:p>
          <a:pPr marL="0" lvl="0" indent="0" algn="ctr" defTabSz="488950" rtl="0">
            <a:lnSpc>
              <a:spcPct val="90000"/>
            </a:lnSpc>
            <a:spcBef>
              <a:spcPct val="0"/>
            </a:spcBef>
            <a:spcAft>
              <a:spcPct val="35000"/>
            </a:spcAft>
            <a:buNone/>
          </a:pPr>
          <a:r>
            <a:rPr lang="fr-FR" sz="1100" b="1" kern="1200" noProof="0" dirty="0">
              <a:solidFill>
                <a:prstClr val="black"/>
              </a:solidFill>
              <a:latin typeface="+mj-lt"/>
            </a:rPr>
            <a:t>IAN HANSSON</a:t>
          </a:r>
          <a:br>
            <a:rPr lang="fr-FR" sz="1100" kern="1200" noProof="0" dirty="0">
              <a:latin typeface="+mj-lt"/>
            </a:rPr>
          </a:br>
          <a:r>
            <a:rPr lang="fr-FR" sz="1100" b="0" kern="1200" noProof="0" dirty="0">
              <a:solidFill>
                <a:prstClr val="black"/>
              </a:solidFill>
            </a:rPr>
            <a:t>Vice-Président Transports</a:t>
          </a:r>
          <a:endParaRPr lang="fr-FR" sz="1100" kern="1200" noProof="0" dirty="0">
            <a:solidFill>
              <a:schemeClr val="tx1">
                <a:lumMod val="75000"/>
                <a:lumOff val="25000"/>
              </a:schemeClr>
            </a:solidFill>
          </a:endParaRPr>
        </a:p>
      </dsp:txBody>
      <dsp:txXfrm>
        <a:off x="7872119" y="2858378"/>
        <a:ext cx="1300517" cy="650258"/>
      </dsp:txXfrm>
    </dsp:sp>
    <dsp:sp modelId="{03C867D7-4F26-4BE0-91DC-A6C967091C77}">
      <dsp:nvSpPr>
        <dsp:cNvPr id="0" name=""/>
        <dsp:cNvSpPr/>
      </dsp:nvSpPr>
      <dsp:spPr>
        <a:xfrm>
          <a:off x="8197249" y="3781746"/>
          <a:ext cx="1300517" cy="650258"/>
        </a:xfrm>
        <a:prstGeom prst="rect">
          <a:avLst/>
        </a:prstGeom>
        <a:solidFill>
          <a:schemeClr val="bg2"/>
        </a:solid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rtlCol="0" anchor="ctr" anchorCtr="0">
          <a:noAutofit/>
        </a:bodyPr>
        <a:lstStyle/>
        <a:p>
          <a:pPr marL="0" lvl="0" indent="0" algn="ctr" defTabSz="488950" rtl="0">
            <a:lnSpc>
              <a:spcPct val="90000"/>
            </a:lnSpc>
            <a:spcBef>
              <a:spcPct val="0"/>
            </a:spcBef>
            <a:spcAft>
              <a:spcPct val="35000"/>
            </a:spcAft>
            <a:buNone/>
          </a:pPr>
          <a:r>
            <a:rPr lang="fr-FR" sz="1100" b="1" kern="1200" noProof="0" dirty="0">
              <a:solidFill>
                <a:schemeClr val="tx2"/>
              </a:solidFill>
              <a:latin typeface="+mj-lt"/>
              <a:ea typeface="+mn-ea"/>
              <a:cs typeface="+mn-cs"/>
            </a:rPr>
            <a:t>ANGELICA HANSSON</a:t>
          </a:r>
          <a:br>
            <a:rPr lang="fr-FR" sz="1100" b="1" kern="1200" noProof="0" dirty="0">
              <a:solidFill>
                <a:schemeClr val="tx2"/>
              </a:solidFill>
              <a:latin typeface="Tw Cen MT Condensed" panose="020B0606020104020203"/>
              <a:ea typeface="+mn-ea"/>
              <a:cs typeface="+mn-cs"/>
            </a:rPr>
          </a:br>
          <a:r>
            <a:rPr lang="fr-FR" sz="1100" b="0" kern="1200" noProof="0" dirty="0">
              <a:solidFill>
                <a:schemeClr val="tx2"/>
              </a:solidFill>
              <a:ea typeface="+mn-ea"/>
              <a:cs typeface="+mn-cs"/>
            </a:rPr>
            <a:t>Expéditions</a:t>
          </a:r>
          <a:endParaRPr lang="fr-FR" sz="1100" kern="1200" noProof="0" dirty="0">
            <a:solidFill>
              <a:schemeClr val="tx1">
                <a:lumMod val="75000"/>
                <a:lumOff val="25000"/>
              </a:schemeClr>
            </a:solidFill>
          </a:endParaRPr>
        </a:p>
      </dsp:txBody>
      <dsp:txXfrm>
        <a:off x="8197249" y="3781746"/>
        <a:ext cx="1300517" cy="650258"/>
      </dsp:txXfrm>
    </dsp:sp>
    <dsp:sp modelId="{718647DF-4DF6-46CF-99A7-0B3CE6F655EB}">
      <dsp:nvSpPr>
        <dsp:cNvPr id="0" name=""/>
        <dsp:cNvSpPr/>
      </dsp:nvSpPr>
      <dsp:spPr>
        <a:xfrm>
          <a:off x="2117991" y="1935010"/>
          <a:ext cx="2333766" cy="650258"/>
        </a:xfrm>
        <a:prstGeom prst="rect">
          <a:avLst/>
        </a:prstGeom>
        <a:solidFill>
          <a:schemeClr val="bg2"/>
        </a:solid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rtlCol="0" anchor="ctr" anchorCtr="0">
          <a:noAutofit/>
        </a:bodyPr>
        <a:lstStyle/>
        <a:p>
          <a:pPr marL="0" lvl="0" indent="0" algn="ctr" defTabSz="488950" rtl="0">
            <a:lnSpc>
              <a:spcPct val="90000"/>
            </a:lnSpc>
            <a:spcBef>
              <a:spcPct val="0"/>
            </a:spcBef>
            <a:spcAft>
              <a:spcPct val="35000"/>
            </a:spcAft>
            <a:buNone/>
          </a:pPr>
          <a:r>
            <a:rPr lang="fr-FR" sz="1100" b="1" kern="1200" noProof="0" dirty="0">
              <a:solidFill>
                <a:schemeClr val="tx2"/>
              </a:solidFill>
              <a:latin typeface="+mj-lt"/>
            </a:rPr>
            <a:t>VICTORIA LINDQVIST</a:t>
          </a:r>
          <a:br>
            <a:rPr lang="fr-FR" sz="1100" kern="1200" noProof="0" dirty="0">
              <a:solidFill>
                <a:schemeClr val="tx2"/>
              </a:solidFill>
              <a:latin typeface="+mj-lt"/>
            </a:rPr>
          </a:br>
          <a:r>
            <a:rPr lang="fr-FR" sz="1100" b="0" kern="1200" noProof="0" dirty="0">
              <a:solidFill>
                <a:schemeClr val="tx2"/>
              </a:solidFill>
            </a:rPr>
            <a:t>Assistant de direction</a:t>
          </a:r>
          <a:endParaRPr lang="fr-FR" sz="1100" kern="1200" noProof="0" dirty="0">
            <a:solidFill>
              <a:schemeClr val="tx1">
                <a:lumMod val="75000"/>
                <a:lumOff val="25000"/>
              </a:schemeClr>
            </a:solidFill>
          </a:endParaRPr>
        </a:p>
      </dsp:txBody>
      <dsp:txXfrm>
        <a:off x="2117991" y="1935010"/>
        <a:ext cx="2333766" cy="650258"/>
      </dsp:txXfrm>
    </dsp:sp>
  </dsp:spTree>
</dsp:drawing>
</file>

<file path=ppt/diagrams/layout1.xml><?xml version="1.0" encoding="utf-8"?>
<dgm:layoutDef xmlns:dgm="http://schemas.openxmlformats.org/drawingml/2006/diagram" xmlns:a="http://schemas.openxmlformats.org/drawingml/2006/main" uniqueId="urn:microsoft.com/office/officeart/2016/7/layout/VerticalDownArrowProcess">
  <dgm:title val="Processus vertical à flèches vers le bas"/>
  <dgm:desc val="Permet de représenter une progression. une chronologie ; des étapes séquentielles dans une tâche, un processus ou un flux de travail ; ou de mettre en évidence un mouvement ou une direction. Le texte de niveau 1 apparaît à l’intérieur d’une forme de flèche tandis que le texte de niveau 2 apparaît sous les formes de flèch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F4366289-7251-4248-8185-9FEDE67FEBD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fr-FR" dirty="0"/>
          </a:p>
        </p:txBody>
      </p:sp>
      <p:sp>
        <p:nvSpPr>
          <p:cNvPr id="3" name="Espace réservé de la date 2">
            <a:extLst>
              <a:ext uri="{FF2B5EF4-FFF2-40B4-BE49-F238E27FC236}">
                <a16:creationId xmlns:a16="http://schemas.microsoft.com/office/drawing/2014/main" id="{FA911AAB-DA95-4CED-94BD-874BA4394ED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094CAD43-79F9-425B-B576-CD3AB1183E30}" type="datetime1">
              <a:rPr lang="fr-FR" smtClean="0"/>
              <a:t>15/11/2021</a:t>
            </a:fld>
            <a:endParaRPr lang="fr-FR" dirty="0"/>
          </a:p>
        </p:txBody>
      </p:sp>
      <p:sp>
        <p:nvSpPr>
          <p:cNvPr id="4" name="Espace réservé du pied de page 3">
            <a:extLst>
              <a:ext uri="{FF2B5EF4-FFF2-40B4-BE49-F238E27FC236}">
                <a16:creationId xmlns:a16="http://schemas.microsoft.com/office/drawing/2014/main" id="{796222C7-E745-4972-ADB2-26864641F2B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fr-FR" dirty="0"/>
          </a:p>
        </p:txBody>
      </p:sp>
      <p:sp>
        <p:nvSpPr>
          <p:cNvPr id="5" name="Espace réservé du numéro de diapositive 4">
            <a:extLst>
              <a:ext uri="{FF2B5EF4-FFF2-40B4-BE49-F238E27FC236}">
                <a16:creationId xmlns:a16="http://schemas.microsoft.com/office/drawing/2014/main" id="{8F0AA558-CC6A-4543-8082-2ECED10B3D0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E6FEEF11-4551-44CC-8138-2C9C44119EA2}" type="slidenum">
              <a:rPr lang="fr-FR" smtClean="0"/>
              <a:t>‹N°›</a:t>
            </a:fld>
            <a:endParaRPr lang="fr-FR" dirty="0"/>
          </a:p>
        </p:txBody>
      </p:sp>
    </p:spTree>
    <p:extLst>
      <p:ext uri="{BB962C8B-B14F-4D97-AF65-F5344CB8AC3E}">
        <p14:creationId xmlns:p14="http://schemas.microsoft.com/office/powerpoint/2010/main" val="258476473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fr-FR" noProof="0"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CE9F90C3-7814-4A96-BE98-E4A03AC06322}" type="datetime1">
              <a:rPr lang="fr-FR" noProof="0" smtClean="0"/>
              <a:t>15/11/2021</a:t>
            </a:fld>
            <a:endParaRPr lang="fr-FR" noProof="0"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fr-FR" noProof="0" dirty="0"/>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fr-FR" noProof="0" dirty="0"/>
              <a:t>Modifiez les styles du texte du masque</a:t>
            </a:r>
          </a:p>
          <a:p>
            <a:pPr lvl="1" rtl="0"/>
            <a:r>
              <a:rPr lang="fr-FR" noProof="0" dirty="0"/>
              <a:t>Deuxième niveau</a:t>
            </a:r>
          </a:p>
          <a:p>
            <a:pPr lvl="2" rtl="0"/>
            <a:r>
              <a:rPr lang="fr-FR" noProof="0" dirty="0"/>
              <a:t>Troisième niveau</a:t>
            </a:r>
          </a:p>
          <a:p>
            <a:pPr lvl="3" rtl="0"/>
            <a:r>
              <a:rPr lang="fr-FR" noProof="0" dirty="0"/>
              <a:t>Quatrième niveau</a:t>
            </a:r>
          </a:p>
          <a:p>
            <a:pPr lvl="4" rtl="0"/>
            <a:r>
              <a:rPr lang="fr-FR" noProof="0" dirty="0"/>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fr-FR" noProof="0"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A4C8E5D6-E240-4AB4-B03F-F45C58F87E64}" type="slidenum">
              <a:rPr lang="fr-FR" noProof="0" smtClean="0"/>
              <a:t>‹N°›</a:t>
            </a:fld>
            <a:endParaRPr lang="fr-FR" noProof="0" dirty="0"/>
          </a:p>
        </p:txBody>
      </p:sp>
    </p:spTree>
    <p:extLst>
      <p:ext uri="{BB962C8B-B14F-4D97-AF65-F5344CB8AC3E}">
        <p14:creationId xmlns:p14="http://schemas.microsoft.com/office/powerpoint/2010/main" val="412030657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dirty="0"/>
          </a:p>
        </p:txBody>
      </p:sp>
      <p:sp>
        <p:nvSpPr>
          <p:cNvPr id="4" name="Espace réservé du numéro de diapositive 3"/>
          <p:cNvSpPr>
            <a:spLocks noGrp="1"/>
          </p:cNvSpPr>
          <p:nvPr>
            <p:ph type="sldNum" sz="quarter" idx="5"/>
          </p:nvPr>
        </p:nvSpPr>
        <p:spPr/>
        <p:txBody>
          <a:bodyPr rtlCol="0"/>
          <a:lstStyle/>
          <a:p>
            <a:pPr rtl="0"/>
            <a:fld id="{A4C8E5D6-E240-4AB4-B03F-F45C58F87E64}" type="slidenum">
              <a:rPr lang="fr-FR" smtClean="0"/>
              <a:t>1</a:t>
            </a:fld>
            <a:endParaRPr lang="fr-FR" dirty="0"/>
          </a:p>
        </p:txBody>
      </p:sp>
    </p:spTree>
    <p:extLst>
      <p:ext uri="{BB962C8B-B14F-4D97-AF65-F5344CB8AC3E}">
        <p14:creationId xmlns:p14="http://schemas.microsoft.com/office/powerpoint/2010/main" val="35915488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dirty="0"/>
          </a:p>
        </p:txBody>
      </p:sp>
      <p:sp>
        <p:nvSpPr>
          <p:cNvPr id="4" name="Espace réservé du numéro de diapositive 3"/>
          <p:cNvSpPr>
            <a:spLocks noGrp="1"/>
          </p:cNvSpPr>
          <p:nvPr>
            <p:ph type="sldNum" sz="quarter" idx="5"/>
          </p:nvPr>
        </p:nvSpPr>
        <p:spPr/>
        <p:txBody>
          <a:bodyPr rtlCol="0"/>
          <a:lstStyle/>
          <a:p>
            <a:pPr rtl="0"/>
            <a:fld id="{A4C8E5D6-E240-4AB4-B03F-F45C58F87E64}" type="slidenum">
              <a:rPr lang="fr-FR" smtClean="0"/>
              <a:t>12</a:t>
            </a:fld>
            <a:endParaRPr lang="fr-FR" dirty="0"/>
          </a:p>
        </p:txBody>
      </p:sp>
    </p:spTree>
    <p:extLst>
      <p:ext uri="{BB962C8B-B14F-4D97-AF65-F5344CB8AC3E}">
        <p14:creationId xmlns:p14="http://schemas.microsoft.com/office/powerpoint/2010/main" val="18701420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dirty="0"/>
          </a:p>
        </p:txBody>
      </p:sp>
      <p:sp>
        <p:nvSpPr>
          <p:cNvPr id="4" name="Espace réservé du numéro de diapositive 3"/>
          <p:cNvSpPr>
            <a:spLocks noGrp="1"/>
          </p:cNvSpPr>
          <p:nvPr>
            <p:ph type="sldNum" sz="quarter" idx="5"/>
          </p:nvPr>
        </p:nvSpPr>
        <p:spPr/>
        <p:txBody>
          <a:bodyPr rtlCol="0"/>
          <a:lstStyle/>
          <a:p>
            <a:pPr rtl="0"/>
            <a:fld id="{A4C8E5D6-E240-4AB4-B03F-F45C58F87E64}" type="slidenum">
              <a:rPr lang="fr-FR" smtClean="0"/>
              <a:t>13</a:t>
            </a:fld>
            <a:endParaRPr lang="fr-FR" dirty="0"/>
          </a:p>
        </p:txBody>
      </p:sp>
    </p:spTree>
    <p:extLst>
      <p:ext uri="{BB962C8B-B14F-4D97-AF65-F5344CB8AC3E}">
        <p14:creationId xmlns:p14="http://schemas.microsoft.com/office/powerpoint/2010/main" val="36222912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dirty="0"/>
          </a:p>
        </p:txBody>
      </p:sp>
      <p:sp>
        <p:nvSpPr>
          <p:cNvPr id="4" name="Espace réservé du numéro de diapositive 3"/>
          <p:cNvSpPr>
            <a:spLocks noGrp="1"/>
          </p:cNvSpPr>
          <p:nvPr>
            <p:ph type="sldNum" sz="quarter" idx="5"/>
          </p:nvPr>
        </p:nvSpPr>
        <p:spPr/>
        <p:txBody>
          <a:bodyPr rtlCol="0"/>
          <a:lstStyle/>
          <a:p>
            <a:pPr rtl="0"/>
            <a:fld id="{A4C8E5D6-E240-4AB4-B03F-F45C58F87E64}" type="slidenum">
              <a:rPr lang="fr-FR" smtClean="0"/>
              <a:t>14</a:t>
            </a:fld>
            <a:endParaRPr lang="fr-FR" dirty="0"/>
          </a:p>
        </p:txBody>
      </p:sp>
    </p:spTree>
    <p:extLst>
      <p:ext uri="{BB962C8B-B14F-4D97-AF65-F5344CB8AC3E}">
        <p14:creationId xmlns:p14="http://schemas.microsoft.com/office/powerpoint/2010/main" val="12809224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dirty="0"/>
          </a:p>
        </p:txBody>
      </p:sp>
      <p:sp>
        <p:nvSpPr>
          <p:cNvPr id="4" name="Espace réservé du numéro de diapositive 3"/>
          <p:cNvSpPr>
            <a:spLocks noGrp="1"/>
          </p:cNvSpPr>
          <p:nvPr>
            <p:ph type="sldNum" sz="quarter" idx="5"/>
          </p:nvPr>
        </p:nvSpPr>
        <p:spPr/>
        <p:txBody>
          <a:bodyPr rtlCol="0"/>
          <a:lstStyle/>
          <a:p>
            <a:pPr rtl="0"/>
            <a:fld id="{A4C8E5D6-E240-4AB4-B03F-F45C58F87E64}" type="slidenum">
              <a:rPr lang="fr-FR" smtClean="0"/>
              <a:t>15</a:t>
            </a:fld>
            <a:endParaRPr lang="fr-FR" dirty="0"/>
          </a:p>
        </p:txBody>
      </p:sp>
    </p:spTree>
    <p:extLst>
      <p:ext uri="{BB962C8B-B14F-4D97-AF65-F5344CB8AC3E}">
        <p14:creationId xmlns:p14="http://schemas.microsoft.com/office/powerpoint/2010/main" val="8095845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dirty="0"/>
          </a:p>
        </p:txBody>
      </p:sp>
      <p:sp>
        <p:nvSpPr>
          <p:cNvPr id="4" name="Espace réservé du numéro de diapositive 3"/>
          <p:cNvSpPr>
            <a:spLocks noGrp="1"/>
          </p:cNvSpPr>
          <p:nvPr>
            <p:ph type="sldNum" sz="quarter" idx="5"/>
          </p:nvPr>
        </p:nvSpPr>
        <p:spPr/>
        <p:txBody>
          <a:bodyPr rtlCol="0"/>
          <a:lstStyle/>
          <a:p>
            <a:pPr rtl="0"/>
            <a:fld id="{A4C8E5D6-E240-4AB4-B03F-F45C58F87E64}" type="slidenum">
              <a:rPr lang="fr-FR" smtClean="0"/>
              <a:t>16</a:t>
            </a:fld>
            <a:endParaRPr lang="fr-FR" dirty="0"/>
          </a:p>
        </p:txBody>
      </p:sp>
    </p:spTree>
    <p:extLst>
      <p:ext uri="{BB962C8B-B14F-4D97-AF65-F5344CB8AC3E}">
        <p14:creationId xmlns:p14="http://schemas.microsoft.com/office/powerpoint/2010/main" val="26052318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dirty="0"/>
          </a:p>
        </p:txBody>
      </p:sp>
      <p:sp>
        <p:nvSpPr>
          <p:cNvPr id="4" name="Espace réservé du numéro de diapositive 3"/>
          <p:cNvSpPr>
            <a:spLocks noGrp="1"/>
          </p:cNvSpPr>
          <p:nvPr>
            <p:ph type="sldNum" sz="quarter" idx="5"/>
          </p:nvPr>
        </p:nvSpPr>
        <p:spPr/>
        <p:txBody>
          <a:bodyPr rtlCol="0"/>
          <a:lstStyle/>
          <a:p>
            <a:pPr rtl="0"/>
            <a:fld id="{A4C8E5D6-E240-4AB4-B03F-F45C58F87E64}" type="slidenum">
              <a:rPr lang="fr-FR" smtClean="0"/>
              <a:t>17</a:t>
            </a:fld>
            <a:endParaRPr lang="fr-FR" dirty="0"/>
          </a:p>
        </p:txBody>
      </p:sp>
    </p:spTree>
    <p:extLst>
      <p:ext uri="{BB962C8B-B14F-4D97-AF65-F5344CB8AC3E}">
        <p14:creationId xmlns:p14="http://schemas.microsoft.com/office/powerpoint/2010/main" val="19540340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dirty="0"/>
          </a:p>
        </p:txBody>
      </p:sp>
      <p:sp>
        <p:nvSpPr>
          <p:cNvPr id="4" name="Espace réservé du numéro de diapositive 3"/>
          <p:cNvSpPr>
            <a:spLocks noGrp="1"/>
          </p:cNvSpPr>
          <p:nvPr>
            <p:ph type="sldNum" sz="quarter" idx="5"/>
          </p:nvPr>
        </p:nvSpPr>
        <p:spPr/>
        <p:txBody>
          <a:bodyPr rtlCol="0"/>
          <a:lstStyle/>
          <a:p>
            <a:pPr rtl="0"/>
            <a:fld id="{A4C8E5D6-E240-4AB4-B03F-F45C58F87E64}" type="slidenum">
              <a:rPr lang="fr-FR" smtClean="0"/>
              <a:t>18</a:t>
            </a:fld>
            <a:endParaRPr lang="fr-FR" dirty="0"/>
          </a:p>
        </p:txBody>
      </p:sp>
    </p:spTree>
    <p:extLst>
      <p:ext uri="{BB962C8B-B14F-4D97-AF65-F5344CB8AC3E}">
        <p14:creationId xmlns:p14="http://schemas.microsoft.com/office/powerpoint/2010/main" val="34430249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dirty="0"/>
          </a:p>
        </p:txBody>
      </p:sp>
      <p:sp>
        <p:nvSpPr>
          <p:cNvPr id="4" name="Espace réservé du numéro de diapositive 3"/>
          <p:cNvSpPr>
            <a:spLocks noGrp="1"/>
          </p:cNvSpPr>
          <p:nvPr>
            <p:ph type="sldNum" sz="quarter" idx="5"/>
          </p:nvPr>
        </p:nvSpPr>
        <p:spPr/>
        <p:txBody>
          <a:bodyPr rtlCol="0"/>
          <a:lstStyle/>
          <a:p>
            <a:pPr rtl="0"/>
            <a:fld id="{A4C8E5D6-E240-4AB4-B03F-F45C58F87E64}" type="slidenum">
              <a:rPr lang="fr-FR" smtClean="0"/>
              <a:t>19</a:t>
            </a:fld>
            <a:endParaRPr lang="fr-FR" dirty="0"/>
          </a:p>
        </p:txBody>
      </p:sp>
    </p:spTree>
    <p:extLst>
      <p:ext uri="{BB962C8B-B14F-4D97-AF65-F5344CB8AC3E}">
        <p14:creationId xmlns:p14="http://schemas.microsoft.com/office/powerpoint/2010/main" val="16318569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dirty="0"/>
          </a:p>
        </p:txBody>
      </p:sp>
      <p:sp>
        <p:nvSpPr>
          <p:cNvPr id="4" name="Espace réservé du numéro de diapositive 3"/>
          <p:cNvSpPr>
            <a:spLocks noGrp="1"/>
          </p:cNvSpPr>
          <p:nvPr>
            <p:ph type="sldNum" sz="quarter" idx="5"/>
          </p:nvPr>
        </p:nvSpPr>
        <p:spPr/>
        <p:txBody>
          <a:bodyPr rtlCol="0"/>
          <a:lstStyle/>
          <a:p>
            <a:pPr rtl="0"/>
            <a:fld id="{A4C8E5D6-E240-4AB4-B03F-F45C58F87E64}" type="slidenum">
              <a:rPr lang="fr-FR" smtClean="0"/>
              <a:t>20</a:t>
            </a:fld>
            <a:endParaRPr lang="fr-FR" dirty="0"/>
          </a:p>
        </p:txBody>
      </p:sp>
    </p:spTree>
    <p:extLst>
      <p:ext uri="{BB962C8B-B14F-4D97-AF65-F5344CB8AC3E}">
        <p14:creationId xmlns:p14="http://schemas.microsoft.com/office/powerpoint/2010/main" val="36418924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dirty="0"/>
          </a:p>
        </p:txBody>
      </p:sp>
      <p:sp>
        <p:nvSpPr>
          <p:cNvPr id="4" name="Espace réservé du numéro de diapositive 3"/>
          <p:cNvSpPr>
            <a:spLocks noGrp="1"/>
          </p:cNvSpPr>
          <p:nvPr>
            <p:ph type="sldNum" sz="quarter" idx="5"/>
          </p:nvPr>
        </p:nvSpPr>
        <p:spPr/>
        <p:txBody>
          <a:bodyPr rtlCol="0"/>
          <a:lstStyle/>
          <a:p>
            <a:pPr rtl="0"/>
            <a:fld id="{A4C8E5D6-E240-4AB4-B03F-F45C58F87E64}" type="slidenum">
              <a:rPr lang="fr-FR" smtClean="0"/>
              <a:t>21</a:t>
            </a:fld>
            <a:endParaRPr lang="fr-FR" dirty="0"/>
          </a:p>
        </p:txBody>
      </p:sp>
    </p:spTree>
    <p:extLst>
      <p:ext uri="{BB962C8B-B14F-4D97-AF65-F5344CB8AC3E}">
        <p14:creationId xmlns:p14="http://schemas.microsoft.com/office/powerpoint/2010/main" val="13433291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dirty="0"/>
          </a:p>
        </p:txBody>
      </p:sp>
      <p:sp>
        <p:nvSpPr>
          <p:cNvPr id="4" name="Espace réservé du numéro de diapositive 3"/>
          <p:cNvSpPr>
            <a:spLocks noGrp="1"/>
          </p:cNvSpPr>
          <p:nvPr>
            <p:ph type="sldNum" sz="quarter" idx="5"/>
          </p:nvPr>
        </p:nvSpPr>
        <p:spPr/>
        <p:txBody>
          <a:bodyPr rtlCol="0"/>
          <a:lstStyle/>
          <a:p>
            <a:pPr rtl="0"/>
            <a:fld id="{A4C8E5D6-E240-4AB4-B03F-F45C58F87E64}" type="slidenum">
              <a:rPr lang="fr-FR" smtClean="0"/>
              <a:t>2</a:t>
            </a:fld>
            <a:endParaRPr lang="fr-FR" dirty="0"/>
          </a:p>
        </p:txBody>
      </p:sp>
    </p:spTree>
    <p:extLst>
      <p:ext uri="{BB962C8B-B14F-4D97-AF65-F5344CB8AC3E}">
        <p14:creationId xmlns:p14="http://schemas.microsoft.com/office/powerpoint/2010/main" val="7720584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dirty="0"/>
          </a:p>
        </p:txBody>
      </p:sp>
      <p:sp>
        <p:nvSpPr>
          <p:cNvPr id="4" name="Espace réservé du numéro de diapositive 3"/>
          <p:cNvSpPr>
            <a:spLocks noGrp="1"/>
          </p:cNvSpPr>
          <p:nvPr>
            <p:ph type="sldNum" sz="quarter" idx="5"/>
          </p:nvPr>
        </p:nvSpPr>
        <p:spPr/>
        <p:txBody>
          <a:bodyPr rtlCol="0"/>
          <a:lstStyle/>
          <a:p>
            <a:pPr rtl="0"/>
            <a:fld id="{A4C8E5D6-E240-4AB4-B03F-F45C58F87E64}" type="slidenum">
              <a:rPr lang="fr-FR" smtClean="0"/>
              <a:t>22</a:t>
            </a:fld>
            <a:endParaRPr lang="fr-FR" dirty="0"/>
          </a:p>
        </p:txBody>
      </p:sp>
    </p:spTree>
    <p:extLst>
      <p:ext uri="{BB962C8B-B14F-4D97-AF65-F5344CB8AC3E}">
        <p14:creationId xmlns:p14="http://schemas.microsoft.com/office/powerpoint/2010/main" val="7897675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dirty="0"/>
          </a:p>
        </p:txBody>
      </p:sp>
      <p:sp>
        <p:nvSpPr>
          <p:cNvPr id="4" name="Espace réservé du numéro de diapositive 3"/>
          <p:cNvSpPr>
            <a:spLocks noGrp="1"/>
          </p:cNvSpPr>
          <p:nvPr>
            <p:ph type="sldNum" sz="quarter" idx="5"/>
          </p:nvPr>
        </p:nvSpPr>
        <p:spPr/>
        <p:txBody>
          <a:bodyPr rtlCol="0"/>
          <a:lstStyle/>
          <a:p>
            <a:pPr rtl="0"/>
            <a:fld id="{A4C8E5D6-E240-4AB4-B03F-F45C58F87E64}" type="slidenum">
              <a:rPr lang="fr-FR" smtClean="0"/>
              <a:t>3</a:t>
            </a:fld>
            <a:endParaRPr lang="fr-FR" dirty="0"/>
          </a:p>
        </p:txBody>
      </p:sp>
    </p:spTree>
    <p:extLst>
      <p:ext uri="{BB962C8B-B14F-4D97-AF65-F5344CB8AC3E}">
        <p14:creationId xmlns:p14="http://schemas.microsoft.com/office/powerpoint/2010/main" val="25385773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dirty="0"/>
          </a:p>
        </p:txBody>
      </p:sp>
      <p:sp>
        <p:nvSpPr>
          <p:cNvPr id="4" name="Espace réservé du numéro de diapositive 3"/>
          <p:cNvSpPr>
            <a:spLocks noGrp="1"/>
          </p:cNvSpPr>
          <p:nvPr>
            <p:ph type="sldNum" sz="quarter" idx="5"/>
          </p:nvPr>
        </p:nvSpPr>
        <p:spPr/>
        <p:txBody>
          <a:bodyPr rtlCol="0"/>
          <a:lstStyle/>
          <a:p>
            <a:pPr rtl="0"/>
            <a:fld id="{A4C8E5D6-E240-4AB4-B03F-F45C58F87E64}" type="slidenum">
              <a:rPr lang="fr-FR" smtClean="0"/>
              <a:t>4</a:t>
            </a:fld>
            <a:endParaRPr lang="fr-FR" dirty="0"/>
          </a:p>
        </p:txBody>
      </p:sp>
    </p:spTree>
    <p:extLst>
      <p:ext uri="{BB962C8B-B14F-4D97-AF65-F5344CB8AC3E}">
        <p14:creationId xmlns:p14="http://schemas.microsoft.com/office/powerpoint/2010/main" val="356945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dirty="0"/>
          </a:p>
        </p:txBody>
      </p:sp>
      <p:sp>
        <p:nvSpPr>
          <p:cNvPr id="4" name="Espace réservé du numéro de diapositive 3"/>
          <p:cNvSpPr>
            <a:spLocks noGrp="1"/>
          </p:cNvSpPr>
          <p:nvPr>
            <p:ph type="sldNum" sz="quarter" idx="5"/>
          </p:nvPr>
        </p:nvSpPr>
        <p:spPr/>
        <p:txBody>
          <a:bodyPr rtlCol="0"/>
          <a:lstStyle/>
          <a:p>
            <a:pPr rtl="0"/>
            <a:fld id="{A4C8E5D6-E240-4AB4-B03F-F45C58F87E64}" type="slidenum">
              <a:rPr lang="fr-FR" smtClean="0"/>
              <a:t>5</a:t>
            </a:fld>
            <a:endParaRPr lang="fr-FR" dirty="0"/>
          </a:p>
        </p:txBody>
      </p:sp>
    </p:spTree>
    <p:extLst>
      <p:ext uri="{BB962C8B-B14F-4D97-AF65-F5344CB8AC3E}">
        <p14:creationId xmlns:p14="http://schemas.microsoft.com/office/powerpoint/2010/main" val="35045554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dirty="0"/>
          </a:p>
        </p:txBody>
      </p:sp>
      <p:sp>
        <p:nvSpPr>
          <p:cNvPr id="4" name="Espace réservé du numéro de diapositive 3"/>
          <p:cNvSpPr>
            <a:spLocks noGrp="1"/>
          </p:cNvSpPr>
          <p:nvPr>
            <p:ph type="sldNum" sz="quarter" idx="5"/>
          </p:nvPr>
        </p:nvSpPr>
        <p:spPr/>
        <p:txBody>
          <a:bodyPr rtlCol="0"/>
          <a:lstStyle/>
          <a:p>
            <a:pPr rtl="0"/>
            <a:fld id="{A4C8E5D6-E240-4AB4-B03F-F45C58F87E64}" type="slidenum">
              <a:rPr lang="fr-FR" smtClean="0"/>
              <a:t>8</a:t>
            </a:fld>
            <a:endParaRPr lang="fr-FR" dirty="0"/>
          </a:p>
        </p:txBody>
      </p:sp>
    </p:spTree>
    <p:extLst>
      <p:ext uri="{BB962C8B-B14F-4D97-AF65-F5344CB8AC3E}">
        <p14:creationId xmlns:p14="http://schemas.microsoft.com/office/powerpoint/2010/main" val="17519604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dirty="0"/>
          </a:p>
        </p:txBody>
      </p:sp>
      <p:sp>
        <p:nvSpPr>
          <p:cNvPr id="4" name="Espace réservé du numéro de diapositive 3"/>
          <p:cNvSpPr>
            <a:spLocks noGrp="1"/>
          </p:cNvSpPr>
          <p:nvPr>
            <p:ph type="sldNum" sz="quarter" idx="5"/>
          </p:nvPr>
        </p:nvSpPr>
        <p:spPr/>
        <p:txBody>
          <a:bodyPr rtlCol="0"/>
          <a:lstStyle/>
          <a:p>
            <a:pPr rtl="0"/>
            <a:fld id="{A4C8E5D6-E240-4AB4-B03F-F45C58F87E64}" type="slidenum">
              <a:rPr lang="fr-FR" smtClean="0"/>
              <a:t>9</a:t>
            </a:fld>
            <a:endParaRPr lang="fr-FR" dirty="0"/>
          </a:p>
        </p:txBody>
      </p:sp>
    </p:spTree>
    <p:extLst>
      <p:ext uri="{BB962C8B-B14F-4D97-AF65-F5344CB8AC3E}">
        <p14:creationId xmlns:p14="http://schemas.microsoft.com/office/powerpoint/2010/main" val="1393401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dirty="0"/>
          </a:p>
        </p:txBody>
      </p:sp>
      <p:sp>
        <p:nvSpPr>
          <p:cNvPr id="4" name="Espace réservé du numéro de diapositive 3"/>
          <p:cNvSpPr>
            <a:spLocks noGrp="1"/>
          </p:cNvSpPr>
          <p:nvPr>
            <p:ph type="sldNum" sz="quarter" idx="5"/>
          </p:nvPr>
        </p:nvSpPr>
        <p:spPr/>
        <p:txBody>
          <a:bodyPr rtlCol="0"/>
          <a:lstStyle/>
          <a:p>
            <a:pPr rtl="0"/>
            <a:fld id="{A4C8E5D6-E240-4AB4-B03F-F45C58F87E64}" type="slidenum">
              <a:rPr lang="fr-FR" smtClean="0"/>
              <a:t>10</a:t>
            </a:fld>
            <a:endParaRPr lang="fr-FR" dirty="0"/>
          </a:p>
        </p:txBody>
      </p:sp>
    </p:spTree>
    <p:extLst>
      <p:ext uri="{BB962C8B-B14F-4D97-AF65-F5344CB8AC3E}">
        <p14:creationId xmlns:p14="http://schemas.microsoft.com/office/powerpoint/2010/main" val="30446531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dirty="0"/>
          </a:p>
        </p:txBody>
      </p:sp>
      <p:sp>
        <p:nvSpPr>
          <p:cNvPr id="4" name="Espace réservé du numéro de diapositive 3"/>
          <p:cNvSpPr>
            <a:spLocks noGrp="1"/>
          </p:cNvSpPr>
          <p:nvPr>
            <p:ph type="sldNum" sz="quarter" idx="5"/>
          </p:nvPr>
        </p:nvSpPr>
        <p:spPr/>
        <p:txBody>
          <a:bodyPr rtlCol="0"/>
          <a:lstStyle/>
          <a:p>
            <a:pPr rtl="0"/>
            <a:fld id="{A4C8E5D6-E240-4AB4-B03F-F45C58F87E64}" type="slidenum">
              <a:rPr lang="fr-FR" smtClean="0"/>
              <a:t>11</a:t>
            </a:fld>
            <a:endParaRPr lang="fr-FR" dirty="0"/>
          </a:p>
        </p:txBody>
      </p:sp>
    </p:spTree>
    <p:extLst>
      <p:ext uri="{BB962C8B-B14F-4D97-AF65-F5344CB8AC3E}">
        <p14:creationId xmlns:p14="http://schemas.microsoft.com/office/powerpoint/2010/main" val="34481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re 1"/>
          <p:cNvSpPr>
            <a:spLocks noGrp="1"/>
          </p:cNvSpPr>
          <p:nvPr>
            <p:ph type="ctrTitle"/>
          </p:nvPr>
        </p:nvSpPr>
        <p:spPr>
          <a:xfrm>
            <a:off x="581191" y="1020431"/>
            <a:ext cx="10993549" cy="1475013"/>
          </a:xfrm>
          <a:effectLst/>
        </p:spPr>
        <p:txBody>
          <a:bodyPr rtlCol="0" anchor="b">
            <a:normAutofit/>
          </a:bodyPr>
          <a:lstStyle>
            <a:lvl1pPr>
              <a:defRPr sz="3600">
                <a:solidFill>
                  <a:schemeClr val="tx1">
                    <a:lumMod val="75000"/>
                    <a:lumOff val="25000"/>
                  </a:schemeClr>
                </a:solidFill>
              </a:defRPr>
            </a:lvl1pPr>
          </a:lstStyle>
          <a:p>
            <a:pPr rtl="0"/>
            <a:r>
              <a:rPr lang="fr-FR" noProof="0"/>
              <a:t>Modifiez le style du titre</a:t>
            </a:r>
            <a:endParaRPr lang="fr-FR" noProof="0" dirty="0"/>
          </a:p>
        </p:txBody>
      </p:sp>
      <p:sp>
        <p:nvSpPr>
          <p:cNvPr id="3" name="Sous-titre 2"/>
          <p:cNvSpPr>
            <a:spLocks noGrp="1"/>
          </p:cNvSpPr>
          <p:nvPr>
            <p:ph type="subTitle" idx="1"/>
          </p:nvPr>
        </p:nvSpPr>
        <p:spPr>
          <a:xfrm>
            <a:off x="581194" y="2495445"/>
            <a:ext cx="10993546" cy="590321"/>
          </a:xfrm>
        </p:spPr>
        <p:txBody>
          <a:bodyPr rtlCol="0"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fr-FR" noProof="0"/>
              <a:t>Modifiez le style des sous-titres du masque</a:t>
            </a:r>
            <a:endParaRPr lang="fr-FR" noProof="0" dirty="0"/>
          </a:p>
        </p:txBody>
      </p:sp>
      <p:sp>
        <p:nvSpPr>
          <p:cNvPr id="8" name="Espace réservé de la date 7">
            <a:extLst>
              <a:ext uri="{FF2B5EF4-FFF2-40B4-BE49-F238E27FC236}">
                <a16:creationId xmlns:a16="http://schemas.microsoft.com/office/drawing/2014/main" id="{7FA0ACE7-29A8-47D3-A7D9-257B711D8023}"/>
              </a:ext>
            </a:extLst>
          </p:cNvPr>
          <p:cNvSpPr>
            <a:spLocks noGrp="1"/>
          </p:cNvSpPr>
          <p:nvPr>
            <p:ph type="dt" sz="half" idx="10"/>
          </p:nvPr>
        </p:nvSpPr>
        <p:spPr/>
        <p:txBody>
          <a:bodyPr rtlCol="0"/>
          <a:lstStyle/>
          <a:p>
            <a:pPr rtl="0"/>
            <a:fld id="{730BE95E-E6DD-4D81-8C0E-1004902E54FE}" type="datetime1">
              <a:rPr lang="fr-FR" noProof="0" smtClean="0"/>
              <a:t>15/11/2021</a:t>
            </a:fld>
            <a:endParaRPr lang="fr-FR" noProof="0" dirty="0"/>
          </a:p>
        </p:txBody>
      </p:sp>
      <p:sp>
        <p:nvSpPr>
          <p:cNvPr id="9" name="Espace réservé du pied de page 8">
            <a:extLst>
              <a:ext uri="{FF2B5EF4-FFF2-40B4-BE49-F238E27FC236}">
                <a16:creationId xmlns:a16="http://schemas.microsoft.com/office/drawing/2014/main" id="{DEC604B9-52E9-4810-8359-47206518D038}"/>
              </a:ext>
            </a:extLst>
          </p:cNvPr>
          <p:cNvSpPr>
            <a:spLocks noGrp="1"/>
          </p:cNvSpPr>
          <p:nvPr>
            <p:ph type="ftr" sz="quarter" idx="11"/>
          </p:nvPr>
        </p:nvSpPr>
        <p:spPr/>
        <p:txBody>
          <a:bodyPr rtlCol="0"/>
          <a:lstStyle/>
          <a:p>
            <a:pPr rtl="0"/>
            <a:endParaRPr lang="fr-FR" noProof="0" dirty="0"/>
          </a:p>
        </p:txBody>
      </p:sp>
      <p:sp>
        <p:nvSpPr>
          <p:cNvPr id="10" name="Espace réservé du numéro de diapositive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rtlCol="0"/>
          <a:lstStyle/>
          <a:p>
            <a:pPr rtl="0"/>
            <a:fld id="{3A98EE3D-8CD1-4C3F-BD1C-C98C9596463C}" type="slidenum">
              <a:rPr lang="fr-FR" noProof="0" smtClean="0"/>
              <a:t>‹N°›</a:t>
            </a:fld>
            <a:endParaRPr lang="fr-FR" noProof="0" dirty="0"/>
          </a:p>
        </p:txBody>
      </p:sp>
    </p:spTree>
    <p:extLst>
      <p:ext uri="{BB962C8B-B14F-4D97-AF65-F5344CB8AC3E}">
        <p14:creationId xmlns:p14="http://schemas.microsoft.com/office/powerpoint/2010/main" val="42080410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re uniquement">
    <p:spTree>
      <p:nvGrpSpPr>
        <p:cNvPr id="1" name=""/>
        <p:cNvGrpSpPr/>
        <p:nvPr/>
      </p:nvGrpSpPr>
      <p:grpSpPr>
        <a:xfrm>
          <a:off x="0" y="0"/>
          <a:ext cx="0" cy="0"/>
          <a:chOff x="0" y="0"/>
          <a:chExt cx="0" cy="0"/>
        </a:xfrm>
      </p:grpSpPr>
      <p:sp>
        <p:nvSpPr>
          <p:cNvPr id="6" name="Rectangle 5"/>
          <p:cNvSpPr>
            <a:spLocks noChangeAspect="1"/>
          </p:cNvSpPr>
          <p:nvPr userDrawn="1"/>
        </p:nvSpPr>
        <p:spPr>
          <a:xfrm>
            <a:off x="1"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re 1"/>
          <p:cNvSpPr>
            <a:spLocks noGrp="1"/>
          </p:cNvSpPr>
          <p:nvPr>
            <p:ph type="title"/>
          </p:nvPr>
        </p:nvSpPr>
        <p:spPr>
          <a:xfrm>
            <a:off x="575894" y="729658"/>
            <a:ext cx="11029616" cy="988332"/>
          </a:xfrm>
        </p:spPr>
        <p:txBody>
          <a:bodyPr rtlCol="0"/>
          <a:lstStyle>
            <a:lvl1pPr>
              <a:defRPr>
                <a:solidFill>
                  <a:schemeClr val="bg1"/>
                </a:solidFill>
              </a:defRPr>
            </a:lvl1pPr>
          </a:lstStyle>
          <a:p>
            <a:pPr rtl="0"/>
            <a:r>
              <a:rPr lang="fr-FR" noProof="0"/>
              <a:t>Modifiez le style du titre</a:t>
            </a:r>
            <a:endParaRPr lang="fr-FR" noProof="0" dirty="0"/>
          </a:p>
        </p:txBody>
      </p:sp>
      <p:sp>
        <p:nvSpPr>
          <p:cNvPr id="3" name="Espace réservé de la date 2"/>
          <p:cNvSpPr>
            <a:spLocks noGrp="1"/>
          </p:cNvSpPr>
          <p:nvPr>
            <p:ph type="dt" sz="half" idx="10"/>
          </p:nvPr>
        </p:nvSpPr>
        <p:spPr/>
        <p:txBody>
          <a:bodyPr rtlCol="0"/>
          <a:lstStyle>
            <a:lvl1pPr>
              <a:defRPr>
                <a:solidFill>
                  <a:schemeClr val="bg2"/>
                </a:solidFill>
              </a:defRPr>
            </a:lvl1pPr>
          </a:lstStyle>
          <a:p>
            <a:pPr rtl="0"/>
            <a:fld id="{28397B98-AA51-4B6D-B474-8492A22A4503}" type="datetime1">
              <a:rPr lang="fr-FR" noProof="0" smtClean="0"/>
              <a:t>15/11/2021</a:t>
            </a:fld>
            <a:endParaRPr lang="fr-FR" noProof="0" dirty="0"/>
          </a:p>
        </p:txBody>
      </p:sp>
      <p:sp>
        <p:nvSpPr>
          <p:cNvPr id="4" name="Espace réservé du pied de page 3"/>
          <p:cNvSpPr>
            <a:spLocks noGrp="1"/>
          </p:cNvSpPr>
          <p:nvPr>
            <p:ph type="ftr" sz="quarter" idx="11"/>
          </p:nvPr>
        </p:nvSpPr>
        <p:spPr/>
        <p:txBody>
          <a:bodyPr rtlCol="0"/>
          <a:lstStyle>
            <a:lvl1pPr>
              <a:defRPr>
                <a:solidFill>
                  <a:schemeClr val="bg2"/>
                </a:solidFill>
              </a:defRPr>
            </a:lvl1pPr>
          </a:lstStyle>
          <a:p>
            <a:pPr rtl="0"/>
            <a:endParaRPr lang="fr-FR" noProof="0" dirty="0"/>
          </a:p>
        </p:txBody>
      </p:sp>
      <p:sp>
        <p:nvSpPr>
          <p:cNvPr id="5" name="Espace réservé du numéro de diapositive 4"/>
          <p:cNvSpPr>
            <a:spLocks noGrp="1"/>
          </p:cNvSpPr>
          <p:nvPr>
            <p:ph type="sldNum" sz="quarter" idx="12"/>
          </p:nvPr>
        </p:nvSpPr>
        <p:spPr/>
        <p:txBody>
          <a:bodyPr rtlCol="0"/>
          <a:lstStyle>
            <a:lvl1pPr>
              <a:defRPr>
                <a:solidFill>
                  <a:schemeClr val="bg2"/>
                </a:solidFill>
              </a:defRPr>
            </a:lvl1pPr>
          </a:lstStyle>
          <a:p>
            <a:pPr rtl="0"/>
            <a:fld id="{3A98EE3D-8CD1-4C3F-BD1C-C98C9596463C}" type="slidenum">
              <a:rPr lang="fr-FR" noProof="0" smtClean="0"/>
              <a:pPr rtl="0"/>
              <a:t>‹N°›</a:t>
            </a:fld>
            <a:endParaRPr lang="fr-FR" noProof="0" dirty="0"/>
          </a:p>
        </p:txBody>
      </p:sp>
      <p:sp>
        <p:nvSpPr>
          <p:cNvPr id="9" name="Espace réservé d’image 5"/>
          <p:cNvSpPr>
            <a:spLocks noGrp="1"/>
          </p:cNvSpPr>
          <p:nvPr>
            <p:ph type="pic" sz="quarter" idx="13"/>
          </p:nvPr>
        </p:nvSpPr>
        <p:spPr>
          <a:xfrm>
            <a:off x="0" y="5245130"/>
            <a:ext cx="12192000" cy="1612870"/>
          </a:xfrm>
        </p:spPr>
        <p:txBody>
          <a:bodyPr rtlCol="0"/>
          <a:lstStyle/>
          <a:p>
            <a:pPr rtl="0"/>
            <a:r>
              <a:rPr lang="fr-FR" noProof="0"/>
              <a:t>Cliquez sur l'icône pour ajouter une image</a:t>
            </a:r>
            <a:endParaRPr lang="fr-FR" noProof="0" dirty="0"/>
          </a:p>
        </p:txBody>
      </p:sp>
      <p:sp>
        <p:nvSpPr>
          <p:cNvPr id="2" name="Rectangle 1"/>
          <p:cNvSpPr/>
          <p:nvPr userDrawn="1"/>
        </p:nvSpPr>
        <p:spPr>
          <a:xfrm>
            <a:off x="575894" y="1972490"/>
            <a:ext cx="2467752" cy="32726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0" name="Rectangle 9"/>
          <p:cNvSpPr/>
          <p:nvPr userDrawn="1"/>
        </p:nvSpPr>
        <p:spPr>
          <a:xfrm>
            <a:off x="3429849" y="1972490"/>
            <a:ext cx="2467752" cy="32726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1" name="Rectangle 10"/>
          <p:cNvSpPr/>
          <p:nvPr userDrawn="1"/>
        </p:nvSpPr>
        <p:spPr>
          <a:xfrm>
            <a:off x="6283804" y="1972490"/>
            <a:ext cx="2467752" cy="32726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2" name="Rectangle 11"/>
          <p:cNvSpPr/>
          <p:nvPr userDrawn="1"/>
        </p:nvSpPr>
        <p:spPr>
          <a:xfrm>
            <a:off x="9137758" y="1972490"/>
            <a:ext cx="2467752" cy="32726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3" name="Espace réservé du texte 2"/>
          <p:cNvSpPr>
            <a:spLocks noGrp="1"/>
          </p:cNvSpPr>
          <p:nvPr>
            <p:ph type="body" idx="1" hasCustomPrompt="1"/>
          </p:nvPr>
        </p:nvSpPr>
        <p:spPr>
          <a:xfrm>
            <a:off x="581192" y="2988377"/>
            <a:ext cx="2492830" cy="557784"/>
          </a:xfrm>
        </p:spPr>
        <p:txBody>
          <a:bodyPr rtlCol="0" anchor="ctr">
            <a:noAutofit/>
          </a:bodyPr>
          <a:lstStyle>
            <a:lvl1pPr marL="0" indent="0" algn="l" rtl="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dirty="0"/>
              <a:t>Modifiez les styles du texte du masque</a:t>
            </a:r>
          </a:p>
        </p:txBody>
      </p:sp>
      <p:sp>
        <p:nvSpPr>
          <p:cNvPr id="14" name="Espace réservé du contenu 3"/>
          <p:cNvSpPr>
            <a:spLocks noGrp="1"/>
          </p:cNvSpPr>
          <p:nvPr>
            <p:ph sz="half" idx="2"/>
          </p:nvPr>
        </p:nvSpPr>
        <p:spPr>
          <a:xfrm>
            <a:off x="581194" y="3584516"/>
            <a:ext cx="2492828" cy="1656203"/>
          </a:xfrm>
        </p:spPr>
        <p:txBody>
          <a:bodyPr rtlCol="0" anchor="t">
            <a:normAutofit/>
          </a:bodyPr>
          <a:lstStyle>
            <a:lvl1pPr marL="0" indent="0" algn="ctr">
              <a:buNone/>
              <a:defRPr sz="1200"/>
            </a:lvl1pPr>
            <a:lvl2pPr marL="324000" indent="0" algn="ctr">
              <a:buNone/>
              <a:defRPr sz="1200"/>
            </a:lvl2pPr>
            <a:lvl3pPr marL="630000" indent="0" algn="ctr">
              <a:buNone/>
              <a:defRPr sz="1200"/>
            </a:lvl3pPr>
            <a:lvl4pPr marL="1008000" indent="0" algn="ctr">
              <a:buNone/>
              <a:defRPr sz="1200"/>
            </a:lvl4pPr>
            <a:lvl5pPr marL="1368000" indent="0" algn="ctr">
              <a:buNone/>
              <a:defRPr sz="1200"/>
            </a:lvl5pPr>
          </a:lstStyle>
          <a:p>
            <a:pPr lvl="0" rtl="0"/>
            <a:r>
              <a:rPr lang="fr-FR" noProof="0"/>
              <a:t>Cliquez pour 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15" name="Espace réservé du texte 4"/>
          <p:cNvSpPr>
            <a:spLocks noGrp="1"/>
          </p:cNvSpPr>
          <p:nvPr>
            <p:ph type="body" sz="quarter" idx="3" hasCustomPrompt="1"/>
          </p:nvPr>
        </p:nvSpPr>
        <p:spPr>
          <a:xfrm>
            <a:off x="6298472" y="2988377"/>
            <a:ext cx="2492830" cy="553373"/>
          </a:xfrm>
        </p:spPr>
        <p:txBody>
          <a:bodyPr rtlCol="0"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dirty="0"/>
              <a:t>Modifiez les styles du texte du masque</a:t>
            </a:r>
          </a:p>
        </p:txBody>
      </p:sp>
      <p:sp>
        <p:nvSpPr>
          <p:cNvPr id="16" name="Espace réservé du contenu 5"/>
          <p:cNvSpPr>
            <a:spLocks noGrp="1"/>
          </p:cNvSpPr>
          <p:nvPr>
            <p:ph sz="quarter" idx="4"/>
          </p:nvPr>
        </p:nvSpPr>
        <p:spPr>
          <a:xfrm>
            <a:off x="6298471" y="3584516"/>
            <a:ext cx="2492830" cy="1656203"/>
          </a:xfrm>
        </p:spPr>
        <p:txBody>
          <a:bodyPr rtlCol="0" anchor="t">
            <a:normAutofit/>
          </a:bodyPr>
          <a:lstStyle>
            <a:lvl1pPr marL="0" indent="0" algn="ctr">
              <a:buNone/>
              <a:defRPr sz="1200"/>
            </a:lvl1pPr>
            <a:lvl2pPr marL="324000" indent="0" algn="ctr">
              <a:buNone/>
              <a:defRPr sz="1200"/>
            </a:lvl2pPr>
            <a:lvl3pPr marL="630000" indent="0" algn="ctr">
              <a:buNone/>
              <a:defRPr sz="1200"/>
            </a:lvl3pPr>
            <a:lvl4pPr marL="1008000" indent="0" algn="ctr">
              <a:buNone/>
              <a:defRPr sz="1200"/>
            </a:lvl4pPr>
            <a:lvl5pPr marL="1368000" indent="0" algn="ctr">
              <a:buNone/>
              <a:defRPr sz="1200"/>
            </a:lvl5pPr>
          </a:lstStyle>
          <a:p>
            <a:pPr lvl="0" rtl="0"/>
            <a:r>
              <a:rPr lang="fr-FR" noProof="0"/>
              <a:t>Cliquez pour 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17" name="Espace réservé du texte 2"/>
          <p:cNvSpPr>
            <a:spLocks noGrp="1"/>
          </p:cNvSpPr>
          <p:nvPr>
            <p:ph type="body" idx="14"/>
          </p:nvPr>
        </p:nvSpPr>
        <p:spPr>
          <a:xfrm>
            <a:off x="3444517" y="2988377"/>
            <a:ext cx="2492830" cy="557784"/>
          </a:xfrm>
        </p:spPr>
        <p:txBody>
          <a:bodyPr rtlCol="0" anchor="ctr">
            <a:noAutofit/>
          </a:bodyPr>
          <a:lstStyle>
            <a:lvl1pPr marL="0" indent="0" algn="l">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a:t>Cliquez pour modifier les styles du texte du masque</a:t>
            </a:r>
          </a:p>
        </p:txBody>
      </p:sp>
      <p:sp>
        <p:nvSpPr>
          <p:cNvPr id="18" name="Espace réservé du contenu 3"/>
          <p:cNvSpPr>
            <a:spLocks noGrp="1"/>
          </p:cNvSpPr>
          <p:nvPr>
            <p:ph sz="half" idx="15"/>
          </p:nvPr>
        </p:nvSpPr>
        <p:spPr>
          <a:xfrm>
            <a:off x="3444519" y="3584516"/>
            <a:ext cx="2492828" cy="1656203"/>
          </a:xfrm>
        </p:spPr>
        <p:txBody>
          <a:bodyPr rtlCol="0" anchor="t">
            <a:normAutofit/>
          </a:bodyPr>
          <a:lstStyle>
            <a:lvl1pPr marL="0" indent="0" algn="ctr">
              <a:buNone/>
              <a:defRPr sz="1200"/>
            </a:lvl1pPr>
            <a:lvl2pPr marL="324000" indent="0" algn="ctr">
              <a:buNone/>
              <a:defRPr sz="1200"/>
            </a:lvl2pPr>
            <a:lvl3pPr marL="630000" indent="0" algn="ctr">
              <a:buNone/>
              <a:defRPr sz="1200"/>
            </a:lvl3pPr>
            <a:lvl4pPr marL="1008000" indent="0" algn="ctr">
              <a:buNone/>
              <a:defRPr sz="1200"/>
            </a:lvl4pPr>
            <a:lvl5pPr marL="1368000" indent="0" algn="ctr">
              <a:buNone/>
              <a:defRPr sz="1200"/>
            </a:lvl5pPr>
          </a:lstStyle>
          <a:p>
            <a:pPr lvl="0" rtl="0"/>
            <a:r>
              <a:rPr lang="fr-FR" noProof="0"/>
              <a:t>Cliquez pour 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19" name="Espace réservé du texte 4"/>
          <p:cNvSpPr>
            <a:spLocks noGrp="1"/>
          </p:cNvSpPr>
          <p:nvPr>
            <p:ph type="body" sz="quarter" idx="16" hasCustomPrompt="1"/>
          </p:nvPr>
        </p:nvSpPr>
        <p:spPr>
          <a:xfrm>
            <a:off x="9138807" y="2988377"/>
            <a:ext cx="2492830" cy="553373"/>
          </a:xfrm>
        </p:spPr>
        <p:txBody>
          <a:bodyPr rtlCol="0"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dirty="0"/>
              <a:t>Modifiez les styles du texte du masque</a:t>
            </a:r>
          </a:p>
        </p:txBody>
      </p:sp>
      <p:sp>
        <p:nvSpPr>
          <p:cNvPr id="20" name="Espace réservé du contenu 5"/>
          <p:cNvSpPr>
            <a:spLocks noGrp="1"/>
          </p:cNvSpPr>
          <p:nvPr>
            <p:ph sz="quarter" idx="17"/>
          </p:nvPr>
        </p:nvSpPr>
        <p:spPr>
          <a:xfrm>
            <a:off x="9138806" y="3584516"/>
            <a:ext cx="2492830" cy="1656203"/>
          </a:xfrm>
        </p:spPr>
        <p:txBody>
          <a:bodyPr rtlCol="0" anchor="t">
            <a:normAutofit/>
          </a:bodyPr>
          <a:lstStyle>
            <a:lvl1pPr marL="0" indent="0" algn="ctr">
              <a:buNone/>
              <a:defRPr sz="1200"/>
            </a:lvl1pPr>
            <a:lvl2pPr marL="324000" indent="0" algn="ctr">
              <a:buNone/>
              <a:defRPr sz="1200"/>
            </a:lvl2pPr>
            <a:lvl3pPr marL="630000" indent="0" algn="ctr">
              <a:buNone/>
              <a:defRPr sz="1200"/>
            </a:lvl3pPr>
            <a:lvl4pPr marL="1008000" indent="0" algn="ctr">
              <a:buNone/>
              <a:defRPr sz="1200"/>
            </a:lvl4pPr>
            <a:lvl5pPr marL="1368000" indent="0" algn="ctr">
              <a:buNone/>
              <a:defRPr sz="1200"/>
            </a:lvl5pPr>
          </a:lstStyle>
          <a:p>
            <a:pPr lvl="0" rtl="0"/>
            <a:r>
              <a:rPr lang="fr-FR" noProof="0"/>
              <a:t>Cliquez pour 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21" name="Rectangle 20"/>
          <p:cNvSpPr/>
          <p:nvPr userDrawn="1"/>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1"/>
          <p:cNvSpPr/>
          <p:nvPr userDrawn="1"/>
        </p:nvSpPr>
        <p:spPr>
          <a:xfrm>
            <a:off x="8042147" y="453643"/>
            <a:ext cx="3703320" cy="98554"/>
          </a:xfrm>
          <a:prstGeom prst="rect">
            <a:avLst/>
          </a:prstGeom>
          <a:solidFill>
            <a:schemeClr val="tx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2"/>
          <p:cNvSpPr/>
          <p:nvPr userDrawn="1"/>
        </p:nvSpPr>
        <p:spPr>
          <a:xfrm>
            <a:off x="4241830" y="457200"/>
            <a:ext cx="3703320" cy="9144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1258135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rtlCol="0"/>
          <a:lstStyle/>
          <a:p>
            <a:pPr rtl="0"/>
            <a:fld id="{65087FC4-BDFD-4152-A22F-B4E74C201F92}" type="datetime1">
              <a:rPr lang="fr-FR" noProof="0" smtClean="0"/>
              <a:t>15/11/2021</a:t>
            </a:fld>
            <a:endParaRPr lang="fr-FR" noProof="0" dirty="0"/>
          </a:p>
        </p:txBody>
      </p:sp>
      <p:sp>
        <p:nvSpPr>
          <p:cNvPr id="3" name="Espace réservé du pied de page 2"/>
          <p:cNvSpPr>
            <a:spLocks noGrp="1"/>
          </p:cNvSpPr>
          <p:nvPr>
            <p:ph type="ftr" sz="quarter" idx="11"/>
          </p:nvPr>
        </p:nvSpPr>
        <p:spPr/>
        <p:txBody>
          <a:bodyPr rtlCol="0"/>
          <a:lstStyle/>
          <a:p>
            <a:pPr rtl="0"/>
            <a:endParaRPr lang="fr-FR" noProof="0" dirty="0"/>
          </a:p>
        </p:txBody>
      </p:sp>
      <p:sp>
        <p:nvSpPr>
          <p:cNvPr id="4" name="Espace réservé du numéro de diapositive 3"/>
          <p:cNvSpPr>
            <a:spLocks noGrp="1"/>
          </p:cNvSpPr>
          <p:nvPr>
            <p:ph type="sldNum" sz="quarter" idx="12"/>
          </p:nvPr>
        </p:nvSpPr>
        <p:spPr/>
        <p:txBody>
          <a:bodyPr rtlCol="0"/>
          <a:lstStyle/>
          <a:p>
            <a:pPr rtl="0"/>
            <a:fld id="{3A98EE3D-8CD1-4C3F-BD1C-C98C9596463C}" type="slidenum">
              <a:rPr lang="fr-FR" noProof="0" smtClean="0"/>
              <a:t>‹N°›</a:t>
            </a:fld>
            <a:endParaRPr lang="fr-FR" noProof="0" dirty="0"/>
          </a:p>
        </p:txBody>
      </p:sp>
    </p:spTree>
    <p:extLst>
      <p:ext uri="{BB962C8B-B14F-4D97-AF65-F5344CB8AC3E}">
        <p14:creationId xmlns:p14="http://schemas.microsoft.com/office/powerpoint/2010/main" val="23014508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re 1"/>
          <p:cNvSpPr>
            <a:spLocks noGrp="1"/>
          </p:cNvSpPr>
          <p:nvPr>
            <p:ph type="title"/>
          </p:nvPr>
        </p:nvSpPr>
        <p:spPr>
          <a:xfrm>
            <a:off x="767857" y="933450"/>
            <a:ext cx="3031852" cy="1722419"/>
          </a:xfrm>
        </p:spPr>
        <p:txBody>
          <a:bodyPr rtlCol="0" anchor="b">
            <a:normAutofit/>
          </a:bodyPr>
          <a:lstStyle>
            <a:lvl1pPr algn="l">
              <a:defRPr sz="2400" b="0">
                <a:solidFill>
                  <a:srgbClr val="FFFFFF"/>
                </a:solidFill>
              </a:defRPr>
            </a:lvl1pPr>
          </a:lstStyle>
          <a:p>
            <a:pPr rtl="0"/>
            <a:r>
              <a:rPr lang="fr-FR" noProof="0"/>
              <a:t>Modifiez le style du titre</a:t>
            </a:r>
            <a:endParaRPr lang="fr-FR" noProof="0" dirty="0"/>
          </a:p>
        </p:txBody>
      </p:sp>
      <p:sp>
        <p:nvSpPr>
          <p:cNvPr id="3" name="Espace réservé du contenu 2"/>
          <p:cNvSpPr>
            <a:spLocks noGrp="1"/>
          </p:cNvSpPr>
          <p:nvPr>
            <p:ph idx="1"/>
          </p:nvPr>
        </p:nvSpPr>
        <p:spPr>
          <a:xfrm>
            <a:off x="4900928" y="1179829"/>
            <a:ext cx="6650991" cy="4658216"/>
          </a:xfrm>
        </p:spPr>
        <p:txBody>
          <a:bodyPr rtlCol="0"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rtl="0"/>
            <a:r>
              <a:rPr lang="fr-FR" noProof="0"/>
              <a:t>Cliquez pour 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4" name="Espace réservé du texte 3"/>
          <p:cNvSpPr>
            <a:spLocks noGrp="1"/>
          </p:cNvSpPr>
          <p:nvPr>
            <p:ph type="body" sz="half" idx="2" hasCustomPrompt="1"/>
          </p:nvPr>
        </p:nvSpPr>
        <p:spPr>
          <a:xfrm>
            <a:off x="767857" y="2836654"/>
            <a:ext cx="3031852" cy="3001392"/>
          </a:xfrm>
        </p:spPr>
        <p:txBody>
          <a:bodyPr rtlCol="0" anchor="t">
            <a:normAutofit/>
          </a:bodyPr>
          <a:lstStyle>
            <a:lvl1pPr marL="0" indent="0" algn="l" rtl="0">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fr-FR" noProof="0" dirty="0"/>
              <a:t>Modifiez les styles du texte du masque</a:t>
            </a:r>
          </a:p>
        </p:txBody>
      </p:sp>
      <p:sp>
        <p:nvSpPr>
          <p:cNvPr id="8" name="Espace réservé de la date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rtlCol="0"/>
          <a:lstStyle/>
          <a:p>
            <a:pPr rtl="0"/>
            <a:fld id="{AA511B19-8796-4025-AEDC-D1E0CACD0612}" type="datetime1">
              <a:rPr lang="fr-FR" noProof="0" smtClean="0"/>
              <a:t>15/11/2021</a:t>
            </a:fld>
            <a:endParaRPr lang="fr-FR" noProof="0" dirty="0"/>
          </a:p>
        </p:txBody>
      </p:sp>
      <p:sp>
        <p:nvSpPr>
          <p:cNvPr id="10" name="Espace réservé du pied de page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rtlCol="0"/>
          <a:lstStyle/>
          <a:p>
            <a:pPr rtl="0"/>
            <a:endParaRPr lang="fr-FR" noProof="0" dirty="0"/>
          </a:p>
        </p:txBody>
      </p:sp>
      <p:sp>
        <p:nvSpPr>
          <p:cNvPr id="11" name="Espace réservé du numéro de diapositive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rtlCol="0"/>
          <a:lstStyle/>
          <a:p>
            <a:pPr rtl="0"/>
            <a:fld id="{3A98EE3D-8CD1-4C3F-BD1C-C98C9596463C}" type="slidenum">
              <a:rPr lang="fr-FR" noProof="0" smtClean="0"/>
              <a:pPr rtl="0"/>
              <a:t>‹N°›</a:t>
            </a:fld>
            <a:endParaRPr lang="fr-FR" noProof="0" dirty="0"/>
          </a:p>
        </p:txBody>
      </p:sp>
    </p:spTree>
    <p:extLst>
      <p:ext uri="{BB962C8B-B14F-4D97-AF65-F5344CB8AC3E}">
        <p14:creationId xmlns:p14="http://schemas.microsoft.com/office/powerpoint/2010/main" val="27891955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Contenu avec légende">
    <p:spTree>
      <p:nvGrpSpPr>
        <p:cNvPr id="1" name=""/>
        <p:cNvGrpSpPr/>
        <p:nvPr/>
      </p:nvGrpSpPr>
      <p:grpSpPr>
        <a:xfrm>
          <a:off x="0" y="0"/>
          <a:ext cx="0" cy="0"/>
          <a:chOff x="0" y="0"/>
          <a:chExt cx="0" cy="0"/>
        </a:xfrm>
      </p:grpSpPr>
      <p:sp>
        <p:nvSpPr>
          <p:cNvPr id="6" name="Espace réservé d’image 5"/>
          <p:cNvSpPr>
            <a:spLocks noGrp="1"/>
          </p:cNvSpPr>
          <p:nvPr>
            <p:ph type="pic" sz="quarter" idx="13"/>
          </p:nvPr>
        </p:nvSpPr>
        <p:spPr>
          <a:xfrm>
            <a:off x="0" y="0"/>
            <a:ext cx="4232275" cy="6858000"/>
          </a:xfrm>
        </p:spPr>
        <p:txBody>
          <a:bodyPr rtlCol="0"/>
          <a:lstStyle/>
          <a:p>
            <a:pPr rtl="0"/>
            <a:r>
              <a:rPr lang="fr-FR" noProof="0"/>
              <a:t>Cliquez sur l'icône pour ajouter une image</a:t>
            </a:r>
            <a:endParaRPr lang="fr-FR" noProof="0" dirty="0"/>
          </a:p>
        </p:txBody>
      </p:sp>
      <p:sp>
        <p:nvSpPr>
          <p:cNvPr id="2" name="Titre 1"/>
          <p:cNvSpPr>
            <a:spLocks noGrp="1"/>
          </p:cNvSpPr>
          <p:nvPr>
            <p:ph type="title"/>
          </p:nvPr>
        </p:nvSpPr>
        <p:spPr>
          <a:xfrm>
            <a:off x="4900927" y="709565"/>
            <a:ext cx="6650991" cy="699407"/>
          </a:xfrm>
        </p:spPr>
        <p:txBody>
          <a:bodyPr rtlCol="0" anchor="b">
            <a:normAutofit/>
          </a:bodyPr>
          <a:lstStyle>
            <a:lvl1pPr algn="l">
              <a:defRPr sz="2400" b="0">
                <a:solidFill>
                  <a:schemeClr val="accent1"/>
                </a:solidFill>
              </a:defRPr>
            </a:lvl1pPr>
          </a:lstStyle>
          <a:p>
            <a:pPr rtl="0"/>
            <a:r>
              <a:rPr lang="fr-FR" noProof="0"/>
              <a:t>Modifiez le style du titre</a:t>
            </a:r>
            <a:endParaRPr lang="fr-FR" noProof="0" dirty="0"/>
          </a:p>
        </p:txBody>
      </p:sp>
      <p:sp>
        <p:nvSpPr>
          <p:cNvPr id="3" name="Espace réservé du contenu 2"/>
          <p:cNvSpPr>
            <a:spLocks noGrp="1"/>
          </p:cNvSpPr>
          <p:nvPr>
            <p:ph idx="1"/>
          </p:nvPr>
        </p:nvSpPr>
        <p:spPr>
          <a:xfrm>
            <a:off x="4900928" y="1632857"/>
            <a:ext cx="6650991" cy="4205188"/>
          </a:xfrm>
        </p:spPr>
        <p:txBody>
          <a:bodyPr rtlCol="0" anchor="t">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rtl="0"/>
            <a:r>
              <a:rPr lang="fr-FR" noProof="0"/>
              <a:t>Cliquez pour 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8" name="Espace réservé de la date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rtlCol="0"/>
          <a:lstStyle/>
          <a:p>
            <a:pPr rtl="0"/>
            <a:fld id="{5B883C53-8076-477A-908F-4A67CC527BA6}" type="datetime1">
              <a:rPr lang="fr-FR" noProof="0" smtClean="0"/>
              <a:t>15/11/2021</a:t>
            </a:fld>
            <a:endParaRPr lang="fr-FR" noProof="0" dirty="0"/>
          </a:p>
        </p:txBody>
      </p:sp>
      <p:sp>
        <p:nvSpPr>
          <p:cNvPr id="10" name="Espace réservé du pied de page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rtlCol="0"/>
          <a:lstStyle/>
          <a:p>
            <a:pPr rtl="0"/>
            <a:endParaRPr lang="fr-FR" noProof="0" dirty="0"/>
          </a:p>
        </p:txBody>
      </p:sp>
      <p:sp>
        <p:nvSpPr>
          <p:cNvPr id="11" name="Espace réservé du numéro de diapositive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rtlCol="0"/>
          <a:lstStyle/>
          <a:p>
            <a:pPr rtl="0"/>
            <a:fld id="{3A98EE3D-8CD1-4C3F-BD1C-C98C9596463C}" type="slidenum">
              <a:rPr lang="fr-FR" noProof="0" smtClean="0"/>
              <a:pPr rtl="0"/>
              <a:t>‹N°›</a:t>
            </a:fld>
            <a:endParaRPr lang="fr-FR" noProof="0" dirty="0"/>
          </a:p>
        </p:txBody>
      </p:sp>
    </p:spTree>
    <p:extLst>
      <p:ext uri="{BB962C8B-B14F-4D97-AF65-F5344CB8AC3E}">
        <p14:creationId xmlns:p14="http://schemas.microsoft.com/office/powerpoint/2010/main" val="33657015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u avec légende">
    <p:bg>
      <p:bgPr>
        <a:solidFill>
          <a:schemeClr val="bg2"/>
        </a:solidFill>
        <a:effectLst/>
      </p:bgPr>
    </p:bg>
    <p:spTree>
      <p:nvGrpSpPr>
        <p:cNvPr id="1" name=""/>
        <p:cNvGrpSpPr/>
        <p:nvPr/>
      </p:nvGrpSpPr>
      <p:grpSpPr>
        <a:xfrm>
          <a:off x="0" y="0"/>
          <a:ext cx="0" cy="0"/>
          <a:chOff x="0" y="0"/>
          <a:chExt cx="0" cy="0"/>
        </a:xfrm>
      </p:grpSpPr>
      <p:sp>
        <p:nvSpPr>
          <p:cNvPr id="14" name="Espace réservé d’image 4"/>
          <p:cNvSpPr>
            <a:spLocks noGrp="1"/>
          </p:cNvSpPr>
          <p:nvPr>
            <p:ph type="pic" sz="quarter" idx="14" hasCustomPrompt="1"/>
          </p:nvPr>
        </p:nvSpPr>
        <p:spPr>
          <a:xfrm>
            <a:off x="8622917" y="3322281"/>
            <a:ext cx="3367862" cy="3367862"/>
          </a:xfrm>
        </p:spPr>
        <p:txBody>
          <a:bodyPr rtlCol="0"/>
          <a:lstStyle>
            <a:lvl1pPr marL="0" indent="0" algn="ctr">
              <a:buNone/>
              <a:defRPr>
                <a:solidFill>
                  <a:schemeClr val="tx1"/>
                </a:solidFill>
              </a:defRPr>
            </a:lvl1pPr>
          </a:lstStyle>
          <a:p>
            <a:pPr rtl="0"/>
            <a:r>
              <a:rPr lang="fr-FR" noProof="0" dirty="0"/>
              <a:t>Icône filigrane</a:t>
            </a:r>
          </a:p>
        </p:txBody>
      </p:sp>
      <p:sp>
        <p:nvSpPr>
          <p:cNvPr id="3" name="Espace réservé du contenu 2"/>
          <p:cNvSpPr>
            <a:spLocks noGrp="1"/>
          </p:cNvSpPr>
          <p:nvPr>
            <p:ph idx="1"/>
          </p:nvPr>
        </p:nvSpPr>
        <p:spPr>
          <a:xfrm>
            <a:off x="4900928" y="1179829"/>
            <a:ext cx="6650991" cy="4658216"/>
          </a:xfrm>
        </p:spPr>
        <p:txBody>
          <a:bodyPr rtlCol="0"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rtl="0"/>
            <a:r>
              <a:rPr lang="fr-FR" noProof="0"/>
              <a:t>Cliquez pour 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image 4"/>
          <p:cNvSpPr>
            <a:spLocks noGrp="1"/>
          </p:cNvSpPr>
          <p:nvPr>
            <p:ph type="pic" sz="quarter" idx="13" hasCustomPrompt="1"/>
          </p:nvPr>
        </p:nvSpPr>
        <p:spPr>
          <a:xfrm>
            <a:off x="768350" y="2312987"/>
            <a:ext cx="731520" cy="731520"/>
          </a:xfrm>
        </p:spPr>
        <p:txBody>
          <a:bodyPr rtlCol="0"/>
          <a:lstStyle>
            <a:lvl1pPr marL="0" indent="0">
              <a:buNone/>
              <a:defRPr>
                <a:solidFill>
                  <a:schemeClr val="bg1"/>
                </a:solidFill>
              </a:defRPr>
            </a:lvl1pPr>
          </a:lstStyle>
          <a:p>
            <a:pPr rtl="0"/>
            <a:r>
              <a:rPr lang="fr-FR" noProof="0" dirty="0"/>
              <a:t>Icône</a:t>
            </a:r>
          </a:p>
        </p:txBody>
      </p:sp>
      <p:sp>
        <p:nvSpPr>
          <p:cNvPr id="2" name="Titre 1"/>
          <p:cNvSpPr>
            <a:spLocks noGrp="1"/>
          </p:cNvSpPr>
          <p:nvPr>
            <p:ph type="title"/>
          </p:nvPr>
        </p:nvSpPr>
        <p:spPr>
          <a:xfrm>
            <a:off x="767857" y="2647728"/>
            <a:ext cx="3031852" cy="1722419"/>
          </a:xfrm>
        </p:spPr>
        <p:txBody>
          <a:bodyPr rtlCol="0" anchor="ctr">
            <a:normAutofit/>
          </a:bodyPr>
          <a:lstStyle>
            <a:lvl1pPr algn="l">
              <a:defRPr sz="2400" b="0">
                <a:solidFill>
                  <a:srgbClr val="FFFFFF"/>
                </a:solidFill>
              </a:defRPr>
            </a:lvl1pPr>
          </a:lstStyle>
          <a:p>
            <a:pPr rtl="0"/>
            <a:r>
              <a:rPr lang="fr-FR" noProof="0"/>
              <a:t>Modifiez le style du titre</a:t>
            </a:r>
            <a:endParaRPr lang="fr-FR" noProof="0" dirty="0"/>
          </a:p>
        </p:txBody>
      </p:sp>
      <p:sp>
        <p:nvSpPr>
          <p:cNvPr id="8" name="Espace réservé de la date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rtlCol="0"/>
          <a:lstStyle/>
          <a:p>
            <a:pPr rtl="0"/>
            <a:fld id="{DCEDAF7C-3376-4EE6-BD8D-5652BC979159}" type="datetime1">
              <a:rPr lang="fr-FR" noProof="0" smtClean="0"/>
              <a:t>15/11/2021</a:t>
            </a:fld>
            <a:endParaRPr lang="fr-FR" noProof="0" dirty="0"/>
          </a:p>
        </p:txBody>
      </p:sp>
      <p:sp>
        <p:nvSpPr>
          <p:cNvPr id="10" name="Espace réservé du pied de page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rtlCol="0"/>
          <a:lstStyle/>
          <a:p>
            <a:pPr rtl="0"/>
            <a:endParaRPr lang="fr-FR" noProof="0" dirty="0"/>
          </a:p>
        </p:txBody>
      </p:sp>
      <p:sp>
        <p:nvSpPr>
          <p:cNvPr id="11" name="Espace réservé du numéro de diapositive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rtlCol="0"/>
          <a:lstStyle/>
          <a:p>
            <a:pPr rtl="0"/>
            <a:fld id="{3A98EE3D-8CD1-4C3F-BD1C-C98C9596463C}" type="slidenum">
              <a:rPr lang="fr-FR" noProof="0" smtClean="0"/>
              <a:pPr rtl="0"/>
              <a:t>‹N°›</a:t>
            </a:fld>
            <a:endParaRPr lang="fr-FR" noProof="0" dirty="0"/>
          </a:p>
        </p:txBody>
      </p:sp>
    </p:spTree>
    <p:extLst>
      <p:ext uri="{BB962C8B-B14F-4D97-AF65-F5344CB8AC3E}">
        <p14:creationId xmlns:p14="http://schemas.microsoft.com/office/powerpoint/2010/main" val="41241791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Contenu avec légende">
    <p:spTree>
      <p:nvGrpSpPr>
        <p:cNvPr id="1" name=""/>
        <p:cNvGrpSpPr/>
        <p:nvPr/>
      </p:nvGrpSpPr>
      <p:grpSpPr>
        <a:xfrm>
          <a:off x="0" y="0"/>
          <a:ext cx="0" cy="0"/>
          <a:chOff x="0" y="0"/>
          <a:chExt cx="0" cy="0"/>
        </a:xfrm>
      </p:grpSpPr>
      <p:sp>
        <p:nvSpPr>
          <p:cNvPr id="9" name="Rectangle 8"/>
          <p:cNvSpPr>
            <a:spLocks noChangeAspect="1"/>
          </p:cNvSpPr>
          <p:nvPr/>
        </p:nvSpPr>
        <p:spPr>
          <a:xfrm>
            <a:off x="1" y="0"/>
            <a:ext cx="12192000" cy="685800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re 1"/>
          <p:cNvSpPr>
            <a:spLocks noGrp="1"/>
          </p:cNvSpPr>
          <p:nvPr>
            <p:ph type="title"/>
          </p:nvPr>
        </p:nvSpPr>
        <p:spPr>
          <a:xfrm>
            <a:off x="767857" y="2647728"/>
            <a:ext cx="3031852" cy="1722419"/>
          </a:xfrm>
        </p:spPr>
        <p:txBody>
          <a:bodyPr rtlCol="0" anchor="ctr">
            <a:normAutofit/>
          </a:bodyPr>
          <a:lstStyle>
            <a:lvl1pPr algn="l">
              <a:defRPr sz="2400" b="0">
                <a:solidFill>
                  <a:srgbClr val="FFFFFF"/>
                </a:solidFill>
              </a:defRPr>
            </a:lvl1pPr>
          </a:lstStyle>
          <a:p>
            <a:pPr rtl="0"/>
            <a:r>
              <a:rPr lang="fr-FR" noProof="0"/>
              <a:t>Modifiez le style du titre</a:t>
            </a:r>
            <a:endParaRPr lang="fr-FR" noProof="0" dirty="0"/>
          </a:p>
        </p:txBody>
      </p:sp>
      <p:sp>
        <p:nvSpPr>
          <p:cNvPr id="3" name="Espace réservé du contenu 2"/>
          <p:cNvSpPr>
            <a:spLocks noGrp="1"/>
          </p:cNvSpPr>
          <p:nvPr>
            <p:ph idx="1"/>
          </p:nvPr>
        </p:nvSpPr>
        <p:spPr>
          <a:xfrm>
            <a:off x="4900928" y="1179829"/>
            <a:ext cx="6650991" cy="4658216"/>
          </a:xfrm>
        </p:spPr>
        <p:txBody>
          <a:bodyPr rtlCol="0" anchor="ct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rtl="0"/>
            <a:r>
              <a:rPr lang="fr-FR" noProof="0"/>
              <a:t>Cliquez pour 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8" name="Espace réservé de la date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rtlCol="0"/>
          <a:lstStyle>
            <a:lvl1pPr>
              <a:defRPr>
                <a:solidFill>
                  <a:schemeClr val="bg2"/>
                </a:solidFill>
              </a:defRPr>
            </a:lvl1pPr>
          </a:lstStyle>
          <a:p>
            <a:pPr rtl="0"/>
            <a:fld id="{6796CD66-4680-4CC3-A3F9-18367F98F8DD}" type="datetime1">
              <a:rPr lang="fr-FR" noProof="0" smtClean="0"/>
              <a:t>15/11/2021</a:t>
            </a:fld>
            <a:endParaRPr lang="fr-FR" noProof="0" dirty="0"/>
          </a:p>
        </p:txBody>
      </p:sp>
      <p:sp>
        <p:nvSpPr>
          <p:cNvPr id="10" name="Espace réservé du pied de page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rtlCol="0"/>
          <a:lstStyle>
            <a:lvl1pPr>
              <a:defRPr>
                <a:solidFill>
                  <a:schemeClr val="bg2"/>
                </a:solidFill>
              </a:defRPr>
            </a:lvl1pPr>
          </a:lstStyle>
          <a:p>
            <a:pPr rtl="0"/>
            <a:endParaRPr lang="fr-FR" noProof="0" dirty="0"/>
          </a:p>
        </p:txBody>
      </p:sp>
      <p:sp>
        <p:nvSpPr>
          <p:cNvPr id="11" name="Espace réservé du numéro de diapositive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rtlCol="0"/>
          <a:lstStyle>
            <a:lvl1pPr>
              <a:defRPr>
                <a:solidFill>
                  <a:schemeClr val="bg2"/>
                </a:solidFill>
              </a:defRPr>
            </a:lvl1pPr>
          </a:lstStyle>
          <a:p>
            <a:pPr rtl="0"/>
            <a:fld id="{3A98EE3D-8CD1-4C3F-BD1C-C98C9596463C}" type="slidenum">
              <a:rPr lang="fr-FR" noProof="0" smtClean="0"/>
              <a:pPr rtl="0"/>
              <a:t>‹N°›</a:t>
            </a:fld>
            <a:endParaRPr lang="fr-FR" noProof="0" dirty="0"/>
          </a:p>
        </p:txBody>
      </p:sp>
      <p:sp>
        <p:nvSpPr>
          <p:cNvPr id="12" name="Rectangle 11"/>
          <p:cNvSpPr/>
          <p:nvPr userDrawn="1"/>
        </p:nvSpPr>
        <p:spPr>
          <a:xfrm rot="5400000">
            <a:off x="1415595" y="3435840"/>
            <a:ext cx="57607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0459554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1193" y="4693389"/>
            <a:ext cx="11029616" cy="566738"/>
          </a:xfrm>
        </p:spPr>
        <p:txBody>
          <a:bodyPr rtlCol="0" anchor="b">
            <a:normAutofit/>
          </a:bodyPr>
          <a:lstStyle>
            <a:lvl1pPr algn="l">
              <a:defRPr sz="2400" b="0">
                <a:solidFill>
                  <a:schemeClr val="tx1">
                    <a:lumMod val="75000"/>
                    <a:lumOff val="25000"/>
                  </a:schemeClr>
                </a:solidFill>
              </a:defRPr>
            </a:lvl1pPr>
          </a:lstStyle>
          <a:p>
            <a:pPr rtl="0"/>
            <a:r>
              <a:rPr lang="fr-FR" noProof="0"/>
              <a:t>Modifiez le style du titre</a:t>
            </a:r>
            <a:endParaRPr lang="fr-FR" noProof="0" dirty="0"/>
          </a:p>
        </p:txBody>
      </p:sp>
      <p:sp>
        <p:nvSpPr>
          <p:cNvPr id="3" name="Espace réservé d’image 2"/>
          <p:cNvSpPr>
            <a:spLocks noGrp="1" noChangeAspect="1"/>
          </p:cNvSpPr>
          <p:nvPr>
            <p:ph type="pic" idx="1"/>
          </p:nvPr>
        </p:nvSpPr>
        <p:spPr>
          <a:xfrm>
            <a:off x="447817" y="641350"/>
            <a:ext cx="11290859" cy="3651249"/>
          </a:xfrm>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fr-FR" noProof="0"/>
              <a:t>Cliquez sur l'icône pour ajouter une image</a:t>
            </a:r>
            <a:endParaRPr lang="fr-FR" noProof="0" dirty="0"/>
          </a:p>
        </p:txBody>
      </p:sp>
      <p:sp>
        <p:nvSpPr>
          <p:cNvPr id="4" name="Espace réservé du texte 3"/>
          <p:cNvSpPr>
            <a:spLocks noGrp="1"/>
          </p:cNvSpPr>
          <p:nvPr>
            <p:ph type="body" sz="half" idx="2"/>
          </p:nvPr>
        </p:nvSpPr>
        <p:spPr>
          <a:xfrm>
            <a:off x="581192" y="5260127"/>
            <a:ext cx="11029617" cy="998148"/>
          </a:xfrm>
        </p:spPr>
        <p:txBody>
          <a:bodyPr rtlCol="0"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fr-FR" noProof="0"/>
              <a:t>Cliquez pour modifier les styles du texte du masque</a:t>
            </a:r>
          </a:p>
        </p:txBody>
      </p:sp>
      <p:sp>
        <p:nvSpPr>
          <p:cNvPr id="5" name="Espace réservé de la date 4"/>
          <p:cNvSpPr>
            <a:spLocks noGrp="1"/>
          </p:cNvSpPr>
          <p:nvPr>
            <p:ph type="dt" sz="half" idx="10"/>
          </p:nvPr>
        </p:nvSpPr>
        <p:spPr/>
        <p:txBody>
          <a:bodyPr rtlCol="0"/>
          <a:lstStyle/>
          <a:p>
            <a:pPr rtl="0"/>
            <a:fld id="{BF521A41-3F5A-48D0-AF3B-2F216D52EC16}" type="datetime1">
              <a:rPr lang="fr-FR" noProof="0" smtClean="0"/>
              <a:t>15/11/2021</a:t>
            </a:fld>
            <a:endParaRPr lang="fr-FR" noProof="0" dirty="0"/>
          </a:p>
        </p:txBody>
      </p:sp>
      <p:sp>
        <p:nvSpPr>
          <p:cNvPr id="6" name="Espace réservé du pied de page 5"/>
          <p:cNvSpPr>
            <a:spLocks noGrp="1"/>
          </p:cNvSpPr>
          <p:nvPr>
            <p:ph type="ftr" sz="quarter" idx="11"/>
          </p:nvPr>
        </p:nvSpPr>
        <p:spPr/>
        <p:txBody>
          <a:bodyPr rtlCol="0"/>
          <a:lstStyle/>
          <a:p>
            <a:pPr algn="l" rtl="0"/>
            <a:endParaRPr lang="fr-FR" noProof="0" dirty="0"/>
          </a:p>
        </p:txBody>
      </p:sp>
      <p:sp>
        <p:nvSpPr>
          <p:cNvPr id="7" name="Espace réservé du numéro de diapositive 6"/>
          <p:cNvSpPr>
            <a:spLocks noGrp="1"/>
          </p:cNvSpPr>
          <p:nvPr>
            <p:ph type="sldNum" sz="quarter" idx="12"/>
          </p:nvPr>
        </p:nvSpPr>
        <p:spPr/>
        <p:txBody>
          <a:bodyPr rtlCol="0"/>
          <a:lstStyle/>
          <a:p>
            <a:pPr rtl="0"/>
            <a:fld id="{3A98EE3D-8CD1-4C3F-BD1C-C98C9596463C}" type="slidenum">
              <a:rPr lang="fr-FR" noProof="0" smtClean="0"/>
              <a:t>‹N°›</a:t>
            </a:fld>
            <a:endParaRPr lang="fr-FR" noProof="0" dirty="0"/>
          </a:p>
        </p:txBody>
      </p:sp>
    </p:spTree>
    <p:extLst>
      <p:ext uri="{BB962C8B-B14F-4D97-AF65-F5344CB8AC3E}">
        <p14:creationId xmlns:p14="http://schemas.microsoft.com/office/powerpoint/2010/main" val="22963490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9" name="Titre 1"/>
          <p:cNvSpPr>
            <a:spLocks noGrp="1"/>
          </p:cNvSpPr>
          <p:nvPr>
            <p:ph type="title"/>
          </p:nvPr>
        </p:nvSpPr>
        <p:spPr>
          <a:xfrm>
            <a:off x="581192" y="702156"/>
            <a:ext cx="11029616" cy="1013800"/>
          </a:xfrm>
        </p:spPr>
        <p:txBody>
          <a:bodyPr rtlCol="0"/>
          <a:lstStyle/>
          <a:p>
            <a:pPr rtl="0"/>
            <a:r>
              <a:rPr lang="fr-FR" noProof="0"/>
              <a:t>Modifiez le style du titre</a:t>
            </a:r>
            <a:endParaRPr lang="fr-FR" noProof="0" dirty="0"/>
          </a:p>
        </p:txBody>
      </p:sp>
      <p:sp>
        <p:nvSpPr>
          <p:cNvPr id="3" name="Espace réservé du texte vertical 2"/>
          <p:cNvSpPr>
            <a:spLocks noGrp="1"/>
          </p:cNvSpPr>
          <p:nvPr>
            <p:ph type="body" orient="vert" idx="1"/>
          </p:nvPr>
        </p:nvSpPr>
        <p:spPr/>
        <p:txBody>
          <a:bodyPr vert="eaVert" rtlCol="0" anchor="t"/>
          <a:lstStyle>
            <a:lvl1pPr algn="l">
              <a:defRPr/>
            </a:lvl1pPr>
            <a:lvl2pPr algn="l">
              <a:defRPr/>
            </a:lvl2pPr>
            <a:lvl3pPr algn="l">
              <a:defRPr/>
            </a:lvl3pPr>
            <a:lvl4pPr algn="l">
              <a:defRPr/>
            </a:lvl4pPr>
            <a:lvl5pPr algn="l">
              <a:defRPr/>
            </a:lvl5pPr>
          </a:lstStyle>
          <a:p>
            <a:pPr lvl="0" rtl="0"/>
            <a:r>
              <a:rPr lang="fr-FR" noProof="0"/>
              <a:t>Cliquez pour 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4" name="Espace réservé de la date 3"/>
          <p:cNvSpPr>
            <a:spLocks noGrp="1"/>
          </p:cNvSpPr>
          <p:nvPr>
            <p:ph type="dt" sz="half" idx="10"/>
          </p:nvPr>
        </p:nvSpPr>
        <p:spPr/>
        <p:txBody>
          <a:bodyPr rtlCol="0"/>
          <a:lstStyle/>
          <a:p>
            <a:pPr rtl="0"/>
            <a:fld id="{CC82A1C0-46F4-4109-876F-43A7280B7530}" type="datetime1">
              <a:rPr lang="fr-FR" noProof="0" smtClean="0"/>
              <a:t>15/11/2021</a:t>
            </a:fld>
            <a:endParaRPr lang="fr-FR" noProof="0" dirty="0"/>
          </a:p>
        </p:txBody>
      </p:sp>
      <p:sp>
        <p:nvSpPr>
          <p:cNvPr id="5" name="Espace réservé du pied de page 4"/>
          <p:cNvSpPr>
            <a:spLocks noGrp="1"/>
          </p:cNvSpPr>
          <p:nvPr>
            <p:ph type="ftr" sz="quarter" idx="11"/>
          </p:nvPr>
        </p:nvSpPr>
        <p:spPr/>
        <p:txBody>
          <a:bodyPr rtlCol="0"/>
          <a:lstStyle/>
          <a:p>
            <a:pPr rtl="0"/>
            <a:endParaRPr lang="fr-FR" noProof="0" dirty="0"/>
          </a:p>
        </p:txBody>
      </p:sp>
      <p:sp>
        <p:nvSpPr>
          <p:cNvPr id="6" name="Espace réservé du numéro de diapositive 5"/>
          <p:cNvSpPr>
            <a:spLocks noGrp="1"/>
          </p:cNvSpPr>
          <p:nvPr>
            <p:ph type="sldNum" sz="quarter" idx="12"/>
          </p:nvPr>
        </p:nvSpPr>
        <p:spPr/>
        <p:txBody>
          <a:bodyPr rtlCol="0"/>
          <a:lstStyle/>
          <a:p>
            <a:pPr rtl="0"/>
            <a:fld id="{3A98EE3D-8CD1-4C3F-BD1C-C98C9596463C}" type="slidenum">
              <a:rPr lang="fr-FR" noProof="0" smtClean="0"/>
              <a:t>‹N°›</a:t>
            </a:fld>
            <a:endParaRPr lang="fr-FR" noProof="0" dirty="0"/>
          </a:p>
        </p:txBody>
      </p:sp>
    </p:spTree>
    <p:extLst>
      <p:ext uri="{BB962C8B-B14F-4D97-AF65-F5344CB8AC3E}">
        <p14:creationId xmlns:p14="http://schemas.microsoft.com/office/powerpoint/2010/main" val="1155914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7" name="Rectangle 6"/>
          <p:cNvSpPr>
            <a:spLocks noChangeAspect="1"/>
          </p:cNvSpPr>
          <p:nvPr/>
        </p:nvSpPr>
        <p:spPr>
          <a:xfrm>
            <a:off x="8058151" y="599725"/>
            <a:ext cx="3687316"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re vertical 1"/>
          <p:cNvSpPr>
            <a:spLocks noGrp="1"/>
          </p:cNvSpPr>
          <p:nvPr>
            <p:ph type="title" orient="vert"/>
          </p:nvPr>
        </p:nvSpPr>
        <p:spPr>
          <a:xfrm>
            <a:off x="8204200" y="863600"/>
            <a:ext cx="3124200" cy="4807326"/>
          </a:xfrm>
        </p:spPr>
        <p:txBody>
          <a:bodyPr vert="eaVert" rtlCol="0" anchor="ctr"/>
          <a:lstStyle>
            <a:lvl1pPr>
              <a:defRPr>
                <a:solidFill>
                  <a:srgbClr val="FFFFFF"/>
                </a:solidFill>
              </a:defRPr>
            </a:lvl1pPr>
          </a:lstStyle>
          <a:p>
            <a:pPr rtl="0"/>
            <a:r>
              <a:rPr lang="fr-FR" noProof="0"/>
              <a:t>Modifiez le style du titre</a:t>
            </a:r>
            <a:endParaRPr lang="fr-FR" noProof="0" dirty="0"/>
          </a:p>
        </p:txBody>
      </p:sp>
      <p:sp>
        <p:nvSpPr>
          <p:cNvPr id="3" name="Espace réservé du texte vertical 2"/>
          <p:cNvSpPr>
            <a:spLocks noGrp="1"/>
          </p:cNvSpPr>
          <p:nvPr>
            <p:ph type="body" orient="vert" idx="1"/>
          </p:nvPr>
        </p:nvSpPr>
        <p:spPr>
          <a:xfrm>
            <a:off x="774923" y="863600"/>
            <a:ext cx="7161625" cy="4807326"/>
          </a:xfrm>
        </p:spPr>
        <p:txBody>
          <a:bodyPr vert="eaVert" rtlCol="0" anchor="t"/>
          <a:lstStyle/>
          <a:p>
            <a:pPr lvl="0" rtl="0"/>
            <a:r>
              <a:rPr lang="fr-FR" noProof="0"/>
              <a:t>Cliquez pour 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8" name="Rectangle 7">
            <a:extLst>
              <a:ext uri="{FF2B5EF4-FFF2-40B4-BE49-F238E27FC236}">
                <a16:creationId xmlns:a16="http://schemas.microsoft.com/office/drawing/2014/main" id="{F6423B97-A5D4-47B9-8861-73B3707A04CF}"/>
              </a:ext>
            </a:extLst>
          </p:cNvPr>
          <p:cNvSpPr/>
          <p:nvPr/>
        </p:nvSpPr>
        <p:spPr>
          <a:xfrm>
            <a:off x="446534" y="457200"/>
            <a:ext cx="370332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id="{1AEC0421-37B4-4481-A10D-69FDF5EC7909}"/>
              </a:ext>
            </a:extLst>
          </p:cNvPr>
          <p:cNvSpPr/>
          <p:nvPr/>
        </p:nvSpPr>
        <p:spPr>
          <a:xfrm>
            <a:off x="8042147" y="453643"/>
            <a:ext cx="370332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5F7265B5-9F97-4F1E-99E9-74F7B7E62337}"/>
              </a:ext>
            </a:extLst>
          </p:cNvPr>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Espace réservé de la date 10">
            <a:extLst>
              <a:ext uri="{FF2B5EF4-FFF2-40B4-BE49-F238E27FC236}">
                <a16:creationId xmlns:a16="http://schemas.microsoft.com/office/drawing/2014/main" id="{5C74A470-3BD3-4F33-80E5-67E6E87FCBE7}"/>
              </a:ext>
            </a:extLst>
          </p:cNvPr>
          <p:cNvSpPr>
            <a:spLocks noGrp="1"/>
          </p:cNvSpPr>
          <p:nvPr>
            <p:ph type="dt" sz="half" idx="10"/>
          </p:nvPr>
        </p:nvSpPr>
        <p:spPr/>
        <p:txBody>
          <a:bodyPr rtlCol="0"/>
          <a:lstStyle/>
          <a:p>
            <a:pPr rtl="0"/>
            <a:fld id="{3C3B9790-8F23-4331-AEEF-237362EA8BF0}" type="datetime1">
              <a:rPr lang="fr-FR" noProof="0" smtClean="0"/>
              <a:t>15/11/2021</a:t>
            </a:fld>
            <a:endParaRPr lang="fr-FR" noProof="0" dirty="0"/>
          </a:p>
        </p:txBody>
      </p:sp>
      <p:sp>
        <p:nvSpPr>
          <p:cNvPr id="12" name="Espace réservé du pied de page 11">
            <a:extLst>
              <a:ext uri="{FF2B5EF4-FFF2-40B4-BE49-F238E27FC236}">
                <a16:creationId xmlns:a16="http://schemas.microsoft.com/office/drawing/2014/main" id="{9A3A30BA-DB50-4D7D-BCDE-17D20FB354DF}"/>
              </a:ext>
            </a:extLst>
          </p:cNvPr>
          <p:cNvSpPr>
            <a:spLocks noGrp="1"/>
          </p:cNvSpPr>
          <p:nvPr>
            <p:ph type="ftr" sz="quarter" idx="11"/>
          </p:nvPr>
        </p:nvSpPr>
        <p:spPr/>
        <p:txBody>
          <a:bodyPr rtlCol="0"/>
          <a:lstStyle/>
          <a:p>
            <a:pPr rtl="0"/>
            <a:endParaRPr lang="fr-FR" noProof="0" dirty="0"/>
          </a:p>
        </p:txBody>
      </p:sp>
      <p:sp>
        <p:nvSpPr>
          <p:cNvPr id="13" name="Espace réservé du numéro de diapositive 12">
            <a:extLst>
              <a:ext uri="{FF2B5EF4-FFF2-40B4-BE49-F238E27FC236}">
                <a16:creationId xmlns:a16="http://schemas.microsoft.com/office/drawing/2014/main" id="{76FF9E58-C0B2-436B-A21C-DB45A00D6515}"/>
              </a:ext>
            </a:extLst>
          </p:cNvPr>
          <p:cNvSpPr>
            <a:spLocks noGrp="1"/>
          </p:cNvSpPr>
          <p:nvPr>
            <p:ph type="sldNum" sz="quarter" idx="12"/>
          </p:nvPr>
        </p:nvSpPr>
        <p:spPr/>
        <p:txBody>
          <a:bodyPr rtlCol="0"/>
          <a:lstStyle/>
          <a:p>
            <a:pPr rtl="0"/>
            <a:fld id="{3A98EE3D-8CD1-4C3F-BD1C-C98C9596463C}" type="slidenum">
              <a:rPr lang="fr-FR" noProof="0" smtClean="0"/>
              <a:t>‹N°›</a:t>
            </a:fld>
            <a:endParaRPr lang="fr-FR" noProof="0" dirty="0"/>
          </a:p>
        </p:txBody>
      </p:sp>
    </p:spTree>
    <p:extLst>
      <p:ext uri="{BB962C8B-B14F-4D97-AF65-F5344CB8AC3E}">
        <p14:creationId xmlns:p14="http://schemas.microsoft.com/office/powerpoint/2010/main" val="2186844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re de diapositive">
    <p:spTree>
      <p:nvGrpSpPr>
        <p:cNvPr id="1" name=""/>
        <p:cNvGrpSpPr/>
        <p:nvPr/>
      </p:nvGrpSpPr>
      <p:grpSpPr>
        <a:xfrm>
          <a:off x="0" y="0"/>
          <a:ext cx="0" cy="0"/>
          <a:chOff x="0" y="0"/>
          <a:chExt cx="0" cy="0"/>
        </a:xfrm>
      </p:grpSpPr>
      <p:sp>
        <p:nvSpPr>
          <p:cNvPr id="5" name="Espace réservé d’image 4"/>
          <p:cNvSpPr>
            <a:spLocks noGrp="1"/>
          </p:cNvSpPr>
          <p:nvPr>
            <p:ph type="pic" sz="quarter" idx="13"/>
          </p:nvPr>
        </p:nvSpPr>
        <p:spPr>
          <a:xfrm>
            <a:off x="0" y="0"/>
            <a:ext cx="12192000" cy="6858000"/>
          </a:xfrm>
        </p:spPr>
        <p:txBody>
          <a:bodyPr rtlCol="0"/>
          <a:lstStyle>
            <a:lvl1pPr algn="ctr">
              <a:defRPr/>
            </a:lvl1pPr>
          </a:lstStyle>
          <a:p>
            <a:pPr rtl="0"/>
            <a:r>
              <a:rPr lang="fr-FR" noProof="0"/>
              <a:t>Cliquez sur l'icône pour ajouter une image</a:t>
            </a:r>
            <a:endParaRPr lang="fr-FR" noProof="0" dirty="0"/>
          </a:p>
        </p:txBody>
      </p:sp>
      <p:sp>
        <p:nvSpPr>
          <p:cNvPr id="11" name="Rectangle 10"/>
          <p:cNvSpPr/>
          <p:nvPr userDrawn="1"/>
        </p:nvSpPr>
        <p:spPr>
          <a:xfrm>
            <a:off x="446534" y="4284627"/>
            <a:ext cx="11292840" cy="2011678"/>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3" name="Sous-titre 2"/>
          <p:cNvSpPr>
            <a:spLocks noGrp="1"/>
          </p:cNvSpPr>
          <p:nvPr>
            <p:ph type="subTitle" idx="1"/>
          </p:nvPr>
        </p:nvSpPr>
        <p:spPr>
          <a:xfrm>
            <a:off x="581194" y="5695849"/>
            <a:ext cx="10993546" cy="590321"/>
          </a:xfrm>
        </p:spPr>
        <p:txBody>
          <a:bodyPr rtlCol="0"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fr-FR" noProof="0"/>
              <a:t>Modifiez le style des sous-titres du masque</a:t>
            </a:r>
            <a:endParaRPr lang="fr-FR" noProof="0" dirty="0"/>
          </a:p>
        </p:txBody>
      </p:sp>
      <p:sp>
        <p:nvSpPr>
          <p:cNvPr id="12" name="Rectangle 11"/>
          <p:cNvSpPr/>
          <p:nvPr userDrawn="1"/>
        </p:nvSpPr>
        <p:spPr>
          <a:xfrm>
            <a:off x="446534" y="4114808"/>
            <a:ext cx="1129284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re 1"/>
          <p:cNvSpPr>
            <a:spLocks noGrp="1"/>
          </p:cNvSpPr>
          <p:nvPr>
            <p:ph type="ctrTitle"/>
          </p:nvPr>
        </p:nvSpPr>
        <p:spPr>
          <a:xfrm>
            <a:off x="581191" y="4220835"/>
            <a:ext cx="10993549" cy="1475013"/>
          </a:xfrm>
          <a:effectLst/>
        </p:spPr>
        <p:txBody>
          <a:bodyPr rtlCol="0" anchor="b">
            <a:normAutofit/>
          </a:bodyPr>
          <a:lstStyle>
            <a:lvl1pPr>
              <a:defRPr sz="3600">
                <a:solidFill>
                  <a:schemeClr val="bg1"/>
                </a:solidFill>
              </a:defRPr>
            </a:lvl1pPr>
          </a:lstStyle>
          <a:p>
            <a:pPr rtl="0"/>
            <a:r>
              <a:rPr lang="fr-FR" noProof="0"/>
              <a:t>Modifiez le style du titre</a:t>
            </a:r>
            <a:endParaRPr lang="fr-FR" noProof="0" dirty="0"/>
          </a:p>
        </p:txBody>
      </p:sp>
    </p:spTree>
    <p:extLst>
      <p:ext uri="{BB962C8B-B14F-4D97-AF65-F5344CB8AC3E}">
        <p14:creationId xmlns:p14="http://schemas.microsoft.com/office/powerpoint/2010/main" val="4283342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581192" y="702156"/>
            <a:ext cx="11029616" cy="1188720"/>
          </a:xfrm>
        </p:spPr>
        <p:txBody>
          <a:bodyPr rtlCol="0"/>
          <a:lstStyle/>
          <a:p>
            <a:pPr rtl="0"/>
            <a:r>
              <a:rPr lang="fr-FR" noProof="0"/>
              <a:t>Modifiez le style du titre</a:t>
            </a:r>
            <a:endParaRPr lang="fr-FR" noProof="0" dirty="0"/>
          </a:p>
        </p:txBody>
      </p:sp>
      <p:sp>
        <p:nvSpPr>
          <p:cNvPr id="3" name="Espace réservé du contenu 2"/>
          <p:cNvSpPr>
            <a:spLocks noGrp="1"/>
          </p:cNvSpPr>
          <p:nvPr>
            <p:ph idx="1"/>
          </p:nvPr>
        </p:nvSpPr>
        <p:spPr>
          <a:xfrm>
            <a:off x="581192" y="2340864"/>
            <a:ext cx="11029615" cy="3634486"/>
          </a:xfrm>
        </p:spPr>
        <p:txBody>
          <a:bodyPr rtlCol="0"/>
          <a:lstStyle/>
          <a:p>
            <a:pPr lvl="0" rtl="0"/>
            <a:r>
              <a:rPr lang="fr-FR" noProof="0"/>
              <a:t>Cliquez pour 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8" name="Espace réservé de la date 7">
            <a:extLst>
              <a:ext uri="{FF2B5EF4-FFF2-40B4-BE49-F238E27FC236}">
                <a16:creationId xmlns:a16="http://schemas.microsoft.com/office/drawing/2014/main" id="{770E6237-3456-439F-802D-3BA93FC7E3E5}"/>
              </a:ext>
            </a:extLst>
          </p:cNvPr>
          <p:cNvSpPr>
            <a:spLocks noGrp="1"/>
          </p:cNvSpPr>
          <p:nvPr>
            <p:ph type="dt" sz="half" idx="10"/>
          </p:nvPr>
        </p:nvSpPr>
        <p:spPr/>
        <p:txBody>
          <a:bodyPr rtlCol="0"/>
          <a:lstStyle/>
          <a:p>
            <a:pPr rtl="0"/>
            <a:fld id="{78C0292F-8ABB-4C95-A739-1E2E7466A0BB}" type="datetime1">
              <a:rPr lang="fr-FR" noProof="0" smtClean="0"/>
              <a:t>15/11/2021</a:t>
            </a:fld>
            <a:endParaRPr lang="fr-FR" noProof="0" dirty="0"/>
          </a:p>
        </p:txBody>
      </p:sp>
      <p:sp>
        <p:nvSpPr>
          <p:cNvPr id="9" name="Espace réservé du pied de page 8">
            <a:extLst>
              <a:ext uri="{FF2B5EF4-FFF2-40B4-BE49-F238E27FC236}">
                <a16:creationId xmlns:a16="http://schemas.microsoft.com/office/drawing/2014/main" id="{1356D3B5-6063-4A89-B88F-9D3043916FF8}"/>
              </a:ext>
            </a:extLst>
          </p:cNvPr>
          <p:cNvSpPr>
            <a:spLocks noGrp="1"/>
          </p:cNvSpPr>
          <p:nvPr>
            <p:ph type="ftr" sz="quarter" idx="11"/>
          </p:nvPr>
        </p:nvSpPr>
        <p:spPr/>
        <p:txBody>
          <a:bodyPr rtlCol="0"/>
          <a:lstStyle/>
          <a:p>
            <a:pPr rtl="0"/>
            <a:endParaRPr lang="fr-FR" noProof="0" dirty="0"/>
          </a:p>
        </p:txBody>
      </p:sp>
      <p:sp>
        <p:nvSpPr>
          <p:cNvPr id="10" name="Espace réservé du numéro de diapositive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rtlCol="0"/>
          <a:lstStyle/>
          <a:p>
            <a:pPr rtl="0"/>
            <a:fld id="{3A98EE3D-8CD1-4C3F-BD1C-C98C9596463C}" type="slidenum">
              <a:rPr lang="fr-FR" noProof="0" smtClean="0"/>
              <a:t>‹N°›</a:t>
            </a:fld>
            <a:endParaRPr lang="fr-FR" noProof="0" dirty="0"/>
          </a:p>
        </p:txBody>
      </p:sp>
    </p:spTree>
    <p:extLst>
      <p:ext uri="{BB962C8B-B14F-4D97-AF65-F5344CB8AC3E}">
        <p14:creationId xmlns:p14="http://schemas.microsoft.com/office/powerpoint/2010/main" val="29616483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re 1"/>
          <p:cNvSpPr>
            <a:spLocks noGrp="1"/>
          </p:cNvSpPr>
          <p:nvPr>
            <p:ph type="title"/>
          </p:nvPr>
        </p:nvSpPr>
        <p:spPr>
          <a:xfrm>
            <a:off x="581193" y="2393950"/>
            <a:ext cx="11029615" cy="2147467"/>
          </a:xfrm>
        </p:spPr>
        <p:txBody>
          <a:bodyPr rtlCol="0" anchor="b">
            <a:normAutofit/>
          </a:bodyPr>
          <a:lstStyle>
            <a:lvl1pPr algn="l">
              <a:defRPr sz="3600" b="0" cap="all">
                <a:solidFill>
                  <a:schemeClr val="tx1">
                    <a:lumMod val="75000"/>
                    <a:lumOff val="25000"/>
                  </a:schemeClr>
                </a:solidFill>
              </a:defRPr>
            </a:lvl1pPr>
          </a:lstStyle>
          <a:p>
            <a:pPr rtl="0"/>
            <a:r>
              <a:rPr lang="fr-FR" noProof="0"/>
              <a:t>Modifiez le style du titre</a:t>
            </a:r>
            <a:endParaRPr lang="fr-FR" noProof="0" dirty="0"/>
          </a:p>
        </p:txBody>
      </p:sp>
      <p:sp>
        <p:nvSpPr>
          <p:cNvPr id="3" name="Espace réservé du texte 2"/>
          <p:cNvSpPr>
            <a:spLocks noGrp="1"/>
          </p:cNvSpPr>
          <p:nvPr>
            <p:ph type="body" idx="1" hasCustomPrompt="1"/>
          </p:nvPr>
        </p:nvSpPr>
        <p:spPr>
          <a:xfrm>
            <a:off x="581192" y="4541417"/>
            <a:ext cx="11029615" cy="600556"/>
          </a:xfrm>
        </p:spPr>
        <p:txBody>
          <a:bodyPr rtlCol="0" anchor="t">
            <a:normAutofit/>
          </a:bodyPr>
          <a:lstStyle>
            <a:lvl1pPr marL="0" indent="0" algn="l" rtl="0">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fr-FR" noProof="0" dirty="0"/>
              <a:t>MODIFIEZ LES STYLES DU TEXTE DU MASQUE</a:t>
            </a:r>
          </a:p>
        </p:txBody>
      </p:sp>
      <p:sp>
        <p:nvSpPr>
          <p:cNvPr id="7" name="Espace réservé de la date 6">
            <a:extLst>
              <a:ext uri="{FF2B5EF4-FFF2-40B4-BE49-F238E27FC236}">
                <a16:creationId xmlns:a16="http://schemas.microsoft.com/office/drawing/2014/main" id="{61582016-5696-4A93-887F-BBB3B9002FE5}"/>
              </a:ext>
            </a:extLst>
          </p:cNvPr>
          <p:cNvSpPr>
            <a:spLocks noGrp="1"/>
          </p:cNvSpPr>
          <p:nvPr>
            <p:ph type="dt" sz="half" idx="10"/>
          </p:nvPr>
        </p:nvSpPr>
        <p:spPr/>
        <p:txBody>
          <a:bodyPr rtlCol="0"/>
          <a:lstStyle/>
          <a:p>
            <a:pPr rtl="0"/>
            <a:fld id="{DFE37105-CED5-4C81-BB86-3FE79FB5D044}" type="datetime1">
              <a:rPr lang="fr-FR" noProof="0" smtClean="0"/>
              <a:t>15/11/2021</a:t>
            </a:fld>
            <a:endParaRPr lang="fr-FR" noProof="0" dirty="0"/>
          </a:p>
        </p:txBody>
      </p:sp>
      <p:sp>
        <p:nvSpPr>
          <p:cNvPr id="9" name="Espace réservé du pied de page 8">
            <a:extLst>
              <a:ext uri="{FF2B5EF4-FFF2-40B4-BE49-F238E27FC236}">
                <a16:creationId xmlns:a16="http://schemas.microsoft.com/office/drawing/2014/main" id="{857CFCD5-1192-4E18-8A8F-29E153B44DA4}"/>
              </a:ext>
            </a:extLst>
          </p:cNvPr>
          <p:cNvSpPr>
            <a:spLocks noGrp="1"/>
          </p:cNvSpPr>
          <p:nvPr>
            <p:ph type="ftr" sz="quarter" idx="11"/>
          </p:nvPr>
        </p:nvSpPr>
        <p:spPr/>
        <p:txBody>
          <a:bodyPr rtlCol="0"/>
          <a:lstStyle/>
          <a:p>
            <a:pPr rtl="0"/>
            <a:endParaRPr lang="fr-FR" noProof="0" dirty="0"/>
          </a:p>
        </p:txBody>
      </p:sp>
      <p:sp>
        <p:nvSpPr>
          <p:cNvPr id="10" name="Espace réservé du numéro de diapositive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rtlCol="0"/>
          <a:lstStyle/>
          <a:p>
            <a:pPr rtl="0"/>
            <a:fld id="{3A98EE3D-8CD1-4C3F-BD1C-C98C9596463C}" type="slidenum">
              <a:rPr lang="fr-FR" noProof="0" smtClean="0"/>
              <a:t>‹N°›</a:t>
            </a:fld>
            <a:endParaRPr lang="fr-FR" noProof="0" dirty="0"/>
          </a:p>
        </p:txBody>
      </p:sp>
    </p:spTree>
    <p:extLst>
      <p:ext uri="{BB962C8B-B14F-4D97-AF65-F5344CB8AC3E}">
        <p14:creationId xmlns:p14="http://schemas.microsoft.com/office/powerpoint/2010/main" val="3661439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581193" y="729658"/>
            <a:ext cx="11029616" cy="988332"/>
          </a:xfrm>
        </p:spPr>
        <p:txBody>
          <a:bodyPr rtlCol="0"/>
          <a:lstStyle/>
          <a:p>
            <a:pPr rtl="0"/>
            <a:r>
              <a:rPr lang="fr-FR" noProof="0"/>
              <a:t>Modifiez le style du titre</a:t>
            </a:r>
            <a:endParaRPr lang="fr-FR" noProof="0" dirty="0"/>
          </a:p>
        </p:txBody>
      </p:sp>
      <p:sp>
        <p:nvSpPr>
          <p:cNvPr id="3" name="Espace réservé du contenu 2"/>
          <p:cNvSpPr>
            <a:spLocks noGrp="1"/>
          </p:cNvSpPr>
          <p:nvPr>
            <p:ph sz="half" idx="1"/>
          </p:nvPr>
        </p:nvSpPr>
        <p:spPr>
          <a:xfrm>
            <a:off x="581193" y="2228003"/>
            <a:ext cx="5194767" cy="3633047"/>
          </a:xfrm>
        </p:spPr>
        <p:txBody>
          <a:bodyPr rtlCol="0">
            <a:normAutofit/>
          </a:bodyPr>
          <a:lstStyle/>
          <a:p>
            <a:pPr lvl="0" rtl="0"/>
            <a:r>
              <a:rPr lang="fr-FR" noProof="0"/>
              <a:t>Cliquez pour 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4" name="Espace réservé du contenu 3"/>
          <p:cNvSpPr>
            <a:spLocks noGrp="1"/>
          </p:cNvSpPr>
          <p:nvPr>
            <p:ph sz="half" idx="2"/>
          </p:nvPr>
        </p:nvSpPr>
        <p:spPr>
          <a:xfrm>
            <a:off x="6416039" y="2228003"/>
            <a:ext cx="5194769" cy="3633047"/>
          </a:xfrm>
        </p:spPr>
        <p:txBody>
          <a:bodyPr rtlCol="0">
            <a:normAutofit/>
          </a:bodyPr>
          <a:lstStyle/>
          <a:p>
            <a:pPr lvl="0" rtl="0"/>
            <a:r>
              <a:rPr lang="fr-FR" noProof="0"/>
              <a:t>Cliquez pour 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5" name="Espace réservé de la date 4"/>
          <p:cNvSpPr>
            <a:spLocks noGrp="1"/>
          </p:cNvSpPr>
          <p:nvPr>
            <p:ph type="dt" sz="half" idx="10"/>
          </p:nvPr>
        </p:nvSpPr>
        <p:spPr/>
        <p:txBody>
          <a:bodyPr rtlCol="0"/>
          <a:lstStyle/>
          <a:p>
            <a:pPr rtl="0"/>
            <a:fld id="{2C770745-E78C-4045-B940-025A8E32A3E0}" type="datetime1">
              <a:rPr lang="fr-FR" noProof="0" smtClean="0"/>
              <a:t>15/11/2021</a:t>
            </a:fld>
            <a:endParaRPr lang="fr-FR" noProof="0" dirty="0"/>
          </a:p>
        </p:txBody>
      </p:sp>
      <p:sp>
        <p:nvSpPr>
          <p:cNvPr id="6" name="Espace réservé du pied de page 5"/>
          <p:cNvSpPr>
            <a:spLocks noGrp="1"/>
          </p:cNvSpPr>
          <p:nvPr>
            <p:ph type="ftr" sz="quarter" idx="11"/>
          </p:nvPr>
        </p:nvSpPr>
        <p:spPr/>
        <p:txBody>
          <a:bodyPr rtlCol="0"/>
          <a:lstStyle/>
          <a:p>
            <a:pPr rtl="0"/>
            <a:endParaRPr lang="fr-FR" noProof="0" dirty="0"/>
          </a:p>
        </p:txBody>
      </p:sp>
      <p:sp>
        <p:nvSpPr>
          <p:cNvPr id="7" name="Espace réservé du numéro de diapositive 6"/>
          <p:cNvSpPr>
            <a:spLocks noGrp="1"/>
          </p:cNvSpPr>
          <p:nvPr>
            <p:ph type="sldNum" sz="quarter" idx="12"/>
          </p:nvPr>
        </p:nvSpPr>
        <p:spPr/>
        <p:txBody>
          <a:bodyPr rtlCol="0"/>
          <a:lstStyle/>
          <a:p>
            <a:pPr rtl="0"/>
            <a:fld id="{3A98EE3D-8CD1-4C3F-BD1C-C98C9596463C}" type="slidenum">
              <a:rPr lang="fr-FR" noProof="0" smtClean="0"/>
              <a:t>‹N°›</a:t>
            </a:fld>
            <a:endParaRPr lang="fr-FR" noProof="0" dirty="0"/>
          </a:p>
        </p:txBody>
      </p:sp>
    </p:spTree>
    <p:extLst>
      <p:ext uri="{BB962C8B-B14F-4D97-AF65-F5344CB8AC3E}">
        <p14:creationId xmlns:p14="http://schemas.microsoft.com/office/powerpoint/2010/main" val="2301660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aison">
    <p:spTree>
      <p:nvGrpSpPr>
        <p:cNvPr id="1" name=""/>
        <p:cNvGrpSpPr/>
        <p:nvPr/>
      </p:nvGrpSpPr>
      <p:grpSpPr>
        <a:xfrm>
          <a:off x="0" y="0"/>
          <a:ext cx="0" cy="0"/>
          <a:chOff x="0" y="0"/>
          <a:chExt cx="0" cy="0"/>
        </a:xfrm>
      </p:grpSpPr>
      <p:sp>
        <p:nvSpPr>
          <p:cNvPr id="12" name="Titre 1"/>
          <p:cNvSpPr>
            <a:spLocks noGrp="1"/>
          </p:cNvSpPr>
          <p:nvPr>
            <p:ph type="title"/>
          </p:nvPr>
        </p:nvSpPr>
        <p:spPr>
          <a:xfrm>
            <a:off x="581193" y="729658"/>
            <a:ext cx="11029616" cy="988332"/>
          </a:xfrm>
        </p:spPr>
        <p:txBody>
          <a:bodyPr rtlCol="0"/>
          <a:lstStyle/>
          <a:p>
            <a:pPr rtl="0"/>
            <a:r>
              <a:rPr lang="fr-FR" noProof="0"/>
              <a:t>Modifiez le style du titre</a:t>
            </a:r>
            <a:endParaRPr lang="fr-FR" noProof="0" dirty="0"/>
          </a:p>
        </p:txBody>
      </p:sp>
      <p:sp>
        <p:nvSpPr>
          <p:cNvPr id="3" name="Espace réservé du texte 2"/>
          <p:cNvSpPr>
            <a:spLocks noGrp="1"/>
          </p:cNvSpPr>
          <p:nvPr>
            <p:ph type="body" idx="1"/>
          </p:nvPr>
        </p:nvSpPr>
        <p:spPr>
          <a:xfrm>
            <a:off x="581191" y="2905648"/>
            <a:ext cx="5194769" cy="557784"/>
          </a:xfrm>
        </p:spPr>
        <p:txBody>
          <a:bodyPr rtlCol="0" anchor="ctr">
            <a:noAutofit/>
          </a:bodyPr>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a:t>Cliquez pour modifier les styles du texte du masque</a:t>
            </a:r>
          </a:p>
        </p:txBody>
      </p:sp>
      <p:sp>
        <p:nvSpPr>
          <p:cNvPr id="4" name="Espace réservé du contenu 3"/>
          <p:cNvSpPr>
            <a:spLocks noGrp="1"/>
          </p:cNvSpPr>
          <p:nvPr>
            <p:ph sz="half" idx="2"/>
          </p:nvPr>
        </p:nvSpPr>
        <p:spPr>
          <a:xfrm>
            <a:off x="581194" y="3580809"/>
            <a:ext cx="5194766" cy="2934999"/>
          </a:xfrm>
        </p:spPr>
        <p:txBody>
          <a:bodyPr rtlCol="0" anchor="t">
            <a:normAutofit/>
          </a:bodyPr>
          <a:lstStyle/>
          <a:p>
            <a:pPr lvl="0" rtl="0"/>
            <a:r>
              <a:rPr lang="fr-FR" noProof="0"/>
              <a:t>Cliquez pour 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5" name="Espace réservé du texte 4"/>
          <p:cNvSpPr>
            <a:spLocks noGrp="1"/>
          </p:cNvSpPr>
          <p:nvPr>
            <p:ph type="body" sz="quarter" idx="3" hasCustomPrompt="1"/>
          </p:nvPr>
        </p:nvSpPr>
        <p:spPr>
          <a:xfrm>
            <a:off x="6416039" y="2905649"/>
            <a:ext cx="5194770" cy="553373"/>
          </a:xfrm>
        </p:spPr>
        <p:txBody>
          <a:bodyPr rtlCol="0"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dirty="0"/>
              <a:t>Modifiez les styles du texte du masque</a:t>
            </a:r>
          </a:p>
        </p:txBody>
      </p:sp>
      <p:sp>
        <p:nvSpPr>
          <p:cNvPr id="6" name="Espace réservé du contenu 5"/>
          <p:cNvSpPr>
            <a:spLocks noGrp="1"/>
          </p:cNvSpPr>
          <p:nvPr>
            <p:ph sz="quarter" idx="4"/>
          </p:nvPr>
        </p:nvSpPr>
        <p:spPr>
          <a:xfrm>
            <a:off x="6416037" y="3580809"/>
            <a:ext cx="5194771" cy="2934999"/>
          </a:xfrm>
        </p:spPr>
        <p:txBody>
          <a:bodyPr rtlCol="0" anchor="t">
            <a:normAutofit/>
          </a:bodyPr>
          <a:lstStyle/>
          <a:p>
            <a:pPr lvl="0" rtl="0"/>
            <a:r>
              <a:rPr lang="fr-FR" noProof="0"/>
              <a:t>Cliquez pour 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7" name="Espace réservé de la date 6"/>
          <p:cNvSpPr>
            <a:spLocks noGrp="1"/>
          </p:cNvSpPr>
          <p:nvPr>
            <p:ph type="dt" sz="half" idx="10"/>
          </p:nvPr>
        </p:nvSpPr>
        <p:spPr/>
        <p:txBody>
          <a:bodyPr rtlCol="0"/>
          <a:lstStyle/>
          <a:p>
            <a:pPr rtl="0"/>
            <a:fld id="{15EBC503-F6E1-4929-986C-E5BE5DC4D111}" type="datetime1">
              <a:rPr lang="fr-FR" noProof="0" smtClean="0"/>
              <a:t>15/11/2021</a:t>
            </a:fld>
            <a:endParaRPr lang="fr-FR" noProof="0" dirty="0"/>
          </a:p>
        </p:txBody>
      </p:sp>
      <p:sp>
        <p:nvSpPr>
          <p:cNvPr id="8" name="Espace réservé du pied de page 7"/>
          <p:cNvSpPr>
            <a:spLocks noGrp="1"/>
          </p:cNvSpPr>
          <p:nvPr>
            <p:ph type="ftr" sz="quarter" idx="11"/>
          </p:nvPr>
        </p:nvSpPr>
        <p:spPr/>
        <p:txBody>
          <a:bodyPr rtlCol="0"/>
          <a:lstStyle/>
          <a:p>
            <a:pPr rtl="0"/>
            <a:endParaRPr lang="fr-FR" noProof="0" dirty="0"/>
          </a:p>
        </p:txBody>
      </p:sp>
      <p:sp>
        <p:nvSpPr>
          <p:cNvPr id="9" name="Espace réservé du numéro de diapositive 8"/>
          <p:cNvSpPr>
            <a:spLocks noGrp="1"/>
          </p:cNvSpPr>
          <p:nvPr>
            <p:ph type="sldNum" sz="quarter" idx="12"/>
          </p:nvPr>
        </p:nvSpPr>
        <p:spPr/>
        <p:txBody>
          <a:bodyPr rtlCol="0"/>
          <a:lstStyle/>
          <a:p>
            <a:pPr rtl="0"/>
            <a:fld id="{3A98EE3D-8CD1-4C3F-BD1C-C98C9596463C}" type="slidenum">
              <a:rPr lang="fr-FR" noProof="0" smtClean="0"/>
              <a:t>‹N°›</a:t>
            </a:fld>
            <a:endParaRPr lang="fr-FR" noProof="0" dirty="0"/>
          </a:p>
        </p:txBody>
      </p:sp>
    </p:spTree>
    <p:extLst>
      <p:ext uri="{BB962C8B-B14F-4D97-AF65-F5344CB8AC3E}">
        <p14:creationId xmlns:p14="http://schemas.microsoft.com/office/powerpoint/2010/main" val="3308255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re uniquement">
    <p:spTree>
      <p:nvGrpSpPr>
        <p:cNvPr id="1" name=""/>
        <p:cNvGrpSpPr/>
        <p:nvPr/>
      </p:nvGrpSpPr>
      <p:grpSpPr>
        <a:xfrm>
          <a:off x="0" y="0"/>
          <a:ext cx="0" cy="0"/>
          <a:chOff x="0" y="0"/>
          <a:chExt cx="0" cy="0"/>
        </a:xfrm>
      </p:grpSpPr>
      <p:sp>
        <p:nvSpPr>
          <p:cNvPr id="8" name="Titre 1"/>
          <p:cNvSpPr>
            <a:spLocks noGrp="1"/>
          </p:cNvSpPr>
          <p:nvPr>
            <p:ph type="title"/>
          </p:nvPr>
        </p:nvSpPr>
        <p:spPr>
          <a:xfrm>
            <a:off x="575894" y="729658"/>
            <a:ext cx="11029616" cy="988332"/>
          </a:xfrm>
        </p:spPr>
        <p:txBody>
          <a:bodyPr rtlCol="0"/>
          <a:lstStyle/>
          <a:p>
            <a:pPr rtl="0"/>
            <a:r>
              <a:rPr lang="fr-FR" noProof="0"/>
              <a:t>Modifiez le style du titre</a:t>
            </a:r>
            <a:endParaRPr lang="fr-FR" noProof="0" dirty="0"/>
          </a:p>
        </p:txBody>
      </p:sp>
      <p:sp>
        <p:nvSpPr>
          <p:cNvPr id="3" name="Espace réservé de la date 2"/>
          <p:cNvSpPr>
            <a:spLocks noGrp="1"/>
          </p:cNvSpPr>
          <p:nvPr>
            <p:ph type="dt" sz="half" idx="10"/>
          </p:nvPr>
        </p:nvSpPr>
        <p:spPr/>
        <p:txBody>
          <a:bodyPr rtlCol="0"/>
          <a:lstStyle/>
          <a:p>
            <a:pPr rtl="0"/>
            <a:fld id="{A0D38079-9A1C-4E85-B0C6-6793F2D364AD}" type="datetime1">
              <a:rPr lang="fr-FR" noProof="0" smtClean="0"/>
              <a:t>15/11/2021</a:t>
            </a:fld>
            <a:endParaRPr lang="fr-FR" noProof="0" dirty="0"/>
          </a:p>
        </p:txBody>
      </p:sp>
      <p:sp>
        <p:nvSpPr>
          <p:cNvPr id="4" name="Espace réservé du pied de page 3"/>
          <p:cNvSpPr>
            <a:spLocks noGrp="1"/>
          </p:cNvSpPr>
          <p:nvPr>
            <p:ph type="ftr" sz="quarter" idx="11"/>
          </p:nvPr>
        </p:nvSpPr>
        <p:spPr/>
        <p:txBody>
          <a:bodyPr rtlCol="0"/>
          <a:lstStyle/>
          <a:p>
            <a:pPr rtl="0"/>
            <a:endParaRPr lang="fr-FR" noProof="0" dirty="0"/>
          </a:p>
        </p:txBody>
      </p:sp>
      <p:sp>
        <p:nvSpPr>
          <p:cNvPr id="5" name="Espace réservé du numéro de diapositive 4"/>
          <p:cNvSpPr>
            <a:spLocks noGrp="1"/>
          </p:cNvSpPr>
          <p:nvPr>
            <p:ph type="sldNum" sz="quarter" idx="12"/>
          </p:nvPr>
        </p:nvSpPr>
        <p:spPr/>
        <p:txBody>
          <a:bodyPr rtlCol="0"/>
          <a:lstStyle/>
          <a:p>
            <a:pPr rtl="0"/>
            <a:fld id="{3A98EE3D-8CD1-4C3F-BD1C-C98C9596463C}" type="slidenum">
              <a:rPr lang="fr-FR" noProof="0" smtClean="0"/>
              <a:t>‹N°›</a:t>
            </a:fld>
            <a:endParaRPr lang="fr-FR" noProof="0" dirty="0"/>
          </a:p>
        </p:txBody>
      </p:sp>
    </p:spTree>
    <p:extLst>
      <p:ext uri="{BB962C8B-B14F-4D97-AF65-F5344CB8AC3E}">
        <p14:creationId xmlns:p14="http://schemas.microsoft.com/office/powerpoint/2010/main" val="3970103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re uniquem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94070D-8484-4B7B-ADE0-4CCDD6380285}"/>
              </a:ext>
              <a:ext uri="{C183D7F6-B498-43B3-948B-1728B52AA6E4}">
                <adec:decorative xmlns:adec="http://schemas.microsoft.com/office/drawing/2017/decorative" val="1"/>
              </a:ext>
            </a:extLst>
          </p:cNvPr>
          <p:cNvSpPr/>
          <p:nvPr userDrawn="1"/>
        </p:nvSpPr>
        <p:spPr>
          <a:xfrm>
            <a:off x="-8626" y="5120639"/>
            <a:ext cx="12200626" cy="173260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latin typeface="Arial" panose="020B0604020202020204" pitchFamily="34" charset="0"/>
              <a:cs typeface="Arial" panose="020B0604020202020204" pitchFamily="34" charset="0"/>
            </a:endParaRPr>
          </a:p>
        </p:txBody>
      </p:sp>
      <p:sp>
        <p:nvSpPr>
          <p:cNvPr id="8" name="Titre 1"/>
          <p:cNvSpPr>
            <a:spLocks noGrp="1"/>
          </p:cNvSpPr>
          <p:nvPr>
            <p:ph type="title"/>
          </p:nvPr>
        </p:nvSpPr>
        <p:spPr>
          <a:xfrm>
            <a:off x="575894" y="729658"/>
            <a:ext cx="11029616" cy="988332"/>
          </a:xfrm>
        </p:spPr>
        <p:txBody>
          <a:bodyPr rtlCol="0"/>
          <a:lstStyle/>
          <a:p>
            <a:pPr rtl="0"/>
            <a:r>
              <a:rPr lang="fr-FR" noProof="0"/>
              <a:t>Modifiez le style du titre</a:t>
            </a:r>
            <a:endParaRPr lang="fr-FR" noProof="0" dirty="0"/>
          </a:p>
        </p:txBody>
      </p:sp>
      <p:sp>
        <p:nvSpPr>
          <p:cNvPr id="25" name="Espace réservé du texte 2"/>
          <p:cNvSpPr>
            <a:spLocks noGrp="1"/>
          </p:cNvSpPr>
          <p:nvPr>
            <p:ph type="body" idx="1" hasCustomPrompt="1"/>
          </p:nvPr>
        </p:nvSpPr>
        <p:spPr>
          <a:xfrm>
            <a:off x="759402" y="5330449"/>
            <a:ext cx="1938528" cy="557784"/>
          </a:xfrm>
        </p:spPr>
        <p:txBody>
          <a:bodyPr rtlCol="0" anchor="ctr">
            <a:noAutofit/>
          </a:bodyPr>
          <a:lstStyle>
            <a:lvl1pPr marL="0" indent="0" algn="ctr" defTabSz="914400" rtl="0" eaLnBrk="1" latinLnBrk="0" hangingPunct="1">
              <a:buNone/>
              <a:defRPr lang="en-US" sz="4000" b="1" kern="1200" dirty="0">
                <a:solidFill>
                  <a:srgbClr val="465359"/>
                </a:solidFill>
                <a:latin typeface="+mn-lt"/>
                <a:ea typeface="+mn-ea"/>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dirty="0"/>
              <a:t>00 %</a:t>
            </a:r>
          </a:p>
        </p:txBody>
      </p:sp>
      <p:sp>
        <p:nvSpPr>
          <p:cNvPr id="26" name="Espace réservé du contenu 3"/>
          <p:cNvSpPr>
            <a:spLocks noGrp="1"/>
          </p:cNvSpPr>
          <p:nvPr>
            <p:ph sz="half" idx="2" hasCustomPrompt="1"/>
          </p:nvPr>
        </p:nvSpPr>
        <p:spPr>
          <a:xfrm>
            <a:off x="759405" y="5958718"/>
            <a:ext cx="1938528" cy="633065"/>
          </a:xfrm>
        </p:spPr>
        <p:txBody>
          <a:bodyPr rtlCol="0" anchor="t">
            <a:normAutofit/>
          </a:bodyPr>
          <a:lstStyle>
            <a:lvl1pPr marL="0" indent="0" algn="ctr" defTabSz="914400" rtl="0" eaLnBrk="1" latinLnBrk="0" hangingPunct="1">
              <a:buNone/>
              <a:defRPr lang="en-US" sz="1000" kern="1200" dirty="0">
                <a:solidFill>
                  <a:schemeClr val="tx2"/>
                </a:solidFill>
                <a:latin typeface="+mn-lt"/>
                <a:ea typeface="+mn-ea"/>
                <a:cs typeface="Arial" panose="020B0604020202020204" pitchFamily="34" charset="0"/>
              </a:defRPr>
            </a:lvl1pPr>
            <a:lvl2pPr marL="0" indent="0" algn="ctr" defTabSz="914400" rtl="0" eaLnBrk="1" latinLnBrk="0" hangingPunct="1">
              <a:buNone/>
              <a:defRPr lang="en-US" sz="1000" kern="1200" dirty="0">
                <a:solidFill>
                  <a:schemeClr val="tx2"/>
                </a:solidFill>
                <a:latin typeface="+mn-lt"/>
                <a:ea typeface="+mn-ea"/>
                <a:cs typeface="Arial" panose="020B0604020202020204" pitchFamily="34" charset="0"/>
              </a:defRPr>
            </a:lvl2pPr>
            <a:lvl3pPr marL="0" indent="0" algn="ctr" defTabSz="914400" rtl="0" eaLnBrk="1" latinLnBrk="0" hangingPunct="1">
              <a:buNone/>
              <a:defRPr lang="en-US" sz="1000" kern="1200" dirty="0">
                <a:solidFill>
                  <a:schemeClr val="tx2"/>
                </a:solidFill>
                <a:latin typeface="+mn-lt"/>
                <a:ea typeface="+mn-ea"/>
                <a:cs typeface="Arial" panose="020B0604020202020204" pitchFamily="34" charset="0"/>
              </a:defRPr>
            </a:lvl3pPr>
            <a:lvl4pPr marL="0" indent="0" algn="ctr" defTabSz="914400" rtl="0" eaLnBrk="1" latinLnBrk="0" hangingPunct="1">
              <a:buNone/>
              <a:defRPr lang="en-US" sz="1000" kern="1200" dirty="0">
                <a:solidFill>
                  <a:schemeClr val="tx2"/>
                </a:solidFill>
                <a:latin typeface="+mn-lt"/>
                <a:ea typeface="+mn-ea"/>
                <a:cs typeface="Arial" panose="020B0604020202020204" pitchFamily="34" charset="0"/>
              </a:defRPr>
            </a:lvl4pPr>
            <a:lvl5pPr marL="0" indent="0" algn="ctr" defTabSz="914400" rtl="0" eaLnBrk="1" latinLnBrk="0" hangingPunct="1">
              <a:buNone/>
              <a:defRPr lang="en-US" sz="1000" kern="1200" dirty="0">
                <a:solidFill>
                  <a:schemeClr val="tx2"/>
                </a:solidFill>
                <a:latin typeface="+mn-lt"/>
                <a:ea typeface="+mn-ea"/>
                <a:cs typeface="Arial" panose="020B0604020202020204" pitchFamily="34" charset="0"/>
              </a:defRPr>
            </a:lvl5pPr>
          </a:lstStyle>
          <a:p>
            <a:pPr lvl="0" rtl="0"/>
            <a:r>
              <a:rPr lang="fr-FR" noProof="0" dirty="0"/>
              <a:t>Modifiez les styles du texte</a:t>
            </a:r>
          </a:p>
        </p:txBody>
      </p:sp>
      <p:sp>
        <p:nvSpPr>
          <p:cNvPr id="27" name="Espace réservé du texte 2"/>
          <p:cNvSpPr>
            <a:spLocks noGrp="1"/>
          </p:cNvSpPr>
          <p:nvPr>
            <p:ph type="body" idx="10" hasCustomPrompt="1"/>
          </p:nvPr>
        </p:nvSpPr>
        <p:spPr>
          <a:xfrm>
            <a:off x="3642897" y="5330449"/>
            <a:ext cx="1938528" cy="557784"/>
          </a:xfrm>
        </p:spPr>
        <p:txBody>
          <a:bodyPr rtlCol="0" anchor="ctr">
            <a:noAutofit/>
          </a:bodyPr>
          <a:lstStyle>
            <a:lvl1pPr marL="0" indent="0" algn="ctr" defTabSz="914400" rtl="0" eaLnBrk="1" latinLnBrk="0" hangingPunct="1">
              <a:buNone/>
              <a:defRPr lang="en-US" sz="4000" b="1" kern="1200" dirty="0">
                <a:solidFill>
                  <a:schemeClr val="accent1"/>
                </a:solidFill>
                <a:latin typeface="+mn-lt"/>
                <a:ea typeface="+mn-ea"/>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dirty="0"/>
              <a:t>00 %</a:t>
            </a:r>
          </a:p>
        </p:txBody>
      </p:sp>
      <p:sp>
        <p:nvSpPr>
          <p:cNvPr id="28" name="Espace réservé du contenu 3"/>
          <p:cNvSpPr>
            <a:spLocks noGrp="1"/>
          </p:cNvSpPr>
          <p:nvPr>
            <p:ph sz="half" idx="11" hasCustomPrompt="1"/>
          </p:nvPr>
        </p:nvSpPr>
        <p:spPr>
          <a:xfrm>
            <a:off x="3642900" y="5958718"/>
            <a:ext cx="1938528" cy="633065"/>
          </a:xfrm>
        </p:spPr>
        <p:txBody>
          <a:bodyPr rtlCol="0" anchor="t">
            <a:normAutofit/>
          </a:bodyPr>
          <a:lstStyle>
            <a:lvl1pPr marL="0" indent="0" algn="ctr" defTabSz="914400" rtl="0" eaLnBrk="1" latinLnBrk="0" hangingPunct="1">
              <a:buNone/>
              <a:defRPr lang="en-US" sz="1000" kern="1200" dirty="0">
                <a:solidFill>
                  <a:schemeClr val="tx2"/>
                </a:solidFill>
                <a:latin typeface="+mn-lt"/>
                <a:ea typeface="+mn-ea"/>
                <a:cs typeface="Arial" panose="020B0604020202020204" pitchFamily="34" charset="0"/>
              </a:defRPr>
            </a:lvl1pPr>
            <a:lvl2pPr marL="0" indent="0" algn="ctr" defTabSz="914400" rtl="0" eaLnBrk="1" latinLnBrk="0" hangingPunct="1">
              <a:buNone/>
              <a:defRPr lang="en-US" sz="1000" kern="1200" dirty="0">
                <a:solidFill>
                  <a:schemeClr val="tx2"/>
                </a:solidFill>
                <a:latin typeface="+mn-lt"/>
                <a:ea typeface="+mn-ea"/>
                <a:cs typeface="Arial" panose="020B0604020202020204" pitchFamily="34" charset="0"/>
              </a:defRPr>
            </a:lvl2pPr>
            <a:lvl3pPr marL="0" indent="0" algn="ctr" defTabSz="914400" rtl="0" eaLnBrk="1" latinLnBrk="0" hangingPunct="1">
              <a:buNone/>
              <a:defRPr lang="en-US" sz="1000" kern="1200" dirty="0">
                <a:solidFill>
                  <a:schemeClr val="tx2"/>
                </a:solidFill>
                <a:latin typeface="+mn-lt"/>
                <a:ea typeface="+mn-ea"/>
                <a:cs typeface="Arial" panose="020B0604020202020204" pitchFamily="34" charset="0"/>
              </a:defRPr>
            </a:lvl3pPr>
            <a:lvl4pPr marL="0" indent="0" algn="ctr" defTabSz="914400" rtl="0" eaLnBrk="1" latinLnBrk="0" hangingPunct="1">
              <a:buNone/>
              <a:defRPr lang="en-US" sz="1000" kern="1200" dirty="0">
                <a:solidFill>
                  <a:schemeClr val="tx2"/>
                </a:solidFill>
                <a:latin typeface="+mn-lt"/>
                <a:ea typeface="+mn-ea"/>
                <a:cs typeface="Arial" panose="020B0604020202020204" pitchFamily="34" charset="0"/>
              </a:defRPr>
            </a:lvl4pPr>
            <a:lvl5pPr marL="0" indent="0" algn="ctr" defTabSz="914400" rtl="0" eaLnBrk="1" latinLnBrk="0" hangingPunct="1">
              <a:buNone/>
              <a:defRPr lang="en-US" sz="1000" kern="1200" dirty="0">
                <a:solidFill>
                  <a:schemeClr val="tx2"/>
                </a:solidFill>
                <a:latin typeface="+mn-lt"/>
                <a:ea typeface="+mn-ea"/>
                <a:cs typeface="Arial" panose="020B0604020202020204" pitchFamily="34" charset="0"/>
              </a:defRPr>
            </a:lvl5pPr>
          </a:lstStyle>
          <a:p>
            <a:pPr lvl="0" rtl="0"/>
            <a:r>
              <a:rPr lang="fr-FR" noProof="0" dirty="0"/>
              <a:t>Modifiez les styles du texte</a:t>
            </a:r>
          </a:p>
        </p:txBody>
      </p:sp>
      <p:sp>
        <p:nvSpPr>
          <p:cNvPr id="29" name="Espace réservé du texte 2"/>
          <p:cNvSpPr>
            <a:spLocks noGrp="1"/>
          </p:cNvSpPr>
          <p:nvPr>
            <p:ph type="body" idx="12" hasCustomPrompt="1"/>
          </p:nvPr>
        </p:nvSpPr>
        <p:spPr>
          <a:xfrm>
            <a:off x="6526392" y="5330449"/>
            <a:ext cx="1938528" cy="557784"/>
          </a:xfrm>
        </p:spPr>
        <p:txBody>
          <a:bodyPr rtlCol="0" anchor="ctr">
            <a:noAutofit/>
          </a:bodyPr>
          <a:lstStyle>
            <a:lvl1pPr marL="0" indent="0" algn="ctr" defTabSz="914400" rtl="0" eaLnBrk="1" latinLnBrk="0" hangingPunct="1">
              <a:buNone/>
              <a:defRPr lang="en-US" sz="4000" b="1" kern="1200" dirty="0">
                <a:solidFill>
                  <a:schemeClr val="accent2"/>
                </a:solidFill>
                <a:latin typeface="+mn-lt"/>
                <a:ea typeface="+mn-ea"/>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dirty="0"/>
              <a:t>00 %</a:t>
            </a:r>
          </a:p>
        </p:txBody>
      </p:sp>
      <p:sp>
        <p:nvSpPr>
          <p:cNvPr id="30" name="Espace réservé du contenu 3"/>
          <p:cNvSpPr>
            <a:spLocks noGrp="1"/>
          </p:cNvSpPr>
          <p:nvPr>
            <p:ph sz="half" idx="13" hasCustomPrompt="1"/>
          </p:nvPr>
        </p:nvSpPr>
        <p:spPr>
          <a:xfrm>
            <a:off x="6526395" y="5958718"/>
            <a:ext cx="1938528" cy="633065"/>
          </a:xfrm>
        </p:spPr>
        <p:txBody>
          <a:bodyPr rtlCol="0" anchor="t">
            <a:normAutofit/>
          </a:bodyPr>
          <a:lstStyle>
            <a:lvl1pPr marL="0" indent="0" algn="ctr" defTabSz="914400" rtl="0" eaLnBrk="1" latinLnBrk="0" hangingPunct="1">
              <a:buNone/>
              <a:defRPr lang="en-US" sz="1000" kern="1200" dirty="0">
                <a:solidFill>
                  <a:schemeClr val="tx2"/>
                </a:solidFill>
                <a:latin typeface="+mn-lt"/>
                <a:ea typeface="+mn-ea"/>
                <a:cs typeface="Arial" panose="020B0604020202020204" pitchFamily="34" charset="0"/>
              </a:defRPr>
            </a:lvl1pPr>
            <a:lvl2pPr marL="0" indent="0" algn="ctr" defTabSz="914400" rtl="0" eaLnBrk="1" latinLnBrk="0" hangingPunct="1">
              <a:buNone/>
              <a:defRPr lang="en-US" sz="1000" kern="1200" dirty="0">
                <a:solidFill>
                  <a:schemeClr val="tx2"/>
                </a:solidFill>
                <a:latin typeface="+mn-lt"/>
                <a:ea typeface="+mn-ea"/>
                <a:cs typeface="Arial" panose="020B0604020202020204" pitchFamily="34" charset="0"/>
              </a:defRPr>
            </a:lvl2pPr>
            <a:lvl3pPr marL="0" indent="0" algn="ctr" defTabSz="914400" rtl="0" eaLnBrk="1" latinLnBrk="0" hangingPunct="1">
              <a:buNone/>
              <a:defRPr lang="en-US" sz="1000" kern="1200" dirty="0">
                <a:solidFill>
                  <a:schemeClr val="tx2"/>
                </a:solidFill>
                <a:latin typeface="+mn-lt"/>
                <a:ea typeface="+mn-ea"/>
                <a:cs typeface="Arial" panose="020B0604020202020204" pitchFamily="34" charset="0"/>
              </a:defRPr>
            </a:lvl3pPr>
            <a:lvl4pPr marL="0" indent="0" algn="ctr" defTabSz="914400" rtl="0" eaLnBrk="1" latinLnBrk="0" hangingPunct="1">
              <a:buNone/>
              <a:defRPr lang="en-US" sz="1000" kern="1200" dirty="0">
                <a:solidFill>
                  <a:schemeClr val="tx2"/>
                </a:solidFill>
                <a:latin typeface="+mn-lt"/>
                <a:ea typeface="+mn-ea"/>
                <a:cs typeface="Arial" panose="020B0604020202020204" pitchFamily="34" charset="0"/>
              </a:defRPr>
            </a:lvl4pPr>
            <a:lvl5pPr marL="0" indent="0" algn="ctr" defTabSz="914400" rtl="0" eaLnBrk="1" latinLnBrk="0" hangingPunct="1">
              <a:buNone/>
              <a:defRPr lang="en-US" sz="1000" kern="1200" dirty="0">
                <a:solidFill>
                  <a:schemeClr val="tx2"/>
                </a:solidFill>
                <a:latin typeface="+mn-lt"/>
                <a:ea typeface="+mn-ea"/>
                <a:cs typeface="Arial" panose="020B0604020202020204" pitchFamily="34" charset="0"/>
              </a:defRPr>
            </a:lvl5pPr>
          </a:lstStyle>
          <a:p>
            <a:pPr lvl="0" rtl="0"/>
            <a:r>
              <a:rPr lang="fr-FR" noProof="0" dirty="0"/>
              <a:t>Modifiez les styles du texte</a:t>
            </a:r>
          </a:p>
        </p:txBody>
      </p:sp>
      <p:sp>
        <p:nvSpPr>
          <p:cNvPr id="31" name="Espace réservé du texte 2"/>
          <p:cNvSpPr>
            <a:spLocks noGrp="1"/>
          </p:cNvSpPr>
          <p:nvPr>
            <p:ph type="body" idx="14" hasCustomPrompt="1"/>
          </p:nvPr>
        </p:nvSpPr>
        <p:spPr>
          <a:xfrm>
            <a:off x="9409888" y="5330449"/>
            <a:ext cx="1938528" cy="557784"/>
          </a:xfrm>
        </p:spPr>
        <p:txBody>
          <a:bodyPr rtlCol="0" anchor="ctr">
            <a:noAutofit/>
          </a:bodyPr>
          <a:lstStyle>
            <a:lvl1pPr marL="0" indent="0" algn="ctr" defTabSz="914400" rtl="0" eaLnBrk="1" latinLnBrk="0" hangingPunct="1">
              <a:buNone/>
              <a:defRPr lang="en-US" sz="4000" b="1" kern="1200" dirty="0">
                <a:solidFill>
                  <a:schemeClr val="accent2"/>
                </a:solidFill>
                <a:latin typeface="+mn-lt"/>
                <a:ea typeface="+mn-ea"/>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dirty="0"/>
              <a:t>00 %</a:t>
            </a:r>
          </a:p>
        </p:txBody>
      </p:sp>
      <p:sp>
        <p:nvSpPr>
          <p:cNvPr id="32" name="Espace réservé du contenu 3"/>
          <p:cNvSpPr>
            <a:spLocks noGrp="1"/>
          </p:cNvSpPr>
          <p:nvPr>
            <p:ph sz="half" idx="15" hasCustomPrompt="1"/>
          </p:nvPr>
        </p:nvSpPr>
        <p:spPr>
          <a:xfrm>
            <a:off x="9409891" y="5958718"/>
            <a:ext cx="1938528" cy="633065"/>
          </a:xfrm>
        </p:spPr>
        <p:txBody>
          <a:bodyPr rtlCol="0" anchor="t">
            <a:normAutofit/>
          </a:bodyPr>
          <a:lstStyle>
            <a:lvl1pPr marL="0" indent="0" algn="ctr" defTabSz="914400" rtl="0" eaLnBrk="1" latinLnBrk="0" hangingPunct="1">
              <a:buNone/>
              <a:defRPr lang="en-US" sz="1000" kern="1200" dirty="0">
                <a:solidFill>
                  <a:schemeClr val="tx2"/>
                </a:solidFill>
                <a:latin typeface="+mn-lt"/>
                <a:ea typeface="+mn-ea"/>
                <a:cs typeface="Arial" panose="020B0604020202020204" pitchFamily="34" charset="0"/>
              </a:defRPr>
            </a:lvl1pPr>
            <a:lvl2pPr marL="0" indent="0" algn="ctr" defTabSz="914400" rtl="0" eaLnBrk="1" latinLnBrk="0" hangingPunct="1">
              <a:buNone/>
              <a:defRPr lang="en-US" sz="1000" kern="1200" dirty="0">
                <a:solidFill>
                  <a:schemeClr val="tx2"/>
                </a:solidFill>
                <a:latin typeface="+mn-lt"/>
                <a:ea typeface="+mn-ea"/>
                <a:cs typeface="Arial" panose="020B0604020202020204" pitchFamily="34" charset="0"/>
              </a:defRPr>
            </a:lvl2pPr>
            <a:lvl3pPr marL="0" indent="0" algn="ctr" defTabSz="914400" rtl="0" eaLnBrk="1" latinLnBrk="0" hangingPunct="1">
              <a:buNone/>
              <a:defRPr lang="en-US" sz="1000" kern="1200" dirty="0">
                <a:solidFill>
                  <a:schemeClr val="tx2"/>
                </a:solidFill>
                <a:latin typeface="+mn-lt"/>
                <a:ea typeface="+mn-ea"/>
                <a:cs typeface="Arial" panose="020B0604020202020204" pitchFamily="34" charset="0"/>
              </a:defRPr>
            </a:lvl3pPr>
            <a:lvl4pPr marL="0" indent="0" algn="ctr" defTabSz="914400" rtl="0" eaLnBrk="1" latinLnBrk="0" hangingPunct="1">
              <a:buNone/>
              <a:defRPr lang="en-US" sz="1000" kern="1200" dirty="0">
                <a:solidFill>
                  <a:schemeClr val="tx2"/>
                </a:solidFill>
                <a:latin typeface="+mn-lt"/>
                <a:ea typeface="+mn-ea"/>
                <a:cs typeface="Arial" panose="020B0604020202020204" pitchFamily="34" charset="0"/>
              </a:defRPr>
            </a:lvl4pPr>
            <a:lvl5pPr marL="0" indent="0" algn="ctr" defTabSz="914400" rtl="0" eaLnBrk="1" latinLnBrk="0" hangingPunct="1">
              <a:buNone/>
              <a:defRPr lang="en-US" sz="1000" kern="1200" dirty="0">
                <a:solidFill>
                  <a:schemeClr val="tx2"/>
                </a:solidFill>
                <a:latin typeface="+mn-lt"/>
                <a:ea typeface="+mn-ea"/>
                <a:cs typeface="Arial" panose="020B0604020202020204" pitchFamily="34" charset="0"/>
              </a:defRPr>
            </a:lvl5pPr>
          </a:lstStyle>
          <a:p>
            <a:pPr lvl="0" rtl="0"/>
            <a:r>
              <a:rPr lang="fr-FR" noProof="0" dirty="0"/>
              <a:t>Modifiez les styles du texte</a:t>
            </a:r>
          </a:p>
        </p:txBody>
      </p:sp>
    </p:spTree>
    <p:extLst>
      <p:ext uri="{BB962C8B-B14F-4D97-AF65-F5344CB8AC3E}">
        <p14:creationId xmlns:p14="http://schemas.microsoft.com/office/powerpoint/2010/main" val="24255327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re uniquement">
    <p:spTree>
      <p:nvGrpSpPr>
        <p:cNvPr id="1" name=""/>
        <p:cNvGrpSpPr/>
        <p:nvPr/>
      </p:nvGrpSpPr>
      <p:grpSpPr>
        <a:xfrm>
          <a:off x="0" y="0"/>
          <a:ext cx="0" cy="0"/>
          <a:chOff x="0" y="0"/>
          <a:chExt cx="0" cy="0"/>
        </a:xfrm>
      </p:grpSpPr>
      <p:sp>
        <p:nvSpPr>
          <p:cNvPr id="6" name="Rectangle 5"/>
          <p:cNvSpPr>
            <a:spLocks noChangeAspect="1"/>
          </p:cNvSpPr>
          <p:nvPr userDrawn="1"/>
        </p:nvSpPr>
        <p:spPr>
          <a:xfrm>
            <a:off x="1"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re 1"/>
          <p:cNvSpPr>
            <a:spLocks noGrp="1"/>
          </p:cNvSpPr>
          <p:nvPr>
            <p:ph type="title"/>
          </p:nvPr>
        </p:nvSpPr>
        <p:spPr>
          <a:xfrm>
            <a:off x="575894" y="729658"/>
            <a:ext cx="11029616" cy="988332"/>
          </a:xfrm>
        </p:spPr>
        <p:txBody>
          <a:bodyPr rtlCol="0"/>
          <a:lstStyle>
            <a:lvl1pPr>
              <a:defRPr>
                <a:solidFill>
                  <a:schemeClr val="bg1"/>
                </a:solidFill>
              </a:defRPr>
            </a:lvl1pPr>
          </a:lstStyle>
          <a:p>
            <a:pPr rtl="0"/>
            <a:r>
              <a:rPr lang="fr-FR" noProof="0"/>
              <a:t>Modifiez le style du titre</a:t>
            </a:r>
            <a:endParaRPr lang="fr-FR" noProof="0" dirty="0"/>
          </a:p>
        </p:txBody>
      </p:sp>
      <p:sp>
        <p:nvSpPr>
          <p:cNvPr id="3" name="Espace réservé de la date 2"/>
          <p:cNvSpPr>
            <a:spLocks noGrp="1"/>
          </p:cNvSpPr>
          <p:nvPr>
            <p:ph type="dt" sz="half" idx="10"/>
          </p:nvPr>
        </p:nvSpPr>
        <p:spPr/>
        <p:txBody>
          <a:bodyPr rtlCol="0"/>
          <a:lstStyle>
            <a:lvl1pPr>
              <a:defRPr>
                <a:solidFill>
                  <a:schemeClr val="bg2"/>
                </a:solidFill>
              </a:defRPr>
            </a:lvl1pPr>
          </a:lstStyle>
          <a:p>
            <a:pPr rtl="0"/>
            <a:fld id="{C7B80592-F502-47C8-9681-2B607C8B1B09}" type="datetime1">
              <a:rPr lang="fr-FR" noProof="0" smtClean="0"/>
              <a:t>15/11/2021</a:t>
            </a:fld>
            <a:endParaRPr lang="fr-FR" noProof="0" dirty="0"/>
          </a:p>
        </p:txBody>
      </p:sp>
      <p:sp>
        <p:nvSpPr>
          <p:cNvPr id="4" name="Espace réservé du pied de page 3"/>
          <p:cNvSpPr>
            <a:spLocks noGrp="1"/>
          </p:cNvSpPr>
          <p:nvPr>
            <p:ph type="ftr" sz="quarter" idx="11"/>
          </p:nvPr>
        </p:nvSpPr>
        <p:spPr/>
        <p:txBody>
          <a:bodyPr rtlCol="0"/>
          <a:lstStyle>
            <a:lvl1pPr>
              <a:defRPr>
                <a:solidFill>
                  <a:schemeClr val="bg2"/>
                </a:solidFill>
              </a:defRPr>
            </a:lvl1pPr>
          </a:lstStyle>
          <a:p>
            <a:pPr rtl="0"/>
            <a:endParaRPr lang="fr-FR" noProof="0" dirty="0"/>
          </a:p>
        </p:txBody>
      </p:sp>
      <p:sp>
        <p:nvSpPr>
          <p:cNvPr id="5" name="Espace réservé du numéro de diapositive 4"/>
          <p:cNvSpPr>
            <a:spLocks noGrp="1"/>
          </p:cNvSpPr>
          <p:nvPr>
            <p:ph type="sldNum" sz="quarter" idx="12"/>
          </p:nvPr>
        </p:nvSpPr>
        <p:spPr/>
        <p:txBody>
          <a:bodyPr rtlCol="0"/>
          <a:lstStyle>
            <a:lvl1pPr>
              <a:defRPr>
                <a:solidFill>
                  <a:schemeClr val="bg2"/>
                </a:solidFill>
              </a:defRPr>
            </a:lvl1pPr>
          </a:lstStyle>
          <a:p>
            <a:pPr rtl="0"/>
            <a:fld id="{3A98EE3D-8CD1-4C3F-BD1C-C98C9596463C}" type="slidenum">
              <a:rPr lang="fr-FR" noProof="0" smtClean="0"/>
              <a:pPr rtl="0"/>
              <a:t>‹N°›</a:t>
            </a:fld>
            <a:endParaRPr lang="fr-FR" noProof="0" dirty="0"/>
          </a:p>
        </p:txBody>
      </p:sp>
      <p:sp>
        <p:nvSpPr>
          <p:cNvPr id="9" name="Espace réservé d’image 5"/>
          <p:cNvSpPr>
            <a:spLocks noGrp="1"/>
          </p:cNvSpPr>
          <p:nvPr>
            <p:ph type="pic" sz="quarter" idx="13"/>
          </p:nvPr>
        </p:nvSpPr>
        <p:spPr>
          <a:xfrm>
            <a:off x="0" y="5245130"/>
            <a:ext cx="12192000" cy="1612870"/>
          </a:xfrm>
        </p:spPr>
        <p:txBody>
          <a:bodyPr rtlCol="0"/>
          <a:lstStyle/>
          <a:p>
            <a:pPr rtl="0"/>
            <a:r>
              <a:rPr lang="fr-FR" noProof="0"/>
              <a:t>Cliquez sur l'icône pour ajouter une image</a:t>
            </a:r>
            <a:endParaRPr lang="fr-FR" noProof="0" dirty="0"/>
          </a:p>
        </p:txBody>
      </p:sp>
      <p:sp>
        <p:nvSpPr>
          <p:cNvPr id="10" name="Rectangle 9"/>
          <p:cNvSpPr/>
          <p:nvPr userDrawn="1"/>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userDrawn="1"/>
        </p:nvSpPr>
        <p:spPr>
          <a:xfrm>
            <a:off x="8042147" y="453643"/>
            <a:ext cx="3703320" cy="98554"/>
          </a:xfrm>
          <a:prstGeom prst="rect">
            <a:avLst/>
          </a:prstGeom>
          <a:solidFill>
            <a:schemeClr val="tx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p:cNvSpPr/>
          <p:nvPr userDrawn="1"/>
        </p:nvSpPr>
        <p:spPr>
          <a:xfrm>
            <a:off x="4241830" y="457200"/>
            <a:ext cx="3703320" cy="9144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695295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au titre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pPr rtl="0"/>
            <a:r>
              <a:rPr lang="fr-FR" noProof="0" dirty="0"/>
              <a:t>Modifiez le style du titre</a:t>
            </a:r>
          </a:p>
        </p:txBody>
      </p:sp>
      <p:sp>
        <p:nvSpPr>
          <p:cNvPr id="3" name="Espace réservé du texte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rtl="0"/>
            <a:r>
              <a:rPr lang="fr-FR" noProof="0" dirty="0"/>
              <a:t>Modifiez les styles du texte du masque</a:t>
            </a:r>
          </a:p>
          <a:p>
            <a:pPr lvl="1" rtl="0"/>
            <a:r>
              <a:rPr lang="fr-FR" noProof="0" dirty="0"/>
              <a:t>Deuxième niveau</a:t>
            </a:r>
          </a:p>
          <a:p>
            <a:pPr lvl="2" rtl="0"/>
            <a:r>
              <a:rPr lang="fr-FR" noProof="0" dirty="0"/>
              <a:t>Troisième niveau</a:t>
            </a:r>
          </a:p>
          <a:p>
            <a:pPr lvl="3" rtl="0"/>
            <a:r>
              <a:rPr lang="fr-FR" noProof="0" dirty="0"/>
              <a:t>Quatrième niveau</a:t>
            </a:r>
          </a:p>
          <a:p>
            <a:pPr lvl="4" rtl="0"/>
            <a:r>
              <a:rPr lang="fr-FR" noProof="0" dirty="0"/>
              <a:t>Cinquième niveau</a:t>
            </a:r>
          </a:p>
        </p:txBody>
      </p:sp>
      <p:sp>
        <p:nvSpPr>
          <p:cNvPr id="4" name="Espace réservé de la date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pPr rtl="0"/>
            <a:fld id="{E0E61120-F2A3-41F3-AF63-B735096E642F}" type="datetime1">
              <a:rPr lang="fr-FR" noProof="0" smtClean="0"/>
              <a:t>15/11/2021</a:t>
            </a:fld>
            <a:endParaRPr lang="fr-FR" noProof="0" dirty="0"/>
          </a:p>
        </p:txBody>
      </p:sp>
      <p:sp>
        <p:nvSpPr>
          <p:cNvPr id="5" name="Espace réservé du pied de page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pPr rtl="0"/>
            <a:endParaRPr lang="fr-FR" noProof="0" dirty="0"/>
          </a:p>
        </p:txBody>
      </p:sp>
      <p:sp>
        <p:nvSpPr>
          <p:cNvPr id="6" name="Espace réservé du numéro de diapositive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pPr rtl="0"/>
            <a:fld id="{3A98EE3D-8CD1-4C3F-BD1C-C98C9596463C}" type="slidenum">
              <a:rPr lang="fr-FR" noProof="0" smtClean="0"/>
              <a:t>‹N°›</a:t>
            </a:fld>
            <a:endParaRPr lang="fr-FR" noProof="0" dirty="0"/>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24448909"/>
      </p:ext>
    </p:extLst>
  </p:cSld>
  <p:clrMap bg1="lt1" tx1="dk1" bg2="lt2" tx2="dk2" accent1="accent1" accent2="accent2" accent3="accent3" accent4="accent4" accent5="accent5" accent6="accent6" hlink="hlink" folHlink="folHlink"/>
  <p:sldLayoutIdLst>
    <p:sldLayoutId id="2147483674" r:id="rId1"/>
    <p:sldLayoutId id="2147483687" r:id="rId2"/>
    <p:sldLayoutId id="2147483675" r:id="rId3"/>
    <p:sldLayoutId id="2147483676" r:id="rId4"/>
    <p:sldLayoutId id="2147483677" r:id="rId5"/>
    <p:sldLayoutId id="2147483684" r:id="rId6"/>
    <p:sldLayoutId id="2147483678" r:id="rId7"/>
    <p:sldLayoutId id="2147483692" r:id="rId8"/>
    <p:sldLayoutId id="2147483690" r:id="rId9"/>
    <p:sldLayoutId id="2147483691" r:id="rId10"/>
    <p:sldLayoutId id="2147483679" r:id="rId11"/>
    <p:sldLayoutId id="2147483680" r:id="rId12"/>
    <p:sldLayoutId id="2147483688" r:id="rId13"/>
    <p:sldLayoutId id="2147483686" r:id="rId14"/>
    <p:sldLayoutId id="2147483689" r:id="rId15"/>
    <p:sldLayoutId id="2147483683" r:id="rId16"/>
    <p:sldLayoutId id="2147483681" r:id="rId17"/>
    <p:sldLayoutId id="2147483682" r:id="rId18"/>
  </p:sldLayoutIdLst>
  <p:hf sldNum="0" hdr="0" ftr="0" dt="0"/>
  <p:txStyles>
    <p:titleStyle>
      <a:lvl1pPr algn="l" defTabSz="457200" rtl="0" eaLnBrk="1" latinLnBrk="0" hangingPunct="1">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8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6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5.xml"/><Relationship Id="rId1" Type="http://schemas.openxmlformats.org/officeDocument/2006/relationships/slideLayout" Target="../slideLayouts/slideLayout1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eg"/><Relationship Id="rId7" Type="http://schemas.openxmlformats.org/officeDocument/2006/relationships/diagramColors" Target="../diagrams/colors1.xml"/><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E6C8E6EB-4C59-429B-97E4-72A058CFC4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17">
            <a:extLst>
              <a:ext uri="{FF2B5EF4-FFF2-40B4-BE49-F238E27FC236}">
                <a16:creationId xmlns:a16="http://schemas.microsoft.com/office/drawing/2014/main" id="{B5B90362-AFCC-46A9-B41C-A257A8C5B3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9">
            <a:extLst>
              <a:ext uri="{FF2B5EF4-FFF2-40B4-BE49-F238E27FC236}">
                <a16:creationId xmlns:a16="http://schemas.microsoft.com/office/drawing/2014/main" id="{F71EF7F1-38BA-471D-8CD4-2A9AE8E35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1">
            <a:extLst>
              <a:ext uri="{FF2B5EF4-FFF2-40B4-BE49-F238E27FC236}">
                <a16:creationId xmlns:a16="http://schemas.microsoft.com/office/drawing/2014/main" id="{C0524398-BFB4-4C4A-8317-83B8729F9B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useBgFill="1">
        <p:nvSpPr>
          <p:cNvPr id="24" name="Rectangle 23">
            <a:extLst>
              <a:ext uri="{FF2B5EF4-FFF2-40B4-BE49-F238E27FC236}">
                <a16:creationId xmlns:a16="http://schemas.microsoft.com/office/drawing/2014/main" id="{C1FA8F66-3B85-411D-A2A6-A50DF3026D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dirty="0"/>
          </a:p>
        </p:txBody>
      </p:sp>
      <p:pic>
        <p:nvPicPr>
          <p:cNvPr id="11" name="Espace réservé d’image 10" descr="Groupe d’employés en pleine collaboration"/>
          <p:cNvPicPr>
            <a:picLocks noGrp="1" noChangeAspect="1"/>
          </p:cNvPicPr>
          <p:nvPr>
            <p:ph type="pic" sz="quarter" idx="13"/>
          </p:nvPr>
        </p:nvPicPr>
        <p:blipFill rotWithShape="1">
          <a:blip r:embed="rId3" cstate="print">
            <a:extLst>
              <a:ext uri="{28A0092B-C50C-407E-A947-70E740481C1C}">
                <a14:useLocalDpi xmlns:a14="http://schemas.microsoft.com/office/drawing/2010/main" val="0"/>
              </a:ext>
            </a:extLst>
          </a:blip>
          <a:srcRect/>
          <a:stretch/>
        </p:blipFill>
        <p:spPr>
          <a:xfrm>
            <a:off x="22097" y="0"/>
            <a:ext cx="12192000" cy="6858000"/>
          </a:xfrm>
          <a:prstGeom prst="rect">
            <a:avLst/>
          </a:prstGeom>
          <a:solidFill>
            <a:schemeClr val="tx1"/>
          </a:solidFill>
        </p:spPr>
      </p:pic>
      <p:sp>
        <p:nvSpPr>
          <p:cNvPr id="26" name="Rectangle 25">
            <a:extLst>
              <a:ext uri="{FF2B5EF4-FFF2-40B4-BE49-F238E27FC236}">
                <a16:creationId xmlns:a16="http://schemas.microsoft.com/office/drawing/2014/main" id="{4179E790-E691-4202-B7FA-62924FC8D1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7234" y="4219240"/>
            <a:ext cx="11301984" cy="9499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a:extLst>
              <a:ext uri="{FF2B5EF4-FFF2-40B4-BE49-F238E27FC236}">
                <a16:creationId xmlns:a16="http://schemas.microsoft.com/office/drawing/2014/main" id="{065EE0A0-4DA6-4AA2-A475-14DB03C55A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7234" y="4376057"/>
            <a:ext cx="11303626" cy="2034709"/>
          </a:xfrm>
          <a:prstGeom prst="rect">
            <a:avLst/>
          </a:prstGeom>
          <a:solidFill>
            <a:schemeClr val="bg1"/>
          </a:solidFill>
          <a:ln w="6350" cmpd="sng">
            <a:noFill/>
          </a:ln>
          <a:effectLst/>
        </p:spPr>
        <p:style>
          <a:lnRef idx="1">
            <a:schemeClr val="accent1"/>
          </a:lnRef>
          <a:fillRef idx="3">
            <a:schemeClr val="accent1"/>
          </a:fillRef>
          <a:effectRef idx="2">
            <a:schemeClr val="accent1"/>
          </a:effectRef>
          <a:fontRef idx="minor">
            <a:schemeClr val="lt1"/>
          </a:fontRef>
        </p:style>
      </p:sp>
      <p:sp>
        <p:nvSpPr>
          <p:cNvPr id="8" name="Titre 7"/>
          <p:cNvSpPr>
            <a:spLocks noGrp="1"/>
          </p:cNvSpPr>
          <p:nvPr>
            <p:ph type="ctrTitle"/>
          </p:nvPr>
        </p:nvSpPr>
        <p:spPr>
          <a:xfrm>
            <a:off x="7658540" y="3928823"/>
            <a:ext cx="4086226" cy="1276192"/>
          </a:xfrm>
        </p:spPr>
        <p:txBody>
          <a:bodyPr vert="horz" lIns="91440" tIns="45720" rIns="91440" bIns="45720" rtlCol="0" anchor="b">
            <a:normAutofit/>
          </a:bodyPr>
          <a:lstStyle/>
          <a:p>
            <a:pPr rtl="0"/>
            <a:r>
              <a:rPr lang="ar-DZ" sz="4000" dirty="0">
                <a:solidFill>
                  <a:schemeClr val="tx1"/>
                </a:solidFill>
                <a:effectLst>
                  <a:glow rad="228600">
                    <a:schemeClr val="accent1">
                      <a:satMod val="175000"/>
                      <a:alpha val="40000"/>
                    </a:schemeClr>
                  </a:glow>
                </a:effectLst>
              </a:rPr>
              <a:t>تدريب الموظفين الدوليين     </a:t>
            </a:r>
            <a:endParaRPr lang="fr-FR" sz="4000" dirty="0">
              <a:solidFill>
                <a:schemeClr val="tx1"/>
              </a:solidFill>
              <a:effectLst>
                <a:glow rad="228600">
                  <a:schemeClr val="accent1">
                    <a:satMod val="175000"/>
                    <a:alpha val="40000"/>
                  </a:schemeClr>
                </a:glow>
              </a:effectLst>
            </a:endParaRPr>
          </a:p>
        </p:txBody>
      </p:sp>
      <p:sp>
        <p:nvSpPr>
          <p:cNvPr id="21" name="ZoneTexte 20">
            <a:extLst>
              <a:ext uri="{FF2B5EF4-FFF2-40B4-BE49-F238E27FC236}">
                <a16:creationId xmlns:a16="http://schemas.microsoft.com/office/drawing/2014/main" id="{AD60140E-00A7-4D61-B47F-10EA1B90EA85}"/>
              </a:ext>
            </a:extLst>
          </p:cNvPr>
          <p:cNvSpPr txBox="1"/>
          <p:nvPr/>
        </p:nvSpPr>
        <p:spPr>
          <a:xfrm>
            <a:off x="1144902" y="4622654"/>
            <a:ext cx="6193856" cy="1268874"/>
          </a:xfrm>
          <a:prstGeom prst="rect">
            <a:avLst/>
          </a:prstGeom>
          <a:noFill/>
        </p:spPr>
        <p:txBody>
          <a:bodyPr wrap="square">
            <a:spAutoFit/>
          </a:bodyPr>
          <a:lstStyle/>
          <a:p>
            <a:pPr>
              <a:lnSpc>
                <a:spcPct val="107000"/>
              </a:lnSpc>
              <a:spcAft>
                <a:spcPts val="800"/>
              </a:spcAft>
            </a:pPr>
            <a:r>
              <a:rPr lang="ar-DZ" sz="2000" dirty="0">
                <a:effectLst/>
                <a:latin typeface="Calibri" panose="020F0502020204030204" pitchFamily="34" charset="0"/>
                <a:ea typeface="Calibri" panose="020F0502020204030204" pitchFamily="34" charset="0"/>
                <a:cs typeface="Arial" panose="020B0604020202020204" pitchFamily="34" charset="0"/>
              </a:rPr>
              <a:t>أسماء محبوب</a:t>
            </a:r>
          </a:p>
          <a:p>
            <a:pPr>
              <a:lnSpc>
                <a:spcPct val="107000"/>
              </a:lnSpc>
              <a:spcAft>
                <a:spcPts val="800"/>
              </a:spcAft>
            </a:pPr>
            <a:r>
              <a:rPr lang="ar-DZ" sz="2000" dirty="0">
                <a:effectLst/>
                <a:latin typeface="Calibri" panose="020F0502020204030204" pitchFamily="34" charset="0"/>
                <a:ea typeface="Calibri" panose="020F0502020204030204" pitchFamily="34" charset="0"/>
                <a:cs typeface="Arial" panose="020B0604020202020204" pitchFamily="34" charset="0"/>
              </a:rPr>
              <a:t> مجدل هاجر </a:t>
            </a:r>
          </a:p>
          <a:p>
            <a:pPr>
              <a:lnSpc>
                <a:spcPct val="107000"/>
              </a:lnSpc>
              <a:spcAft>
                <a:spcPts val="800"/>
              </a:spcAft>
            </a:pPr>
            <a:r>
              <a:rPr lang="ar-DZ" sz="2000" dirty="0">
                <a:effectLst/>
                <a:latin typeface="Calibri" panose="020F0502020204030204" pitchFamily="34" charset="0"/>
                <a:ea typeface="Calibri" panose="020F0502020204030204" pitchFamily="34" charset="0"/>
                <a:cs typeface="Arial" panose="020B0604020202020204" pitchFamily="34" charset="0"/>
              </a:rPr>
              <a:t>ضحوي أم الخير </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09857222"/>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ZoneTexte 30">
            <a:extLst>
              <a:ext uri="{FF2B5EF4-FFF2-40B4-BE49-F238E27FC236}">
                <a16:creationId xmlns:a16="http://schemas.microsoft.com/office/drawing/2014/main" id="{1ED8C4B1-9EFD-4FB9-992B-A5E76FDAFC3C}"/>
              </a:ext>
            </a:extLst>
          </p:cNvPr>
          <p:cNvSpPr txBox="1"/>
          <p:nvPr/>
        </p:nvSpPr>
        <p:spPr>
          <a:xfrm>
            <a:off x="3145630" y="685801"/>
            <a:ext cx="7979569" cy="4059060"/>
          </a:xfrm>
          <a:prstGeom prst="rect">
            <a:avLst/>
          </a:prstGeom>
          <a:noFill/>
        </p:spPr>
        <p:txBody>
          <a:bodyPr wrap="square">
            <a:spAutoFit/>
          </a:bodyPr>
          <a:lstStyle/>
          <a:p>
            <a:pPr marL="342900" lvl="0" indent="-342900" algn="r" rtl="1">
              <a:lnSpc>
                <a:spcPct val="107000"/>
              </a:lnSpc>
              <a:spcAft>
                <a:spcPts val="800"/>
              </a:spcAft>
              <a:buFont typeface="Wingdings" panose="05000000000000000000" pitchFamily="2" charset="2"/>
              <a:buChar char=""/>
            </a:pPr>
            <a:r>
              <a:rPr lang="ar-DZ" b="1" dirty="0">
                <a:solidFill>
                  <a:srgbClr val="FF0000"/>
                </a:solidFill>
                <a:effectLst/>
                <a:latin typeface="Calibri" panose="020F0502020204030204" pitchFamily="34" charset="0"/>
                <a:ea typeface="Calibri" panose="020F0502020204030204" pitchFamily="34" charset="0"/>
                <a:cs typeface="Simplified Arabic" panose="02020603050405020304" pitchFamily="18" charset="-78"/>
              </a:rPr>
              <a:t>المرحلة الثانية: تحليل احتياجات برنامج التدريب الثقافي:</a:t>
            </a:r>
            <a:endParaRPr lang="fr-FR"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685800" algn="r" rtl="1">
              <a:lnSpc>
                <a:spcPct val="107000"/>
              </a:lnSpc>
              <a:spcAft>
                <a:spcPts val="800"/>
              </a:spcAft>
            </a:pPr>
            <a:r>
              <a:rPr lang="ar-DZ" b="1" dirty="0">
                <a:effectLst/>
                <a:latin typeface="Calibri" panose="020F0502020204030204" pitchFamily="34" charset="0"/>
                <a:ea typeface="Calibri" panose="020F0502020204030204" pitchFamily="34" charset="0"/>
                <a:cs typeface="Simplified Arabic" panose="02020603050405020304" pitchFamily="18" charset="-78"/>
              </a:rPr>
              <a:t>تمر عملية تحليل متطلبات التدريب الثقافي في ثلاثة مستويات هي:</a:t>
            </a:r>
            <a:endParaRPr lang="fr-FR" b="1"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Wingdings" panose="05000000000000000000" pitchFamily="2" charset="2"/>
              <a:buChar char=""/>
            </a:pPr>
            <a:r>
              <a:rPr lang="ar-DZ" b="1" dirty="0">
                <a:effectLst/>
                <a:latin typeface="Calibri" panose="020F0502020204030204" pitchFamily="34" charset="0"/>
                <a:ea typeface="Calibri" panose="020F0502020204030204" pitchFamily="34" charset="0"/>
                <a:cs typeface="Simplified Arabic" panose="02020603050405020304" pitchFamily="18" charset="-78"/>
              </a:rPr>
              <a:t>المستوى التنظيمي: يأخذ في عين الاعتبار السياق التنظيمي الذي سيجرى فيه التدريب الثقافي (مثل </a:t>
            </a:r>
            <a:r>
              <a:rPr lang="ar-DZ" b="1" dirty="0" err="1">
                <a:effectLst/>
                <a:latin typeface="Calibri" panose="020F0502020204030204" pitchFamily="34" charset="0"/>
                <a:ea typeface="Calibri" panose="020F0502020204030204" pitchFamily="34" charset="0"/>
                <a:cs typeface="Simplified Arabic" panose="02020603050405020304" pitchFamily="18" charset="-78"/>
              </a:rPr>
              <a:t>المقرأو</a:t>
            </a:r>
            <a:r>
              <a:rPr lang="ar-DZ" b="1" dirty="0">
                <a:effectLst/>
                <a:latin typeface="Calibri" panose="020F0502020204030204" pitchFamily="34" charset="0"/>
                <a:ea typeface="Calibri" panose="020F0502020204030204" pitchFamily="34" charset="0"/>
                <a:cs typeface="Simplified Arabic" panose="02020603050405020304" pitchFamily="18" charset="-78"/>
              </a:rPr>
              <a:t> الفرع) حيث يشمل السياق التنظيمي كل من الثقافة ،السياسات، هيكل و استراتيجية (المقر، الفرع). يمكن لهذا التحليل من مساعدة كل من الفرع و المقر الرئيسي من دعم الاستراتيجية العالمية للشركة.</a:t>
            </a:r>
            <a:endParaRPr lang="fr-FR" b="1"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Wingdings" panose="05000000000000000000" pitchFamily="2" charset="2"/>
              <a:buChar char=""/>
            </a:pPr>
            <a:r>
              <a:rPr lang="ar-DZ" b="1" dirty="0">
                <a:effectLst/>
                <a:latin typeface="Calibri" panose="020F0502020204030204" pitchFamily="34" charset="0"/>
                <a:ea typeface="Calibri" panose="020F0502020204030204" pitchFamily="34" charset="0"/>
                <a:cs typeface="Simplified Arabic" panose="02020603050405020304" pitchFamily="18" charset="-78"/>
              </a:rPr>
              <a:t>مستوى الفرد: يتم من خلال هذا التحليل معرفة الخبرات الدولية السابقة للمغترب و الخبرات التي اكتسبها من التدريب الثقافي السابق .يساعد التحليل الفردي من تحديد مدى توافق المغترب مع برنامج التدريب الثقافي المصمم، او معارض لطريقة معينة تتبع في التدريب الثقافي.</a:t>
            </a:r>
            <a:endParaRPr lang="fr-FR" b="1"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Wingdings" panose="05000000000000000000" pitchFamily="2" charset="2"/>
              <a:buChar char=""/>
            </a:pPr>
            <a:r>
              <a:rPr lang="ar-DZ" b="1" dirty="0">
                <a:effectLst/>
                <a:latin typeface="Calibri" panose="020F0502020204030204" pitchFamily="34" charset="0"/>
                <a:ea typeface="Calibri" panose="020F0502020204030204" pitchFamily="34" charset="0"/>
                <a:cs typeface="Simplified Arabic" panose="02020603050405020304" pitchFamily="18" charset="-78"/>
              </a:rPr>
              <a:t>مستوى المهمة : لتحديد المعارف و المهارات المرتبطة بالتباين الثقافي والتي يحتاج اليها الموظفين </a:t>
            </a:r>
            <a:r>
              <a:rPr lang="ar-DZ" b="1" dirty="0" err="1">
                <a:effectLst/>
                <a:latin typeface="Calibri" panose="020F0502020204030204" pitchFamily="34" charset="0"/>
                <a:ea typeface="Calibri" panose="020F0502020204030204" pitchFamily="34" charset="0"/>
                <a:cs typeface="Simplified Arabic" panose="02020603050405020304" pitchFamily="18" charset="-78"/>
              </a:rPr>
              <a:t>لاكمال</a:t>
            </a:r>
            <a:r>
              <a:rPr lang="ar-DZ" b="1" dirty="0">
                <a:effectLst/>
                <a:latin typeface="Calibri" panose="020F0502020204030204" pitchFamily="34" charset="0"/>
                <a:ea typeface="Calibri" panose="020F0502020204030204" pitchFamily="34" charset="0"/>
                <a:cs typeface="Simplified Arabic" panose="02020603050405020304" pitchFamily="18" charset="-78"/>
              </a:rPr>
              <a:t> عملهم. يتم تحديد اهم المهام المطلوبة في المستوى العالي ونوع المهارات و المعارف الضرورية لأداء هذه المهام بفعالية.</a:t>
            </a:r>
            <a:endParaRPr lang="fr-FR" b="1"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975825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ZoneTexte 31">
            <a:extLst>
              <a:ext uri="{FF2B5EF4-FFF2-40B4-BE49-F238E27FC236}">
                <a16:creationId xmlns:a16="http://schemas.microsoft.com/office/drawing/2014/main" id="{50ECBBE3-908D-4B63-9B53-84ED143C7F0B}"/>
              </a:ext>
            </a:extLst>
          </p:cNvPr>
          <p:cNvSpPr txBox="1"/>
          <p:nvPr/>
        </p:nvSpPr>
        <p:spPr>
          <a:xfrm>
            <a:off x="1514475" y="1099131"/>
            <a:ext cx="9782175" cy="4659737"/>
          </a:xfrm>
          <a:prstGeom prst="rect">
            <a:avLst/>
          </a:prstGeom>
          <a:noFill/>
        </p:spPr>
        <p:txBody>
          <a:bodyPr wrap="square">
            <a:spAutoFit/>
          </a:bodyPr>
          <a:lstStyle/>
          <a:p>
            <a:pPr marL="342900" lvl="0" indent="-342900" algn="r" rtl="1">
              <a:lnSpc>
                <a:spcPct val="107000"/>
              </a:lnSpc>
              <a:spcAft>
                <a:spcPts val="800"/>
              </a:spcAft>
              <a:buFont typeface="Wingdings" panose="05000000000000000000" pitchFamily="2" charset="2"/>
              <a:buChar char=""/>
            </a:pPr>
            <a:r>
              <a:rPr lang="ar-DZ" sz="2000" b="1" dirty="0">
                <a:solidFill>
                  <a:srgbClr val="FF0000"/>
                </a:solidFill>
                <a:effectLst/>
                <a:latin typeface="Calibri" panose="020F0502020204030204" pitchFamily="34" charset="0"/>
                <a:ea typeface="Calibri" panose="020F0502020204030204" pitchFamily="34" charset="0"/>
                <a:cs typeface="Simplified Arabic" panose="02020603050405020304" pitchFamily="18" charset="-78"/>
              </a:rPr>
              <a:t>المرحلة الثالثة: تأسيس غايات ومعايير قياس التدريب الثقافي:</a:t>
            </a:r>
            <a:endParaRPr lang="fr-FR" sz="20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685800" algn="r" rtl="1">
              <a:lnSpc>
                <a:spcPct val="107000"/>
              </a:lnSpc>
              <a:spcAft>
                <a:spcPts val="800"/>
              </a:spcAft>
            </a:pPr>
            <a:r>
              <a:rPr lang="ar-DZ" sz="2000" b="1" dirty="0">
                <a:effectLst/>
                <a:latin typeface="Calibri" panose="020F0502020204030204" pitchFamily="34" charset="0"/>
                <a:ea typeface="Calibri" panose="020F0502020204030204" pitchFamily="34" charset="0"/>
                <a:cs typeface="Simplified Arabic" panose="02020603050405020304" pitchFamily="18" charset="-78"/>
              </a:rPr>
              <a:t>بعد تحديد احتياجات التدريب الثقافي يتم تحديد الغايات قصيرة وطويلة المدى لمخرجات التدريب الثقافي التي يجب تطويرها، وتركز الغايات قصيرة المدى على ما الذي يجب ان يكون المغترب ،وعلى عكس ذلك فإن الغايات طويلة المدى تهتم بالمخرجات التي يتوقع المغترب تحقيقها بعد التدريب الثقافي.</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Wingdings" panose="05000000000000000000" pitchFamily="2" charset="2"/>
              <a:buChar char=""/>
            </a:pPr>
            <a:r>
              <a:rPr lang="ar-DZ" sz="2000" b="1" dirty="0">
                <a:effectLst/>
                <a:latin typeface="Calibri" panose="020F0502020204030204" pitchFamily="34" charset="0"/>
                <a:ea typeface="Calibri" panose="020F0502020204030204" pitchFamily="34" charset="0"/>
                <a:cs typeface="Simplified Arabic" panose="02020603050405020304" pitchFamily="18" charset="-78"/>
              </a:rPr>
              <a:t>يجب تحديد غايات التدريب الثقافي بدقة كما يجب ان تكون قابلة للقياس.</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Wingdings" panose="05000000000000000000" pitchFamily="2" charset="2"/>
              <a:buChar char=""/>
            </a:pPr>
            <a:r>
              <a:rPr lang="ar-DZ" sz="2000" b="1" dirty="0">
                <a:effectLst/>
                <a:latin typeface="Calibri" panose="020F0502020204030204" pitchFamily="34" charset="0"/>
                <a:ea typeface="Calibri" panose="020F0502020204030204" pitchFamily="34" charset="0"/>
                <a:cs typeface="Simplified Arabic" panose="02020603050405020304" pitchFamily="18" charset="-78"/>
              </a:rPr>
              <a:t>إذ ان غايات التدريب الثقافي قصيرة المدى يمكن ان تلمسه في تغيير الإدراك، العاطفة والسلوك.</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Wingdings" panose="05000000000000000000" pitchFamily="2" charset="2"/>
              <a:buChar char=""/>
            </a:pPr>
            <a:r>
              <a:rPr lang="ar-DZ" sz="2000" b="1" dirty="0">
                <a:effectLst/>
                <a:latin typeface="Calibri" panose="020F0502020204030204" pitchFamily="34" charset="0"/>
                <a:ea typeface="Calibri" panose="020F0502020204030204" pitchFamily="34" charset="0"/>
                <a:cs typeface="Simplified Arabic" panose="02020603050405020304" pitchFamily="18" charset="-78"/>
              </a:rPr>
              <a:t>الغايات الإدراكية تركز على مساعدة المغترب على فهم دور القيم الثقافية في توجيه سلوك الافراد في الدولة سواء في سياق اجتماعي او سياق العمل.</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Wingdings" panose="05000000000000000000" pitchFamily="2" charset="2"/>
              <a:buChar char=""/>
            </a:pPr>
            <a:r>
              <a:rPr lang="ar-DZ" sz="2000" b="1" dirty="0">
                <a:effectLst/>
                <a:latin typeface="Calibri" panose="020F0502020204030204" pitchFamily="34" charset="0"/>
                <a:ea typeface="Calibri" panose="020F0502020204030204" pitchFamily="34" charset="0"/>
                <a:cs typeface="Simplified Arabic" panose="02020603050405020304" pitchFamily="18" charset="-78"/>
              </a:rPr>
              <a:t>بينما الغايات العاطفية زيادة فهم المغترب بأهداف قيم ومنافع المهمة الدولية الموكلة إليه وزيادة معارفه حول إدارة الضغوط ، زيادة الوعي بالأنماط الضرورية للتفاعل بفعالية مع </a:t>
            </a:r>
            <a:r>
              <a:rPr lang="ar-DZ" sz="2000" b="1" dirty="0" err="1">
                <a:effectLst/>
                <a:latin typeface="Calibri" panose="020F0502020204030204" pitchFamily="34" charset="0"/>
                <a:ea typeface="Calibri" panose="020F0502020204030204" pitchFamily="34" charset="0"/>
                <a:cs typeface="Simplified Arabic" panose="02020603050405020304" pitchFamily="18" charset="-78"/>
              </a:rPr>
              <a:t>المواطنيين</a:t>
            </a:r>
            <a:r>
              <a:rPr lang="ar-DZ" sz="2000" b="1" dirty="0">
                <a:effectLst/>
                <a:latin typeface="Calibri" panose="020F0502020204030204" pitchFamily="34" charset="0"/>
                <a:ea typeface="Calibri" panose="020F0502020204030204" pitchFamily="34" charset="0"/>
                <a:cs typeface="Simplified Arabic" panose="02020603050405020304" pitchFamily="18" charset="-78"/>
              </a:rPr>
              <a:t> المحليين.</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Wingdings" panose="05000000000000000000" pitchFamily="2" charset="2"/>
              <a:buChar char=""/>
            </a:pPr>
            <a:r>
              <a:rPr lang="ar-DZ" sz="2000" b="1" dirty="0">
                <a:effectLst/>
                <a:latin typeface="Calibri" panose="020F0502020204030204" pitchFamily="34" charset="0"/>
                <a:ea typeface="Calibri" panose="020F0502020204030204" pitchFamily="34" charset="0"/>
                <a:cs typeface="Simplified Arabic" panose="02020603050405020304" pitchFamily="18" charset="-78"/>
              </a:rPr>
              <a:t>في حين تساعد الغايات السلوكية المغتربين على تكييف سلوكياتهم وتجديدها من خلال التركيز على المهارات الثقافية المطلوبة للتفاعل مع الثقافات المختلفة.</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726036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rme libre 6" descr="icône de flèches"/>
          <p:cNvSpPr>
            <a:spLocks noChangeAspect="1" noEditPoints="1"/>
          </p:cNvSpPr>
          <p:nvPr/>
        </p:nvSpPr>
        <p:spPr bwMode="auto">
          <a:xfrm>
            <a:off x="8763738" y="3350032"/>
            <a:ext cx="3070403" cy="3324293"/>
          </a:xfrm>
          <a:custGeom>
            <a:avLst/>
            <a:gdLst>
              <a:gd name="T0" fmla="*/ 424 w 561"/>
              <a:gd name="T1" fmla="*/ 592 h 606"/>
              <a:gd name="T2" fmla="*/ 437 w 561"/>
              <a:gd name="T3" fmla="*/ 501 h 606"/>
              <a:gd name="T4" fmla="*/ 497 w 561"/>
              <a:gd name="T5" fmla="*/ 498 h 606"/>
              <a:gd name="T6" fmla="*/ 291 w 561"/>
              <a:gd name="T7" fmla="*/ 446 h 606"/>
              <a:gd name="T8" fmla="*/ 271 w 561"/>
              <a:gd name="T9" fmla="*/ 428 h 606"/>
              <a:gd name="T10" fmla="*/ 375 w 561"/>
              <a:gd name="T11" fmla="*/ 314 h 606"/>
              <a:gd name="T12" fmla="*/ 526 w 561"/>
              <a:gd name="T13" fmla="*/ 491 h 606"/>
              <a:gd name="T14" fmla="*/ 509 w 561"/>
              <a:gd name="T15" fmla="*/ 524 h 606"/>
              <a:gd name="T16" fmla="*/ 451 w 561"/>
              <a:gd name="T17" fmla="*/ 528 h 606"/>
              <a:gd name="T18" fmla="*/ 437 w 561"/>
              <a:gd name="T19" fmla="*/ 606 h 606"/>
              <a:gd name="T20" fmla="*/ 205 w 561"/>
              <a:gd name="T21" fmla="*/ 587 h 606"/>
              <a:gd name="T22" fmla="*/ 218 w 561"/>
              <a:gd name="T23" fmla="*/ 329 h 606"/>
              <a:gd name="T24" fmla="*/ 278 w 561"/>
              <a:gd name="T25" fmla="*/ 326 h 606"/>
              <a:gd name="T26" fmla="*/ 33 w 561"/>
              <a:gd name="T27" fmla="*/ 326 h 606"/>
              <a:gd name="T28" fmla="*/ 93 w 561"/>
              <a:gd name="T29" fmla="*/ 329 h 606"/>
              <a:gd name="T30" fmla="*/ 107 w 561"/>
              <a:gd name="T31" fmla="*/ 515 h 606"/>
              <a:gd name="T32" fmla="*/ 80 w 561"/>
              <a:gd name="T33" fmla="*/ 515 h 606"/>
              <a:gd name="T34" fmla="*/ 31 w 561"/>
              <a:gd name="T35" fmla="*/ 357 h 606"/>
              <a:gd name="T36" fmla="*/ 6 w 561"/>
              <a:gd name="T37" fmla="*/ 337 h 606"/>
              <a:gd name="T38" fmla="*/ 145 w 561"/>
              <a:gd name="T39" fmla="*/ 147 h 606"/>
              <a:gd name="T40" fmla="*/ 307 w 561"/>
              <a:gd name="T41" fmla="*/ 319 h 606"/>
              <a:gd name="T42" fmla="*/ 290 w 561"/>
              <a:gd name="T43" fmla="*/ 353 h 606"/>
              <a:gd name="T44" fmla="*/ 232 w 561"/>
              <a:gd name="T45" fmla="*/ 357 h 606"/>
              <a:gd name="T46" fmla="*/ 218 w 561"/>
              <a:gd name="T47" fmla="*/ 600 h 606"/>
              <a:gd name="T48" fmla="*/ 455 w 561"/>
              <a:gd name="T49" fmla="*/ 359 h 606"/>
              <a:gd name="T50" fmla="*/ 468 w 561"/>
              <a:gd name="T51" fmla="*/ 189 h 606"/>
              <a:gd name="T52" fmla="*/ 528 w 561"/>
              <a:gd name="T53" fmla="*/ 186 h 606"/>
              <a:gd name="T54" fmla="*/ 283 w 561"/>
              <a:gd name="T55" fmla="*/ 186 h 606"/>
              <a:gd name="T56" fmla="*/ 343 w 561"/>
              <a:gd name="T57" fmla="*/ 189 h 606"/>
              <a:gd name="T58" fmla="*/ 357 w 561"/>
              <a:gd name="T59" fmla="*/ 280 h 606"/>
              <a:gd name="T60" fmla="*/ 330 w 561"/>
              <a:gd name="T61" fmla="*/ 280 h 606"/>
              <a:gd name="T62" fmla="*/ 281 w 561"/>
              <a:gd name="T63" fmla="*/ 216 h 606"/>
              <a:gd name="T64" fmla="*/ 256 w 561"/>
              <a:gd name="T65" fmla="*/ 196 h 606"/>
              <a:gd name="T66" fmla="*/ 395 w 561"/>
              <a:gd name="T67" fmla="*/ 6 h 606"/>
              <a:gd name="T68" fmla="*/ 557 w 561"/>
              <a:gd name="T69" fmla="*/ 178 h 606"/>
              <a:gd name="T70" fmla="*/ 540 w 561"/>
              <a:gd name="T71" fmla="*/ 212 h 606"/>
              <a:gd name="T72" fmla="*/ 482 w 561"/>
              <a:gd name="T73" fmla="*/ 216 h 606"/>
              <a:gd name="T74" fmla="*/ 468 w 561"/>
              <a:gd name="T75" fmla="*/ 372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61" h="606">
                <a:moveTo>
                  <a:pt x="437" y="606"/>
                </a:moveTo>
                <a:cubicBezTo>
                  <a:pt x="430" y="606"/>
                  <a:pt x="424" y="600"/>
                  <a:pt x="424" y="592"/>
                </a:cubicBezTo>
                <a:cubicBezTo>
                  <a:pt x="424" y="515"/>
                  <a:pt x="424" y="515"/>
                  <a:pt x="424" y="515"/>
                </a:cubicBezTo>
                <a:cubicBezTo>
                  <a:pt x="424" y="507"/>
                  <a:pt x="430" y="501"/>
                  <a:pt x="437" y="501"/>
                </a:cubicBezTo>
                <a:cubicBezTo>
                  <a:pt x="494" y="501"/>
                  <a:pt x="494" y="501"/>
                  <a:pt x="494" y="501"/>
                </a:cubicBezTo>
                <a:cubicBezTo>
                  <a:pt x="497" y="498"/>
                  <a:pt x="497" y="498"/>
                  <a:pt x="497" y="498"/>
                </a:cubicBezTo>
                <a:cubicBezTo>
                  <a:pt x="374" y="348"/>
                  <a:pt x="374" y="348"/>
                  <a:pt x="374" y="348"/>
                </a:cubicBezTo>
                <a:cubicBezTo>
                  <a:pt x="291" y="446"/>
                  <a:pt x="291" y="446"/>
                  <a:pt x="291" y="446"/>
                </a:cubicBezTo>
                <a:cubicBezTo>
                  <a:pt x="286" y="451"/>
                  <a:pt x="278" y="452"/>
                  <a:pt x="272" y="447"/>
                </a:cubicBezTo>
                <a:cubicBezTo>
                  <a:pt x="266" y="442"/>
                  <a:pt x="266" y="434"/>
                  <a:pt x="271" y="428"/>
                </a:cubicBezTo>
                <a:cubicBezTo>
                  <a:pt x="364" y="319"/>
                  <a:pt x="364" y="319"/>
                  <a:pt x="364" y="319"/>
                </a:cubicBezTo>
                <a:cubicBezTo>
                  <a:pt x="367" y="316"/>
                  <a:pt x="371" y="315"/>
                  <a:pt x="375" y="314"/>
                </a:cubicBezTo>
                <a:cubicBezTo>
                  <a:pt x="379" y="314"/>
                  <a:pt x="383" y="316"/>
                  <a:pt x="385" y="319"/>
                </a:cubicBezTo>
                <a:cubicBezTo>
                  <a:pt x="526" y="491"/>
                  <a:pt x="526" y="491"/>
                  <a:pt x="526" y="491"/>
                </a:cubicBezTo>
                <a:cubicBezTo>
                  <a:pt x="530" y="496"/>
                  <a:pt x="530" y="504"/>
                  <a:pt x="525" y="509"/>
                </a:cubicBezTo>
                <a:cubicBezTo>
                  <a:pt x="509" y="524"/>
                  <a:pt x="509" y="524"/>
                  <a:pt x="509" y="524"/>
                </a:cubicBezTo>
                <a:cubicBezTo>
                  <a:pt x="507" y="527"/>
                  <a:pt x="503" y="528"/>
                  <a:pt x="500" y="528"/>
                </a:cubicBezTo>
                <a:cubicBezTo>
                  <a:pt x="451" y="528"/>
                  <a:pt x="451" y="528"/>
                  <a:pt x="451" y="528"/>
                </a:cubicBezTo>
                <a:cubicBezTo>
                  <a:pt x="451" y="592"/>
                  <a:pt x="451" y="592"/>
                  <a:pt x="451" y="592"/>
                </a:cubicBezTo>
                <a:cubicBezTo>
                  <a:pt x="451" y="600"/>
                  <a:pt x="445" y="606"/>
                  <a:pt x="437" y="606"/>
                </a:cubicBezTo>
                <a:close/>
                <a:moveTo>
                  <a:pt x="218" y="600"/>
                </a:moveTo>
                <a:cubicBezTo>
                  <a:pt x="211" y="600"/>
                  <a:pt x="205" y="594"/>
                  <a:pt x="205" y="587"/>
                </a:cubicBezTo>
                <a:cubicBezTo>
                  <a:pt x="205" y="343"/>
                  <a:pt x="205" y="343"/>
                  <a:pt x="205" y="343"/>
                </a:cubicBezTo>
                <a:cubicBezTo>
                  <a:pt x="205" y="336"/>
                  <a:pt x="211" y="329"/>
                  <a:pt x="218" y="329"/>
                </a:cubicBezTo>
                <a:cubicBezTo>
                  <a:pt x="275" y="329"/>
                  <a:pt x="275" y="329"/>
                  <a:pt x="275" y="329"/>
                </a:cubicBezTo>
                <a:cubicBezTo>
                  <a:pt x="278" y="326"/>
                  <a:pt x="278" y="326"/>
                  <a:pt x="278" y="326"/>
                </a:cubicBezTo>
                <a:cubicBezTo>
                  <a:pt x="156" y="177"/>
                  <a:pt x="156" y="177"/>
                  <a:pt x="156" y="177"/>
                </a:cubicBezTo>
                <a:cubicBezTo>
                  <a:pt x="33" y="326"/>
                  <a:pt x="33" y="326"/>
                  <a:pt x="33" y="326"/>
                </a:cubicBezTo>
                <a:cubicBezTo>
                  <a:pt x="36" y="329"/>
                  <a:pt x="36" y="329"/>
                  <a:pt x="36" y="329"/>
                </a:cubicBezTo>
                <a:cubicBezTo>
                  <a:pt x="93" y="329"/>
                  <a:pt x="93" y="329"/>
                  <a:pt x="93" y="329"/>
                </a:cubicBezTo>
                <a:cubicBezTo>
                  <a:pt x="101" y="329"/>
                  <a:pt x="107" y="336"/>
                  <a:pt x="107" y="343"/>
                </a:cubicBezTo>
                <a:cubicBezTo>
                  <a:pt x="107" y="515"/>
                  <a:pt x="107" y="515"/>
                  <a:pt x="107" y="515"/>
                </a:cubicBezTo>
                <a:cubicBezTo>
                  <a:pt x="107" y="522"/>
                  <a:pt x="101" y="528"/>
                  <a:pt x="93" y="528"/>
                </a:cubicBezTo>
                <a:cubicBezTo>
                  <a:pt x="86" y="528"/>
                  <a:pt x="80" y="522"/>
                  <a:pt x="80" y="515"/>
                </a:cubicBezTo>
                <a:cubicBezTo>
                  <a:pt x="80" y="357"/>
                  <a:pt x="80" y="357"/>
                  <a:pt x="80" y="357"/>
                </a:cubicBezTo>
                <a:cubicBezTo>
                  <a:pt x="31" y="357"/>
                  <a:pt x="31" y="357"/>
                  <a:pt x="31" y="357"/>
                </a:cubicBezTo>
                <a:cubicBezTo>
                  <a:pt x="27" y="357"/>
                  <a:pt x="24" y="355"/>
                  <a:pt x="21" y="353"/>
                </a:cubicBezTo>
                <a:cubicBezTo>
                  <a:pt x="6" y="337"/>
                  <a:pt x="6" y="337"/>
                  <a:pt x="6" y="337"/>
                </a:cubicBezTo>
                <a:cubicBezTo>
                  <a:pt x="1" y="332"/>
                  <a:pt x="0" y="324"/>
                  <a:pt x="5" y="319"/>
                </a:cubicBezTo>
                <a:cubicBezTo>
                  <a:pt x="145" y="147"/>
                  <a:pt x="145" y="147"/>
                  <a:pt x="145" y="147"/>
                </a:cubicBezTo>
                <a:cubicBezTo>
                  <a:pt x="151" y="141"/>
                  <a:pt x="161" y="141"/>
                  <a:pt x="166" y="147"/>
                </a:cubicBezTo>
                <a:cubicBezTo>
                  <a:pt x="307" y="319"/>
                  <a:pt x="307" y="319"/>
                  <a:pt x="307" y="319"/>
                </a:cubicBezTo>
                <a:cubicBezTo>
                  <a:pt x="311" y="324"/>
                  <a:pt x="311" y="332"/>
                  <a:pt x="306" y="337"/>
                </a:cubicBezTo>
                <a:cubicBezTo>
                  <a:pt x="290" y="353"/>
                  <a:pt x="290" y="353"/>
                  <a:pt x="290" y="353"/>
                </a:cubicBezTo>
                <a:cubicBezTo>
                  <a:pt x="288" y="355"/>
                  <a:pt x="284" y="357"/>
                  <a:pt x="281" y="357"/>
                </a:cubicBezTo>
                <a:cubicBezTo>
                  <a:pt x="232" y="357"/>
                  <a:pt x="232" y="357"/>
                  <a:pt x="232" y="357"/>
                </a:cubicBezTo>
                <a:cubicBezTo>
                  <a:pt x="232" y="587"/>
                  <a:pt x="232" y="587"/>
                  <a:pt x="232" y="587"/>
                </a:cubicBezTo>
                <a:cubicBezTo>
                  <a:pt x="232" y="594"/>
                  <a:pt x="226" y="600"/>
                  <a:pt x="218" y="600"/>
                </a:cubicBezTo>
                <a:close/>
                <a:moveTo>
                  <a:pt x="468" y="372"/>
                </a:moveTo>
                <a:cubicBezTo>
                  <a:pt x="461" y="372"/>
                  <a:pt x="455" y="366"/>
                  <a:pt x="455" y="359"/>
                </a:cubicBezTo>
                <a:cubicBezTo>
                  <a:pt x="455" y="202"/>
                  <a:pt x="455" y="202"/>
                  <a:pt x="455" y="202"/>
                </a:cubicBezTo>
                <a:cubicBezTo>
                  <a:pt x="455" y="195"/>
                  <a:pt x="461" y="189"/>
                  <a:pt x="468" y="189"/>
                </a:cubicBezTo>
                <a:cubicBezTo>
                  <a:pt x="525" y="189"/>
                  <a:pt x="525" y="189"/>
                  <a:pt x="525" y="189"/>
                </a:cubicBezTo>
                <a:cubicBezTo>
                  <a:pt x="528" y="186"/>
                  <a:pt x="528" y="186"/>
                  <a:pt x="528" y="186"/>
                </a:cubicBezTo>
                <a:cubicBezTo>
                  <a:pt x="406" y="36"/>
                  <a:pt x="406" y="36"/>
                  <a:pt x="406" y="36"/>
                </a:cubicBezTo>
                <a:cubicBezTo>
                  <a:pt x="283" y="186"/>
                  <a:pt x="283" y="186"/>
                  <a:pt x="283" y="186"/>
                </a:cubicBezTo>
                <a:cubicBezTo>
                  <a:pt x="286" y="189"/>
                  <a:pt x="286" y="189"/>
                  <a:pt x="286" y="189"/>
                </a:cubicBezTo>
                <a:cubicBezTo>
                  <a:pt x="343" y="189"/>
                  <a:pt x="343" y="189"/>
                  <a:pt x="343" y="189"/>
                </a:cubicBezTo>
                <a:cubicBezTo>
                  <a:pt x="351" y="189"/>
                  <a:pt x="357" y="195"/>
                  <a:pt x="357" y="202"/>
                </a:cubicBezTo>
                <a:cubicBezTo>
                  <a:pt x="357" y="280"/>
                  <a:pt x="357" y="280"/>
                  <a:pt x="357" y="280"/>
                </a:cubicBezTo>
                <a:cubicBezTo>
                  <a:pt x="357" y="288"/>
                  <a:pt x="351" y="294"/>
                  <a:pt x="343" y="294"/>
                </a:cubicBezTo>
                <a:cubicBezTo>
                  <a:pt x="336" y="294"/>
                  <a:pt x="330" y="288"/>
                  <a:pt x="330" y="280"/>
                </a:cubicBezTo>
                <a:cubicBezTo>
                  <a:pt x="330" y="216"/>
                  <a:pt x="330" y="216"/>
                  <a:pt x="330" y="216"/>
                </a:cubicBezTo>
                <a:cubicBezTo>
                  <a:pt x="281" y="216"/>
                  <a:pt x="281" y="216"/>
                  <a:pt x="281" y="216"/>
                </a:cubicBezTo>
                <a:cubicBezTo>
                  <a:pt x="277" y="216"/>
                  <a:pt x="274" y="214"/>
                  <a:pt x="271" y="212"/>
                </a:cubicBezTo>
                <a:cubicBezTo>
                  <a:pt x="256" y="196"/>
                  <a:pt x="256" y="196"/>
                  <a:pt x="256" y="196"/>
                </a:cubicBezTo>
                <a:cubicBezTo>
                  <a:pt x="251" y="191"/>
                  <a:pt x="250" y="184"/>
                  <a:pt x="255" y="178"/>
                </a:cubicBezTo>
                <a:cubicBezTo>
                  <a:pt x="395" y="6"/>
                  <a:pt x="395" y="6"/>
                  <a:pt x="395" y="6"/>
                </a:cubicBezTo>
                <a:cubicBezTo>
                  <a:pt x="401" y="0"/>
                  <a:pt x="411" y="0"/>
                  <a:pt x="416" y="6"/>
                </a:cubicBezTo>
                <a:cubicBezTo>
                  <a:pt x="557" y="178"/>
                  <a:pt x="557" y="178"/>
                  <a:pt x="557" y="178"/>
                </a:cubicBezTo>
                <a:cubicBezTo>
                  <a:pt x="561" y="184"/>
                  <a:pt x="561" y="191"/>
                  <a:pt x="556" y="196"/>
                </a:cubicBezTo>
                <a:cubicBezTo>
                  <a:pt x="540" y="212"/>
                  <a:pt x="540" y="212"/>
                  <a:pt x="540" y="212"/>
                </a:cubicBezTo>
                <a:cubicBezTo>
                  <a:pt x="538" y="214"/>
                  <a:pt x="534" y="216"/>
                  <a:pt x="531" y="216"/>
                </a:cubicBezTo>
                <a:cubicBezTo>
                  <a:pt x="482" y="216"/>
                  <a:pt x="482" y="216"/>
                  <a:pt x="482" y="216"/>
                </a:cubicBezTo>
                <a:cubicBezTo>
                  <a:pt x="482" y="359"/>
                  <a:pt x="482" y="359"/>
                  <a:pt x="482" y="359"/>
                </a:cubicBezTo>
                <a:cubicBezTo>
                  <a:pt x="482" y="366"/>
                  <a:pt x="476" y="372"/>
                  <a:pt x="468" y="372"/>
                </a:cubicBezTo>
                <a:close/>
              </a:path>
            </a:pathLst>
          </a:custGeom>
          <a:solidFill>
            <a:schemeClr val="bg1">
              <a:alpha val="50000"/>
            </a:schemeClr>
          </a:solid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1" name="ZoneTexte 10">
            <a:extLst>
              <a:ext uri="{FF2B5EF4-FFF2-40B4-BE49-F238E27FC236}">
                <a16:creationId xmlns:a16="http://schemas.microsoft.com/office/drawing/2014/main" id="{11AF4872-6067-472E-8BD6-FB1019A4C670}"/>
              </a:ext>
            </a:extLst>
          </p:cNvPr>
          <p:cNvSpPr txBox="1"/>
          <p:nvPr/>
        </p:nvSpPr>
        <p:spPr>
          <a:xfrm>
            <a:off x="742950" y="830044"/>
            <a:ext cx="10991850" cy="5860066"/>
          </a:xfrm>
          <a:prstGeom prst="rect">
            <a:avLst/>
          </a:prstGeom>
          <a:noFill/>
        </p:spPr>
        <p:txBody>
          <a:bodyPr wrap="square">
            <a:spAutoFit/>
          </a:bodyPr>
          <a:lstStyle/>
          <a:p>
            <a:pPr marL="342900" lvl="0" indent="-342900" algn="r" rtl="1">
              <a:lnSpc>
                <a:spcPct val="107000"/>
              </a:lnSpc>
              <a:spcAft>
                <a:spcPts val="800"/>
              </a:spcAft>
              <a:buFont typeface="Wingdings" panose="05000000000000000000" pitchFamily="2" charset="2"/>
              <a:buChar char=""/>
            </a:pPr>
            <a:r>
              <a:rPr lang="ar-DZ" dirty="0">
                <a:solidFill>
                  <a:srgbClr val="FF0000"/>
                </a:solidFill>
                <a:effectLst/>
                <a:latin typeface="Calibri" panose="020F0502020204030204" pitchFamily="34" charset="0"/>
                <a:ea typeface="Calibri" panose="020F0502020204030204" pitchFamily="34" charset="0"/>
                <a:cs typeface="Simplified Arabic" panose="02020603050405020304" pitchFamily="18" charset="-78"/>
              </a:rPr>
              <a:t>المرحلة الرابعة: تطوير وتقديم برنامج التدريب الثقافي:</a:t>
            </a:r>
            <a:endParaRPr lang="fr-FR"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685800" algn="r" rtl="1">
              <a:lnSpc>
                <a:spcPct val="107000"/>
              </a:lnSpc>
              <a:spcAft>
                <a:spcPts val="800"/>
              </a:spcAft>
            </a:pPr>
            <a:r>
              <a:rPr lang="ar-DZ" dirty="0">
                <a:effectLst/>
                <a:latin typeface="Calibri" panose="020F0502020204030204" pitchFamily="34" charset="0"/>
                <a:ea typeface="Calibri" panose="020F0502020204030204" pitchFamily="34" charset="0"/>
                <a:cs typeface="Simplified Arabic" panose="02020603050405020304" pitchFamily="18" charset="-78"/>
              </a:rPr>
              <a:t>ويتم في هذه المرحلة تحديد محتوى البرنامج التدريبي و الطرق </a:t>
            </a:r>
            <a:r>
              <a:rPr lang="ar-DZ" dirty="0" err="1">
                <a:effectLst/>
                <a:latin typeface="Calibri" panose="020F0502020204030204" pitchFamily="34" charset="0"/>
                <a:ea typeface="Calibri" panose="020F0502020204030204" pitchFamily="34" charset="0"/>
                <a:cs typeface="Simplified Arabic" panose="02020603050405020304" pitchFamily="18" charset="-78"/>
              </a:rPr>
              <a:t>المعتندة</a:t>
            </a:r>
            <a:r>
              <a:rPr lang="ar-DZ" dirty="0">
                <a:effectLst/>
                <a:latin typeface="Calibri" panose="020F0502020204030204" pitchFamily="34" charset="0"/>
                <a:ea typeface="Calibri" panose="020F0502020204030204" pitchFamily="34" charset="0"/>
                <a:cs typeface="Simplified Arabic" panose="02020603050405020304" pitchFamily="18" charset="-78"/>
              </a:rPr>
              <a:t> وسلسلة الجلسات التدريبية، وفي </a:t>
            </a:r>
            <a:r>
              <a:rPr lang="ar-DZ" dirty="0" err="1">
                <a:effectLst/>
                <a:latin typeface="Calibri" panose="020F0502020204030204" pitchFamily="34" charset="0"/>
                <a:ea typeface="Calibri" panose="020F0502020204030204" pitchFamily="34" charset="0"/>
                <a:cs typeface="Simplified Arabic" panose="02020603050405020304" pitchFamily="18" charset="-78"/>
              </a:rPr>
              <a:t>مايلي</a:t>
            </a:r>
            <a:r>
              <a:rPr lang="ar-DZ" dirty="0">
                <a:effectLst/>
                <a:latin typeface="Calibri" panose="020F0502020204030204" pitchFamily="34" charset="0"/>
                <a:ea typeface="Calibri" panose="020F0502020204030204" pitchFamily="34" charset="0"/>
                <a:cs typeface="Simplified Arabic" panose="02020603050405020304" pitchFamily="18" charset="-78"/>
              </a:rPr>
              <a:t> شرح له:</a:t>
            </a:r>
            <a:endParaRPr lang="fr-FR"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Times New Roman" panose="02020603050405020304" pitchFamily="18" charset="0"/>
              <a:buChar char="‐"/>
            </a:pPr>
            <a:r>
              <a:rPr lang="ar-DZ" dirty="0">
                <a:effectLst/>
                <a:latin typeface="Calibri" panose="020F0502020204030204" pitchFamily="34" charset="0"/>
                <a:ea typeface="Calibri" panose="020F0502020204030204" pitchFamily="34" charset="0"/>
                <a:cs typeface="Simplified Arabic" panose="02020603050405020304" pitchFamily="18" charset="-78"/>
              </a:rPr>
              <a:t>المحتوى التعليمي: اعتمادا على البحوث التي درست التفاعل في الثقافات المتباينة، </a:t>
            </a:r>
            <a:r>
              <a:rPr lang="ar-DZ" dirty="0" err="1">
                <a:effectLst/>
                <a:latin typeface="Calibri" panose="020F0502020204030204" pitchFamily="34" charset="0"/>
                <a:ea typeface="Calibri" panose="020F0502020204030204" pitchFamily="34" charset="0"/>
                <a:cs typeface="Simplified Arabic" panose="02020603050405020304" pitchFamily="18" charset="-78"/>
              </a:rPr>
              <a:t>إقترح</a:t>
            </a:r>
            <a:r>
              <a:rPr lang="ar-DZ" dirty="0">
                <a:effectLst/>
                <a:latin typeface="Calibri" panose="020F0502020204030204" pitchFamily="34" charset="0"/>
                <a:ea typeface="Calibri" panose="020F0502020204030204" pitchFamily="34" charset="0"/>
                <a:cs typeface="Simplified Arabic" panose="02020603050405020304" pitchFamily="18" charset="-78"/>
              </a:rPr>
              <a:t> </a:t>
            </a:r>
            <a:r>
              <a:rPr lang="fr-FR" dirty="0" err="1">
                <a:effectLst/>
                <a:latin typeface="Simplified Arabic" panose="02020603050405020304" pitchFamily="18" charset="-78"/>
                <a:ea typeface="Calibri" panose="020F0502020204030204" pitchFamily="34" charset="0"/>
                <a:cs typeface="Arial" panose="020B0604020202020204" pitchFamily="34" charset="0"/>
              </a:rPr>
              <a:t>harrison</a:t>
            </a:r>
            <a:r>
              <a:rPr lang="ar-DZ" dirty="0">
                <a:effectLst/>
                <a:latin typeface="Calibri" panose="020F0502020204030204" pitchFamily="34" charset="0"/>
                <a:ea typeface="Calibri" panose="020F0502020204030204" pitchFamily="34" charset="0"/>
                <a:cs typeface="Simplified Arabic" panose="02020603050405020304" pitchFamily="18" charset="-78"/>
              </a:rPr>
              <a:t> أن هيكل المحتوى يجب أن يتبع منهج تكامل يتعلق بكل من التوجه الثقافي العام والتوجه الثقافي الخاص، للتوجه الثقافي العام هدف مضاعف، فالهدف الأول له هو فهم العوامل التي قد تأثر على تقبل المغترب للتفاعل بفعالية عبر الثقافات مثل مقاومة التغيير.</a:t>
            </a:r>
            <a:endParaRPr lang="fr-FR"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Times New Roman" panose="02020603050405020304" pitchFamily="18" charset="0"/>
              <a:buChar char="‐"/>
            </a:pPr>
            <a:r>
              <a:rPr lang="ar-DZ" dirty="0">
                <a:effectLst/>
                <a:latin typeface="Calibri" panose="020F0502020204030204" pitchFamily="34" charset="0"/>
                <a:ea typeface="Calibri" panose="020F0502020204030204" pitchFamily="34" charset="0"/>
                <a:cs typeface="Simplified Arabic" panose="02020603050405020304" pitchFamily="18" charset="-78"/>
              </a:rPr>
              <a:t>و الهدف الثاني للتوجه الثقافي العام هو فهم كيف تختلف الثقافات وتأثير هذه </a:t>
            </a:r>
            <a:r>
              <a:rPr lang="ar-DZ" dirty="0" err="1">
                <a:effectLst/>
                <a:latin typeface="Calibri" panose="020F0502020204030204" pitchFamily="34" charset="0"/>
                <a:ea typeface="Calibri" panose="020F0502020204030204" pitchFamily="34" charset="0"/>
                <a:cs typeface="Simplified Arabic" panose="02020603050405020304" pitchFamily="18" charset="-78"/>
              </a:rPr>
              <a:t>الإختلافات</a:t>
            </a:r>
            <a:r>
              <a:rPr lang="ar-DZ" dirty="0">
                <a:effectLst/>
                <a:latin typeface="Calibri" panose="020F0502020204030204" pitchFamily="34" charset="0"/>
                <a:ea typeface="Calibri" panose="020F0502020204030204" pitchFamily="34" charset="0"/>
                <a:cs typeface="Simplified Arabic" panose="02020603050405020304" pitchFamily="18" charset="-78"/>
              </a:rPr>
              <a:t> على المغتربين.</a:t>
            </a:r>
            <a:endParaRPr lang="fr-FR"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Times New Roman" panose="02020603050405020304" pitchFamily="18" charset="0"/>
              <a:buChar char="‐"/>
            </a:pPr>
            <a:r>
              <a:rPr lang="ar-DZ" dirty="0">
                <a:effectLst/>
                <a:latin typeface="Calibri" panose="020F0502020204030204" pitchFamily="34" charset="0"/>
                <a:ea typeface="Calibri" panose="020F0502020204030204" pitchFamily="34" charset="0"/>
                <a:cs typeface="Simplified Arabic" panose="02020603050405020304" pitchFamily="18" charset="-78"/>
              </a:rPr>
              <a:t>بينما هدف التوجه الثقافي الخاص الى مساعدة المغتربين على فهم أكثر حول ثقافة معينة، كتعلم لغة البلد المضيف ، عاداته، تنوعه، تاريخه...</a:t>
            </a:r>
            <a:endParaRPr lang="fr-FR"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Times New Roman" panose="02020603050405020304" pitchFamily="18" charset="0"/>
              <a:buChar char="‐"/>
            </a:pPr>
            <a:r>
              <a:rPr lang="ar-DZ" dirty="0">
                <a:effectLst/>
                <a:latin typeface="Calibri" panose="020F0502020204030204" pitchFamily="34" charset="0"/>
                <a:ea typeface="Calibri" panose="020F0502020204030204" pitchFamily="34" charset="0"/>
                <a:cs typeface="Simplified Arabic" panose="02020603050405020304" pitchFamily="18" charset="-78"/>
              </a:rPr>
              <a:t>الطرق التعليمية: صنف </a:t>
            </a:r>
            <a:r>
              <a:rPr lang="fr-FR" dirty="0" err="1">
                <a:effectLst/>
                <a:latin typeface="Simplified Arabic" panose="02020603050405020304" pitchFamily="18" charset="-78"/>
                <a:ea typeface="Calibri" panose="020F0502020204030204" pitchFamily="34" charset="0"/>
                <a:cs typeface="Arial" panose="020B0604020202020204" pitchFamily="34" charset="0"/>
              </a:rPr>
              <a:t>gudykunst</a:t>
            </a:r>
            <a:r>
              <a:rPr lang="ar-DZ" dirty="0">
                <a:effectLst/>
                <a:latin typeface="Calibri" panose="020F0502020204030204" pitchFamily="34" charset="0"/>
                <a:ea typeface="Calibri" panose="020F0502020204030204" pitchFamily="34" charset="0"/>
                <a:cs typeface="Simplified Arabic" panose="02020603050405020304" pitchFamily="18" charset="-78"/>
              </a:rPr>
              <a:t> منهجية التدريب الثقافي الى صنفين، منهج تعليمي (تدريب، تعليم) ومحتوى التدريب (ثقافة عامة ، ثقافة خاصة) واعتمادا على هذين الصنفين يمكن تقسيم منهجيات التدريب الثقافي الى أربعة اقسام وهي:</a:t>
            </a:r>
            <a:endParaRPr lang="fr-FR"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Times New Roman" panose="02020603050405020304" pitchFamily="18" charset="0"/>
              <a:buChar char="‐"/>
            </a:pPr>
            <a:r>
              <a:rPr lang="ar-DZ" dirty="0">
                <a:effectLst/>
                <a:latin typeface="Calibri" panose="020F0502020204030204" pitchFamily="34" charset="0"/>
                <a:ea typeface="Calibri" panose="020F0502020204030204" pitchFamily="34" charset="0"/>
                <a:cs typeface="Simplified Arabic" panose="02020603050405020304" pitchFamily="18" charset="-78"/>
              </a:rPr>
              <a:t>تدريب تعلمي للثقافة العامة، تدريب تعليمي للثقافة الخاصة / تدريب تجريبي للثقافة العامة، تدريب تجريبي للثقافة الخاصة.</a:t>
            </a:r>
            <a:endParaRPr lang="fr-FR"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Wingdings" panose="05000000000000000000" pitchFamily="2" charset="2"/>
              <a:buChar char=""/>
            </a:pPr>
            <a:r>
              <a:rPr lang="ar-DZ" dirty="0">
                <a:effectLst/>
                <a:latin typeface="Calibri" panose="020F0502020204030204" pitchFamily="34" charset="0"/>
                <a:ea typeface="Calibri" panose="020F0502020204030204" pitchFamily="34" charset="0"/>
                <a:cs typeface="Simplified Arabic" panose="02020603050405020304" pitchFamily="18" charset="-78"/>
              </a:rPr>
              <a:t>يركز المنهج التعليمي على كسب المعرفة ويعتمد على افتراض ان الفهم الادراكي للثقافة ضروري لتقديم العادات و </a:t>
            </a:r>
            <a:r>
              <a:rPr lang="ar-DZ" dirty="0" err="1">
                <a:effectLst/>
                <a:latin typeface="Calibri" panose="020F0502020204030204" pitchFamily="34" charset="0"/>
                <a:ea typeface="Calibri" panose="020F0502020204030204" pitchFamily="34" charset="0"/>
                <a:cs typeface="Simplified Arabic" panose="02020603050405020304" pitchFamily="18" charset="-78"/>
              </a:rPr>
              <a:t>السلوكات</a:t>
            </a:r>
            <a:r>
              <a:rPr lang="ar-DZ" dirty="0">
                <a:effectLst/>
                <a:latin typeface="Calibri" panose="020F0502020204030204" pitchFamily="34" charset="0"/>
                <a:ea typeface="Calibri" panose="020F0502020204030204" pitchFamily="34" charset="0"/>
                <a:cs typeface="Simplified Arabic" panose="02020603050405020304" pitchFamily="18" charset="-78"/>
              </a:rPr>
              <a:t> في هذه الثقافة وتقدم طرق التدريب التعليمي للثقافة العامة من معلومات ثقافية عامة للمغتربين وتشمل المحاضرات، بينما يقدم طرق التدريب التعلمي للثقافة الخاصة معلومات دقيقة عن الثقافة وتستخدم هذه الطرق دراسات المنطقة، لقاءات موجهة...</a:t>
            </a:r>
            <a:endParaRPr lang="fr-FR"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Wingdings" panose="05000000000000000000" pitchFamily="2" charset="2"/>
              <a:buChar char=""/>
            </a:pPr>
            <a:r>
              <a:rPr lang="ar-DZ" dirty="0">
                <a:effectLst/>
                <a:latin typeface="Calibri" panose="020F0502020204030204" pitchFamily="34" charset="0"/>
                <a:ea typeface="Calibri" panose="020F0502020204030204" pitchFamily="34" charset="0"/>
                <a:cs typeface="Simplified Arabic" panose="02020603050405020304" pitchFamily="18" charset="-78"/>
              </a:rPr>
              <a:t>يركز المنهج التجريبي على كسب المهارات ويعتمد على افتراض ان الافراد يتعلمون من خبراتهم في الدولة المضيفة.</a:t>
            </a:r>
            <a:endParaRPr lang="fr-FR"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DZ" dirty="0">
                <a:effectLst/>
                <a:latin typeface="Calibri" panose="020F0502020204030204" pitchFamily="34" charset="0"/>
                <a:ea typeface="Calibri" panose="020F0502020204030204" pitchFamily="34" charset="0"/>
                <a:cs typeface="Simplified Arabic" panose="02020603050405020304" pitchFamily="18" charset="-78"/>
              </a:rPr>
              <a:t>تساعد طرق التدريب التجريبي للثقافة العامة المغتربين على كسب الخبرة نتيجة الاختلافات الثقافية في سلوكياتهم.</a:t>
            </a:r>
            <a:endParaRPr lang="fr-FR"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DZ" dirty="0">
                <a:effectLst/>
                <a:latin typeface="Calibri" panose="020F0502020204030204" pitchFamily="34" charset="0"/>
                <a:ea typeface="Calibri" panose="020F0502020204030204" pitchFamily="34" charset="0"/>
                <a:cs typeface="Simplified Arabic" panose="02020603050405020304" pitchFamily="18" charset="-78"/>
              </a:rPr>
              <a:t>بينما تساعد طرق التدريب التجريبي للثقافة الخاصة للمغتربين على التعلم من التفاعل مع الافراد من الدولة المضيفة من تدريب ثقافي، التعلم ، السفر.</a:t>
            </a: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0428896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476A297F-4337-411F-A7E0-87965C13C8CC}"/>
              </a:ext>
            </a:extLst>
          </p:cNvPr>
          <p:cNvSpPr txBox="1"/>
          <p:nvPr/>
        </p:nvSpPr>
        <p:spPr>
          <a:xfrm>
            <a:off x="1162050" y="867778"/>
            <a:ext cx="9867900" cy="5545108"/>
          </a:xfrm>
          <a:prstGeom prst="rect">
            <a:avLst/>
          </a:prstGeom>
          <a:noFill/>
        </p:spPr>
        <p:txBody>
          <a:bodyPr wrap="square">
            <a:spAutoFit/>
          </a:bodyPr>
          <a:lstStyle/>
          <a:p>
            <a:pPr marL="342900" lvl="0" indent="-342900" algn="r" rtl="1">
              <a:lnSpc>
                <a:spcPct val="107000"/>
              </a:lnSpc>
              <a:spcAft>
                <a:spcPts val="800"/>
              </a:spcAft>
              <a:buFont typeface="Wingdings" panose="05000000000000000000" pitchFamily="2" charset="2"/>
              <a:buChar char=""/>
            </a:pPr>
            <a:r>
              <a:rPr lang="ar-DZ" sz="2000" dirty="0">
                <a:solidFill>
                  <a:srgbClr val="FF0000"/>
                </a:solidFill>
                <a:effectLst/>
                <a:latin typeface="Calibri" panose="020F0502020204030204" pitchFamily="34" charset="0"/>
                <a:ea typeface="Calibri" panose="020F0502020204030204" pitchFamily="34" charset="0"/>
                <a:cs typeface="Simplified Arabic" panose="02020603050405020304" pitchFamily="18" charset="-78"/>
              </a:rPr>
              <a:t>المرحلة الخامسة: تقييم التدريب الثقافي:</a:t>
            </a:r>
            <a:endParaRPr lang="fr-FR" sz="20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685800" algn="r" rtl="1">
              <a:lnSpc>
                <a:spcPct val="107000"/>
              </a:lnSpc>
              <a:spcAft>
                <a:spcPts val="800"/>
              </a:spcAft>
            </a:pPr>
            <a:r>
              <a:rPr lang="ar-DZ" sz="2000" dirty="0">
                <a:effectLst/>
                <a:latin typeface="Calibri" panose="020F0502020204030204" pitchFamily="34" charset="0"/>
                <a:ea typeface="Calibri" panose="020F0502020204030204" pitchFamily="34" charset="0"/>
                <a:cs typeface="Simplified Arabic" panose="02020603050405020304" pitchFamily="18" charset="-78"/>
              </a:rPr>
              <a:t>بعد تقديم التدريب الثقافي يجي القيام بتقييم مدى </a:t>
            </a:r>
            <a:r>
              <a:rPr lang="ar-DZ" sz="2000" dirty="0" err="1">
                <a:effectLst/>
                <a:latin typeface="Calibri" panose="020F0502020204030204" pitchFamily="34" charset="0"/>
                <a:ea typeface="Calibri" panose="020F0502020204030204" pitchFamily="34" charset="0"/>
                <a:cs typeface="Simplified Arabic" panose="02020603050405020304" pitchFamily="18" charset="-78"/>
              </a:rPr>
              <a:t>تحقيقة</a:t>
            </a:r>
            <a:r>
              <a:rPr lang="ar-DZ" sz="2000" dirty="0">
                <a:effectLst/>
                <a:latin typeface="Calibri" panose="020F0502020204030204" pitchFamily="34" charset="0"/>
                <a:ea typeface="Calibri" panose="020F0502020204030204" pitchFamily="34" charset="0"/>
                <a:cs typeface="Simplified Arabic" panose="02020603050405020304" pitchFamily="18" charset="-78"/>
              </a:rPr>
              <a:t> للغايات المسيطرة حيث يساعد ذلك المنظمة على </a:t>
            </a:r>
            <a:r>
              <a:rPr lang="ar-DZ" sz="2000" dirty="0" err="1">
                <a:effectLst/>
                <a:latin typeface="Calibri" panose="020F0502020204030204" pitchFamily="34" charset="0"/>
                <a:ea typeface="Calibri" panose="020F0502020204030204" pitchFamily="34" charset="0"/>
                <a:cs typeface="Simplified Arabic" panose="02020603050405020304" pitchFamily="18" charset="-78"/>
              </a:rPr>
              <a:t>إتخاذ</a:t>
            </a:r>
            <a:r>
              <a:rPr lang="ar-DZ" sz="2000" dirty="0">
                <a:effectLst/>
                <a:latin typeface="Calibri" panose="020F0502020204030204" pitchFamily="34" charset="0"/>
                <a:ea typeface="Calibri" panose="020F0502020204030204" pitchFamily="34" charset="0"/>
                <a:cs typeface="Simplified Arabic" panose="02020603050405020304" pitchFamily="18" charset="-78"/>
              </a:rPr>
              <a:t> قرار الاستمرار بذات طرق التدريب الثقافي أو تعديلها .</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Times New Roman" panose="02020603050405020304" pitchFamily="18" charset="0"/>
              <a:buChar char="‐"/>
            </a:pPr>
            <a:r>
              <a:rPr lang="ar-DZ" sz="2000" dirty="0">
                <a:effectLst/>
                <a:latin typeface="Calibri" panose="020F0502020204030204" pitchFamily="34" charset="0"/>
                <a:ea typeface="Calibri" panose="020F0502020204030204" pitchFamily="34" charset="0"/>
                <a:cs typeface="Simplified Arabic" panose="02020603050405020304" pitchFamily="18" charset="-78"/>
              </a:rPr>
              <a:t>ان عملية التقييم تتطلب تأسيس معايير قياس وتطوير بحوث حول تحديد التغيرات التي تحدث اثناء التدريب للتمكين من تقييم الغايات طويلة وقصيرة المدى</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mj-lt"/>
              <a:buAutoNum type="arabicPeriod"/>
            </a:pPr>
            <a:r>
              <a:rPr lang="ar-DZ" sz="2000" dirty="0" err="1">
                <a:effectLst/>
                <a:latin typeface="Calibri" panose="020F0502020204030204" pitchFamily="34" charset="0"/>
                <a:ea typeface="Calibri" panose="020F0502020204030204" pitchFamily="34" charset="0"/>
                <a:cs typeface="Simplified Arabic" panose="02020603050405020304" pitchFamily="18" charset="-78"/>
              </a:rPr>
              <a:t>تقيييم</a:t>
            </a:r>
            <a:r>
              <a:rPr lang="ar-DZ" sz="2000" dirty="0">
                <a:effectLst/>
                <a:latin typeface="Calibri" panose="020F0502020204030204" pitchFamily="34" charset="0"/>
                <a:ea typeface="Calibri" panose="020F0502020204030204" pitchFamily="34" charset="0"/>
                <a:cs typeface="Simplified Arabic" panose="02020603050405020304" pitchFamily="18" charset="-78"/>
              </a:rPr>
              <a:t> قصير المدى للغايات:  يتم من خلال تطوير معايير قياس التغيرات التي تطرأ على مستوى الادراك، العاطفة والسلوك حيث تشمل المخرجات الادراكية </a:t>
            </a:r>
            <a:r>
              <a:rPr lang="ar-DZ" sz="2000" dirty="0" err="1">
                <a:effectLst/>
                <a:latin typeface="Calibri" panose="020F0502020204030204" pitchFamily="34" charset="0"/>
                <a:ea typeface="Calibri" panose="020F0502020204030204" pitchFamily="34" charset="0"/>
                <a:cs typeface="Simplified Arabic" panose="02020603050405020304" pitchFamily="18" charset="-78"/>
              </a:rPr>
              <a:t>إكتساب</a:t>
            </a:r>
            <a:r>
              <a:rPr lang="ar-DZ" sz="2000" dirty="0">
                <a:effectLst/>
                <a:latin typeface="Calibri" panose="020F0502020204030204" pitchFamily="34" charset="0"/>
                <a:ea typeface="Calibri" panose="020F0502020204030204" pitchFamily="34" charset="0"/>
                <a:cs typeface="Simplified Arabic" panose="02020603050405020304" pitchFamily="18" charset="-78"/>
              </a:rPr>
              <a:t> معرفة ثقافية ووعي اتجاه </a:t>
            </a:r>
            <a:r>
              <a:rPr lang="ar-DZ" sz="2000" dirty="0" err="1">
                <a:effectLst/>
                <a:latin typeface="Calibri" panose="020F0502020204030204" pitchFamily="34" charset="0"/>
                <a:ea typeface="Calibri" panose="020F0502020204030204" pitchFamily="34" charset="0"/>
                <a:cs typeface="Simplified Arabic" panose="02020603050405020304" pitchFamily="18" charset="-78"/>
              </a:rPr>
              <a:t>السلوكات</a:t>
            </a:r>
            <a:r>
              <a:rPr lang="ar-DZ" sz="2000" dirty="0">
                <a:effectLst/>
                <a:latin typeface="Calibri" panose="020F0502020204030204" pitchFamily="34" charset="0"/>
                <a:ea typeface="Calibri" panose="020F0502020204030204" pitchFamily="34" charset="0"/>
                <a:cs typeface="Simplified Arabic" panose="02020603050405020304" pitchFamily="18" charset="-78"/>
              </a:rPr>
              <a:t> والمهارات الملائمة لهذا التباين الثقافي اذ يتم قياس هذه المعرفة الثقافية . بينما المخرجات العاطفة مثل الموافق والمحفزات الداخلية من خلال المقابلات الشخصية او من خلال المقابلات الجماعية. </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marL="2514600" algn="r" rtl="1">
              <a:lnSpc>
                <a:spcPct val="107000"/>
              </a:lnSpc>
              <a:spcAft>
                <a:spcPts val="800"/>
              </a:spcAft>
            </a:pPr>
            <a:r>
              <a:rPr lang="ar-DZ" sz="2000" dirty="0">
                <a:effectLst/>
                <a:latin typeface="Calibri" panose="020F0502020204030204" pitchFamily="34" charset="0"/>
                <a:ea typeface="Calibri" panose="020F0502020204030204" pitchFamily="34" charset="0"/>
                <a:cs typeface="Simplified Arabic" panose="02020603050405020304" pitchFamily="18" charset="-78"/>
              </a:rPr>
              <a:t>وتستخدم المخرجات السلوكية لتقييم مستوى التغيير في المهارات الثقافية مثل مهارات الاتصال عبر الثقافات او المهارات اللغوية.</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mj-lt"/>
              <a:buAutoNum type="arabicPeriod"/>
            </a:pPr>
            <a:r>
              <a:rPr lang="ar-DZ" sz="2000" dirty="0">
                <a:effectLst/>
                <a:latin typeface="Calibri" panose="020F0502020204030204" pitchFamily="34" charset="0"/>
                <a:ea typeface="Calibri" panose="020F0502020204030204" pitchFamily="34" charset="0"/>
                <a:cs typeface="Simplified Arabic" panose="02020603050405020304" pitchFamily="18" charset="-78"/>
              </a:rPr>
              <a:t>التقييم طويل الاجل للغايات: كما ذكرنا سابقا فإن أغلب الغايات طويلة الاجل للتدريب الثقافي هو تكيف المغترب مع الثقافات المتباينة له علاقة إيجابية بالإداء او الفعالية المهنية ويمكن قياس الفعالية المهنية من خلال تقييم الأداء الذي يمكن ملاحظته رغم أن أداء الموظف قد يكون ناجحا في المقر الرئيسي وفاشلا في الفرع كذلك فإن تقييم الأداء يحتاج الى استخدام تقييم متوازن.</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2742539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e 60" descr="icône de graphique de tendance en hausse"/>
          <p:cNvGrpSpPr>
            <a:grpSpLocks noChangeAspect="1"/>
          </p:cNvGrpSpPr>
          <p:nvPr/>
        </p:nvGrpSpPr>
        <p:grpSpPr bwMode="auto">
          <a:xfrm>
            <a:off x="8737775" y="3443111"/>
            <a:ext cx="3213563" cy="3138136"/>
            <a:chOff x="6726" y="600"/>
            <a:chExt cx="426" cy="416"/>
          </a:xfrm>
          <a:solidFill>
            <a:schemeClr val="bg1">
              <a:alpha val="50000"/>
            </a:schemeClr>
          </a:solidFill>
        </p:grpSpPr>
        <p:sp>
          <p:nvSpPr>
            <p:cNvPr id="21" name="Forme libre 61"/>
            <p:cNvSpPr>
              <a:spLocks/>
            </p:cNvSpPr>
            <p:nvPr/>
          </p:nvSpPr>
          <p:spPr bwMode="auto">
            <a:xfrm>
              <a:off x="6726" y="999"/>
              <a:ext cx="426" cy="17"/>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2" y="12"/>
                    <a:pt x="0" y="10"/>
                    <a:pt x="0" y="6"/>
                  </a:cubicBezTo>
                  <a:cubicBezTo>
                    <a:pt x="0" y="3"/>
                    <a:pt x="2" y="0"/>
                    <a:pt x="6" y="0"/>
                  </a:cubicBezTo>
                  <a:cubicBezTo>
                    <a:pt x="282" y="0"/>
                    <a:pt x="282" y="0"/>
                    <a:pt x="282" y="0"/>
                  </a:cubicBezTo>
                  <a:cubicBezTo>
                    <a:pt x="285" y="0"/>
                    <a:pt x="288" y="3"/>
                    <a:pt x="288" y="6"/>
                  </a:cubicBezTo>
                  <a:cubicBezTo>
                    <a:pt x="288" y="10"/>
                    <a:pt x="285"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22" name="Forme libre 62"/>
            <p:cNvSpPr>
              <a:spLocks noEditPoints="1"/>
            </p:cNvSpPr>
            <p:nvPr/>
          </p:nvSpPr>
          <p:spPr bwMode="auto">
            <a:xfrm>
              <a:off x="6744" y="912"/>
              <a:ext cx="71" cy="104"/>
            </a:xfrm>
            <a:custGeom>
              <a:avLst/>
              <a:gdLst>
                <a:gd name="T0" fmla="*/ 42 w 48"/>
                <a:gd name="T1" fmla="*/ 72 h 72"/>
                <a:gd name="T2" fmla="*/ 6 w 48"/>
                <a:gd name="T3" fmla="*/ 72 h 72"/>
                <a:gd name="T4" fmla="*/ 0 w 48"/>
                <a:gd name="T5" fmla="*/ 66 h 72"/>
                <a:gd name="T6" fmla="*/ 0 w 48"/>
                <a:gd name="T7" fmla="*/ 6 h 72"/>
                <a:gd name="T8" fmla="*/ 6 w 48"/>
                <a:gd name="T9" fmla="*/ 0 h 72"/>
                <a:gd name="T10" fmla="*/ 42 w 48"/>
                <a:gd name="T11" fmla="*/ 0 h 72"/>
                <a:gd name="T12" fmla="*/ 48 w 48"/>
                <a:gd name="T13" fmla="*/ 6 h 72"/>
                <a:gd name="T14" fmla="*/ 48 w 48"/>
                <a:gd name="T15" fmla="*/ 66 h 72"/>
                <a:gd name="T16" fmla="*/ 42 w 48"/>
                <a:gd name="T17" fmla="*/ 72 h 72"/>
                <a:gd name="T18" fmla="*/ 12 w 48"/>
                <a:gd name="T19" fmla="*/ 60 h 72"/>
                <a:gd name="T20" fmla="*/ 36 w 48"/>
                <a:gd name="T21" fmla="*/ 60 h 72"/>
                <a:gd name="T22" fmla="*/ 36 w 48"/>
                <a:gd name="T23" fmla="*/ 12 h 72"/>
                <a:gd name="T24" fmla="*/ 12 w 48"/>
                <a:gd name="T25" fmla="*/ 12 h 72"/>
                <a:gd name="T26" fmla="*/ 12 w 48"/>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72">
                  <a:moveTo>
                    <a:pt x="42" y="72"/>
                  </a:moveTo>
                  <a:cubicBezTo>
                    <a:pt x="6" y="72"/>
                    <a:pt x="6" y="72"/>
                    <a:pt x="6" y="72"/>
                  </a:cubicBezTo>
                  <a:cubicBezTo>
                    <a:pt x="2" y="72"/>
                    <a:pt x="0" y="70"/>
                    <a:pt x="0" y="66"/>
                  </a:cubicBezTo>
                  <a:cubicBezTo>
                    <a:pt x="0" y="6"/>
                    <a:pt x="0" y="6"/>
                    <a:pt x="0" y="6"/>
                  </a:cubicBezTo>
                  <a:cubicBezTo>
                    <a:pt x="0" y="3"/>
                    <a:pt x="2" y="0"/>
                    <a:pt x="6" y="0"/>
                  </a:cubicBezTo>
                  <a:cubicBezTo>
                    <a:pt x="42" y="0"/>
                    <a:pt x="42" y="0"/>
                    <a:pt x="42" y="0"/>
                  </a:cubicBezTo>
                  <a:cubicBezTo>
                    <a:pt x="45" y="0"/>
                    <a:pt x="48" y="3"/>
                    <a:pt x="48" y="6"/>
                  </a:cubicBezTo>
                  <a:cubicBezTo>
                    <a:pt x="48" y="66"/>
                    <a:pt x="48" y="66"/>
                    <a:pt x="48" y="66"/>
                  </a:cubicBezTo>
                  <a:cubicBezTo>
                    <a:pt x="48" y="70"/>
                    <a:pt x="45" y="72"/>
                    <a:pt x="42" y="72"/>
                  </a:cubicBezTo>
                  <a:close/>
                  <a:moveTo>
                    <a:pt x="12" y="60"/>
                  </a:moveTo>
                  <a:cubicBezTo>
                    <a:pt x="36" y="60"/>
                    <a:pt x="36" y="60"/>
                    <a:pt x="36" y="60"/>
                  </a:cubicBezTo>
                  <a:cubicBezTo>
                    <a:pt x="36" y="12"/>
                    <a:pt x="36" y="12"/>
                    <a:pt x="36"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23" name="Forme libre 63"/>
            <p:cNvSpPr>
              <a:spLocks noEditPoints="1"/>
            </p:cNvSpPr>
            <p:nvPr/>
          </p:nvSpPr>
          <p:spPr bwMode="auto">
            <a:xfrm>
              <a:off x="6850" y="826"/>
              <a:ext cx="71" cy="190"/>
            </a:xfrm>
            <a:custGeom>
              <a:avLst/>
              <a:gdLst>
                <a:gd name="T0" fmla="*/ 42 w 48"/>
                <a:gd name="T1" fmla="*/ 132 h 132"/>
                <a:gd name="T2" fmla="*/ 6 w 48"/>
                <a:gd name="T3" fmla="*/ 132 h 132"/>
                <a:gd name="T4" fmla="*/ 0 w 48"/>
                <a:gd name="T5" fmla="*/ 126 h 132"/>
                <a:gd name="T6" fmla="*/ 0 w 48"/>
                <a:gd name="T7" fmla="*/ 6 h 132"/>
                <a:gd name="T8" fmla="*/ 6 w 48"/>
                <a:gd name="T9" fmla="*/ 0 h 132"/>
                <a:gd name="T10" fmla="*/ 42 w 48"/>
                <a:gd name="T11" fmla="*/ 0 h 132"/>
                <a:gd name="T12" fmla="*/ 48 w 48"/>
                <a:gd name="T13" fmla="*/ 6 h 132"/>
                <a:gd name="T14" fmla="*/ 48 w 48"/>
                <a:gd name="T15" fmla="*/ 126 h 132"/>
                <a:gd name="T16" fmla="*/ 42 w 48"/>
                <a:gd name="T17" fmla="*/ 132 h 132"/>
                <a:gd name="T18" fmla="*/ 12 w 48"/>
                <a:gd name="T19" fmla="*/ 120 h 132"/>
                <a:gd name="T20" fmla="*/ 36 w 48"/>
                <a:gd name="T21" fmla="*/ 120 h 132"/>
                <a:gd name="T22" fmla="*/ 36 w 48"/>
                <a:gd name="T23" fmla="*/ 12 h 132"/>
                <a:gd name="T24" fmla="*/ 12 w 48"/>
                <a:gd name="T25" fmla="*/ 12 h 132"/>
                <a:gd name="T26" fmla="*/ 12 w 48"/>
                <a:gd name="T27" fmla="*/ 12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132">
                  <a:moveTo>
                    <a:pt x="42" y="132"/>
                  </a:moveTo>
                  <a:cubicBezTo>
                    <a:pt x="6" y="132"/>
                    <a:pt x="6" y="132"/>
                    <a:pt x="6" y="132"/>
                  </a:cubicBezTo>
                  <a:cubicBezTo>
                    <a:pt x="2" y="132"/>
                    <a:pt x="0" y="130"/>
                    <a:pt x="0" y="126"/>
                  </a:cubicBezTo>
                  <a:cubicBezTo>
                    <a:pt x="0" y="6"/>
                    <a:pt x="0" y="6"/>
                    <a:pt x="0" y="6"/>
                  </a:cubicBezTo>
                  <a:cubicBezTo>
                    <a:pt x="0" y="3"/>
                    <a:pt x="2" y="0"/>
                    <a:pt x="6" y="0"/>
                  </a:cubicBezTo>
                  <a:cubicBezTo>
                    <a:pt x="42" y="0"/>
                    <a:pt x="42" y="0"/>
                    <a:pt x="42" y="0"/>
                  </a:cubicBezTo>
                  <a:cubicBezTo>
                    <a:pt x="45" y="0"/>
                    <a:pt x="48" y="3"/>
                    <a:pt x="48" y="6"/>
                  </a:cubicBezTo>
                  <a:cubicBezTo>
                    <a:pt x="48" y="126"/>
                    <a:pt x="48" y="126"/>
                    <a:pt x="48" y="126"/>
                  </a:cubicBezTo>
                  <a:cubicBezTo>
                    <a:pt x="48" y="130"/>
                    <a:pt x="45" y="132"/>
                    <a:pt x="42" y="132"/>
                  </a:cubicBezTo>
                  <a:close/>
                  <a:moveTo>
                    <a:pt x="12" y="120"/>
                  </a:moveTo>
                  <a:cubicBezTo>
                    <a:pt x="36" y="120"/>
                    <a:pt x="36" y="120"/>
                    <a:pt x="36" y="120"/>
                  </a:cubicBezTo>
                  <a:cubicBezTo>
                    <a:pt x="36" y="12"/>
                    <a:pt x="36" y="12"/>
                    <a:pt x="36" y="12"/>
                  </a:cubicBezTo>
                  <a:cubicBezTo>
                    <a:pt x="12" y="12"/>
                    <a:pt x="12" y="12"/>
                    <a:pt x="12" y="12"/>
                  </a:cubicBezTo>
                  <a:lnTo>
                    <a:pt x="12" y="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24" name="Forme libre 64"/>
            <p:cNvSpPr>
              <a:spLocks noEditPoints="1"/>
            </p:cNvSpPr>
            <p:nvPr/>
          </p:nvSpPr>
          <p:spPr bwMode="auto">
            <a:xfrm>
              <a:off x="6957" y="860"/>
              <a:ext cx="71" cy="156"/>
            </a:xfrm>
            <a:custGeom>
              <a:avLst/>
              <a:gdLst>
                <a:gd name="T0" fmla="*/ 42 w 48"/>
                <a:gd name="T1" fmla="*/ 108 h 108"/>
                <a:gd name="T2" fmla="*/ 6 w 48"/>
                <a:gd name="T3" fmla="*/ 108 h 108"/>
                <a:gd name="T4" fmla="*/ 0 w 48"/>
                <a:gd name="T5" fmla="*/ 102 h 108"/>
                <a:gd name="T6" fmla="*/ 0 w 48"/>
                <a:gd name="T7" fmla="*/ 6 h 108"/>
                <a:gd name="T8" fmla="*/ 6 w 48"/>
                <a:gd name="T9" fmla="*/ 0 h 108"/>
                <a:gd name="T10" fmla="*/ 42 w 48"/>
                <a:gd name="T11" fmla="*/ 0 h 108"/>
                <a:gd name="T12" fmla="*/ 48 w 48"/>
                <a:gd name="T13" fmla="*/ 6 h 108"/>
                <a:gd name="T14" fmla="*/ 48 w 48"/>
                <a:gd name="T15" fmla="*/ 102 h 108"/>
                <a:gd name="T16" fmla="*/ 42 w 48"/>
                <a:gd name="T17" fmla="*/ 108 h 108"/>
                <a:gd name="T18" fmla="*/ 12 w 48"/>
                <a:gd name="T19" fmla="*/ 96 h 108"/>
                <a:gd name="T20" fmla="*/ 36 w 48"/>
                <a:gd name="T21" fmla="*/ 96 h 108"/>
                <a:gd name="T22" fmla="*/ 36 w 48"/>
                <a:gd name="T23" fmla="*/ 12 h 108"/>
                <a:gd name="T24" fmla="*/ 12 w 48"/>
                <a:gd name="T25" fmla="*/ 12 h 108"/>
                <a:gd name="T26" fmla="*/ 12 w 48"/>
                <a:gd name="T27" fmla="*/ 9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108">
                  <a:moveTo>
                    <a:pt x="42" y="108"/>
                  </a:moveTo>
                  <a:cubicBezTo>
                    <a:pt x="6" y="108"/>
                    <a:pt x="6" y="108"/>
                    <a:pt x="6" y="108"/>
                  </a:cubicBezTo>
                  <a:cubicBezTo>
                    <a:pt x="2" y="108"/>
                    <a:pt x="0" y="106"/>
                    <a:pt x="0" y="102"/>
                  </a:cubicBezTo>
                  <a:cubicBezTo>
                    <a:pt x="0" y="6"/>
                    <a:pt x="0" y="6"/>
                    <a:pt x="0" y="6"/>
                  </a:cubicBezTo>
                  <a:cubicBezTo>
                    <a:pt x="0" y="3"/>
                    <a:pt x="2" y="0"/>
                    <a:pt x="6" y="0"/>
                  </a:cubicBezTo>
                  <a:cubicBezTo>
                    <a:pt x="42" y="0"/>
                    <a:pt x="42" y="0"/>
                    <a:pt x="42" y="0"/>
                  </a:cubicBezTo>
                  <a:cubicBezTo>
                    <a:pt x="45" y="0"/>
                    <a:pt x="48" y="3"/>
                    <a:pt x="48" y="6"/>
                  </a:cubicBezTo>
                  <a:cubicBezTo>
                    <a:pt x="48" y="102"/>
                    <a:pt x="48" y="102"/>
                    <a:pt x="48" y="102"/>
                  </a:cubicBezTo>
                  <a:cubicBezTo>
                    <a:pt x="48" y="106"/>
                    <a:pt x="45" y="108"/>
                    <a:pt x="42" y="108"/>
                  </a:cubicBezTo>
                  <a:close/>
                  <a:moveTo>
                    <a:pt x="12" y="96"/>
                  </a:moveTo>
                  <a:cubicBezTo>
                    <a:pt x="36" y="96"/>
                    <a:pt x="36" y="96"/>
                    <a:pt x="36" y="96"/>
                  </a:cubicBezTo>
                  <a:cubicBezTo>
                    <a:pt x="36" y="12"/>
                    <a:pt x="36" y="12"/>
                    <a:pt x="36" y="12"/>
                  </a:cubicBezTo>
                  <a:cubicBezTo>
                    <a:pt x="12" y="12"/>
                    <a:pt x="12" y="12"/>
                    <a:pt x="12" y="12"/>
                  </a:cubicBezTo>
                  <a:lnTo>
                    <a:pt x="12"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25" name="Forme libre 65"/>
            <p:cNvSpPr>
              <a:spLocks noEditPoints="1"/>
            </p:cNvSpPr>
            <p:nvPr/>
          </p:nvSpPr>
          <p:spPr bwMode="auto">
            <a:xfrm>
              <a:off x="7063" y="739"/>
              <a:ext cx="71" cy="277"/>
            </a:xfrm>
            <a:custGeom>
              <a:avLst/>
              <a:gdLst>
                <a:gd name="T0" fmla="*/ 42 w 48"/>
                <a:gd name="T1" fmla="*/ 192 h 192"/>
                <a:gd name="T2" fmla="*/ 6 w 48"/>
                <a:gd name="T3" fmla="*/ 192 h 192"/>
                <a:gd name="T4" fmla="*/ 0 w 48"/>
                <a:gd name="T5" fmla="*/ 186 h 192"/>
                <a:gd name="T6" fmla="*/ 0 w 48"/>
                <a:gd name="T7" fmla="*/ 6 h 192"/>
                <a:gd name="T8" fmla="*/ 6 w 48"/>
                <a:gd name="T9" fmla="*/ 0 h 192"/>
                <a:gd name="T10" fmla="*/ 42 w 48"/>
                <a:gd name="T11" fmla="*/ 0 h 192"/>
                <a:gd name="T12" fmla="*/ 48 w 48"/>
                <a:gd name="T13" fmla="*/ 6 h 192"/>
                <a:gd name="T14" fmla="*/ 48 w 48"/>
                <a:gd name="T15" fmla="*/ 186 h 192"/>
                <a:gd name="T16" fmla="*/ 42 w 48"/>
                <a:gd name="T17" fmla="*/ 192 h 192"/>
                <a:gd name="T18" fmla="*/ 12 w 48"/>
                <a:gd name="T19" fmla="*/ 180 h 192"/>
                <a:gd name="T20" fmla="*/ 36 w 48"/>
                <a:gd name="T21" fmla="*/ 180 h 192"/>
                <a:gd name="T22" fmla="*/ 36 w 48"/>
                <a:gd name="T23" fmla="*/ 12 h 192"/>
                <a:gd name="T24" fmla="*/ 12 w 48"/>
                <a:gd name="T25" fmla="*/ 12 h 192"/>
                <a:gd name="T26" fmla="*/ 12 w 48"/>
                <a:gd name="T27" fmla="*/ 18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192">
                  <a:moveTo>
                    <a:pt x="42" y="192"/>
                  </a:moveTo>
                  <a:cubicBezTo>
                    <a:pt x="6" y="192"/>
                    <a:pt x="6" y="192"/>
                    <a:pt x="6" y="192"/>
                  </a:cubicBezTo>
                  <a:cubicBezTo>
                    <a:pt x="2" y="192"/>
                    <a:pt x="0" y="190"/>
                    <a:pt x="0" y="186"/>
                  </a:cubicBezTo>
                  <a:cubicBezTo>
                    <a:pt x="0" y="6"/>
                    <a:pt x="0" y="6"/>
                    <a:pt x="0" y="6"/>
                  </a:cubicBezTo>
                  <a:cubicBezTo>
                    <a:pt x="0" y="3"/>
                    <a:pt x="2" y="0"/>
                    <a:pt x="6" y="0"/>
                  </a:cubicBezTo>
                  <a:cubicBezTo>
                    <a:pt x="42" y="0"/>
                    <a:pt x="42" y="0"/>
                    <a:pt x="42" y="0"/>
                  </a:cubicBezTo>
                  <a:cubicBezTo>
                    <a:pt x="45" y="0"/>
                    <a:pt x="48" y="3"/>
                    <a:pt x="48" y="6"/>
                  </a:cubicBezTo>
                  <a:cubicBezTo>
                    <a:pt x="48" y="186"/>
                    <a:pt x="48" y="186"/>
                    <a:pt x="48" y="186"/>
                  </a:cubicBezTo>
                  <a:cubicBezTo>
                    <a:pt x="48" y="190"/>
                    <a:pt x="45" y="192"/>
                    <a:pt x="42" y="192"/>
                  </a:cubicBezTo>
                  <a:close/>
                  <a:moveTo>
                    <a:pt x="12" y="180"/>
                  </a:moveTo>
                  <a:cubicBezTo>
                    <a:pt x="36" y="180"/>
                    <a:pt x="36" y="180"/>
                    <a:pt x="36" y="180"/>
                  </a:cubicBezTo>
                  <a:cubicBezTo>
                    <a:pt x="36" y="12"/>
                    <a:pt x="36" y="12"/>
                    <a:pt x="36" y="12"/>
                  </a:cubicBezTo>
                  <a:cubicBezTo>
                    <a:pt x="12" y="12"/>
                    <a:pt x="12" y="12"/>
                    <a:pt x="12" y="12"/>
                  </a:cubicBezTo>
                  <a:lnTo>
                    <a:pt x="12" y="1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26" name="Forme libre 66"/>
            <p:cNvSpPr>
              <a:spLocks noEditPoints="1"/>
            </p:cNvSpPr>
            <p:nvPr/>
          </p:nvSpPr>
          <p:spPr bwMode="auto">
            <a:xfrm>
              <a:off x="6753" y="774"/>
              <a:ext cx="53" cy="52"/>
            </a:xfrm>
            <a:custGeom>
              <a:avLst/>
              <a:gdLst>
                <a:gd name="T0" fmla="*/ 18 w 36"/>
                <a:gd name="T1" fmla="*/ 36 h 36"/>
                <a:gd name="T2" fmla="*/ 0 w 36"/>
                <a:gd name="T3" fmla="*/ 18 h 36"/>
                <a:gd name="T4" fmla="*/ 18 w 36"/>
                <a:gd name="T5" fmla="*/ 0 h 36"/>
                <a:gd name="T6" fmla="*/ 36 w 36"/>
                <a:gd name="T7" fmla="*/ 18 h 36"/>
                <a:gd name="T8" fmla="*/ 18 w 36"/>
                <a:gd name="T9" fmla="*/ 36 h 36"/>
                <a:gd name="T10" fmla="*/ 18 w 36"/>
                <a:gd name="T11" fmla="*/ 12 h 36"/>
                <a:gd name="T12" fmla="*/ 12 w 36"/>
                <a:gd name="T13" fmla="*/ 18 h 36"/>
                <a:gd name="T14" fmla="*/ 18 w 36"/>
                <a:gd name="T15" fmla="*/ 24 h 36"/>
                <a:gd name="T16" fmla="*/ 24 w 36"/>
                <a:gd name="T17" fmla="*/ 18 h 36"/>
                <a:gd name="T18" fmla="*/ 18 w 36"/>
                <a:gd name="T19" fmla="*/ 1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6">
                  <a:moveTo>
                    <a:pt x="18" y="36"/>
                  </a:moveTo>
                  <a:cubicBezTo>
                    <a:pt x="8" y="36"/>
                    <a:pt x="0" y="28"/>
                    <a:pt x="0" y="18"/>
                  </a:cubicBezTo>
                  <a:cubicBezTo>
                    <a:pt x="0" y="9"/>
                    <a:pt x="8" y="0"/>
                    <a:pt x="18" y="0"/>
                  </a:cubicBezTo>
                  <a:cubicBezTo>
                    <a:pt x="28" y="0"/>
                    <a:pt x="36" y="9"/>
                    <a:pt x="36" y="18"/>
                  </a:cubicBezTo>
                  <a:cubicBezTo>
                    <a:pt x="36" y="28"/>
                    <a:pt x="28" y="36"/>
                    <a:pt x="18" y="36"/>
                  </a:cubicBezTo>
                  <a:close/>
                  <a:moveTo>
                    <a:pt x="18" y="12"/>
                  </a:moveTo>
                  <a:cubicBezTo>
                    <a:pt x="14" y="12"/>
                    <a:pt x="12" y="15"/>
                    <a:pt x="12" y="18"/>
                  </a:cubicBezTo>
                  <a:cubicBezTo>
                    <a:pt x="12" y="22"/>
                    <a:pt x="14" y="24"/>
                    <a:pt x="18" y="24"/>
                  </a:cubicBezTo>
                  <a:cubicBezTo>
                    <a:pt x="21" y="24"/>
                    <a:pt x="24" y="22"/>
                    <a:pt x="24" y="18"/>
                  </a:cubicBezTo>
                  <a:cubicBezTo>
                    <a:pt x="24" y="15"/>
                    <a:pt x="21" y="12"/>
                    <a:pt x="1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27" name="Forme libre 67"/>
            <p:cNvSpPr>
              <a:spLocks noEditPoints="1"/>
            </p:cNvSpPr>
            <p:nvPr/>
          </p:nvSpPr>
          <p:spPr bwMode="auto">
            <a:xfrm>
              <a:off x="6859" y="687"/>
              <a:ext cx="53" cy="52"/>
            </a:xfrm>
            <a:custGeom>
              <a:avLst/>
              <a:gdLst>
                <a:gd name="T0" fmla="*/ 18 w 36"/>
                <a:gd name="T1" fmla="*/ 36 h 36"/>
                <a:gd name="T2" fmla="*/ 0 w 36"/>
                <a:gd name="T3" fmla="*/ 18 h 36"/>
                <a:gd name="T4" fmla="*/ 18 w 36"/>
                <a:gd name="T5" fmla="*/ 0 h 36"/>
                <a:gd name="T6" fmla="*/ 36 w 36"/>
                <a:gd name="T7" fmla="*/ 18 h 36"/>
                <a:gd name="T8" fmla="*/ 18 w 36"/>
                <a:gd name="T9" fmla="*/ 36 h 36"/>
                <a:gd name="T10" fmla="*/ 18 w 36"/>
                <a:gd name="T11" fmla="*/ 12 h 36"/>
                <a:gd name="T12" fmla="*/ 12 w 36"/>
                <a:gd name="T13" fmla="*/ 18 h 36"/>
                <a:gd name="T14" fmla="*/ 18 w 36"/>
                <a:gd name="T15" fmla="*/ 24 h 36"/>
                <a:gd name="T16" fmla="*/ 24 w 36"/>
                <a:gd name="T17" fmla="*/ 18 h 36"/>
                <a:gd name="T18" fmla="*/ 18 w 36"/>
                <a:gd name="T19" fmla="*/ 1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6">
                  <a:moveTo>
                    <a:pt x="18" y="36"/>
                  </a:moveTo>
                  <a:cubicBezTo>
                    <a:pt x="8" y="36"/>
                    <a:pt x="0" y="28"/>
                    <a:pt x="0" y="18"/>
                  </a:cubicBezTo>
                  <a:cubicBezTo>
                    <a:pt x="0" y="9"/>
                    <a:pt x="8" y="0"/>
                    <a:pt x="18" y="0"/>
                  </a:cubicBezTo>
                  <a:cubicBezTo>
                    <a:pt x="28" y="0"/>
                    <a:pt x="36" y="9"/>
                    <a:pt x="36" y="18"/>
                  </a:cubicBezTo>
                  <a:cubicBezTo>
                    <a:pt x="36" y="28"/>
                    <a:pt x="28" y="36"/>
                    <a:pt x="18" y="36"/>
                  </a:cubicBezTo>
                  <a:close/>
                  <a:moveTo>
                    <a:pt x="18" y="12"/>
                  </a:moveTo>
                  <a:cubicBezTo>
                    <a:pt x="14" y="12"/>
                    <a:pt x="12" y="15"/>
                    <a:pt x="12" y="18"/>
                  </a:cubicBezTo>
                  <a:cubicBezTo>
                    <a:pt x="12" y="22"/>
                    <a:pt x="14" y="24"/>
                    <a:pt x="18" y="24"/>
                  </a:cubicBezTo>
                  <a:cubicBezTo>
                    <a:pt x="21" y="24"/>
                    <a:pt x="24" y="22"/>
                    <a:pt x="24" y="18"/>
                  </a:cubicBezTo>
                  <a:cubicBezTo>
                    <a:pt x="24" y="15"/>
                    <a:pt x="21" y="12"/>
                    <a:pt x="1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28" name="Forme libre 68"/>
            <p:cNvSpPr>
              <a:spLocks noEditPoints="1"/>
            </p:cNvSpPr>
            <p:nvPr/>
          </p:nvSpPr>
          <p:spPr bwMode="auto">
            <a:xfrm>
              <a:off x="6966" y="722"/>
              <a:ext cx="53" cy="52"/>
            </a:xfrm>
            <a:custGeom>
              <a:avLst/>
              <a:gdLst>
                <a:gd name="T0" fmla="*/ 18 w 36"/>
                <a:gd name="T1" fmla="*/ 36 h 36"/>
                <a:gd name="T2" fmla="*/ 0 w 36"/>
                <a:gd name="T3" fmla="*/ 18 h 36"/>
                <a:gd name="T4" fmla="*/ 18 w 36"/>
                <a:gd name="T5" fmla="*/ 0 h 36"/>
                <a:gd name="T6" fmla="*/ 36 w 36"/>
                <a:gd name="T7" fmla="*/ 18 h 36"/>
                <a:gd name="T8" fmla="*/ 18 w 36"/>
                <a:gd name="T9" fmla="*/ 36 h 36"/>
                <a:gd name="T10" fmla="*/ 18 w 36"/>
                <a:gd name="T11" fmla="*/ 12 h 36"/>
                <a:gd name="T12" fmla="*/ 12 w 36"/>
                <a:gd name="T13" fmla="*/ 18 h 36"/>
                <a:gd name="T14" fmla="*/ 18 w 36"/>
                <a:gd name="T15" fmla="*/ 24 h 36"/>
                <a:gd name="T16" fmla="*/ 24 w 36"/>
                <a:gd name="T17" fmla="*/ 18 h 36"/>
                <a:gd name="T18" fmla="*/ 18 w 36"/>
                <a:gd name="T19" fmla="*/ 1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6">
                  <a:moveTo>
                    <a:pt x="18" y="36"/>
                  </a:moveTo>
                  <a:cubicBezTo>
                    <a:pt x="8" y="36"/>
                    <a:pt x="0" y="28"/>
                    <a:pt x="0" y="18"/>
                  </a:cubicBezTo>
                  <a:cubicBezTo>
                    <a:pt x="0" y="9"/>
                    <a:pt x="8" y="0"/>
                    <a:pt x="18" y="0"/>
                  </a:cubicBezTo>
                  <a:cubicBezTo>
                    <a:pt x="28" y="0"/>
                    <a:pt x="36" y="9"/>
                    <a:pt x="36" y="18"/>
                  </a:cubicBezTo>
                  <a:cubicBezTo>
                    <a:pt x="36" y="28"/>
                    <a:pt x="28" y="36"/>
                    <a:pt x="18" y="36"/>
                  </a:cubicBezTo>
                  <a:close/>
                  <a:moveTo>
                    <a:pt x="18" y="12"/>
                  </a:moveTo>
                  <a:cubicBezTo>
                    <a:pt x="14" y="12"/>
                    <a:pt x="12" y="15"/>
                    <a:pt x="12" y="18"/>
                  </a:cubicBezTo>
                  <a:cubicBezTo>
                    <a:pt x="12" y="22"/>
                    <a:pt x="14" y="24"/>
                    <a:pt x="18" y="24"/>
                  </a:cubicBezTo>
                  <a:cubicBezTo>
                    <a:pt x="21" y="24"/>
                    <a:pt x="24" y="22"/>
                    <a:pt x="24" y="18"/>
                  </a:cubicBezTo>
                  <a:cubicBezTo>
                    <a:pt x="24" y="15"/>
                    <a:pt x="21" y="12"/>
                    <a:pt x="1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29" name="Forme libre 69"/>
            <p:cNvSpPr>
              <a:spLocks noEditPoints="1"/>
            </p:cNvSpPr>
            <p:nvPr/>
          </p:nvSpPr>
          <p:spPr bwMode="auto">
            <a:xfrm>
              <a:off x="7072" y="600"/>
              <a:ext cx="54" cy="52"/>
            </a:xfrm>
            <a:custGeom>
              <a:avLst/>
              <a:gdLst>
                <a:gd name="T0" fmla="*/ 18 w 36"/>
                <a:gd name="T1" fmla="*/ 36 h 36"/>
                <a:gd name="T2" fmla="*/ 0 w 36"/>
                <a:gd name="T3" fmla="*/ 18 h 36"/>
                <a:gd name="T4" fmla="*/ 18 w 36"/>
                <a:gd name="T5" fmla="*/ 0 h 36"/>
                <a:gd name="T6" fmla="*/ 36 w 36"/>
                <a:gd name="T7" fmla="*/ 18 h 36"/>
                <a:gd name="T8" fmla="*/ 18 w 36"/>
                <a:gd name="T9" fmla="*/ 36 h 36"/>
                <a:gd name="T10" fmla="*/ 18 w 36"/>
                <a:gd name="T11" fmla="*/ 12 h 36"/>
                <a:gd name="T12" fmla="*/ 12 w 36"/>
                <a:gd name="T13" fmla="*/ 18 h 36"/>
                <a:gd name="T14" fmla="*/ 18 w 36"/>
                <a:gd name="T15" fmla="*/ 24 h 36"/>
                <a:gd name="T16" fmla="*/ 24 w 36"/>
                <a:gd name="T17" fmla="*/ 18 h 36"/>
                <a:gd name="T18" fmla="*/ 18 w 36"/>
                <a:gd name="T19" fmla="*/ 1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6">
                  <a:moveTo>
                    <a:pt x="18" y="36"/>
                  </a:moveTo>
                  <a:cubicBezTo>
                    <a:pt x="8" y="36"/>
                    <a:pt x="0" y="28"/>
                    <a:pt x="0" y="18"/>
                  </a:cubicBezTo>
                  <a:cubicBezTo>
                    <a:pt x="0" y="9"/>
                    <a:pt x="8" y="0"/>
                    <a:pt x="18" y="0"/>
                  </a:cubicBezTo>
                  <a:cubicBezTo>
                    <a:pt x="28" y="0"/>
                    <a:pt x="36" y="9"/>
                    <a:pt x="36" y="18"/>
                  </a:cubicBezTo>
                  <a:cubicBezTo>
                    <a:pt x="36" y="28"/>
                    <a:pt x="28" y="36"/>
                    <a:pt x="18" y="36"/>
                  </a:cubicBezTo>
                  <a:close/>
                  <a:moveTo>
                    <a:pt x="18" y="12"/>
                  </a:moveTo>
                  <a:cubicBezTo>
                    <a:pt x="14" y="12"/>
                    <a:pt x="12" y="15"/>
                    <a:pt x="12" y="18"/>
                  </a:cubicBezTo>
                  <a:cubicBezTo>
                    <a:pt x="12" y="22"/>
                    <a:pt x="14" y="24"/>
                    <a:pt x="18" y="24"/>
                  </a:cubicBezTo>
                  <a:cubicBezTo>
                    <a:pt x="21" y="24"/>
                    <a:pt x="24" y="22"/>
                    <a:pt x="24" y="18"/>
                  </a:cubicBezTo>
                  <a:cubicBezTo>
                    <a:pt x="24" y="15"/>
                    <a:pt x="21" y="12"/>
                    <a:pt x="1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30" name="Forme libre 70"/>
            <p:cNvSpPr>
              <a:spLocks/>
            </p:cNvSpPr>
            <p:nvPr/>
          </p:nvSpPr>
          <p:spPr bwMode="auto">
            <a:xfrm>
              <a:off x="6782" y="714"/>
              <a:ext cx="99" cy="84"/>
            </a:xfrm>
            <a:custGeom>
              <a:avLst/>
              <a:gdLst>
                <a:gd name="T0" fmla="*/ 7 w 67"/>
                <a:gd name="T1" fmla="*/ 58 h 58"/>
                <a:gd name="T2" fmla="*/ 2 w 67"/>
                <a:gd name="T3" fmla="*/ 56 h 58"/>
                <a:gd name="T4" fmla="*/ 3 w 67"/>
                <a:gd name="T5" fmla="*/ 47 h 58"/>
                <a:gd name="T6" fmla="*/ 57 w 67"/>
                <a:gd name="T7" fmla="*/ 3 h 58"/>
                <a:gd name="T8" fmla="*/ 65 w 67"/>
                <a:gd name="T9" fmla="*/ 3 h 58"/>
                <a:gd name="T10" fmla="*/ 64 w 67"/>
                <a:gd name="T11" fmla="*/ 12 h 58"/>
                <a:gd name="T12" fmla="*/ 11 w 67"/>
                <a:gd name="T13" fmla="*/ 56 h 58"/>
                <a:gd name="T14" fmla="*/ 7 w 67"/>
                <a:gd name="T15" fmla="*/ 58 h 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58">
                  <a:moveTo>
                    <a:pt x="7" y="58"/>
                  </a:moveTo>
                  <a:cubicBezTo>
                    <a:pt x="5" y="58"/>
                    <a:pt x="3" y="57"/>
                    <a:pt x="2" y="56"/>
                  </a:cubicBezTo>
                  <a:cubicBezTo>
                    <a:pt x="0" y="53"/>
                    <a:pt x="0" y="49"/>
                    <a:pt x="3" y="47"/>
                  </a:cubicBezTo>
                  <a:cubicBezTo>
                    <a:pt x="57" y="3"/>
                    <a:pt x="57" y="3"/>
                    <a:pt x="57" y="3"/>
                  </a:cubicBezTo>
                  <a:cubicBezTo>
                    <a:pt x="59" y="0"/>
                    <a:pt x="63" y="1"/>
                    <a:pt x="65" y="3"/>
                  </a:cubicBezTo>
                  <a:cubicBezTo>
                    <a:pt x="67" y="6"/>
                    <a:pt x="67" y="10"/>
                    <a:pt x="64" y="12"/>
                  </a:cubicBezTo>
                  <a:cubicBezTo>
                    <a:pt x="11" y="56"/>
                    <a:pt x="11" y="56"/>
                    <a:pt x="11" y="56"/>
                  </a:cubicBezTo>
                  <a:cubicBezTo>
                    <a:pt x="10" y="57"/>
                    <a:pt x="8" y="58"/>
                    <a:pt x="7"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31" name="Forme libre 71"/>
            <p:cNvSpPr>
              <a:spLocks/>
            </p:cNvSpPr>
            <p:nvPr/>
          </p:nvSpPr>
          <p:spPr bwMode="auto">
            <a:xfrm>
              <a:off x="6892" y="708"/>
              <a:ext cx="93" cy="44"/>
            </a:xfrm>
            <a:custGeom>
              <a:avLst/>
              <a:gdLst>
                <a:gd name="T0" fmla="*/ 57 w 63"/>
                <a:gd name="T1" fmla="*/ 30 h 30"/>
                <a:gd name="T2" fmla="*/ 55 w 63"/>
                <a:gd name="T3" fmla="*/ 29 h 30"/>
                <a:gd name="T4" fmla="*/ 5 w 63"/>
                <a:gd name="T5" fmla="*/ 13 h 30"/>
                <a:gd name="T6" fmla="*/ 1 w 63"/>
                <a:gd name="T7" fmla="*/ 5 h 30"/>
                <a:gd name="T8" fmla="*/ 9 w 63"/>
                <a:gd name="T9" fmla="*/ 2 h 30"/>
                <a:gd name="T10" fmla="*/ 58 w 63"/>
                <a:gd name="T11" fmla="*/ 18 h 30"/>
                <a:gd name="T12" fmla="*/ 62 w 63"/>
                <a:gd name="T13" fmla="*/ 26 h 30"/>
                <a:gd name="T14" fmla="*/ 57 w 63"/>
                <a:gd name="T15" fmla="*/ 30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30">
                  <a:moveTo>
                    <a:pt x="57" y="30"/>
                  </a:moveTo>
                  <a:cubicBezTo>
                    <a:pt x="56" y="30"/>
                    <a:pt x="55" y="30"/>
                    <a:pt x="55" y="29"/>
                  </a:cubicBezTo>
                  <a:cubicBezTo>
                    <a:pt x="5" y="13"/>
                    <a:pt x="5" y="13"/>
                    <a:pt x="5" y="13"/>
                  </a:cubicBezTo>
                  <a:cubicBezTo>
                    <a:pt x="2" y="12"/>
                    <a:pt x="0" y="8"/>
                    <a:pt x="1" y="5"/>
                  </a:cubicBezTo>
                  <a:cubicBezTo>
                    <a:pt x="2" y="2"/>
                    <a:pt x="6" y="0"/>
                    <a:pt x="9" y="2"/>
                  </a:cubicBezTo>
                  <a:cubicBezTo>
                    <a:pt x="58" y="18"/>
                    <a:pt x="58" y="18"/>
                    <a:pt x="58" y="18"/>
                  </a:cubicBezTo>
                  <a:cubicBezTo>
                    <a:pt x="62" y="19"/>
                    <a:pt x="63" y="23"/>
                    <a:pt x="62" y="26"/>
                  </a:cubicBezTo>
                  <a:cubicBezTo>
                    <a:pt x="61" y="28"/>
                    <a:pt x="59" y="30"/>
                    <a:pt x="57"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32" name="Forme libre 72"/>
            <p:cNvSpPr>
              <a:spLocks/>
            </p:cNvSpPr>
            <p:nvPr/>
          </p:nvSpPr>
          <p:spPr bwMode="auto">
            <a:xfrm>
              <a:off x="6994" y="630"/>
              <a:ext cx="103" cy="113"/>
            </a:xfrm>
            <a:custGeom>
              <a:avLst/>
              <a:gdLst>
                <a:gd name="T0" fmla="*/ 6 w 70"/>
                <a:gd name="T1" fmla="*/ 78 h 78"/>
                <a:gd name="T2" fmla="*/ 3 w 70"/>
                <a:gd name="T3" fmla="*/ 77 h 78"/>
                <a:gd name="T4" fmla="*/ 2 w 70"/>
                <a:gd name="T5" fmla="*/ 68 h 78"/>
                <a:gd name="T6" fmla="*/ 58 w 70"/>
                <a:gd name="T7" fmla="*/ 3 h 78"/>
                <a:gd name="T8" fmla="*/ 67 w 70"/>
                <a:gd name="T9" fmla="*/ 2 h 78"/>
                <a:gd name="T10" fmla="*/ 67 w 70"/>
                <a:gd name="T11" fmla="*/ 10 h 78"/>
                <a:gd name="T12" fmla="*/ 11 w 70"/>
                <a:gd name="T13" fmla="*/ 76 h 78"/>
                <a:gd name="T14" fmla="*/ 6 w 70"/>
                <a:gd name="T15" fmla="*/ 78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0" h="78">
                  <a:moveTo>
                    <a:pt x="6" y="78"/>
                  </a:moveTo>
                  <a:cubicBezTo>
                    <a:pt x="5" y="78"/>
                    <a:pt x="4" y="78"/>
                    <a:pt x="3" y="77"/>
                  </a:cubicBezTo>
                  <a:cubicBezTo>
                    <a:pt x="0" y="75"/>
                    <a:pt x="0" y="71"/>
                    <a:pt x="2" y="68"/>
                  </a:cubicBezTo>
                  <a:cubicBezTo>
                    <a:pt x="58" y="3"/>
                    <a:pt x="58" y="3"/>
                    <a:pt x="58" y="3"/>
                  </a:cubicBezTo>
                  <a:cubicBezTo>
                    <a:pt x="60" y="0"/>
                    <a:pt x="64" y="0"/>
                    <a:pt x="67" y="2"/>
                  </a:cubicBezTo>
                  <a:cubicBezTo>
                    <a:pt x="69" y="4"/>
                    <a:pt x="70" y="8"/>
                    <a:pt x="67" y="10"/>
                  </a:cubicBezTo>
                  <a:cubicBezTo>
                    <a:pt x="11" y="76"/>
                    <a:pt x="11" y="76"/>
                    <a:pt x="11" y="76"/>
                  </a:cubicBezTo>
                  <a:cubicBezTo>
                    <a:pt x="10" y="78"/>
                    <a:pt x="8" y="78"/>
                    <a:pt x="6"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grpSp>
      <p:sp>
        <p:nvSpPr>
          <p:cNvPr id="35" name="ZoneTexte 34">
            <a:extLst>
              <a:ext uri="{FF2B5EF4-FFF2-40B4-BE49-F238E27FC236}">
                <a16:creationId xmlns:a16="http://schemas.microsoft.com/office/drawing/2014/main" id="{79CDF7E7-8B7E-4B8C-99C7-ABA0E80CF8A0}"/>
              </a:ext>
            </a:extLst>
          </p:cNvPr>
          <p:cNvSpPr txBox="1"/>
          <p:nvPr/>
        </p:nvSpPr>
        <p:spPr>
          <a:xfrm>
            <a:off x="4448174" y="1000125"/>
            <a:ext cx="7503163" cy="5152693"/>
          </a:xfrm>
          <a:prstGeom prst="rect">
            <a:avLst/>
          </a:prstGeom>
          <a:noFill/>
        </p:spPr>
        <p:txBody>
          <a:bodyPr wrap="square">
            <a:spAutoFit/>
          </a:bodyPr>
          <a:lstStyle/>
          <a:p>
            <a:pPr algn="r" rtl="1">
              <a:lnSpc>
                <a:spcPct val="115000"/>
              </a:lnSpc>
              <a:spcAft>
                <a:spcPts val="1000"/>
              </a:spcAft>
              <a:tabLst>
                <a:tab pos="4676775" algn="l"/>
              </a:tabLst>
            </a:pPr>
            <a:r>
              <a:rPr lang="ar-DZ" sz="4000" dirty="0">
                <a:solidFill>
                  <a:srgbClr val="FF0000"/>
                </a:solidFill>
                <a:effectLst/>
                <a:latin typeface="Calibri" panose="020F0502020204030204" pitchFamily="34" charset="0"/>
                <a:ea typeface="Calibri" panose="020F0502020204030204" pitchFamily="34" charset="0"/>
                <a:cs typeface="Simplified Arabic" panose="02020603050405020304" pitchFamily="18" charset="-78"/>
              </a:rPr>
              <a:t>الفرق بين التدريب والتطوير التدريب:</a:t>
            </a:r>
          </a:p>
          <a:p>
            <a:pPr algn="r" rtl="1">
              <a:lnSpc>
                <a:spcPct val="115000"/>
              </a:lnSpc>
              <a:spcAft>
                <a:spcPts val="1000"/>
              </a:spcAft>
              <a:tabLst>
                <a:tab pos="4676775" algn="l"/>
              </a:tabLst>
            </a:pPr>
            <a:r>
              <a:rPr lang="ar-DZ" sz="4000" dirty="0">
                <a:effectLst/>
                <a:latin typeface="Calibri" panose="020F0502020204030204" pitchFamily="34" charset="0"/>
                <a:ea typeface="Calibri" panose="020F0502020204030204" pitchFamily="34" charset="0"/>
                <a:cs typeface="Simplified Arabic" panose="02020603050405020304" pitchFamily="18" charset="-78"/>
              </a:rPr>
              <a:t> جزء من عملية التطوير </a:t>
            </a:r>
            <a:r>
              <a:rPr lang="ar-DZ" sz="4000" dirty="0" err="1">
                <a:effectLst/>
                <a:latin typeface="Calibri" panose="020F0502020204030204" pitchFamily="34" charset="0"/>
                <a:ea typeface="Calibri" panose="020F0502020204030204" pitchFamily="34" charset="0"/>
                <a:cs typeface="Simplified Arabic" panose="02020603050405020304" pitchFamily="18" charset="-78"/>
              </a:rPr>
              <a:t>وآداته</a:t>
            </a:r>
            <a:r>
              <a:rPr lang="ar-DZ" sz="4000" dirty="0">
                <a:effectLst/>
                <a:latin typeface="Calibri" panose="020F0502020204030204" pitchFamily="34" charset="0"/>
                <a:ea typeface="Calibri" panose="020F0502020204030204" pitchFamily="34" charset="0"/>
                <a:cs typeface="Simplified Arabic" panose="02020603050405020304" pitchFamily="18" charset="-78"/>
              </a:rPr>
              <a:t> الفعالة أي هناك علاقة تكاملية بينهما التدريب يهدف إلى تحسبن مهارات العمل والسلوك باستمرار في حين يهدف التطوير إلى زيادة القدرات الفردية  والجماعية للقيام بالوظائف أو المهام المستقبلية المتوقعة </a:t>
            </a:r>
            <a:endParaRPr lang="fr-FR" sz="32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8959148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Espace réservé d’image 27" descr="collègues travaillant ensemble sur un écran d’ordinateur"/>
          <p:cNvPicPr>
            <a:picLocks noGrp="1" noChangeAspect="1"/>
          </p:cNvPicPr>
          <p:nvPr>
            <p:ph type="pic" sz="quarter" idx="13"/>
          </p:nvPr>
        </p:nvPicPr>
        <p:blipFill rotWithShape="1">
          <a:blip r:embed="rId3" cstate="print">
            <a:duotone>
              <a:prstClr val="black"/>
              <a:schemeClr val="tx2">
                <a:tint val="45000"/>
                <a:satMod val="400000"/>
              </a:schemeClr>
            </a:duotone>
            <a:extLst>
              <a:ext uri="{28A0092B-C50C-407E-A947-70E740481C1C}">
                <a14:useLocalDpi xmlns:a14="http://schemas.microsoft.com/office/drawing/2010/main" val="0"/>
              </a:ext>
            </a:extLst>
          </a:blip>
          <a:srcRect/>
          <a:stretch/>
        </p:blipFill>
        <p:spPr/>
      </p:pic>
      <p:sp>
        <p:nvSpPr>
          <p:cNvPr id="29" name="ZoneTexte 28">
            <a:extLst>
              <a:ext uri="{FF2B5EF4-FFF2-40B4-BE49-F238E27FC236}">
                <a16:creationId xmlns:a16="http://schemas.microsoft.com/office/drawing/2014/main" id="{C95BB1A2-0186-43CA-A2A2-D4BCFA03BE6E}"/>
              </a:ext>
            </a:extLst>
          </p:cNvPr>
          <p:cNvSpPr txBox="1"/>
          <p:nvPr/>
        </p:nvSpPr>
        <p:spPr>
          <a:xfrm>
            <a:off x="5609122" y="678685"/>
            <a:ext cx="6097604" cy="6099106"/>
          </a:xfrm>
          <a:prstGeom prst="rect">
            <a:avLst/>
          </a:prstGeom>
          <a:noFill/>
        </p:spPr>
        <p:txBody>
          <a:bodyPr wrap="square">
            <a:spAutoFit/>
          </a:bodyPr>
          <a:lstStyle/>
          <a:p>
            <a:pPr algn="r" rtl="1">
              <a:lnSpc>
                <a:spcPct val="115000"/>
              </a:lnSpc>
              <a:spcAft>
                <a:spcPts val="1000"/>
              </a:spcAft>
            </a:pPr>
            <a:r>
              <a:rPr lang="ar-SA" sz="2000" b="1" dirty="0">
                <a:solidFill>
                  <a:srgbClr val="FF0000"/>
                </a:solidFill>
                <a:effectLst/>
                <a:latin typeface="Calibri" panose="020F0502020204030204" pitchFamily="34" charset="0"/>
                <a:ea typeface="Calibri" panose="020F0502020204030204" pitchFamily="34" charset="0"/>
                <a:cs typeface="Simplified Arabic" panose="02020603050405020304" pitchFamily="18" charset="-78"/>
              </a:rPr>
              <a:t>دور التدريب في الحد من فشل الموظفين المغتربين</a:t>
            </a:r>
            <a:endParaRPr lang="fr-FR" sz="20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pPr>
            <a:r>
              <a:rPr lang="fr-FR" sz="2000" dirty="0">
                <a:effectLst/>
                <a:latin typeface="Simplified Arabic" panose="02020603050405020304" pitchFamily="18" charset="-78"/>
                <a:ea typeface="Calibri" panose="020F0502020204030204" pitchFamily="34" charset="0"/>
                <a:cs typeface="Arial" panose="020B0604020202020204" pitchFamily="34" charset="0"/>
              </a:rPr>
              <a:t>  </a:t>
            </a:r>
            <a:r>
              <a:rPr lang="ar-SA" sz="2000" dirty="0">
                <a:effectLst/>
                <a:latin typeface="Calibri" panose="020F0502020204030204" pitchFamily="34" charset="0"/>
                <a:ea typeface="Calibri" panose="020F0502020204030204" pitchFamily="34" charset="0"/>
                <a:cs typeface="Simplified Arabic" panose="02020603050405020304" pitchFamily="18" charset="-78"/>
              </a:rPr>
              <a:t>تؤكد العديد من الدراسات أن نسبة فشل المغتربين والمسمات بالعودة المبكرة، هي معتبرة</a:t>
            </a:r>
            <a:r>
              <a:rPr lang="fr-FR" sz="2000" dirty="0">
                <a:effectLst/>
                <a:latin typeface="Simplified Arabic" panose="02020603050405020304" pitchFamily="18" charset="-78"/>
                <a:ea typeface="Calibri" panose="020F0502020204030204" pitchFamily="34" charset="0"/>
                <a:cs typeface="Arial" panose="020B0604020202020204" pitchFamily="34" charset="0"/>
              </a:rPr>
              <a:t>  </a:t>
            </a:r>
            <a:r>
              <a:rPr lang="ar-SA" sz="2000" dirty="0">
                <a:effectLst/>
                <a:latin typeface="Calibri" panose="020F0502020204030204" pitchFamily="34" charset="0"/>
                <a:ea typeface="Calibri" panose="020F0502020204030204" pitchFamily="34" charset="0"/>
                <a:cs typeface="Simplified Arabic" panose="02020603050405020304" pitchFamily="18" charset="-78"/>
              </a:rPr>
              <a:t>إلى أن أصبحت خطيرة لا تهدد وحسب المركز التنافسي للشركات متعددة الجنسيات، وإنما سيرورتها وبقائها في السوق الدولية، إما بسبب عدم اكتراث الشركات في تقديمها للتدريبات خصوصا قبل المغادرة أو بسبب الامتناع تماما عن تقديمها </a:t>
            </a:r>
            <a:r>
              <a:rPr lang="fr-FR" sz="2000" dirty="0">
                <a:effectLst/>
                <a:latin typeface="Simplified Arabic" panose="02020603050405020304" pitchFamily="18" charset="-78"/>
                <a:ea typeface="Calibri" panose="020F0502020204030204" pitchFamily="34" charset="0"/>
                <a:cs typeface="Arial" panose="020B0604020202020204" pitchFamily="34" charset="0"/>
              </a:rPr>
              <a:t>.</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pPr>
            <a:r>
              <a:rPr lang="ar-SA" sz="2000" dirty="0">
                <a:effectLst/>
                <a:latin typeface="Calibri" panose="020F0502020204030204" pitchFamily="34" charset="0"/>
                <a:ea typeface="Calibri" panose="020F0502020204030204" pitchFamily="34" charset="0"/>
                <a:cs typeface="Simplified Arabic" panose="02020603050405020304" pitchFamily="18" charset="-78"/>
              </a:rPr>
              <a:t>_لهذا يشير ويوصي كل من</a:t>
            </a:r>
            <a:r>
              <a:rPr lang="fr-FR" sz="2000" dirty="0">
                <a:effectLst/>
                <a:latin typeface="Simplified Arabic" panose="02020603050405020304" pitchFamily="18" charset="-78"/>
                <a:ea typeface="Calibri" panose="020F0502020204030204" pitchFamily="34" charset="0"/>
                <a:cs typeface="Arial" panose="020B0604020202020204" pitchFamily="34" charset="0"/>
              </a:rPr>
              <a:t> </a:t>
            </a:r>
            <a:r>
              <a:rPr lang="fr-FR" sz="2000" dirty="0" err="1">
                <a:effectLst/>
                <a:latin typeface="Simplified Arabic" panose="02020603050405020304" pitchFamily="18" charset="-78"/>
                <a:ea typeface="Calibri" panose="020F0502020204030204" pitchFamily="34" charset="0"/>
                <a:cs typeface="Arial" panose="020B0604020202020204" pitchFamily="34" charset="0"/>
              </a:rPr>
              <a:t>Goodson&amp;Hogan</a:t>
            </a:r>
            <a:r>
              <a:rPr lang="fr-FR" sz="2000" dirty="0">
                <a:effectLst/>
                <a:latin typeface="Simplified Arabic" panose="02020603050405020304" pitchFamily="18" charset="-78"/>
                <a:ea typeface="Calibri" panose="020F0502020204030204" pitchFamily="34" charset="0"/>
                <a:cs typeface="Arial" panose="020B0604020202020204" pitchFamily="34" charset="0"/>
              </a:rPr>
              <a:t> </a:t>
            </a:r>
            <a:r>
              <a:rPr lang="ar-SA" sz="2000" dirty="0">
                <a:effectLst/>
                <a:latin typeface="Calibri" panose="020F0502020204030204" pitchFamily="34" charset="0"/>
                <a:ea typeface="Calibri" panose="020F0502020204030204" pitchFamily="34" charset="0"/>
                <a:cs typeface="Simplified Arabic" panose="02020603050405020304" pitchFamily="18" charset="-78"/>
              </a:rPr>
              <a:t>سنة 1990 بـ</a:t>
            </a:r>
            <a:r>
              <a:rPr lang="fr-FR" sz="2000" dirty="0">
                <a:effectLst/>
                <a:latin typeface="Simplified Arabic" panose="02020603050405020304" pitchFamily="18" charset="-78"/>
                <a:ea typeface="Calibri" panose="020F0502020204030204" pitchFamily="34" charset="0"/>
                <a:cs typeface="Arial" panose="020B0604020202020204" pitchFamily="34" charset="0"/>
              </a:rPr>
              <a:t>: </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pPr>
            <a:r>
              <a:rPr lang="fr-FR" sz="2000" dirty="0">
                <a:effectLst/>
                <a:latin typeface="Simplified Arabic" panose="02020603050405020304" pitchFamily="18" charset="-78"/>
                <a:ea typeface="Calibri" panose="020F0502020204030204" pitchFamily="34" charset="0"/>
                <a:cs typeface="Arial" panose="020B0604020202020204" pitchFamily="34" charset="0"/>
              </a:rPr>
              <a:t> </a:t>
            </a:r>
            <a:r>
              <a:rPr lang="ar-SA" sz="2000" dirty="0">
                <a:effectLst/>
                <a:latin typeface="Calibri" panose="020F0502020204030204" pitchFamily="34" charset="0"/>
                <a:ea typeface="Calibri" panose="020F0502020204030204" pitchFamily="34" charset="0"/>
                <a:cs typeface="Simplified Arabic" panose="02020603050405020304" pitchFamily="18" charset="-78"/>
              </a:rPr>
              <a:t>-لا بد من توفير التدريب قبل المغادرة، وأن يهدف إلى تطوير الاتصالات، القيادة، إدارة الصراع وغيرها من المهارات التي تتلاءم مع ثقافة البلد المستقبل</a:t>
            </a:r>
            <a:r>
              <a:rPr lang="fr-FR" sz="2000" dirty="0">
                <a:effectLst/>
                <a:latin typeface="Simplified Arabic" panose="02020603050405020304" pitchFamily="18" charset="-78"/>
                <a:ea typeface="Calibri" panose="020F0502020204030204" pitchFamily="34" charset="0"/>
                <a:cs typeface="Arial" panose="020B0604020202020204" pitchFamily="34" charset="0"/>
              </a:rPr>
              <a:t>. </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pPr>
            <a:r>
              <a:rPr lang="fr-FR" sz="2000" dirty="0">
                <a:effectLst/>
                <a:latin typeface="Simplified Arabic" panose="02020603050405020304" pitchFamily="18" charset="-78"/>
                <a:ea typeface="Calibri" panose="020F0502020204030204" pitchFamily="34" charset="0"/>
                <a:cs typeface="Arial" panose="020B0604020202020204" pitchFamily="34" charset="0"/>
              </a:rPr>
              <a:t> </a:t>
            </a:r>
            <a:r>
              <a:rPr lang="ar-SA" sz="2000" dirty="0">
                <a:effectLst/>
                <a:latin typeface="Calibri" panose="020F0502020204030204" pitchFamily="34" charset="0"/>
                <a:ea typeface="Calibri" panose="020F0502020204030204" pitchFamily="34" charset="0"/>
                <a:cs typeface="Simplified Arabic" panose="02020603050405020304" pitchFamily="18" charset="-78"/>
              </a:rPr>
              <a:t>_لا بد أن يتلاءم التدريب قبل المغادرة مع احتياجات المغترب، أد</a:t>
            </a:r>
            <a:r>
              <a:rPr lang="ar-DZ" sz="2000" dirty="0" err="1">
                <a:effectLst/>
                <a:latin typeface="Calibri" panose="020F0502020204030204" pitchFamily="34" charset="0"/>
                <a:ea typeface="Calibri" panose="020F0502020204030204" pitchFamily="34" charset="0"/>
                <a:cs typeface="Simplified Arabic" panose="02020603050405020304" pitchFamily="18" charset="-78"/>
              </a:rPr>
              <a:t>نا</a:t>
            </a:r>
            <a:r>
              <a:rPr lang="ar-SA" sz="2000" dirty="0">
                <a:effectLst/>
                <a:latin typeface="Calibri" panose="020F0502020204030204" pitchFamily="34" charset="0"/>
                <a:ea typeface="Calibri" panose="020F0502020204030204" pitchFamily="34" charset="0"/>
                <a:cs typeface="Simplified Arabic" panose="02020603050405020304" pitchFamily="18" charset="-78"/>
              </a:rPr>
              <a:t>ها المحادثة بلغة البلد المضيف</a:t>
            </a:r>
            <a:r>
              <a:rPr lang="fr-FR" sz="2000" dirty="0">
                <a:effectLst/>
                <a:latin typeface="Simplified Arabic" panose="02020603050405020304" pitchFamily="18" charset="-78"/>
                <a:ea typeface="Calibri" panose="020F0502020204030204" pitchFamily="34" charset="0"/>
                <a:cs typeface="Arial" panose="020B0604020202020204" pitchFamily="34" charset="0"/>
              </a:rPr>
              <a:t>. </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pPr>
            <a:r>
              <a:rPr lang="ar-SA" sz="2000" dirty="0">
                <a:effectLst/>
                <a:latin typeface="Calibri" panose="020F0502020204030204" pitchFamily="34" charset="0"/>
                <a:ea typeface="Calibri" panose="020F0502020204030204" pitchFamily="34" charset="0"/>
                <a:cs typeface="Simplified Arabic" panose="02020603050405020304" pitchFamily="18" charset="-78"/>
              </a:rPr>
              <a:t>_لا بد من توفير التدريب قبل المغادرة لأسرة المغترب</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pPr>
            <a:r>
              <a:rPr lang="ar-SA" sz="2000" dirty="0">
                <a:effectLst/>
                <a:latin typeface="Calibri" panose="020F0502020204030204" pitchFamily="34" charset="0"/>
                <a:ea typeface="Calibri" panose="020F0502020204030204" pitchFamily="34" charset="0"/>
                <a:cs typeface="Simplified Arabic" panose="02020603050405020304" pitchFamily="18" charset="-78"/>
              </a:rPr>
              <a:t> _توفير الدعم المستمر من خلال مدربين</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endParaRPr lang="fr-FR" sz="1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362492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Espace réservé d’image 8" descr="mains d’une personne"/>
          <p:cNvPicPr>
            <a:picLocks noGrp="1" noChangeAspect="1"/>
          </p:cNvPicPr>
          <p:nvPr>
            <p:ph type="pic" sz="quarter" idx="13"/>
          </p:nvPr>
        </p:nvPicPr>
        <p:blipFill rotWithShape="1">
          <a:blip r:embed="rId3" cstate="print">
            <a:duotone>
              <a:prstClr val="black"/>
              <a:schemeClr val="tx2">
                <a:tint val="45000"/>
                <a:satMod val="400000"/>
              </a:schemeClr>
            </a:duotone>
            <a:extLst>
              <a:ext uri="{28A0092B-C50C-407E-A947-70E740481C1C}">
                <a14:useLocalDpi xmlns:a14="http://schemas.microsoft.com/office/drawing/2010/main" val="0"/>
              </a:ext>
            </a:extLst>
          </a:blip>
          <a:srcRect/>
          <a:stretch/>
        </p:blipFill>
        <p:spPr/>
      </p:pic>
      <p:sp>
        <p:nvSpPr>
          <p:cNvPr id="3" name="Titre 2">
            <a:extLst>
              <a:ext uri="{FF2B5EF4-FFF2-40B4-BE49-F238E27FC236}">
                <a16:creationId xmlns:a16="http://schemas.microsoft.com/office/drawing/2014/main" id="{6C11F96B-451A-4DDE-83F7-AF848DB1F433}"/>
              </a:ext>
            </a:extLst>
          </p:cNvPr>
          <p:cNvSpPr>
            <a:spLocks noGrp="1"/>
          </p:cNvSpPr>
          <p:nvPr>
            <p:ph type="title"/>
          </p:nvPr>
        </p:nvSpPr>
        <p:spPr>
          <a:xfrm>
            <a:off x="10096900" y="729658"/>
            <a:ext cx="1508609" cy="988332"/>
          </a:xfrm>
        </p:spPr>
        <p:txBody>
          <a:bodyPr>
            <a:normAutofit fontScale="90000"/>
          </a:bodyPr>
          <a:lstStyle/>
          <a:p>
            <a:r>
              <a:rPr lang="ar-DZ" sz="4400" dirty="0">
                <a:solidFill>
                  <a:srgbClr val="FF0000"/>
                </a:solidFill>
              </a:rPr>
              <a:t>الخاتمة:</a:t>
            </a:r>
            <a:br>
              <a:rPr lang="ar-DZ" dirty="0"/>
            </a:br>
            <a:endParaRPr lang="fr-FR" dirty="0"/>
          </a:p>
        </p:txBody>
      </p:sp>
      <p:sp>
        <p:nvSpPr>
          <p:cNvPr id="8" name="ZoneTexte 7">
            <a:extLst>
              <a:ext uri="{FF2B5EF4-FFF2-40B4-BE49-F238E27FC236}">
                <a16:creationId xmlns:a16="http://schemas.microsoft.com/office/drawing/2014/main" id="{DA628F04-F18C-4E0F-A320-133BD5DEFF13}"/>
              </a:ext>
            </a:extLst>
          </p:cNvPr>
          <p:cNvSpPr txBox="1"/>
          <p:nvPr/>
        </p:nvSpPr>
        <p:spPr>
          <a:xfrm>
            <a:off x="808522" y="1488471"/>
            <a:ext cx="10715324" cy="2058256"/>
          </a:xfrm>
          <a:prstGeom prst="rect">
            <a:avLst/>
          </a:prstGeom>
          <a:noFill/>
        </p:spPr>
        <p:txBody>
          <a:bodyPr wrap="square">
            <a:spAutoFit/>
          </a:bodyPr>
          <a:lstStyle/>
          <a:p>
            <a:pPr algn="r">
              <a:lnSpc>
                <a:spcPct val="115000"/>
              </a:lnSpc>
              <a:spcAft>
                <a:spcPts val="1000"/>
              </a:spcAft>
              <a:tabLst>
                <a:tab pos="4649470" algn="l"/>
              </a:tabLst>
            </a:pPr>
            <a:r>
              <a:rPr lang="ar-DZ" sz="2800" dirty="0">
                <a:effectLst/>
                <a:latin typeface="Calibri" panose="020F0502020204030204" pitchFamily="34" charset="0"/>
                <a:ea typeface="Calibri" panose="020F0502020204030204" pitchFamily="34" charset="0"/>
                <a:cs typeface="Simplified Arabic" panose="02020603050405020304" pitchFamily="18" charset="-78"/>
              </a:rPr>
              <a:t>التدريب الدولي للموظفين للمغتربين من أهم المعضلات و التحديات التي تواجه الموظفين ، تستلزم العمل عليه منى خلال بناء أسس قوية قوامها الموارد البشرية من خلال الأساليب و المراحل المتنوعة ، لأهميته البالغة بالمسبة للفرد و المؤسسة كحد سواء من اجل التأقلم في وسط من التباينات الثقافية و التجمعات البشرية المختلفة و تطويره .  </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489490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11"/>
          <p:cNvSpPr>
            <a:spLocks noGrp="1"/>
          </p:cNvSpPr>
          <p:nvPr>
            <p:ph type="title"/>
          </p:nvPr>
        </p:nvSpPr>
        <p:spPr/>
        <p:txBody>
          <a:bodyPr rtlCol="0"/>
          <a:lstStyle/>
          <a:p>
            <a:pPr rtl="0"/>
            <a:r>
              <a:rPr lang="fr-FR" dirty="0"/>
              <a:t>Plan de lancement du produit</a:t>
            </a:r>
          </a:p>
        </p:txBody>
      </p:sp>
      <p:graphicFrame>
        <p:nvGraphicFramePr>
          <p:cNvPr id="3" name="Diagramme 2" descr="Graphique SmartArt"/>
          <p:cNvGraphicFramePr/>
          <p:nvPr>
            <p:extLst>
              <p:ext uri="{D42A27DB-BD31-4B8C-83A1-F6EECF244321}">
                <p14:modId xmlns:p14="http://schemas.microsoft.com/office/powerpoint/2010/main" val="2004012147"/>
              </p:ext>
            </p:extLst>
          </p:nvPr>
        </p:nvGraphicFramePr>
        <p:xfrm>
          <a:off x="4465169" y="348342"/>
          <a:ext cx="7433320" cy="60524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239529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p:txBody>
          <a:bodyPr rtlCol="0"/>
          <a:lstStyle/>
          <a:p>
            <a:pPr rtl="0"/>
            <a:r>
              <a:rPr lang="fr-FR" dirty="0"/>
              <a:t>Notre Équipe</a:t>
            </a:r>
          </a:p>
          <a:p>
            <a:pPr rtl="0"/>
            <a:r>
              <a:rPr lang="fr-FR" dirty="0"/>
              <a:t>Budget produit</a:t>
            </a:r>
          </a:p>
          <a:p>
            <a:pPr rtl="0"/>
            <a:r>
              <a:rPr lang="fr-FR" dirty="0"/>
              <a:t>Mise à jour d’état</a:t>
            </a:r>
          </a:p>
        </p:txBody>
      </p:sp>
      <p:sp>
        <p:nvSpPr>
          <p:cNvPr id="4" name="Titre 3"/>
          <p:cNvSpPr>
            <a:spLocks noGrp="1"/>
          </p:cNvSpPr>
          <p:nvPr>
            <p:ph type="title"/>
          </p:nvPr>
        </p:nvSpPr>
        <p:spPr/>
        <p:txBody>
          <a:bodyPr rtlCol="0"/>
          <a:lstStyle/>
          <a:p>
            <a:pPr rtl="0"/>
            <a:r>
              <a:rPr lang="fr-FR" dirty="0"/>
              <a:t>Plan de mise en œuvre</a:t>
            </a:r>
          </a:p>
        </p:txBody>
      </p:sp>
      <p:grpSp>
        <p:nvGrpSpPr>
          <p:cNvPr id="8" name="Groupe 89" descr="icône avec liste de contrôle et crayon"/>
          <p:cNvGrpSpPr>
            <a:grpSpLocks noChangeAspect="1"/>
          </p:cNvGrpSpPr>
          <p:nvPr/>
        </p:nvGrpSpPr>
        <p:grpSpPr bwMode="auto">
          <a:xfrm>
            <a:off x="891100" y="2348640"/>
            <a:ext cx="589100" cy="589100"/>
            <a:chOff x="6539" y="440"/>
            <a:chExt cx="426" cy="426"/>
          </a:xfrm>
          <a:solidFill>
            <a:schemeClr val="accent1"/>
          </a:solidFill>
        </p:grpSpPr>
        <p:sp>
          <p:nvSpPr>
            <p:cNvPr id="9" name="Forme libre 90"/>
            <p:cNvSpPr>
              <a:spLocks noEditPoints="1"/>
            </p:cNvSpPr>
            <p:nvPr/>
          </p:nvSpPr>
          <p:spPr bwMode="auto">
            <a:xfrm>
              <a:off x="6752" y="653"/>
              <a:ext cx="213" cy="213"/>
            </a:xfrm>
            <a:custGeom>
              <a:avLst/>
              <a:gdLst>
                <a:gd name="T0" fmla="*/ 6 w 144"/>
                <a:gd name="T1" fmla="*/ 144 h 144"/>
                <a:gd name="T2" fmla="*/ 2 w 144"/>
                <a:gd name="T3" fmla="*/ 143 h 144"/>
                <a:gd name="T4" fmla="*/ 1 w 144"/>
                <a:gd name="T5" fmla="*/ 137 h 144"/>
                <a:gd name="T6" fmla="*/ 13 w 144"/>
                <a:gd name="T7" fmla="*/ 95 h 144"/>
                <a:gd name="T8" fmla="*/ 14 w 144"/>
                <a:gd name="T9" fmla="*/ 92 h 144"/>
                <a:gd name="T10" fmla="*/ 104 w 144"/>
                <a:gd name="T11" fmla="*/ 2 h 144"/>
                <a:gd name="T12" fmla="*/ 113 w 144"/>
                <a:gd name="T13" fmla="*/ 2 h 144"/>
                <a:gd name="T14" fmla="*/ 143 w 144"/>
                <a:gd name="T15" fmla="*/ 32 h 144"/>
                <a:gd name="T16" fmla="*/ 144 w 144"/>
                <a:gd name="T17" fmla="*/ 36 h 144"/>
                <a:gd name="T18" fmla="*/ 143 w 144"/>
                <a:gd name="T19" fmla="*/ 41 h 144"/>
                <a:gd name="T20" fmla="*/ 53 w 144"/>
                <a:gd name="T21" fmla="*/ 131 h 144"/>
                <a:gd name="T22" fmla="*/ 50 w 144"/>
                <a:gd name="T23" fmla="*/ 132 h 144"/>
                <a:gd name="T24" fmla="*/ 8 w 144"/>
                <a:gd name="T25" fmla="*/ 144 h 144"/>
                <a:gd name="T26" fmla="*/ 6 w 144"/>
                <a:gd name="T27" fmla="*/ 144 h 144"/>
                <a:gd name="T28" fmla="*/ 24 w 144"/>
                <a:gd name="T29" fmla="*/ 100 h 144"/>
                <a:gd name="T30" fmla="*/ 15 w 144"/>
                <a:gd name="T31" fmla="*/ 130 h 144"/>
                <a:gd name="T32" fmla="*/ 45 w 144"/>
                <a:gd name="T33" fmla="*/ 121 h 144"/>
                <a:gd name="T34" fmla="*/ 130 w 144"/>
                <a:gd name="T35" fmla="*/ 36 h 144"/>
                <a:gd name="T36" fmla="*/ 108 w 144"/>
                <a:gd name="T37" fmla="*/ 15 h 144"/>
                <a:gd name="T38" fmla="*/ 24 w 144"/>
                <a:gd name="T39" fmla="*/ 100 h 144"/>
                <a:gd name="T40" fmla="*/ 48 w 144"/>
                <a:gd name="T41" fmla="*/ 126 h 144"/>
                <a:gd name="T42" fmla="*/ 48 w 144"/>
                <a:gd name="T43" fmla="*/ 126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4" h="144">
                  <a:moveTo>
                    <a:pt x="6" y="144"/>
                  </a:moveTo>
                  <a:cubicBezTo>
                    <a:pt x="5" y="144"/>
                    <a:pt x="3" y="144"/>
                    <a:pt x="2" y="143"/>
                  </a:cubicBezTo>
                  <a:cubicBezTo>
                    <a:pt x="1" y="141"/>
                    <a:pt x="0" y="139"/>
                    <a:pt x="1" y="137"/>
                  </a:cubicBezTo>
                  <a:cubicBezTo>
                    <a:pt x="13" y="95"/>
                    <a:pt x="13" y="95"/>
                    <a:pt x="13" y="95"/>
                  </a:cubicBezTo>
                  <a:cubicBezTo>
                    <a:pt x="13" y="94"/>
                    <a:pt x="13" y="93"/>
                    <a:pt x="14" y="92"/>
                  </a:cubicBezTo>
                  <a:cubicBezTo>
                    <a:pt x="104" y="2"/>
                    <a:pt x="104" y="2"/>
                    <a:pt x="104" y="2"/>
                  </a:cubicBezTo>
                  <a:cubicBezTo>
                    <a:pt x="107" y="0"/>
                    <a:pt x="110" y="0"/>
                    <a:pt x="113" y="2"/>
                  </a:cubicBezTo>
                  <a:cubicBezTo>
                    <a:pt x="143" y="32"/>
                    <a:pt x="143" y="32"/>
                    <a:pt x="143" y="32"/>
                  </a:cubicBezTo>
                  <a:cubicBezTo>
                    <a:pt x="144" y="33"/>
                    <a:pt x="144" y="35"/>
                    <a:pt x="144" y="36"/>
                  </a:cubicBezTo>
                  <a:cubicBezTo>
                    <a:pt x="144" y="38"/>
                    <a:pt x="144" y="40"/>
                    <a:pt x="143" y="41"/>
                  </a:cubicBezTo>
                  <a:cubicBezTo>
                    <a:pt x="53" y="131"/>
                    <a:pt x="53" y="131"/>
                    <a:pt x="53" y="131"/>
                  </a:cubicBezTo>
                  <a:cubicBezTo>
                    <a:pt x="52" y="131"/>
                    <a:pt x="51" y="132"/>
                    <a:pt x="50" y="132"/>
                  </a:cubicBezTo>
                  <a:cubicBezTo>
                    <a:pt x="8" y="144"/>
                    <a:pt x="8" y="144"/>
                    <a:pt x="8" y="144"/>
                  </a:cubicBezTo>
                  <a:cubicBezTo>
                    <a:pt x="8" y="144"/>
                    <a:pt x="7" y="144"/>
                    <a:pt x="6" y="144"/>
                  </a:cubicBezTo>
                  <a:close/>
                  <a:moveTo>
                    <a:pt x="24" y="100"/>
                  </a:moveTo>
                  <a:cubicBezTo>
                    <a:pt x="15" y="130"/>
                    <a:pt x="15" y="130"/>
                    <a:pt x="15" y="130"/>
                  </a:cubicBezTo>
                  <a:cubicBezTo>
                    <a:pt x="45" y="121"/>
                    <a:pt x="45" y="121"/>
                    <a:pt x="45" y="121"/>
                  </a:cubicBezTo>
                  <a:cubicBezTo>
                    <a:pt x="130" y="36"/>
                    <a:pt x="130" y="36"/>
                    <a:pt x="130" y="36"/>
                  </a:cubicBezTo>
                  <a:cubicBezTo>
                    <a:pt x="108" y="15"/>
                    <a:pt x="108" y="15"/>
                    <a:pt x="108" y="15"/>
                  </a:cubicBezTo>
                  <a:lnTo>
                    <a:pt x="24" y="100"/>
                  </a:lnTo>
                  <a:close/>
                  <a:moveTo>
                    <a:pt x="48" y="126"/>
                  </a:moveTo>
                  <a:cubicBezTo>
                    <a:pt x="48" y="126"/>
                    <a:pt x="48" y="126"/>
                    <a:pt x="48" y="1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10" name="Forme libre 91"/>
            <p:cNvSpPr>
              <a:spLocks/>
            </p:cNvSpPr>
            <p:nvPr/>
          </p:nvSpPr>
          <p:spPr bwMode="auto">
            <a:xfrm>
              <a:off x="6871" y="692"/>
              <a:ext cx="57" cy="57"/>
            </a:xfrm>
            <a:custGeom>
              <a:avLst/>
              <a:gdLst>
                <a:gd name="T0" fmla="*/ 44 w 57"/>
                <a:gd name="T1" fmla="*/ 57 h 57"/>
                <a:gd name="T2" fmla="*/ 0 w 57"/>
                <a:gd name="T3" fmla="*/ 13 h 57"/>
                <a:gd name="T4" fmla="*/ 13 w 57"/>
                <a:gd name="T5" fmla="*/ 0 h 57"/>
                <a:gd name="T6" fmla="*/ 57 w 57"/>
                <a:gd name="T7" fmla="*/ 44 h 57"/>
                <a:gd name="T8" fmla="*/ 44 w 57"/>
                <a:gd name="T9" fmla="*/ 57 h 57"/>
              </a:gdLst>
              <a:ahLst/>
              <a:cxnLst>
                <a:cxn ang="0">
                  <a:pos x="T0" y="T1"/>
                </a:cxn>
                <a:cxn ang="0">
                  <a:pos x="T2" y="T3"/>
                </a:cxn>
                <a:cxn ang="0">
                  <a:pos x="T4" y="T5"/>
                </a:cxn>
                <a:cxn ang="0">
                  <a:pos x="T6" y="T7"/>
                </a:cxn>
                <a:cxn ang="0">
                  <a:pos x="T8" y="T9"/>
                </a:cxn>
              </a:cxnLst>
              <a:rect l="0" t="0" r="r" b="b"/>
              <a:pathLst>
                <a:path w="57" h="57">
                  <a:moveTo>
                    <a:pt x="44" y="57"/>
                  </a:moveTo>
                  <a:lnTo>
                    <a:pt x="0" y="13"/>
                  </a:lnTo>
                  <a:lnTo>
                    <a:pt x="13" y="0"/>
                  </a:lnTo>
                  <a:lnTo>
                    <a:pt x="57" y="44"/>
                  </a:lnTo>
                  <a:lnTo>
                    <a:pt x="44"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11" name="Forme libre 92"/>
            <p:cNvSpPr>
              <a:spLocks/>
            </p:cNvSpPr>
            <p:nvPr/>
          </p:nvSpPr>
          <p:spPr bwMode="auto">
            <a:xfrm>
              <a:off x="6770" y="786"/>
              <a:ext cx="64" cy="62"/>
            </a:xfrm>
            <a:custGeom>
              <a:avLst/>
              <a:gdLst>
                <a:gd name="T0" fmla="*/ 36 w 43"/>
                <a:gd name="T1" fmla="*/ 42 h 42"/>
                <a:gd name="T2" fmla="*/ 32 w 43"/>
                <a:gd name="T3" fmla="*/ 41 h 42"/>
                <a:gd name="T4" fmla="*/ 2 w 43"/>
                <a:gd name="T5" fmla="*/ 11 h 42"/>
                <a:gd name="T6" fmla="*/ 2 w 43"/>
                <a:gd name="T7" fmla="*/ 2 h 42"/>
                <a:gd name="T8" fmla="*/ 11 w 43"/>
                <a:gd name="T9" fmla="*/ 2 h 42"/>
                <a:gd name="T10" fmla="*/ 41 w 43"/>
                <a:gd name="T11" fmla="*/ 32 h 42"/>
                <a:gd name="T12" fmla="*/ 41 w 43"/>
                <a:gd name="T13" fmla="*/ 41 h 42"/>
                <a:gd name="T14" fmla="*/ 36 w 43"/>
                <a:gd name="T15" fmla="*/ 42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42">
                  <a:moveTo>
                    <a:pt x="36" y="42"/>
                  </a:moveTo>
                  <a:cubicBezTo>
                    <a:pt x="35" y="42"/>
                    <a:pt x="33" y="42"/>
                    <a:pt x="32" y="41"/>
                  </a:cubicBezTo>
                  <a:cubicBezTo>
                    <a:pt x="2" y="11"/>
                    <a:pt x="2" y="11"/>
                    <a:pt x="2" y="11"/>
                  </a:cubicBezTo>
                  <a:cubicBezTo>
                    <a:pt x="0" y="8"/>
                    <a:pt x="0" y="5"/>
                    <a:pt x="2" y="2"/>
                  </a:cubicBezTo>
                  <a:cubicBezTo>
                    <a:pt x="5" y="0"/>
                    <a:pt x="8" y="0"/>
                    <a:pt x="11" y="2"/>
                  </a:cubicBezTo>
                  <a:cubicBezTo>
                    <a:pt x="41" y="32"/>
                    <a:pt x="41" y="32"/>
                    <a:pt x="41" y="32"/>
                  </a:cubicBezTo>
                  <a:cubicBezTo>
                    <a:pt x="43" y="35"/>
                    <a:pt x="43" y="38"/>
                    <a:pt x="41" y="41"/>
                  </a:cubicBezTo>
                  <a:cubicBezTo>
                    <a:pt x="39" y="42"/>
                    <a:pt x="38" y="42"/>
                    <a:pt x="36"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12" name="Forme libre 93"/>
            <p:cNvSpPr>
              <a:spLocks/>
            </p:cNvSpPr>
            <p:nvPr/>
          </p:nvSpPr>
          <p:spPr bwMode="auto">
            <a:xfrm>
              <a:off x="6690" y="618"/>
              <a:ext cx="89" cy="17"/>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10"/>
                    <a:pt x="0" y="6"/>
                  </a:cubicBezTo>
                  <a:cubicBezTo>
                    <a:pt x="0" y="3"/>
                    <a:pt x="3" y="0"/>
                    <a:pt x="6" y="0"/>
                  </a:cubicBezTo>
                  <a:cubicBezTo>
                    <a:pt x="54" y="0"/>
                    <a:pt x="54" y="0"/>
                    <a:pt x="54" y="0"/>
                  </a:cubicBezTo>
                  <a:cubicBezTo>
                    <a:pt x="58" y="0"/>
                    <a:pt x="60" y="3"/>
                    <a:pt x="60" y="6"/>
                  </a:cubicBezTo>
                  <a:cubicBezTo>
                    <a:pt x="60" y="10"/>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13" name="Forme libre 94"/>
            <p:cNvSpPr>
              <a:spLocks/>
            </p:cNvSpPr>
            <p:nvPr/>
          </p:nvSpPr>
          <p:spPr bwMode="auto">
            <a:xfrm>
              <a:off x="6690" y="689"/>
              <a:ext cx="89" cy="17"/>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10"/>
                    <a:pt x="0" y="6"/>
                  </a:cubicBezTo>
                  <a:cubicBezTo>
                    <a:pt x="0" y="3"/>
                    <a:pt x="3" y="0"/>
                    <a:pt x="6" y="0"/>
                  </a:cubicBezTo>
                  <a:cubicBezTo>
                    <a:pt x="54" y="0"/>
                    <a:pt x="54" y="0"/>
                    <a:pt x="54" y="0"/>
                  </a:cubicBezTo>
                  <a:cubicBezTo>
                    <a:pt x="58" y="0"/>
                    <a:pt x="60" y="3"/>
                    <a:pt x="60" y="6"/>
                  </a:cubicBezTo>
                  <a:cubicBezTo>
                    <a:pt x="60" y="10"/>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14" name="Forme libre 95"/>
            <p:cNvSpPr>
              <a:spLocks/>
            </p:cNvSpPr>
            <p:nvPr/>
          </p:nvSpPr>
          <p:spPr bwMode="auto">
            <a:xfrm>
              <a:off x="6593" y="582"/>
              <a:ext cx="90" cy="62"/>
            </a:xfrm>
            <a:custGeom>
              <a:avLst/>
              <a:gdLst>
                <a:gd name="T0" fmla="*/ 24 w 61"/>
                <a:gd name="T1" fmla="*/ 42 h 42"/>
                <a:gd name="T2" fmla="*/ 20 w 61"/>
                <a:gd name="T3" fmla="*/ 41 h 42"/>
                <a:gd name="T4" fmla="*/ 2 w 61"/>
                <a:gd name="T5" fmla="*/ 23 h 42"/>
                <a:gd name="T6" fmla="*/ 2 w 61"/>
                <a:gd name="T7" fmla="*/ 14 h 42"/>
                <a:gd name="T8" fmla="*/ 11 w 61"/>
                <a:gd name="T9" fmla="*/ 14 h 42"/>
                <a:gd name="T10" fmla="*/ 24 w 61"/>
                <a:gd name="T11" fmla="*/ 28 h 42"/>
                <a:gd name="T12" fmla="*/ 50 w 61"/>
                <a:gd name="T13" fmla="*/ 2 h 42"/>
                <a:gd name="T14" fmla="*/ 59 w 61"/>
                <a:gd name="T15" fmla="*/ 2 h 42"/>
                <a:gd name="T16" fmla="*/ 59 w 61"/>
                <a:gd name="T17" fmla="*/ 11 h 42"/>
                <a:gd name="T18" fmla="*/ 29 w 61"/>
                <a:gd name="T19" fmla="*/ 41 h 42"/>
                <a:gd name="T20" fmla="*/ 24 w 61"/>
                <a:gd name="T21"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 h="42">
                  <a:moveTo>
                    <a:pt x="24" y="42"/>
                  </a:moveTo>
                  <a:cubicBezTo>
                    <a:pt x="23" y="42"/>
                    <a:pt x="21" y="42"/>
                    <a:pt x="20" y="41"/>
                  </a:cubicBezTo>
                  <a:cubicBezTo>
                    <a:pt x="2" y="23"/>
                    <a:pt x="2" y="23"/>
                    <a:pt x="2" y="23"/>
                  </a:cubicBezTo>
                  <a:cubicBezTo>
                    <a:pt x="0" y="20"/>
                    <a:pt x="0" y="17"/>
                    <a:pt x="2" y="14"/>
                  </a:cubicBezTo>
                  <a:cubicBezTo>
                    <a:pt x="5" y="12"/>
                    <a:pt x="8" y="12"/>
                    <a:pt x="11" y="14"/>
                  </a:cubicBezTo>
                  <a:cubicBezTo>
                    <a:pt x="24" y="28"/>
                    <a:pt x="24" y="28"/>
                    <a:pt x="24" y="28"/>
                  </a:cubicBezTo>
                  <a:cubicBezTo>
                    <a:pt x="50" y="2"/>
                    <a:pt x="50" y="2"/>
                    <a:pt x="50" y="2"/>
                  </a:cubicBezTo>
                  <a:cubicBezTo>
                    <a:pt x="53" y="0"/>
                    <a:pt x="56" y="0"/>
                    <a:pt x="59" y="2"/>
                  </a:cubicBezTo>
                  <a:cubicBezTo>
                    <a:pt x="61" y="5"/>
                    <a:pt x="61" y="8"/>
                    <a:pt x="59" y="11"/>
                  </a:cubicBezTo>
                  <a:cubicBezTo>
                    <a:pt x="29" y="41"/>
                    <a:pt x="29" y="41"/>
                    <a:pt x="29" y="41"/>
                  </a:cubicBezTo>
                  <a:cubicBezTo>
                    <a:pt x="28" y="42"/>
                    <a:pt x="26" y="42"/>
                    <a:pt x="24"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15" name="Forme libre 96"/>
            <p:cNvSpPr>
              <a:spLocks/>
            </p:cNvSpPr>
            <p:nvPr/>
          </p:nvSpPr>
          <p:spPr bwMode="auto">
            <a:xfrm>
              <a:off x="6593" y="653"/>
              <a:ext cx="90" cy="64"/>
            </a:xfrm>
            <a:custGeom>
              <a:avLst/>
              <a:gdLst>
                <a:gd name="T0" fmla="*/ 24 w 61"/>
                <a:gd name="T1" fmla="*/ 43 h 43"/>
                <a:gd name="T2" fmla="*/ 20 w 61"/>
                <a:gd name="T3" fmla="*/ 41 h 43"/>
                <a:gd name="T4" fmla="*/ 2 w 61"/>
                <a:gd name="T5" fmla="*/ 23 h 43"/>
                <a:gd name="T6" fmla="*/ 2 w 61"/>
                <a:gd name="T7" fmla="*/ 14 h 43"/>
                <a:gd name="T8" fmla="*/ 11 w 61"/>
                <a:gd name="T9" fmla="*/ 14 h 43"/>
                <a:gd name="T10" fmla="*/ 24 w 61"/>
                <a:gd name="T11" fmla="*/ 28 h 43"/>
                <a:gd name="T12" fmla="*/ 50 w 61"/>
                <a:gd name="T13" fmla="*/ 2 h 43"/>
                <a:gd name="T14" fmla="*/ 59 w 61"/>
                <a:gd name="T15" fmla="*/ 2 h 43"/>
                <a:gd name="T16" fmla="*/ 59 w 61"/>
                <a:gd name="T17" fmla="*/ 11 h 43"/>
                <a:gd name="T18" fmla="*/ 29 w 61"/>
                <a:gd name="T19" fmla="*/ 41 h 43"/>
                <a:gd name="T20" fmla="*/ 24 w 61"/>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 h="43">
                  <a:moveTo>
                    <a:pt x="24" y="43"/>
                  </a:moveTo>
                  <a:cubicBezTo>
                    <a:pt x="23" y="43"/>
                    <a:pt x="21" y="42"/>
                    <a:pt x="20" y="41"/>
                  </a:cubicBezTo>
                  <a:cubicBezTo>
                    <a:pt x="2" y="23"/>
                    <a:pt x="2" y="23"/>
                    <a:pt x="2" y="23"/>
                  </a:cubicBezTo>
                  <a:cubicBezTo>
                    <a:pt x="0" y="21"/>
                    <a:pt x="0" y="17"/>
                    <a:pt x="2" y="14"/>
                  </a:cubicBezTo>
                  <a:cubicBezTo>
                    <a:pt x="5" y="12"/>
                    <a:pt x="8" y="12"/>
                    <a:pt x="11" y="14"/>
                  </a:cubicBezTo>
                  <a:cubicBezTo>
                    <a:pt x="24" y="28"/>
                    <a:pt x="24" y="28"/>
                    <a:pt x="24" y="28"/>
                  </a:cubicBezTo>
                  <a:cubicBezTo>
                    <a:pt x="50" y="2"/>
                    <a:pt x="50" y="2"/>
                    <a:pt x="50" y="2"/>
                  </a:cubicBezTo>
                  <a:cubicBezTo>
                    <a:pt x="53" y="0"/>
                    <a:pt x="56" y="0"/>
                    <a:pt x="59" y="2"/>
                  </a:cubicBezTo>
                  <a:cubicBezTo>
                    <a:pt x="61" y="5"/>
                    <a:pt x="61" y="9"/>
                    <a:pt x="59" y="11"/>
                  </a:cubicBezTo>
                  <a:cubicBezTo>
                    <a:pt x="29" y="41"/>
                    <a:pt x="29" y="41"/>
                    <a:pt x="29" y="41"/>
                  </a:cubicBezTo>
                  <a:cubicBezTo>
                    <a:pt x="28" y="42"/>
                    <a:pt x="26" y="43"/>
                    <a:pt x="24"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16" name="Forme libre 97"/>
            <p:cNvSpPr>
              <a:spLocks/>
            </p:cNvSpPr>
            <p:nvPr/>
          </p:nvSpPr>
          <p:spPr bwMode="auto">
            <a:xfrm>
              <a:off x="6539" y="440"/>
              <a:ext cx="302" cy="391"/>
            </a:xfrm>
            <a:custGeom>
              <a:avLst/>
              <a:gdLst>
                <a:gd name="T0" fmla="*/ 108 w 204"/>
                <a:gd name="T1" fmla="*/ 264 h 264"/>
                <a:gd name="T2" fmla="*/ 6 w 204"/>
                <a:gd name="T3" fmla="*/ 264 h 264"/>
                <a:gd name="T4" fmla="*/ 0 w 204"/>
                <a:gd name="T5" fmla="*/ 258 h 264"/>
                <a:gd name="T6" fmla="*/ 0 w 204"/>
                <a:gd name="T7" fmla="*/ 6 h 264"/>
                <a:gd name="T8" fmla="*/ 6 w 204"/>
                <a:gd name="T9" fmla="*/ 0 h 264"/>
                <a:gd name="T10" fmla="*/ 138 w 204"/>
                <a:gd name="T11" fmla="*/ 0 h 264"/>
                <a:gd name="T12" fmla="*/ 143 w 204"/>
                <a:gd name="T13" fmla="*/ 2 h 264"/>
                <a:gd name="T14" fmla="*/ 203 w 204"/>
                <a:gd name="T15" fmla="*/ 62 h 264"/>
                <a:gd name="T16" fmla="*/ 204 w 204"/>
                <a:gd name="T17" fmla="*/ 66 h 264"/>
                <a:gd name="T18" fmla="*/ 204 w 204"/>
                <a:gd name="T19" fmla="*/ 156 h 264"/>
                <a:gd name="T20" fmla="*/ 192 w 204"/>
                <a:gd name="T21" fmla="*/ 156 h 264"/>
                <a:gd name="T22" fmla="*/ 192 w 204"/>
                <a:gd name="T23" fmla="*/ 69 h 264"/>
                <a:gd name="T24" fmla="*/ 136 w 204"/>
                <a:gd name="T25" fmla="*/ 12 h 264"/>
                <a:gd name="T26" fmla="*/ 12 w 204"/>
                <a:gd name="T27" fmla="*/ 12 h 264"/>
                <a:gd name="T28" fmla="*/ 12 w 204"/>
                <a:gd name="T29" fmla="*/ 252 h 264"/>
                <a:gd name="T30" fmla="*/ 108 w 204"/>
                <a:gd name="T31" fmla="*/ 252 h 264"/>
                <a:gd name="T32" fmla="*/ 108 w 204"/>
                <a:gd name="T33"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4" h="264">
                  <a:moveTo>
                    <a:pt x="108" y="264"/>
                  </a:moveTo>
                  <a:cubicBezTo>
                    <a:pt x="6" y="264"/>
                    <a:pt x="6" y="264"/>
                    <a:pt x="6" y="264"/>
                  </a:cubicBezTo>
                  <a:cubicBezTo>
                    <a:pt x="3" y="264"/>
                    <a:pt x="0" y="262"/>
                    <a:pt x="0" y="258"/>
                  </a:cubicBezTo>
                  <a:cubicBezTo>
                    <a:pt x="0" y="6"/>
                    <a:pt x="0" y="6"/>
                    <a:pt x="0" y="6"/>
                  </a:cubicBezTo>
                  <a:cubicBezTo>
                    <a:pt x="0" y="3"/>
                    <a:pt x="3" y="0"/>
                    <a:pt x="6" y="0"/>
                  </a:cubicBezTo>
                  <a:cubicBezTo>
                    <a:pt x="138" y="0"/>
                    <a:pt x="138" y="0"/>
                    <a:pt x="138" y="0"/>
                  </a:cubicBezTo>
                  <a:cubicBezTo>
                    <a:pt x="140" y="0"/>
                    <a:pt x="142" y="1"/>
                    <a:pt x="143" y="2"/>
                  </a:cubicBezTo>
                  <a:cubicBezTo>
                    <a:pt x="203" y="62"/>
                    <a:pt x="203" y="62"/>
                    <a:pt x="203" y="62"/>
                  </a:cubicBezTo>
                  <a:cubicBezTo>
                    <a:pt x="204" y="63"/>
                    <a:pt x="204" y="65"/>
                    <a:pt x="204" y="66"/>
                  </a:cubicBezTo>
                  <a:cubicBezTo>
                    <a:pt x="204" y="156"/>
                    <a:pt x="204" y="156"/>
                    <a:pt x="204" y="156"/>
                  </a:cubicBezTo>
                  <a:cubicBezTo>
                    <a:pt x="192" y="156"/>
                    <a:pt x="192" y="156"/>
                    <a:pt x="192" y="156"/>
                  </a:cubicBezTo>
                  <a:cubicBezTo>
                    <a:pt x="192" y="69"/>
                    <a:pt x="192" y="69"/>
                    <a:pt x="192" y="69"/>
                  </a:cubicBezTo>
                  <a:cubicBezTo>
                    <a:pt x="136" y="12"/>
                    <a:pt x="136" y="12"/>
                    <a:pt x="136" y="12"/>
                  </a:cubicBezTo>
                  <a:cubicBezTo>
                    <a:pt x="12" y="12"/>
                    <a:pt x="12" y="12"/>
                    <a:pt x="12" y="12"/>
                  </a:cubicBezTo>
                  <a:cubicBezTo>
                    <a:pt x="12" y="252"/>
                    <a:pt x="12" y="252"/>
                    <a:pt x="12" y="252"/>
                  </a:cubicBezTo>
                  <a:cubicBezTo>
                    <a:pt x="108" y="252"/>
                    <a:pt x="108" y="252"/>
                    <a:pt x="108" y="252"/>
                  </a:cubicBezTo>
                  <a:lnTo>
                    <a:pt x="108" y="2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17" name="Forme libre 98"/>
            <p:cNvSpPr>
              <a:spLocks/>
            </p:cNvSpPr>
            <p:nvPr/>
          </p:nvSpPr>
          <p:spPr bwMode="auto">
            <a:xfrm>
              <a:off x="6734" y="440"/>
              <a:ext cx="107" cy="107"/>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12 w 72"/>
                <a:gd name="T11" fmla="*/ 6 h 72"/>
                <a:gd name="T12" fmla="*/ 12 w 72"/>
                <a:gd name="T13" fmla="*/ 60 h 72"/>
                <a:gd name="T14" fmla="*/ 66 w 72"/>
                <a:gd name="T15" fmla="*/ 60 h 72"/>
                <a:gd name="T16" fmla="*/ 72 w 72"/>
                <a:gd name="T17" fmla="*/ 66 h 72"/>
                <a:gd name="T18" fmla="*/ 66 w 72"/>
                <a:gd name="T19"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66" y="72"/>
                  </a:moveTo>
                  <a:cubicBezTo>
                    <a:pt x="6" y="72"/>
                    <a:pt x="6" y="72"/>
                    <a:pt x="6" y="72"/>
                  </a:cubicBezTo>
                  <a:cubicBezTo>
                    <a:pt x="3" y="72"/>
                    <a:pt x="0" y="70"/>
                    <a:pt x="0" y="66"/>
                  </a:cubicBezTo>
                  <a:cubicBezTo>
                    <a:pt x="0" y="6"/>
                    <a:pt x="0" y="6"/>
                    <a:pt x="0" y="6"/>
                  </a:cubicBezTo>
                  <a:cubicBezTo>
                    <a:pt x="0" y="3"/>
                    <a:pt x="3" y="0"/>
                    <a:pt x="6" y="0"/>
                  </a:cubicBezTo>
                  <a:cubicBezTo>
                    <a:pt x="10" y="0"/>
                    <a:pt x="12" y="3"/>
                    <a:pt x="12" y="6"/>
                  </a:cubicBezTo>
                  <a:cubicBezTo>
                    <a:pt x="12" y="60"/>
                    <a:pt x="12" y="60"/>
                    <a:pt x="12" y="60"/>
                  </a:cubicBezTo>
                  <a:cubicBezTo>
                    <a:pt x="66" y="60"/>
                    <a:pt x="66" y="60"/>
                    <a:pt x="66" y="60"/>
                  </a:cubicBezTo>
                  <a:cubicBezTo>
                    <a:pt x="70" y="60"/>
                    <a:pt x="72" y="63"/>
                    <a:pt x="72" y="66"/>
                  </a:cubicBezTo>
                  <a:cubicBezTo>
                    <a:pt x="72" y="70"/>
                    <a:pt x="70" y="72"/>
                    <a:pt x="6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grpSp>
      <p:grpSp>
        <p:nvGrpSpPr>
          <p:cNvPr id="18" name="Groupe 89" descr="icône avec liste de contrôle et crayon"/>
          <p:cNvGrpSpPr>
            <a:grpSpLocks noChangeAspect="1"/>
          </p:cNvGrpSpPr>
          <p:nvPr/>
        </p:nvGrpSpPr>
        <p:grpSpPr bwMode="auto">
          <a:xfrm>
            <a:off x="8737775" y="3443111"/>
            <a:ext cx="3138136" cy="3138136"/>
            <a:chOff x="6539" y="440"/>
            <a:chExt cx="426" cy="426"/>
          </a:xfrm>
          <a:solidFill>
            <a:schemeClr val="bg1">
              <a:alpha val="50000"/>
            </a:schemeClr>
          </a:solidFill>
        </p:grpSpPr>
        <p:sp>
          <p:nvSpPr>
            <p:cNvPr id="19" name="Forme libre 90"/>
            <p:cNvSpPr>
              <a:spLocks noEditPoints="1"/>
            </p:cNvSpPr>
            <p:nvPr/>
          </p:nvSpPr>
          <p:spPr bwMode="auto">
            <a:xfrm>
              <a:off x="6752" y="653"/>
              <a:ext cx="213" cy="213"/>
            </a:xfrm>
            <a:custGeom>
              <a:avLst/>
              <a:gdLst>
                <a:gd name="T0" fmla="*/ 6 w 144"/>
                <a:gd name="T1" fmla="*/ 144 h 144"/>
                <a:gd name="T2" fmla="*/ 2 w 144"/>
                <a:gd name="T3" fmla="*/ 143 h 144"/>
                <a:gd name="T4" fmla="*/ 1 w 144"/>
                <a:gd name="T5" fmla="*/ 137 h 144"/>
                <a:gd name="T6" fmla="*/ 13 w 144"/>
                <a:gd name="T7" fmla="*/ 95 h 144"/>
                <a:gd name="T8" fmla="*/ 14 w 144"/>
                <a:gd name="T9" fmla="*/ 92 h 144"/>
                <a:gd name="T10" fmla="*/ 104 w 144"/>
                <a:gd name="T11" fmla="*/ 2 h 144"/>
                <a:gd name="T12" fmla="*/ 113 w 144"/>
                <a:gd name="T13" fmla="*/ 2 h 144"/>
                <a:gd name="T14" fmla="*/ 143 w 144"/>
                <a:gd name="T15" fmla="*/ 32 h 144"/>
                <a:gd name="T16" fmla="*/ 144 w 144"/>
                <a:gd name="T17" fmla="*/ 36 h 144"/>
                <a:gd name="T18" fmla="*/ 143 w 144"/>
                <a:gd name="T19" fmla="*/ 41 h 144"/>
                <a:gd name="T20" fmla="*/ 53 w 144"/>
                <a:gd name="T21" fmla="*/ 131 h 144"/>
                <a:gd name="T22" fmla="*/ 50 w 144"/>
                <a:gd name="T23" fmla="*/ 132 h 144"/>
                <a:gd name="T24" fmla="*/ 8 w 144"/>
                <a:gd name="T25" fmla="*/ 144 h 144"/>
                <a:gd name="T26" fmla="*/ 6 w 144"/>
                <a:gd name="T27" fmla="*/ 144 h 144"/>
                <a:gd name="T28" fmla="*/ 24 w 144"/>
                <a:gd name="T29" fmla="*/ 100 h 144"/>
                <a:gd name="T30" fmla="*/ 15 w 144"/>
                <a:gd name="T31" fmla="*/ 130 h 144"/>
                <a:gd name="T32" fmla="*/ 45 w 144"/>
                <a:gd name="T33" fmla="*/ 121 h 144"/>
                <a:gd name="T34" fmla="*/ 130 w 144"/>
                <a:gd name="T35" fmla="*/ 36 h 144"/>
                <a:gd name="T36" fmla="*/ 108 w 144"/>
                <a:gd name="T37" fmla="*/ 15 h 144"/>
                <a:gd name="T38" fmla="*/ 24 w 144"/>
                <a:gd name="T39" fmla="*/ 100 h 144"/>
                <a:gd name="T40" fmla="*/ 48 w 144"/>
                <a:gd name="T41" fmla="*/ 126 h 144"/>
                <a:gd name="T42" fmla="*/ 48 w 144"/>
                <a:gd name="T43" fmla="*/ 126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4" h="144">
                  <a:moveTo>
                    <a:pt x="6" y="144"/>
                  </a:moveTo>
                  <a:cubicBezTo>
                    <a:pt x="5" y="144"/>
                    <a:pt x="3" y="144"/>
                    <a:pt x="2" y="143"/>
                  </a:cubicBezTo>
                  <a:cubicBezTo>
                    <a:pt x="1" y="141"/>
                    <a:pt x="0" y="139"/>
                    <a:pt x="1" y="137"/>
                  </a:cubicBezTo>
                  <a:cubicBezTo>
                    <a:pt x="13" y="95"/>
                    <a:pt x="13" y="95"/>
                    <a:pt x="13" y="95"/>
                  </a:cubicBezTo>
                  <a:cubicBezTo>
                    <a:pt x="13" y="94"/>
                    <a:pt x="13" y="93"/>
                    <a:pt x="14" y="92"/>
                  </a:cubicBezTo>
                  <a:cubicBezTo>
                    <a:pt x="104" y="2"/>
                    <a:pt x="104" y="2"/>
                    <a:pt x="104" y="2"/>
                  </a:cubicBezTo>
                  <a:cubicBezTo>
                    <a:pt x="107" y="0"/>
                    <a:pt x="110" y="0"/>
                    <a:pt x="113" y="2"/>
                  </a:cubicBezTo>
                  <a:cubicBezTo>
                    <a:pt x="143" y="32"/>
                    <a:pt x="143" y="32"/>
                    <a:pt x="143" y="32"/>
                  </a:cubicBezTo>
                  <a:cubicBezTo>
                    <a:pt x="144" y="33"/>
                    <a:pt x="144" y="35"/>
                    <a:pt x="144" y="36"/>
                  </a:cubicBezTo>
                  <a:cubicBezTo>
                    <a:pt x="144" y="38"/>
                    <a:pt x="144" y="40"/>
                    <a:pt x="143" y="41"/>
                  </a:cubicBezTo>
                  <a:cubicBezTo>
                    <a:pt x="53" y="131"/>
                    <a:pt x="53" y="131"/>
                    <a:pt x="53" y="131"/>
                  </a:cubicBezTo>
                  <a:cubicBezTo>
                    <a:pt x="52" y="131"/>
                    <a:pt x="51" y="132"/>
                    <a:pt x="50" y="132"/>
                  </a:cubicBezTo>
                  <a:cubicBezTo>
                    <a:pt x="8" y="144"/>
                    <a:pt x="8" y="144"/>
                    <a:pt x="8" y="144"/>
                  </a:cubicBezTo>
                  <a:cubicBezTo>
                    <a:pt x="8" y="144"/>
                    <a:pt x="7" y="144"/>
                    <a:pt x="6" y="144"/>
                  </a:cubicBezTo>
                  <a:close/>
                  <a:moveTo>
                    <a:pt x="24" y="100"/>
                  </a:moveTo>
                  <a:cubicBezTo>
                    <a:pt x="15" y="130"/>
                    <a:pt x="15" y="130"/>
                    <a:pt x="15" y="130"/>
                  </a:cubicBezTo>
                  <a:cubicBezTo>
                    <a:pt x="45" y="121"/>
                    <a:pt x="45" y="121"/>
                    <a:pt x="45" y="121"/>
                  </a:cubicBezTo>
                  <a:cubicBezTo>
                    <a:pt x="130" y="36"/>
                    <a:pt x="130" y="36"/>
                    <a:pt x="130" y="36"/>
                  </a:cubicBezTo>
                  <a:cubicBezTo>
                    <a:pt x="108" y="15"/>
                    <a:pt x="108" y="15"/>
                    <a:pt x="108" y="15"/>
                  </a:cubicBezTo>
                  <a:lnTo>
                    <a:pt x="24" y="100"/>
                  </a:lnTo>
                  <a:close/>
                  <a:moveTo>
                    <a:pt x="48" y="126"/>
                  </a:moveTo>
                  <a:cubicBezTo>
                    <a:pt x="48" y="126"/>
                    <a:pt x="48" y="126"/>
                    <a:pt x="48" y="1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20" name="Forme libre 91"/>
            <p:cNvSpPr>
              <a:spLocks/>
            </p:cNvSpPr>
            <p:nvPr/>
          </p:nvSpPr>
          <p:spPr bwMode="auto">
            <a:xfrm>
              <a:off x="6871" y="692"/>
              <a:ext cx="57" cy="57"/>
            </a:xfrm>
            <a:custGeom>
              <a:avLst/>
              <a:gdLst>
                <a:gd name="T0" fmla="*/ 44 w 57"/>
                <a:gd name="T1" fmla="*/ 57 h 57"/>
                <a:gd name="T2" fmla="*/ 0 w 57"/>
                <a:gd name="T3" fmla="*/ 13 h 57"/>
                <a:gd name="T4" fmla="*/ 13 w 57"/>
                <a:gd name="T5" fmla="*/ 0 h 57"/>
                <a:gd name="T6" fmla="*/ 57 w 57"/>
                <a:gd name="T7" fmla="*/ 44 h 57"/>
                <a:gd name="T8" fmla="*/ 44 w 57"/>
                <a:gd name="T9" fmla="*/ 57 h 57"/>
              </a:gdLst>
              <a:ahLst/>
              <a:cxnLst>
                <a:cxn ang="0">
                  <a:pos x="T0" y="T1"/>
                </a:cxn>
                <a:cxn ang="0">
                  <a:pos x="T2" y="T3"/>
                </a:cxn>
                <a:cxn ang="0">
                  <a:pos x="T4" y="T5"/>
                </a:cxn>
                <a:cxn ang="0">
                  <a:pos x="T6" y="T7"/>
                </a:cxn>
                <a:cxn ang="0">
                  <a:pos x="T8" y="T9"/>
                </a:cxn>
              </a:cxnLst>
              <a:rect l="0" t="0" r="r" b="b"/>
              <a:pathLst>
                <a:path w="57" h="57">
                  <a:moveTo>
                    <a:pt x="44" y="57"/>
                  </a:moveTo>
                  <a:lnTo>
                    <a:pt x="0" y="13"/>
                  </a:lnTo>
                  <a:lnTo>
                    <a:pt x="13" y="0"/>
                  </a:lnTo>
                  <a:lnTo>
                    <a:pt x="57" y="44"/>
                  </a:lnTo>
                  <a:lnTo>
                    <a:pt x="44"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21" name="Forme libre 92"/>
            <p:cNvSpPr>
              <a:spLocks/>
            </p:cNvSpPr>
            <p:nvPr/>
          </p:nvSpPr>
          <p:spPr bwMode="auto">
            <a:xfrm>
              <a:off x="6770" y="786"/>
              <a:ext cx="64" cy="62"/>
            </a:xfrm>
            <a:custGeom>
              <a:avLst/>
              <a:gdLst>
                <a:gd name="T0" fmla="*/ 36 w 43"/>
                <a:gd name="T1" fmla="*/ 42 h 42"/>
                <a:gd name="T2" fmla="*/ 32 w 43"/>
                <a:gd name="T3" fmla="*/ 41 h 42"/>
                <a:gd name="T4" fmla="*/ 2 w 43"/>
                <a:gd name="T5" fmla="*/ 11 h 42"/>
                <a:gd name="T6" fmla="*/ 2 w 43"/>
                <a:gd name="T7" fmla="*/ 2 h 42"/>
                <a:gd name="T8" fmla="*/ 11 w 43"/>
                <a:gd name="T9" fmla="*/ 2 h 42"/>
                <a:gd name="T10" fmla="*/ 41 w 43"/>
                <a:gd name="T11" fmla="*/ 32 h 42"/>
                <a:gd name="T12" fmla="*/ 41 w 43"/>
                <a:gd name="T13" fmla="*/ 41 h 42"/>
                <a:gd name="T14" fmla="*/ 36 w 43"/>
                <a:gd name="T15" fmla="*/ 42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42">
                  <a:moveTo>
                    <a:pt x="36" y="42"/>
                  </a:moveTo>
                  <a:cubicBezTo>
                    <a:pt x="35" y="42"/>
                    <a:pt x="33" y="42"/>
                    <a:pt x="32" y="41"/>
                  </a:cubicBezTo>
                  <a:cubicBezTo>
                    <a:pt x="2" y="11"/>
                    <a:pt x="2" y="11"/>
                    <a:pt x="2" y="11"/>
                  </a:cubicBezTo>
                  <a:cubicBezTo>
                    <a:pt x="0" y="8"/>
                    <a:pt x="0" y="5"/>
                    <a:pt x="2" y="2"/>
                  </a:cubicBezTo>
                  <a:cubicBezTo>
                    <a:pt x="5" y="0"/>
                    <a:pt x="8" y="0"/>
                    <a:pt x="11" y="2"/>
                  </a:cubicBezTo>
                  <a:cubicBezTo>
                    <a:pt x="41" y="32"/>
                    <a:pt x="41" y="32"/>
                    <a:pt x="41" y="32"/>
                  </a:cubicBezTo>
                  <a:cubicBezTo>
                    <a:pt x="43" y="35"/>
                    <a:pt x="43" y="38"/>
                    <a:pt x="41" y="41"/>
                  </a:cubicBezTo>
                  <a:cubicBezTo>
                    <a:pt x="39" y="42"/>
                    <a:pt x="38" y="42"/>
                    <a:pt x="36"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22" name="Forme libre 93"/>
            <p:cNvSpPr>
              <a:spLocks/>
            </p:cNvSpPr>
            <p:nvPr/>
          </p:nvSpPr>
          <p:spPr bwMode="auto">
            <a:xfrm>
              <a:off x="6690" y="618"/>
              <a:ext cx="89" cy="17"/>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10"/>
                    <a:pt x="0" y="6"/>
                  </a:cubicBezTo>
                  <a:cubicBezTo>
                    <a:pt x="0" y="3"/>
                    <a:pt x="3" y="0"/>
                    <a:pt x="6" y="0"/>
                  </a:cubicBezTo>
                  <a:cubicBezTo>
                    <a:pt x="54" y="0"/>
                    <a:pt x="54" y="0"/>
                    <a:pt x="54" y="0"/>
                  </a:cubicBezTo>
                  <a:cubicBezTo>
                    <a:pt x="58" y="0"/>
                    <a:pt x="60" y="3"/>
                    <a:pt x="60" y="6"/>
                  </a:cubicBezTo>
                  <a:cubicBezTo>
                    <a:pt x="60" y="10"/>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23" name="Forme libre 94"/>
            <p:cNvSpPr>
              <a:spLocks/>
            </p:cNvSpPr>
            <p:nvPr/>
          </p:nvSpPr>
          <p:spPr bwMode="auto">
            <a:xfrm>
              <a:off x="6690" y="689"/>
              <a:ext cx="89" cy="17"/>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10"/>
                    <a:pt x="0" y="6"/>
                  </a:cubicBezTo>
                  <a:cubicBezTo>
                    <a:pt x="0" y="3"/>
                    <a:pt x="3" y="0"/>
                    <a:pt x="6" y="0"/>
                  </a:cubicBezTo>
                  <a:cubicBezTo>
                    <a:pt x="54" y="0"/>
                    <a:pt x="54" y="0"/>
                    <a:pt x="54" y="0"/>
                  </a:cubicBezTo>
                  <a:cubicBezTo>
                    <a:pt x="58" y="0"/>
                    <a:pt x="60" y="3"/>
                    <a:pt x="60" y="6"/>
                  </a:cubicBezTo>
                  <a:cubicBezTo>
                    <a:pt x="60" y="10"/>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24" name="Forme libre 95"/>
            <p:cNvSpPr>
              <a:spLocks/>
            </p:cNvSpPr>
            <p:nvPr/>
          </p:nvSpPr>
          <p:spPr bwMode="auto">
            <a:xfrm>
              <a:off x="6593" y="582"/>
              <a:ext cx="90" cy="62"/>
            </a:xfrm>
            <a:custGeom>
              <a:avLst/>
              <a:gdLst>
                <a:gd name="T0" fmla="*/ 24 w 61"/>
                <a:gd name="T1" fmla="*/ 42 h 42"/>
                <a:gd name="T2" fmla="*/ 20 w 61"/>
                <a:gd name="T3" fmla="*/ 41 h 42"/>
                <a:gd name="T4" fmla="*/ 2 w 61"/>
                <a:gd name="T5" fmla="*/ 23 h 42"/>
                <a:gd name="T6" fmla="*/ 2 w 61"/>
                <a:gd name="T7" fmla="*/ 14 h 42"/>
                <a:gd name="T8" fmla="*/ 11 w 61"/>
                <a:gd name="T9" fmla="*/ 14 h 42"/>
                <a:gd name="T10" fmla="*/ 24 w 61"/>
                <a:gd name="T11" fmla="*/ 28 h 42"/>
                <a:gd name="T12" fmla="*/ 50 w 61"/>
                <a:gd name="T13" fmla="*/ 2 h 42"/>
                <a:gd name="T14" fmla="*/ 59 w 61"/>
                <a:gd name="T15" fmla="*/ 2 h 42"/>
                <a:gd name="T16" fmla="*/ 59 w 61"/>
                <a:gd name="T17" fmla="*/ 11 h 42"/>
                <a:gd name="T18" fmla="*/ 29 w 61"/>
                <a:gd name="T19" fmla="*/ 41 h 42"/>
                <a:gd name="T20" fmla="*/ 24 w 61"/>
                <a:gd name="T21"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 h="42">
                  <a:moveTo>
                    <a:pt x="24" y="42"/>
                  </a:moveTo>
                  <a:cubicBezTo>
                    <a:pt x="23" y="42"/>
                    <a:pt x="21" y="42"/>
                    <a:pt x="20" y="41"/>
                  </a:cubicBezTo>
                  <a:cubicBezTo>
                    <a:pt x="2" y="23"/>
                    <a:pt x="2" y="23"/>
                    <a:pt x="2" y="23"/>
                  </a:cubicBezTo>
                  <a:cubicBezTo>
                    <a:pt x="0" y="20"/>
                    <a:pt x="0" y="17"/>
                    <a:pt x="2" y="14"/>
                  </a:cubicBezTo>
                  <a:cubicBezTo>
                    <a:pt x="5" y="12"/>
                    <a:pt x="8" y="12"/>
                    <a:pt x="11" y="14"/>
                  </a:cubicBezTo>
                  <a:cubicBezTo>
                    <a:pt x="24" y="28"/>
                    <a:pt x="24" y="28"/>
                    <a:pt x="24" y="28"/>
                  </a:cubicBezTo>
                  <a:cubicBezTo>
                    <a:pt x="50" y="2"/>
                    <a:pt x="50" y="2"/>
                    <a:pt x="50" y="2"/>
                  </a:cubicBezTo>
                  <a:cubicBezTo>
                    <a:pt x="53" y="0"/>
                    <a:pt x="56" y="0"/>
                    <a:pt x="59" y="2"/>
                  </a:cubicBezTo>
                  <a:cubicBezTo>
                    <a:pt x="61" y="5"/>
                    <a:pt x="61" y="8"/>
                    <a:pt x="59" y="11"/>
                  </a:cubicBezTo>
                  <a:cubicBezTo>
                    <a:pt x="29" y="41"/>
                    <a:pt x="29" y="41"/>
                    <a:pt x="29" y="41"/>
                  </a:cubicBezTo>
                  <a:cubicBezTo>
                    <a:pt x="28" y="42"/>
                    <a:pt x="26" y="42"/>
                    <a:pt x="24"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25" name="Forme libre 96"/>
            <p:cNvSpPr>
              <a:spLocks/>
            </p:cNvSpPr>
            <p:nvPr/>
          </p:nvSpPr>
          <p:spPr bwMode="auto">
            <a:xfrm>
              <a:off x="6593" y="653"/>
              <a:ext cx="90" cy="64"/>
            </a:xfrm>
            <a:custGeom>
              <a:avLst/>
              <a:gdLst>
                <a:gd name="T0" fmla="*/ 24 w 61"/>
                <a:gd name="T1" fmla="*/ 43 h 43"/>
                <a:gd name="T2" fmla="*/ 20 w 61"/>
                <a:gd name="T3" fmla="*/ 41 h 43"/>
                <a:gd name="T4" fmla="*/ 2 w 61"/>
                <a:gd name="T5" fmla="*/ 23 h 43"/>
                <a:gd name="T6" fmla="*/ 2 w 61"/>
                <a:gd name="T7" fmla="*/ 14 h 43"/>
                <a:gd name="T8" fmla="*/ 11 w 61"/>
                <a:gd name="T9" fmla="*/ 14 h 43"/>
                <a:gd name="T10" fmla="*/ 24 w 61"/>
                <a:gd name="T11" fmla="*/ 28 h 43"/>
                <a:gd name="T12" fmla="*/ 50 w 61"/>
                <a:gd name="T13" fmla="*/ 2 h 43"/>
                <a:gd name="T14" fmla="*/ 59 w 61"/>
                <a:gd name="T15" fmla="*/ 2 h 43"/>
                <a:gd name="T16" fmla="*/ 59 w 61"/>
                <a:gd name="T17" fmla="*/ 11 h 43"/>
                <a:gd name="T18" fmla="*/ 29 w 61"/>
                <a:gd name="T19" fmla="*/ 41 h 43"/>
                <a:gd name="T20" fmla="*/ 24 w 61"/>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 h="43">
                  <a:moveTo>
                    <a:pt x="24" y="43"/>
                  </a:moveTo>
                  <a:cubicBezTo>
                    <a:pt x="23" y="43"/>
                    <a:pt x="21" y="42"/>
                    <a:pt x="20" y="41"/>
                  </a:cubicBezTo>
                  <a:cubicBezTo>
                    <a:pt x="2" y="23"/>
                    <a:pt x="2" y="23"/>
                    <a:pt x="2" y="23"/>
                  </a:cubicBezTo>
                  <a:cubicBezTo>
                    <a:pt x="0" y="21"/>
                    <a:pt x="0" y="17"/>
                    <a:pt x="2" y="14"/>
                  </a:cubicBezTo>
                  <a:cubicBezTo>
                    <a:pt x="5" y="12"/>
                    <a:pt x="8" y="12"/>
                    <a:pt x="11" y="14"/>
                  </a:cubicBezTo>
                  <a:cubicBezTo>
                    <a:pt x="24" y="28"/>
                    <a:pt x="24" y="28"/>
                    <a:pt x="24" y="28"/>
                  </a:cubicBezTo>
                  <a:cubicBezTo>
                    <a:pt x="50" y="2"/>
                    <a:pt x="50" y="2"/>
                    <a:pt x="50" y="2"/>
                  </a:cubicBezTo>
                  <a:cubicBezTo>
                    <a:pt x="53" y="0"/>
                    <a:pt x="56" y="0"/>
                    <a:pt x="59" y="2"/>
                  </a:cubicBezTo>
                  <a:cubicBezTo>
                    <a:pt x="61" y="5"/>
                    <a:pt x="61" y="9"/>
                    <a:pt x="59" y="11"/>
                  </a:cubicBezTo>
                  <a:cubicBezTo>
                    <a:pt x="29" y="41"/>
                    <a:pt x="29" y="41"/>
                    <a:pt x="29" y="41"/>
                  </a:cubicBezTo>
                  <a:cubicBezTo>
                    <a:pt x="28" y="42"/>
                    <a:pt x="26" y="43"/>
                    <a:pt x="24"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26" name="Forme libre 97"/>
            <p:cNvSpPr>
              <a:spLocks/>
            </p:cNvSpPr>
            <p:nvPr/>
          </p:nvSpPr>
          <p:spPr bwMode="auto">
            <a:xfrm>
              <a:off x="6539" y="440"/>
              <a:ext cx="302" cy="391"/>
            </a:xfrm>
            <a:custGeom>
              <a:avLst/>
              <a:gdLst>
                <a:gd name="T0" fmla="*/ 108 w 204"/>
                <a:gd name="T1" fmla="*/ 264 h 264"/>
                <a:gd name="T2" fmla="*/ 6 w 204"/>
                <a:gd name="T3" fmla="*/ 264 h 264"/>
                <a:gd name="T4" fmla="*/ 0 w 204"/>
                <a:gd name="T5" fmla="*/ 258 h 264"/>
                <a:gd name="T6" fmla="*/ 0 w 204"/>
                <a:gd name="T7" fmla="*/ 6 h 264"/>
                <a:gd name="T8" fmla="*/ 6 w 204"/>
                <a:gd name="T9" fmla="*/ 0 h 264"/>
                <a:gd name="T10" fmla="*/ 138 w 204"/>
                <a:gd name="T11" fmla="*/ 0 h 264"/>
                <a:gd name="T12" fmla="*/ 143 w 204"/>
                <a:gd name="T13" fmla="*/ 2 h 264"/>
                <a:gd name="T14" fmla="*/ 203 w 204"/>
                <a:gd name="T15" fmla="*/ 62 h 264"/>
                <a:gd name="T16" fmla="*/ 204 w 204"/>
                <a:gd name="T17" fmla="*/ 66 h 264"/>
                <a:gd name="T18" fmla="*/ 204 w 204"/>
                <a:gd name="T19" fmla="*/ 156 h 264"/>
                <a:gd name="T20" fmla="*/ 192 w 204"/>
                <a:gd name="T21" fmla="*/ 156 h 264"/>
                <a:gd name="T22" fmla="*/ 192 w 204"/>
                <a:gd name="T23" fmla="*/ 69 h 264"/>
                <a:gd name="T24" fmla="*/ 136 w 204"/>
                <a:gd name="T25" fmla="*/ 12 h 264"/>
                <a:gd name="T26" fmla="*/ 12 w 204"/>
                <a:gd name="T27" fmla="*/ 12 h 264"/>
                <a:gd name="T28" fmla="*/ 12 w 204"/>
                <a:gd name="T29" fmla="*/ 252 h 264"/>
                <a:gd name="T30" fmla="*/ 108 w 204"/>
                <a:gd name="T31" fmla="*/ 252 h 264"/>
                <a:gd name="T32" fmla="*/ 108 w 204"/>
                <a:gd name="T33"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4" h="264">
                  <a:moveTo>
                    <a:pt x="108" y="264"/>
                  </a:moveTo>
                  <a:cubicBezTo>
                    <a:pt x="6" y="264"/>
                    <a:pt x="6" y="264"/>
                    <a:pt x="6" y="264"/>
                  </a:cubicBezTo>
                  <a:cubicBezTo>
                    <a:pt x="3" y="264"/>
                    <a:pt x="0" y="262"/>
                    <a:pt x="0" y="258"/>
                  </a:cubicBezTo>
                  <a:cubicBezTo>
                    <a:pt x="0" y="6"/>
                    <a:pt x="0" y="6"/>
                    <a:pt x="0" y="6"/>
                  </a:cubicBezTo>
                  <a:cubicBezTo>
                    <a:pt x="0" y="3"/>
                    <a:pt x="3" y="0"/>
                    <a:pt x="6" y="0"/>
                  </a:cubicBezTo>
                  <a:cubicBezTo>
                    <a:pt x="138" y="0"/>
                    <a:pt x="138" y="0"/>
                    <a:pt x="138" y="0"/>
                  </a:cubicBezTo>
                  <a:cubicBezTo>
                    <a:pt x="140" y="0"/>
                    <a:pt x="142" y="1"/>
                    <a:pt x="143" y="2"/>
                  </a:cubicBezTo>
                  <a:cubicBezTo>
                    <a:pt x="203" y="62"/>
                    <a:pt x="203" y="62"/>
                    <a:pt x="203" y="62"/>
                  </a:cubicBezTo>
                  <a:cubicBezTo>
                    <a:pt x="204" y="63"/>
                    <a:pt x="204" y="65"/>
                    <a:pt x="204" y="66"/>
                  </a:cubicBezTo>
                  <a:cubicBezTo>
                    <a:pt x="204" y="156"/>
                    <a:pt x="204" y="156"/>
                    <a:pt x="204" y="156"/>
                  </a:cubicBezTo>
                  <a:cubicBezTo>
                    <a:pt x="192" y="156"/>
                    <a:pt x="192" y="156"/>
                    <a:pt x="192" y="156"/>
                  </a:cubicBezTo>
                  <a:cubicBezTo>
                    <a:pt x="192" y="69"/>
                    <a:pt x="192" y="69"/>
                    <a:pt x="192" y="69"/>
                  </a:cubicBezTo>
                  <a:cubicBezTo>
                    <a:pt x="136" y="12"/>
                    <a:pt x="136" y="12"/>
                    <a:pt x="136" y="12"/>
                  </a:cubicBezTo>
                  <a:cubicBezTo>
                    <a:pt x="12" y="12"/>
                    <a:pt x="12" y="12"/>
                    <a:pt x="12" y="12"/>
                  </a:cubicBezTo>
                  <a:cubicBezTo>
                    <a:pt x="12" y="252"/>
                    <a:pt x="12" y="252"/>
                    <a:pt x="12" y="252"/>
                  </a:cubicBezTo>
                  <a:cubicBezTo>
                    <a:pt x="108" y="252"/>
                    <a:pt x="108" y="252"/>
                    <a:pt x="108" y="252"/>
                  </a:cubicBezTo>
                  <a:lnTo>
                    <a:pt x="108" y="2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27" name="Forme libre 98"/>
            <p:cNvSpPr>
              <a:spLocks/>
            </p:cNvSpPr>
            <p:nvPr/>
          </p:nvSpPr>
          <p:spPr bwMode="auto">
            <a:xfrm>
              <a:off x="6734" y="440"/>
              <a:ext cx="107" cy="107"/>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12 w 72"/>
                <a:gd name="T11" fmla="*/ 6 h 72"/>
                <a:gd name="T12" fmla="*/ 12 w 72"/>
                <a:gd name="T13" fmla="*/ 60 h 72"/>
                <a:gd name="T14" fmla="*/ 66 w 72"/>
                <a:gd name="T15" fmla="*/ 60 h 72"/>
                <a:gd name="T16" fmla="*/ 72 w 72"/>
                <a:gd name="T17" fmla="*/ 66 h 72"/>
                <a:gd name="T18" fmla="*/ 66 w 72"/>
                <a:gd name="T19"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66" y="72"/>
                  </a:moveTo>
                  <a:cubicBezTo>
                    <a:pt x="6" y="72"/>
                    <a:pt x="6" y="72"/>
                    <a:pt x="6" y="72"/>
                  </a:cubicBezTo>
                  <a:cubicBezTo>
                    <a:pt x="3" y="72"/>
                    <a:pt x="0" y="70"/>
                    <a:pt x="0" y="66"/>
                  </a:cubicBezTo>
                  <a:cubicBezTo>
                    <a:pt x="0" y="6"/>
                    <a:pt x="0" y="6"/>
                    <a:pt x="0" y="6"/>
                  </a:cubicBezTo>
                  <a:cubicBezTo>
                    <a:pt x="0" y="3"/>
                    <a:pt x="3" y="0"/>
                    <a:pt x="6" y="0"/>
                  </a:cubicBezTo>
                  <a:cubicBezTo>
                    <a:pt x="10" y="0"/>
                    <a:pt x="12" y="3"/>
                    <a:pt x="12" y="6"/>
                  </a:cubicBezTo>
                  <a:cubicBezTo>
                    <a:pt x="12" y="60"/>
                    <a:pt x="12" y="60"/>
                    <a:pt x="12" y="60"/>
                  </a:cubicBezTo>
                  <a:cubicBezTo>
                    <a:pt x="66" y="60"/>
                    <a:pt x="66" y="60"/>
                    <a:pt x="66" y="60"/>
                  </a:cubicBezTo>
                  <a:cubicBezTo>
                    <a:pt x="70" y="60"/>
                    <a:pt x="72" y="63"/>
                    <a:pt x="72" y="66"/>
                  </a:cubicBezTo>
                  <a:cubicBezTo>
                    <a:pt x="72" y="70"/>
                    <a:pt x="70" y="72"/>
                    <a:pt x="6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grpSp>
    </p:spTree>
    <p:extLst>
      <p:ext uri="{BB962C8B-B14F-4D97-AF65-F5344CB8AC3E}">
        <p14:creationId xmlns:p14="http://schemas.microsoft.com/office/powerpoint/2010/main" val="32191251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11"/>
          <p:cNvSpPr>
            <a:spLocks noGrp="1"/>
          </p:cNvSpPr>
          <p:nvPr>
            <p:ph type="title"/>
          </p:nvPr>
        </p:nvSpPr>
        <p:spPr/>
        <p:txBody>
          <a:bodyPr rtlCol="0"/>
          <a:lstStyle/>
          <a:p>
            <a:pPr rtl="0"/>
            <a:r>
              <a:rPr lang="fr-FR" dirty="0"/>
              <a:t>Notre Équipe</a:t>
            </a:r>
          </a:p>
        </p:txBody>
      </p:sp>
      <p:graphicFrame>
        <p:nvGraphicFramePr>
          <p:cNvPr id="2" name="Diagramme 1" descr="Graphique SmartArt"/>
          <p:cNvGraphicFramePr/>
          <p:nvPr>
            <p:extLst>
              <p:ext uri="{D42A27DB-BD31-4B8C-83A1-F6EECF244321}">
                <p14:modId xmlns:p14="http://schemas.microsoft.com/office/powerpoint/2010/main" val="1887258128"/>
              </p:ext>
            </p:extLst>
          </p:nvPr>
        </p:nvGraphicFramePr>
        <p:xfrm>
          <a:off x="2227401" y="180622"/>
          <a:ext cx="9501754" cy="63670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95" name="Groupe 94" descr="légende"/>
          <p:cNvGrpSpPr/>
          <p:nvPr/>
        </p:nvGrpSpPr>
        <p:grpSpPr>
          <a:xfrm>
            <a:off x="8676836" y="6410476"/>
            <a:ext cx="2896600" cy="145257"/>
            <a:chOff x="8676836" y="6410476"/>
            <a:chExt cx="2896600" cy="145257"/>
          </a:xfrm>
        </p:grpSpPr>
        <p:sp>
          <p:nvSpPr>
            <p:cNvPr id="79" name="Rectangle 78" descr="Légende">
              <a:extLst>
                <a:ext uri="{FF2B5EF4-FFF2-40B4-BE49-F238E27FC236}">
                  <a16:creationId xmlns:a16="http://schemas.microsoft.com/office/drawing/2014/main" id="{BD4515C7-C848-4D4D-9855-9E92725246A7}"/>
                </a:ext>
              </a:extLst>
            </p:cNvPr>
            <p:cNvSpPr/>
            <p:nvPr/>
          </p:nvSpPr>
          <p:spPr>
            <a:xfrm>
              <a:off x="8676836" y="6410478"/>
              <a:ext cx="137160" cy="137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600" dirty="0"/>
            </a:p>
          </p:txBody>
        </p:sp>
        <p:sp>
          <p:nvSpPr>
            <p:cNvPr id="80" name="Zone de texte 79">
              <a:extLst>
                <a:ext uri="{FF2B5EF4-FFF2-40B4-BE49-F238E27FC236}">
                  <a16:creationId xmlns:a16="http://schemas.microsoft.com/office/drawing/2014/main" id="{86E894F7-B14B-4BB1-B47E-F718A9983125}"/>
                </a:ext>
              </a:extLst>
            </p:cNvPr>
            <p:cNvSpPr txBox="1"/>
            <p:nvPr/>
          </p:nvSpPr>
          <p:spPr>
            <a:xfrm>
              <a:off x="8900349" y="6410476"/>
              <a:ext cx="494392" cy="145257"/>
            </a:xfrm>
            <a:prstGeom prst="rect">
              <a:avLst/>
            </a:prstGeom>
            <a:noFill/>
          </p:spPr>
          <p:txBody>
            <a:bodyPr wrap="square" lIns="0" tIns="0" rIns="0" bIns="0" rtlCol="0" anchor="ctr">
              <a:noAutofit/>
            </a:bodyPr>
            <a:lstStyle/>
            <a:p>
              <a:pPr rtl="0"/>
              <a:r>
                <a:rPr lang="fr-FR" sz="800" dirty="0"/>
                <a:t>National</a:t>
              </a:r>
            </a:p>
          </p:txBody>
        </p:sp>
        <p:sp>
          <p:nvSpPr>
            <p:cNvPr id="81" name="Rectangle 80" descr="Légende">
              <a:extLst>
                <a:ext uri="{FF2B5EF4-FFF2-40B4-BE49-F238E27FC236}">
                  <a16:creationId xmlns:a16="http://schemas.microsoft.com/office/drawing/2014/main" id="{E9B1D73B-5689-40BC-B5B3-AA0507C7DF2B}"/>
                </a:ext>
              </a:extLst>
            </p:cNvPr>
            <p:cNvSpPr/>
            <p:nvPr/>
          </p:nvSpPr>
          <p:spPr>
            <a:xfrm>
              <a:off x="9593069" y="6410478"/>
              <a:ext cx="137160" cy="137160"/>
            </a:xfrm>
            <a:prstGeom prst="rect">
              <a:avLst/>
            </a:prstGeom>
            <a:solidFill>
              <a:srgbClr val="4653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600" dirty="0"/>
            </a:p>
          </p:txBody>
        </p:sp>
        <p:sp>
          <p:nvSpPr>
            <p:cNvPr id="82" name="Zone de texte 81">
              <a:extLst>
                <a:ext uri="{FF2B5EF4-FFF2-40B4-BE49-F238E27FC236}">
                  <a16:creationId xmlns:a16="http://schemas.microsoft.com/office/drawing/2014/main" id="{97B43B38-AD88-4427-903C-5B8C71DD808C}"/>
                </a:ext>
              </a:extLst>
            </p:cNvPr>
            <p:cNvSpPr txBox="1"/>
            <p:nvPr/>
          </p:nvSpPr>
          <p:spPr>
            <a:xfrm>
              <a:off x="9816583" y="6410476"/>
              <a:ext cx="540000" cy="145257"/>
            </a:xfrm>
            <a:prstGeom prst="rect">
              <a:avLst/>
            </a:prstGeom>
            <a:noFill/>
          </p:spPr>
          <p:txBody>
            <a:bodyPr wrap="square" lIns="0" tIns="0" rIns="0" bIns="0" rtlCol="0" anchor="ctr">
              <a:noAutofit/>
            </a:bodyPr>
            <a:lstStyle/>
            <a:p>
              <a:pPr rtl="0"/>
              <a:r>
                <a:rPr lang="fr-FR" sz="800" dirty="0"/>
                <a:t>Domestique</a:t>
              </a:r>
            </a:p>
          </p:txBody>
        </p:sp>
        <p:sp>
          <p:nvSpPr>
            <p:cNvPr id="83" name="Rectangle 82" descr="Légende">
              <a:extLst>
                <a:ext uri="{FF2B5EF4-FFF2-40B4-BE49-F238E27FC236}">
                  <a16:creationId xmlns:a16="http://schemas.microsoft.com/office/drawing/2014/main" id="{DE9D1D0F-557F-4DD7-A823-DD6379524110}"/>
                </a:ext>
              </a:extLst>
            </p:cNvPr>
            <p:cNvSpPr/>
            <p:nvPr/>
          </p:nvSpPr>
          <p:spPr>
            <a:xfrm>
              <a:off x="10648911" y="6410478"/>
              <a:ext cx="13716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600" dirty="0"/>
            </a:p>
          </p:txBody>
        </p:sp>
        <p:sp>
          <p:nvSpPr>
            <p:cNvPr id="84" name="Zone de texte 83">
              <a:extLst>
                <a:ext uri="{FF2B5EF4-FFF2-40B4-BE49-F238E27FC236}">
                  <a16:creationId xmlns:a16="http://schemas.microsoft.com/office/drawing/2014/main" id="{E8C0EA3F-6180-4239-B1D6-7C42680ED937}"/>
                </a:ext>
              </a:extLst>
            </p:cNvPr>
            <p:cNvSpPr txBox="1"/>
            <p:nvPr/>
          </p:nvSpPr>
          <p:spPr>
            <a:xfrm>
              <a:off x="10872424" y="6410476"/>
              <a:ext cx="701012" cy="145257"/>
            </a:xfrm>
            <a:prstGeom prst="rect">
              <a:avLst/>
            </a:prstGeom>
            <a:noFill/>
          </p:spPr>
          <p:txBody>
            <a:bodyPr wrap="square" lIns="0" tIns="0" rIns="0" bIns="0" rtlCol="0" anchor="ctr">
              <a:noAutofit/>
            </a:bodyPr>
            <a:lstStyle/>
            <a:p>
              <a:pPr rtl="0"/>
              <a:r>
                <a:rPr lang="fr-FR" sz="800" dirty="0"/>
                <a:t>International</a:t>
              </a:r>
            </a:p>
          </p:txBody>
        </p:sp>
      </p:grpSp>
    </p:spTree>
    <p:extLst>
      <p:ext uri="{BB962C8B-B14F-4D97-AF65-F5344CB8AC3E}">
        <p14:creationId xmlns:p14="http://schemas.microsoft.com/office/powerpoint/2010/main" val="13948408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741297" y="2683667"/>
            <a:ext cx="3031852" cy="1722419"/>
          </a:xfrm>
        </p:spPr>
        <p:txBody>
          <a:bodyPr rtlCol="0">
            <a:normAutofit/>
          </a:bodyPr>
          <a:lstStyle/>
          <a:p>
            <a:pPr rtl="0"/>
            <a:r>
              <a:rPr lang="ar-DZ" sz="3600" b="1" dirty="0">
                <a:solidFill>
                  <a:srgbClr val="FF0000"/>
                </a:solidFill>
              </a:rPr>
              <a:t>المقدمة</a:t>
            </a:r>
            <a:r>
              <a:rPr lang="ar-DZ" sz="4000" b="1" dirty="0">
                <a:solidFill>
                  <a:srgbClr val="FF0000"/>
                </a:solidFill>
              </a:rPr>
              <a:t> </a:t>
            </a:r>
            <a:r>
              <a:rPr lang="ar-DZ" sz="4000" b="1" dirty="0"/>
              <a:t>                      </a:t>
            </a:r>
            <a:endParaRPr lang="fr-FR" sz="4000" b="1" dirty="0"/>
          </a:p>
        </p:txBody>
      </p:sp>
      <p:grpSp>
        <p:nvGrpSpPr>
          <p:cNvPr id="6" name="Groupe 89" descr="icône de coche avec crayon"/>
          <p:cNvGrpSpPr>
            <a:grpSpLocks noChangeAspect="1"/>
          </p:cNvGrpSpPr>
          <p:nvPr/>
        </p:nvGrpSpPr>
        <p:grpSpPr bwMode="auto">
          <a:xfrm>
            <a:off x="5519544" y="4811025"/>
            <a:ext cx="589100" cy="589100"/>
            <a:chOff x="6539" y="440"/>
            <a:chExt cx="426" cy="426"/>
          </a:xfrm>
          <a:solidFill>
            <a:schemeClr val="accent1"/>
          </a:solidFill>
        </p:grpSpPr>
        <p:sp>
          <p:nvSpPr>
            <p:cNvPr id="7" name="Forme libre 90"/>
            <p:cNvSpPr>
              <a:spLocks noEditPoints="1"/>
            </p:cNvSpPr>
            <p:nvPr/>
          </p:nvSpPr>
          <p:spPr bwMode="auto">
            <a:xfrm>
              <a:off x="6752" y="653"/>
              <a:ext cx="213" cy="213"/>
            </a:xfrm>
            <a:custGeom>
              <a:avLst/>
              <a:gdLst>
                <a:gd name="T0" fmla="*/ 6 w 144"/>
                <a:gd name="T1" fmla="*/ 144 h 144"/>
                <a:gd name="T2" fmla="*/ 2 w 144"/>
                <a:gd name="T3" fmla="*/ 143 h 144"/>
                <a:gd name="T4" fmla="*/ 1 w 144"/>
                <a:gd name="T5" fmla="*/ 137 h 144"/>
                <a:gd name="T6" fmla="*/ 13 w 144"/>
                <a:gd name="T7" fmla="*/ 95 h 144"/>
                <a:gd name="T8" fmla="*/ 14 w 144"/>
                <a:gd name="T9" fmla="*/ 92 h 144"/>
                <a:gd name="T10" fmla="*/ 104 w 144"/>
                <a:gd name="T11" fmla="*/ 2 h 144"/>
                <a:gd name="T12" fmla="*/ 113 w 144"/>
                <a:gd name="T13" fmla="*/ 2 h 144"/>
                <a:gd name="T14" fmla="*/ 143 w 144"/>
                <a:gd name="T15" fmla="*/ 32 h 144"/>
                <a:gd name="T16" fmla="*/ 144 w 144"/>
                <a:gd name="T17" fmla="*/ 36 h 144"/>
                <a:gd name="T18" fmla="*/ 143 w 144"/>
                <a:gd name="T19" fmla="*/ 41 h 144"/>
                <a:gd name="T20" fmla="*/ 53 w 144"/>
                <a:gd name="T21" fmla="*/ 131 h 144"/>
                <a:gd name="T22" fmla="*/ 50 w 144"/>
                <a:gd name="T23" fmla="*/ 132 h 144"/>
                <a:gd name="T24" fmla="*/ 8 w 144"/>
                <a:gd name="T25" fmla="*/ 144 h 144"/>
                <a:gd name="T26" fmla="*/ 6 w 144"/>
                <a:gd name="T27" fmla="*/ 144 h 144"/>
                <a:gd name="T28" fmla="*/ 24 w 144"/>
                <a:gd name="T29" fmla="*/ 100 h 144"/>
                <a:gd name="T30" fmla="*/ 15 w 144"/>
                <a:gd name="T31" fmla="*/ 130 h 144"/>
                <a:gd name="T32" fmla="*/ 45 w 144"/>
                <a:gd name="T33" fmla="*/ 121 h 144"/>
                <a:gd name="T34" fmla="*/ 130 w 144"/>
                <a:gd name="T35" fmla="*/ 36 h 144"/>
                <a:gd name="T36" fmla="*/ 108 w 144"/>
                <a:gd name="T37" fmla="*/ 15 h 144"/>
                <a:gd name="T38" fmla="*/ 24 w 144"/>
                <a:gd name="T39" fmla="*/ 100 h 144"/>
                <a:gd name="T40" fmla="*/ 48 w 144"/>
                <a:gd name="T41" fmla="*/ 126 h 144"/>
                <a:gd name="T42" fmla="*/ 48 w 144"/>
                <a:gd name="T43" fmla="*/ 126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4" h="144">
                  <a:moveTo>
                    <a:pt x="6" y="144"/>
                  </a:moveTo>
                  <a:cubicBezTo>
                    <a:pt x="5" y="144"/>
                    <a:pt x="3" y="144"/>
                    <a:pt x="2" y="143"/>
                  </a:cubicBezTo>
                  <a:cubicBezTo>
                    <a:pt x="1" y="141"/>
                    <a:pt x="0" y="139"/>
                    <a:pt x="1" y="137"/>
                  </a:cubicBezTo>
                  <a:cubicBezTo>
                    <a:pt x="13" y="95"/>
                    <a:pt x="13" y="95"/>
                    <a:pt x="13" y="95"/>
                  </a:cubicBezTo>
                  <a:cubicBezTo>
                    <a:pt x="13" y="94"/>
                    <a:pt x="13" y="93"/>
                    <a:pt x="14" y="92"/>
                  </a:cubicBezTo>
                  <a:cubicBezTo>
                    <a:pt x="104" y="2"/>
                    <a:pt x="104" y="2"/>
                    <a:pt x="104" y="2"/>
                  </a:cubicBezTo>
                  <a:cubicBezTo>
                    <a:pt x="107" y="0"/>
                    <a:pt x="110" y="0"/>
                    <a:pt x="113" y="2"/>
                  </a:cubicBezTo>
                  <a:cubicBezTo>
                    <a:pt x="143" y="32"/>
                    <a:pt x="143" y="32"/>
                    <a:pt x="143" y="32"/>
                  </a:cubicBezTo>
                  <a:cubicBezTo>
                    <a:pt x="144" y="33"/>
                    <a:pt x="144" y="35"/>
                    <a:pt x="144" y="36"/>
                  </a:cubicBezTo>
                  <a:cubicBezTo>
                    <a:pt x="144" y="38"/>
                    <a:pt x="144" y="40"/>
                    <a:pt x="143" y="41"/>
                  </a:cubicBezTo>
                  <a:cubicBezTo>
                    <a:pt x="53" y="131"/>
                    <a:pt x="53" y="131"/>
                    <a:pt x="53" y="131"/>
                  </a:cubicBezTo>
                  <a:cubicBezTo>
                    <a:pt x="52" y="131"/>
                    <a:pt x="51" y="132"/>
                    <a:pt x="50" y="132"/>
                  </a:cubicBezTo>
                  <a:cubicBezTo>
                    <a:pt x="8" y="144"/>
                    <a:pt x="8" y="144"/>
                    <a:pt x="8" y="144"/>
                  </a:cubicBezTo>
                  <a:cubicBezTo>
                    <a:pt x="8" y="144"/>
                    <a:pt x="7" y="144"/>
                    <a:pt x="6" y="144"/>
                  </a:cubicBezTo>
                  <a:close/>
                  <a:moveTo>
                    <a:pt x="24" y="100"/>
                  </a:moveTo>
                  <a:cubicBezTo>
                    <a:pt x="15" y="130"/>
                    <a:pt x="15" y="130"/>
                    <a:pt x="15" y="130"/>
                  </a:cubicBezTo>
                  <a:cubicBezTo>
                    <a:pt x="45" y="121"/>
                    <a:pt x="45" y="121"/>
                    <a:pt x="45" y="121"/>
                  </a:cubicBezTo>
                  <a:cubicBezTo>
                    <a:pt x="130" y="36"/>
                    <a:pt x="130" y="36"/>
                    <a:pt x="130" y="36"/>
                  </a:cubicBezTo>
                  <a:cubicBezTo>
                    <a:pt x="108" y="15"/>
                    <a:pt x="108" y="15"/>
                    <a:pt x="108" y="15"/>
                  </a:cubicBezTo>
                  <a:lnTo>
                    <a:pt x="24" y="100"/>
                  </a:lnTo>
                  <a:close/>
                  <a:moveTo>
                    <a:pt x="48" y="126"/>
                  </a:moveTo>
                  <a:cubicBezTo>
                    <a:pt x="48" y="126"/>
                    <a:pt x="48" y="126"/>
                    <a:pt x="48" y="1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8" name="Forme libre 91"/>
            <p:cNvSpPr>
              <a:spLocks/>
            </p:cNvSpPr>
            <p:nvPr/>
          </p:nvSpPr>
          <p:spPr bwMode="auto">
            <a:xfrm>
              <a:off x="6871" y="692"/>
              <a:ext cx="57" cy="57"/>
            </a:xfrm>
            <a:custGeom>
              <a:avLst/>
              <a:gdLst>
                <a:gd name="T0" fmla="*/ 44 w 57"/>
                <a:gd name="T1" fmla="*/ 57 h 57"/>
                <a:gd name="T2" fmla="*/ 0 w 57"/>
                <a:gd name="T3" fmla="*/ 13 h 57"/>
                <a:gd name="T4" fmla="*/ 13 w 57"/>
                <a:gd name="T5" fmla="*/ 0 h 57"/>
                <a:gd name="T6" fmla="*/ 57 w 57"/>
                <a:gd name="T7" fmla="*/ 44 h 57"/>
                <a:gd name="T8" fmla="*/ 44 w 57"/>
                <a:gd name="T9" fmla="*/ 57 h 57"/>
              </a:gdLst>
              <a:ahLst/>
              <a:cxnLst>
                <a:cxn ang="0">
                  <a:pos x="T0" y="T1"/>
                </a:cxn>
                <a:cxn ang="0">
                  <a:pos x="T2" y="T3"/>
                </a:cxn>
                <a:cxn ang="0">
                  <a:pos x="T4" y="T5"/>
                </a:cxn>
                <a:cxn ang="0">
                  <a:pos x="T6" y="T7"/>
                </a:cxn>
                <a:cxn ang="0">
                  <a:pos x="T8" y="T9"/>
                </a:cxn>
              </a:cxnLst>
              <a:rect l="0" t="0" r="r" b="b"/>
              <a:pathLst>
                <a:path w="57" h="57">
                  <a:moveTo>
                    <a:pt x="44" y="57"/>
                  </a:moveTo>
                  <a:lnTo>
                    <a:pt x="0" y="13"/>
                  </a:lnTo>
                  <a:lnTo>
                    <a:pt x="13" y="0"/>
                  </a:lnTo>
                  <a:lnTo>
                    <a:pt x="57" y="44"/>
                  </a:lnTo>
                  <a:lnTo>
                    <a:pt x="44"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9" name="Forme libre 92"/>
            <p:cNvSpPr>
              <a:spLocks/>
            </p:cNvSpPr>
            <p:nvPr/>
          </p:nvSpPr>
          <p:spPr bwMode="auto">
            <a:xfrm>
              <a:off x="6770" y="786"/>
              <a:ext cx="64" cy="62"/>
            </a:xfrm>
            <a:custGeom>
              <a:avLst/>
              <a:gdLst>
                <a:gd name="T0" fmla="*/ 36 w 43"/>
                <a:gd name="T1" fmla="*/ 42 h 42"/>
                <a:gd name="T2" fmla="*/ 32 w 43"/>
                <a:gd name="T3" fmla="*/ 41 h 42"/>
                <a:gd name="T4" fmla="*/ 2 w 43"/>
                <a:gd name="T5" fmla="*/ 11 h 42"/>
                <a:gd name="T6" fmla="*/ 2 w 43"/>
                <a:gd name="T7" fmla="*/ 2 h 42"/>
                <a:gd name="T8" fmla="*/ 11 w 43"/>
                <a:gd name="T9" fmla="*/ 2 h 42"/>
                <a:gd name="T10" fmla="*/ 41 w 43"/>
                <a:gd name="T11" fmla="*/ 32 h 42"/>
                <a:gd name="T12" fmla="*/ 41 w 43"/>
                <a:gd name="T13" fmla="*/ 41 h 42"/>
                <a:gd name="T14" fmla="*/ 36 w 43"/>
                <a:gd name="T15" fmla="*/ 42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42">
                  <a:moveTo>
                    <a:pt x="36" y="42"/>
                  </a:moveTo>
                  <a:cubicBezTo>
                    <a:pt x="35" y="42"/>
                    <a:pt x="33" y="42"/>
                    <a:pt x="32" y="41"/>
                  </a:cubicBezTo>
                  <a:cubicBezTo>
                    <a:pt x="2" y="11"/>
                    <a:pt x="2" y="11"/>
                    <a:pt x="2" y="11"/>
                  </a:cubicBezTo>
                  <a:cubicBezTo>
                    <a:pt x="0" y="8"/>
                    <a:pt x="0" y="5"/>
                    <a:pt x="2" y="2"/>
                  </a:cubicBezTo>
                  <a:cubicBezTo>
                    <a:pt x="5" y="0"/>
                    <a:pt x="8" y="0"/>
                    <a:pt x="11" y="2"/>
                  </a:cubicBezTo>
                  <a:cubicBezTo>
                    <a:pt x="41" y="32"/>
                    <a:pt x="41" y="32"/>
                    <a:pt x="41" y="32"/>
                  </a:cubicBezTo>
                  <a:cubicBezTo>
                    <a:pt x="43" y="35"/>
                    <a:pt x="43" y="38"/>
                    <a:pt x="41" y="41"/>
                  </a:cubicBezTo>
                  <a:cubicBezTo>
                    <a:pt x="39" y="42"/>
                    <a:pt x="38" y="42"/>
                    <a:pt x="36"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10" name="Forme libre 93"/>
            <p:cNvSpPr>
              <a:spLocks/>
            </p:cNvSpPr>
            <p:nvPr/>
          </p:nvSpPr>
          <p:spPr bwMode="auto">
            <a:xfrm>
              <a:off x="6690" y="618"/>
              <a:ext cx="89" cy="17"/>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10"/>
                    <a:pt x="0" y="6"/>
                  </a:cubicBezTo>
                  <a:cubicBezTo>
                    <a:pt x="0" y="3"/>
                    <a:pt x="3" y="0"/>
                    <a:pt x="6" y="0"/>
                  </a:cubicBezTo>
                  <a:cubicBezTo>
                    <a:pt x="54" y="0"/>
                    <a:pt x="54" y="0"/>
                    <a:pt x="54" y="0"/>
                  </a:cubicBezTo>
                  <a:cubicBezTo>
                    <a:pt x="58" y="0"/>
                    <a:pt x="60" y="3"/>
                    <a:pt x="60" y="6"/>
                  </a:cubicBezTo>
                  <a:cubicBezTo>
                    <a:pt x="60" y="10"/>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11" name="Forme libre 94"/>
            <p:cNvSpPr>
              <a:spLocks/>
            </p:cNvSpPr>
            <p:nvPr/>
          </p:nvSpPr>
          <p:spPr bwMode="auto">
            <a:xfrm>
              <a:off x="6690" y="689"/>
              <a:ext cx="89" cy="17"/>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10"/>
                    <a:pt x="0" y="6"/>
                  </a:cubicBezTo>
                  <a:cubicBezTo>
                    <a:pt x="0" y="3"/>
                    <a:pt x="3" y="0"/>
                    <a:pt x="6" y="0"/>
                  </a:cubicBezTo>
                  <a:cubicBezTo>
                    <a:pt x="54" y="0"/>
                    <a:pt x="54" y="0"/>
                    <a:pt x="54" y="0"/>
                  </a:cubicBezTo>
                  <a:cubicBezTo>
                    <a:pt x="58" y="0"/>
                    <a:pt x="60" y="3"/>
                    <a:pt x="60" y="6"/>
                  </a:cubicBezTo>
                  <a:cubicBezTo>
                    <a:pt x="60" y="10"/>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12" name="Forme libre 95"/>
            <p:cNvSpPr>
              <a:spLocks/>
            </p:cNvSpPr>
            <p:nvPr/>
          </p:nvSpPr>
          <p:spPr bwMode="auto">
            <a:xfrm>
              <a:off x="6593" y="582"/>
              <a:ext cx="90" cy="62"/>
            </a:xfrm>
            <a:custGeom>
              <a:avLst/>
              <a:gdLst>
                <a:gd name="T0" fmla="*/ 24 w 61"/>
                <a:gd name="T1" fmla="*/ 42 h 42"/>
                <a:gd name="T2" fmla="*/ 20 w 61"/>
                <a:gd name="T3" fmla="*/ 41 h 42"/>
                <a:gd name="T4" fmla="*/ 2 w 61"/>
                <a:gd name="T5" fmla="*/ 23 h 42"/>
                <a:gd name="T6" fmla="*/ 2 w 61"/>
                <a:gd name="T7" fmla="*/ 14 h 42"/>
                <a:gd name="T8" fmla="*/ 11 w 61"/>
                <a:gd name="T9" fmla="*/ 14 h 42"/>
                <a:gd name="T10" fmla="*/ 24 w 61"/>
                <a:gd name="T11" fmla="*/ 28 h 42"/>
                <a:gd name="T12" fmla="*/ 50 w 61"/>
                <a:gd name="T13" fmla="*/ 2 h 42"/>
                <a:gd name="T14" fmla="*/ 59 w 61"/>
                <a:gd name="T15" fmla="*/ 2 h 42"/>
                <a:gd name="T16" fmla="*/ 59 w 61"/>
                <a:gd name="T17" fmla="*/ 11 h 42"/>
                <a:gd name="T18" fmla="*/ 29 w 61"/>
                <a:gd name="T19" fmla="*/ 41 h 42"/>
                <a:gd name="T20" fmla="*/ 24 w 61"/>
                <a:gd name="T21"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 h="42">
                  <a:moveTo>
                    <a:pt x="24" y="42"/>
                  </a:moveTo>
                  <a:cubicBezTo>
                    <a:pt x="23" y="42"/>
                    <a:pt x="21" y="42"/>
                    <a:pt x="20" y="41"/>
                  </a:cubicBezTo>
                  <a:cubicBezTo>
                    <a:pt x="2" y="23"/>
                    <a:pt x="2" y="23"/>
                    <a:pt x="2" y="23"/>
                  </a:cubicBezTo>
                  <a:cubicBezTo>
                    <a:pt x="0" y="20"/>
                    <a:pt x="0" y="17"/>
                    <a:pt x="2" y="14"/>
                  </a:cubicBezTo>
                  <a:cubicBezTo>
                    <a:pt x="5" y="12"/>
                    <a:pt x="8" y="12"/>
                    <a:pt x="11" y="14"/>
                  </a:cubicBezTo>
                  <a:cubicBezTo>
                    <a:pt x="24" y="28"/>
                    <a:pt x="24" y="28"/>
                    <a:pt x="24" y="28"/>
                  </a:cubicBezTo>
                  <a:cubicBezTo>
                    <a:pt x="50" y="2"/>
                    <a:pt x="50" y="2"/>
                    <a:pt x="50" y="2"/>
                  </a:cubicBezTo>
                  <a:cubicBezTo>
                    <a:pt x="53" y="0"/>
                    <a:pt x="56" y="0"/>
                    <a:pt x="59" y="2"/>
                  </a:cubicBezTo>
                  <a:cubicBezTo>
                    <a:pt x="61" y="5"/>
                    <a:pt x="61" y="8"/>
                    <a:pt x="59" y="11"/>
                  </a:cubicBezTo>
                  <a:cubicBezTo>
                    <a:pt x="29" y="41"/>
                    <a:pt x="29" y="41"/>
                    <a:pt x="29" y="41"/>
                  </a:cubicBezTo>
                  <a:cubicBezTo>
                    <a:pt x="28" y="42"/>
                    <a:pt x="26" y="42"/>
                    <a:pt x="24"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13" name="Forme libre 96"/>
            <p:cNvSpPr>
              <a:spLocks/>
            </p:cNvSpPr>
            <p:nvPr/>
          </p:nvSpPr>
          <p:spPr bwMode="auto">
            <a:xfrm>
              <a:off x="6593" y="653"/>
              <a:ext cx="90" cy="64"/>
            </a:xfrm>
            <a:custGeom>
              <a:avLst/>
              <a:gdLst>
                <a:gd name="T0" fmla="*/ 24 w 61"/>
                <a:gd name="T1" fmla="*/ 43 h 43"/>
                <a:gd name="T2" fmla="*/ 20 w 61"/>
                <a:gd name="T3" fmla="*/ 41 h 43"/>
                <a:gd name="T4" fmla="*/ 2 w 61"/>
                <a:gd name="T5" fmla="*/ 23 h 43"/>
                <a:gd name="T6" fmla="*/ 2 w 61"/>
                <a:gd name="T7" fmla="*/ 14 h 43"/>
                <a:gd name="T8" fmla="*/ 11 w 61"/>
                <a:gd name="T9" fmla="*/ 14 h 43"/>
                <a:gd name="T10" fmla="*/ 24 w 61"/>
                <a:gd name="T11" fmla="*/ 28 h 43"/>
                <a:gd name="T12" fmla="*/ 50 w 61"/>
                <a:gd name="T13" fmla="*/ 2 h 43"/>
                <a:gd name="T14" fmla="*/ 59 w 61"/>
                <a:gd name="T15" fmla="*/ 2 h 43"/>
                <a:gd name="T16" fmla="*/ 59 w 61"/>
                <a:gd name="T17" fmla="*/ 11 h 43"/>
                <a:gd name="T18" fmla="*/ 29 w 61"/>
                <a:gd name="T19" fmla="*/ 41 h 43"/>
                <a:gd name="T20" fmla="*/ 24 w 61"/>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 h="43">
                  <a:moveTo>
                    <a:pt x="24" y="43"/>
                  </a:moveTo>
                  <a:cubicBezTo>
                    <a:pt x="23" y="43"/>
                    <a:pt x="21" y="42"/>
                    <a:pt x="20" y="41"/>
                  </a:cubicBezTo>
                  <a:cubicBezTo>
                    <a:pt x="2" y="23"/>
                    <a:pt x="2" y="23"/>
                    <a:pt x="2" y="23"/>
                  </a:cubicBezTo>
                  <a:cubicBezTo>
                    <a:pt x="0" y="21"/>
                    <a:pt x="0" y="17"/>
                    <a:pt x="2" y="14"/>
                  </a:cubicBezTo>
                  <a:cubicBezTo>
                    <a:pt x="5" y="12"/>
                    <a:pt x="8" y="12"/>
                    <a:pt x="11" y="14"/>
                  </a:cubicBezTo>
                  <a:cubicBezTo>
                    <a:pt x="24" y="28"/>
                    <a:pt x="24" y="28"/>
                    <a:pt x="24" y="28"/>
                  </a:cubicBezTo>
                  <a:cubicBezTo>
                    <a:pt x="50" y="2"/>
                    <a:pt x="50" y="2"/>
                    <a:pt x="50" y="2"/>
                  </a:cubicBezTo>
                  <a:cubicBezTo>
                    <a:pt x="53" y="0"/>
                    <a:pt x="56" y="0"/>
                    <a:pt x="59" y="2"/>
                  </a:cubicBezTo>
                  <a:cubicBezTo>
                    <a:pt x="61" y="5"/>
                    <a:pt x="61" y="9"/>
                    <a:pt x="59" y="11"/>
                  </a:cubicBezTo>
                  <a:cubicBezTo>
                    <a:pt x="29" y="41"/>
                    <a:pt x="29" y="41"/>
                    <a:pt x="29" y="41"/>
                  </a:cubicBezTo>
                  <a:cubicBezTo>
                    <a:pt x="28" y="42"/>
                    <a:pt x="26" y="43"/>
                    <a:pt x="24"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14" name="Forme libre 97"/>
            <p:cNvSpPr>
              <a:spLocks/>
            </p:cNvSpPr>
            <p:nvPr/>
          </p:nvSpPr>
          <p:spPr bwMode="auto">
            <a:xfrm>
              <a:off x="6539" y="440"/>
              <a:ext cx="302" cy="391"/>
            </a:xfrm>
            <a:custGeom>
              <a:avLst/>
              <a:gdLst>
                <a:gd name="T0" fmla="*/ 108 w 204"/>
                <a:gd name="T1" fmla="*/ 264 h 264"/>
                <a:gd name="T2" fmla="*/ 6 w 204"/>
                <a:gd name="T3" fmla="*/ 264 h 264"/>
                <a:gd name="T4" fmla="*/ 0 w 204"/>
                <a:gd name="T5" fmla="*/ 258 h 264"/>
                <a:gd name="T6" fmla="*/ 0 w 204"/>
                <a:gd name="T7" fmla="*/ 6 h 264"/>
                <a:gd name="T8" fmla="*/ 6 w 204"/>
                <a:gd name="T9" fmla="*/ 0 h 264"/>
                <a:gd name="T10" fmla="*/ 138 w 204"/>
                <a:gd name="T11" fmla="*/ 0 h 264"/>
                <a:gd name="T12" fmla="*/ 143 w 204"/>
                <a:gd name="T13" fmla="*/ 2 h 264"/>
                <a:gd name="T14" fmla="*/ 203 w 204"/>
                <a:gd name="T15" fmla="*/ 62 h 264"/>
                <a:gd name="T16" fmla="*/ 204 w 204"/>
                <a:gd name="T17" fmla="*/ 66 h 264"/>
                <a:gd name="T18" fmla="*/ 204 w 204"/>
                <a:gd name="T19" fmla="*/ 156 h 264"/>
                <a:gd name="T20" fmla="*/ 192 w 204"/>
                <a:gd name="T21" fmla="*/ 156 h 264"/>
                <a:gd name="T22" fmla="*/ 192 w 204"/>
                <a:gd name="T23" fmla="*/ 69 h 264"/>
                <a:gd name="T24" fmla="*/ 136 w 204"/>
                <a:gd name="T25" fmla="*/ 12 h 264"/>
                <a:gd name="T26" fmla="*/ 12 w 204"/>
                <a:gd name="T27" fmla="*/ 12 h 264"/>
                <a:gd name="T28" fmla="*/ 12 w 204"/>
                <a:gd name="T29" fmla="*/ 252 h 264"/>
                <a:gd name="T30" fmla="*/ 108 w 204"/>
                <a:gd name="T31" fmla="*/ 252 h 264"/>
                <a:gd name="T32" fmla="*/ 108 w 204"/>
                <a:gd name="T33" fmla="*/ 264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4" h="264">
                  <a:moveTo>
                    <a:pt x="108" y="264"/>
                  </a:moveTo>
                  <a:cubicBezTo>
                    <a:pt x="6" y="264"/>
                    <a:pt x="6" y="264"/>
                    <a:pt x="6" y="264"/>
                  </a:cubicBezTo>
                  <a:cubicBezTo>
                    <a:pt x="3" y="264"/>
                    <a:pt x="0" y="262"/>
                    <a:pt x="0" y="258"/>
                  </a:cubicBezTo>
                  <a:cubicBezTo>
                    <a:pt x="0" y="6"/>
                    <a:pt x="0" y="6"/>
                    <a:pt x="0" y="6"/>
                  </a:cubicBezTo>
                  <a:cubicBezTo>
                    <a:pt x="0" y="3"/>
                    <a:pt x="3" y="0"/>
                    <a:pt x="6" y="0"/>
                  </a:cubicBezTo>
                  <a:cubicBezTo>
                    <a:pt x="138" y="0"/>
                    <a:pt x="138" y="0"/>
                    <a:pt x="138" y="0"/>
                  </a:cubicBezTo>
                  <a:cubicBezTo>
                    <a:pt x="140" y="0"/>
                    <a:pt x="142" y="1"/>
                    <a:pt x="143" y="2"/>
                  </a:cubicBezTo>
                  <a:cubicBezTo>
                    <a:pt x="203" y="62"/>
                    <a:pt x="203" y="62"/>
                    <a:pt x="203" y="62"/>
                  </a:cubicBezTo>
                  <a:cubicBezTo>
                    <a:pt x="204" y="63"/>
                    <a:pt x="204" y="65"/>
                    <a:pt x="204" y="66"/>
                  </a:cubicBezTo>
                  <a:cubicBezTo>
                    <a:pt x="204" y="156"/>
                    <a:pt x="204" y="156"/>
                    <a:pt x="204" y="156"/>
                  </a:cubicBezTo>
                  <a:cubicBezTo>
                    <a:pt x="192" y="156"/>
                    <a:pt x="192" y="156"/>
                    <a:pt x="192" y="156"/>
                  </a:cubicBezTo>
                  <a:cubicBezTo>
                    <a:pt x="192" y="69"/>
                    <a:pt x="192" y="69"/>
                    <a:pt x="192" y="69"/>
                  </a:cubicBezTo>
                  <a:cubicBezTo>
                    <a:pt x="136" y="12"/>
                    <a:pt x="136" y="12"/>
                    <a:pt x="136" y="12"/>
                  </a:cubicBezTo>
                  <a:cubicBezTo>
                    <a:pt x="12" y="12"/>
                    <a:pt x="12" y="12"/>
                    <a:pt x="12" y="12"/>
                  </a:cubicBezTo>
                  <a:cubicBezTo>
                    <a:pt x="12" y="252"/>
                    <a:pt x="12" y="252"/>
                    <a:pt x="12" y="252"/>
                  </a:cubicBezTo>
                  <a:cubicBezTo>
                    <a:pt x="108" y="252"/>
                    <a:pt x="108" y="252"/>
                    <a:pt x="108" y="252"/>
                  </a:cubicBezTo>
                  <a:lnTo>
                    <a:pt x="108" y="2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15" name="Forme libre 98"/>
            <p:cNvSpPr>
              <a:spLocks/>
            </p:cNvSpPr>
            <p:nvPr/>
          </p:nvSpPr>
          <p:spPr bwMode="auto">
            <a:xfrm>
              <a:off x="6734" y="440"/>
              <a:ext cx="107" cy="107"/>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12 w 72"/>
                <a:gd name="T11" fmla="*/ 6 h 72"/>
                <a:gd name="T12" fmla="*/ 12 w 72"/>
                <a:gd name="T13" fmla="*/ 60 h 72"/>
                <a:gd name="T14" fmla="*/ 66 w 72"/>
                <a:gd name="T15" fmla="*/ 60 h 72"/>
                <a:gd name="T16" fmla="*/ 72 w 72"/>
                <a:gd name="T17" fmla="*/ 66 h 72"/>
                <a:gd name="T18" fmla="*/ 66 w 72"/>
                <a:gd name="T19"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66" y="72"/>
                  </a:moveTo>
                  <a:cubicBezTo>
                    <a:pt x="6" y="72"/>
                    <a:pt x="6" y="72"/>
                    <a:pt x="6" y="72"/>
                  </a:cubicBezTo>
                  <a:cubicBezTo>
                    <a:pt x="3" y="72"/>
                    <a:pt x="0" y="70"/>
                    <a:pt x="0" y="66"/>
                  </a:cubicBezTo>
                  <a:cubicBezTo>
                    <a:pt x="0" y="6"/>
                    <a:pt x="0" y="6"/>
                    <a:pt x="0" y="6"/>
                  </a:cubicBezTo>
                  <a:cubicBezTo>
                    <a:pt x="0" y="3"/>
                    <a:pt x="3" y="0"/>
                    <a:pt x="6" y="0"/>
                  </a:cubicBezTo>
                  <a:cubicBezTo>
                    <a:pt x="10" y="0"/>
                    <a:pt x="12" y="3"/>
                    <a:pt x="12" y="6"/>
                  </a:cubicBezTo>
                  <a:cubicBezTo>
                    <a:pt x="12" y="60"/>
                    <a:pt x="12" y="60"/>
                    <a:pt x="12" y="60"/>
                  </a:cubicBezTo>
                  <a:cubicBezTo>
                    <a:pt x="66" y="60"/>
                    <a:pt x="66" y="60"/>
                    <a:pt x="66" y="60"/>
                  </a:cubicBezTo>
                  <a:cubicBezTo>
                    <a:pt x="70" y="60"/>
                    <a:pt x="72" y="63"/>
                    <a:pt x="72" y="66"/>
                  </a:cubicBezTo>
                  <a:cubicBezTo>
                    <a:pt x="72" y="70"/>
                    <a:pt x="70" y="72"/>
                    <a:pt x="6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grpSp>
      <p:grpSp>
        <p:nvGrpSpPr>
          <p:cNvPr id="16" name="Groupe 40" descr="jumelles "/>
          <p:cNvGrpSpPr>
            <a:grpSpLocks noChangeAspect="1"/>
          </p:cNvGrpSpPr>
          <p:nvPr/>
        </p:nvGrpSpPr>
        <p:grpSpPr bwMode="auto">
          <a:xfrm>
            <a:off x="5548664" y="703566"/>
            <a:ext cx="530860" cy="491076"/>
            <a:chOff x="3438" y="454"/>
            <a:chExt cx="427" cy="395"/>
          </a:xfrm>
          <a:solidFill>
            <a:schemeClr val="accent1"/>
          </a:solidFill>
        </p:grpSpPr>
        <p:sp>
          <p:nvSpPr>
            <p:cNvPr id="17" name="Forme libre 41"/>
            <p:cNvSpPr>
              <a:spLocks noEditPoints="1"/>
            </p:cNvSpPr>
            <p:nvPr/>
          </p:nvSpPr>
          <p:spPr bwMode="auto">
            <a:xfrm>
              <a:off x="3438" y="653"/>
              <a:ext cx="196" cy="196"/>
            </a:xfrm>
            <a:custGeom>
              <a:avLst/>
              <a:gdLst>
                <a:gd name="T0" fmla="*/ 66 w 132"/>
                <a:gd name="T1" fmla="*/ 132 h 132"/>
                <a:gd name="T2" fmla="*/ 0 w 132"/>
                <a:gd name="T3" fmla="*/ 66 h 132"/>
                <a:gd name="T4" fmla="*/ 66 w 132"/>
                <a:gd name="T5" fmla="*/ 0 h 132"/>
                <a:gd name="T6" fmla="*/ 132 w 132"/>
                <a:gd name="T7" fmla="*/ 66 h 132"/>
                <a:gd name="T8" fmla="*/ 66 w 132"/>
                <a:gd name="T9" fmla="*/ 132 h 132"/>
                <a:gd name="T10" fmla="*/ 66 w 132"/>
                <a:gd name="T11" fmla="*/ 12 h 132"/>
                <a:gd name="T12" fmla="*/ 12 w 132"/>
                <a:gd name="T13" fmla="*/ 66 h 132"/>
                <a:gd name="T14" fmla="*/ 66 w 132"/>
                <a:gd name="T15" fmla="*/ 120 h 132"/>
                <a:gd name="T16" fmla="*/ 120 w 132"/>
                <a:gd name="T17" fmla="*/ 66 h 132"/>
                <a:gd name="T18" fmla="*/ 66 w 132"/>
                <a:gd name="T19" fmla="*/ 1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 h="132">
                  <a:moveTo>
                    <a:pt x="66" y="132"/>
                  </a:moveTo>
                  <a:cubicBezTo>
                    <a:pt x="29" y="132"/>
                    <a:pt x="0" y="102"/>
                    <a:pt x="0" y="66"/>
                  </a:cubicBezTo>
                  <a:cubicBezTo>
                    <a:pt x="0" y="29"/>
                    <a:pt x="29" y="0"/>
                    <a:pt x="66" y="0"/>
                  </a:cubicBezTo>
                  <a:cubicBezTo>
                    <a:pt x="102" y="0"/>
                    <a:pt x="132" y="29"/>
                    <a:pt x="132" y="66"/>
                  </a:cubicBezTo>
                  <a:cubicBezTo>
                    <a:pt x="132" y="102"/>
                    <a:pt x="102" y="132"/>
                    <a:pt x="66" y="132"/>
                  </a:cubicBezTo>
                  <a:close/>
                  <a:moveTo>
                    <a:pt x="66" y="12"/>
                  </a:moveTo>
                  <a:cubicBezTo>
                    <a:pt x="36" y="12"/>
                    <a:pt x="12" y="36"/>
                    <a:pt x="12" y="66"/>
                  </a:cubicBezTo>
                  <a:cubicBezTo>
                    <a:pt x="12" y="95"/>
                    <a:pt x="36" y="120"/>
                    <a:pt x="66" y="120"/>
                  </a:cubicBezTo>
                  <a:cubicBezTo>
                    <a:pt x="96" y="120"/>
                    <a:pt x="120" y="95"/>
                    <a:pt x="120" y="66"/>
                  </a:cubicBezTo>
                  <a:cubicBezTo>
                    <a:pt x="120" y="36"/>
                    <a:pt x="96" y="12"/>
                    <a:pt x="6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18" name="Forme libre 42"/>
            <p:cNvSpPr>
              <a:spLocks/>
            </p:cNvSpPr>
            <p:nvPr/>
          </p:nvSpPr>
          <p:spPr bwMode="auto">
            <a:xfrm>
              <a:off x="3455" y="457"/>
              <a:ext cx="179" cy="250"/>
            </a:xfrm>
            <a:custGeom>
              <a:avLst/>
              <a:gdLst>
                <a:gd name="T0" fmla="*/ 7 w 121"/>
                <a:gd name="T1" fmla="*/ 169 h 169"/>
                <a:gd name="T2" fmla="*/ 4 w 121"/>
                <a:gd name="T3" fmla="*/ 168 h 169"/>
                <a:gd name="T4" fmla="*/ 1 w 121"/>
                <a:gd name="T5" fmla="*/ 160 h 169"/>
                <a:gd name="T6" fmla="*/ 37 w 121"/>
                <a:gd name="T7" fmla="*/ 76 h 169"/>
                <a:gd name="T8" fmla="*/ 39 w 121"/>
                <a:gd name="T9" fmla="*/ 74 h 169"/>
                <a:gd name="T10" fmla="*/ 56 w 121"/>
                <a:gd name="T11" fmla="*/ 57 h 169"/>
                <a:gd name="T12" fmla="*/ 73 w 121"/>
                <a:gd name="T13" fmla="*/ 11 h 169"/>
                <a:gd name="T14" fmla="*/ 75 w 121"/>
                <a:gd name="T15" fmla="*/ 8 h 169"/>
                <a:gd name="T16" fmla="*/ 97 w 121"/>
                <a:gd name="T17" fmla="*/ 0 h 169"/>
                <a:gd name="T18" fmla="*/ 119 w 121"/>
                <a:gd name="T19" fmla="*/ 8 h 169"/>
                <a:gd name="T20" fmla="*/ 121 w 121"/>
                <a:gd name="T21" fmla="*/ 13 h 169"/>
                <a:gd name="T22" fmla="*/ 121 w 121"/>
                <a:gd name="T23" fmla="*/ 61 h 169"/>
                <a:gd name="T24" fmla="*/ 115 w 121"/>
                <a:gd name="T25" fmla="*/ 67 h 169"/>
                <a:gd name="T26" fmla="*/ 109 w 121"/>
                <a:gd name="T27" fmla="*/ 61 h 169"/>
                <a:gd name="T28" fmla="*/ 109 w 121"/>
                <a:gd name="T29" fmla="*/ 15 h 169"/>
                <a:gd name="T30" fmla="*/ 84 w 121"/>
                <a:gd name="T31" fmla="*/ 16 h 169"/>
                <a:gd name="T32" fmla="*/ 66 w 121"/>
                <a:gd name="T33" fmla="*/ 63 h 169"/>
                <a:gd name="T34" fmla="*/ 65 w 121"/>
                <a:gd name="T35" fmla="*/ 65 h 169"/>
                <a:gd name="T36" fmla="*/ 48 w 121"/>
                <a:gd name="T37" fmla="*/ 82 h 169"/>
                <a:gd name="T38" fmla="*/ 12 w 121"/>
                <a:gd name="T39" fmla="*/ 165 h 169"/>
                <a:gd name="T40" fmla="*/ 7 w 121"/>
                <a:gd name="T41" fmla="*/ 169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1" h="169">
                  <a:moveTo>
                    <a:pt x="7" y="169"/>
                  </a:moveTo>
                  <a:cubicBezTo>
                    <a:pt x="6" y="169"/>
                    <a:pt x="5" y="168"/>
                    <a:pt x="4" y="168"/>
                  </a:cubicBezTo>
                  <a:cubicBezTo>
                    <a:pt x="1" y="167"/>
                    <a:pt x="0" y="163"/>
                    <a:pt x="1" y="160"/>
                  </a:cubicBezTo>
                  <a:cubicBezTo>
                    <a:pt x="37" y="76"/>
                    <a:pt x="37" y="76"/>
                    <a:pt x="37" y="76"/>
                  </a:cubicBezTo>
                  <a:cubicBezTo>
                    <a:pt x="38" y="76"/>
                    <a:pt x="38" y="75"/>
                    <a:pt x="39" y="74"/>
                  </a:cubicBezTo>
                  <a:cubicBezTo>
                    <a:pt x="56" y="57"/>
                    <a:pt x="56" y="57"/>
                    <a:pt x="56" y="57"/>
                  </a:cubicBezTo>
                  <a:cubicBezTo>
                    <a:pt x="73" y="11"/>
                    <a:pt x="73" y="11"/>
                    <a:pt x="73" y="11"/>
                  </a:cubicBezTo>
                  <a:cubicBezTo>
                    <a:pt x="74" y="10"/>
                    <a:pt x="74" y="9"/>
                    <a:pt x="75" y="8"/>
                  </a:cubicBezTo>
                  <a:cubicBezTo>
                    <a:pt x="80" y="3"/>
                    <a:pt x="88" y="0"/>
                    <a:pt x="97" y="0"/>
                  </a:cubicBezTo>
                  <a:cubicBezTo>
                    <a:pt x="106" y="0"/>
                    <a:pt x="114" y="3"/>
                    <a:pt x="119" y="8"/>
                  </a:cubicBezTo>
                  <a:cubicBezTo>
                    <a:pt x="120" y="10"/>
                    <a:pt x="121" y="11"/>
                    <a:pt x="121" y="13"/>
                  </a:cubicBezTo>
                  <a:cubicBezTo>
                    <a:pt x="121" y="61"/>
                    <a:pt x="121" y="61"/>
                    <a:pt x="121" y="61"/>
                  </a:cubicBezTo>
                  <a:cubicBezTo>
                    <a:pt x="121" y="64"/>
                    <a:pt x="118" y="67"/>
                    <a:pt x="115" y="67"/>
                  </a:cubicBezTo>
                  <a:cubicBezTo>
                    <a:pt x="112" y="67"/>
                    <a:pt x="109" y="64"/>
                    <a:pt x="109" y="61"/>
                  </a:cubicBezTo>
                  <a:cubicBezTo>
                    <a:pt x="109" y="15"/>
                    <a:pt x="109" y="15"/>
                    <a:pt x="109" y="15"/>
                  </a:cubicBezTo>
                  <a:cubicBezTo>
                    <a:pt x="102" y="10"/>
                    <a:pt x="90" y="11"/>
                    <a:pt x="84" y="16"/>
                  </a:cubicBezTo>
                  <a:cubicBezTo>
                    <a:pt x="66" y="63"/>
                    <a:pt x="66" y="63"/>
                    <a:pt x="66" y="63"/>
                  </a:cubicBezTo>
                  <a:cubicBezTo>
                    <a:pt x="66" y="64"/>
                    <a:pt x="66" y="64"/>
                    <a:pt x="65" y="65"/>
                  </a:cubicBezTo>
                  <a:cubicBezTo>
                    <a:pt x="48" y="82"/>
                    <a:pt x="48" y="82"/>
                    <a:pt x="48" y="82"/>
                  </a:cubicBezTo>
                  <a:cubicBezTo>
                    <a:pt x="12" y="165"/>
                    <a:pt x="12" y="165"/>
                    <a:pt x="12" y="165"/>
                  </a:cubicBezTo>
                  <a:cubicBezTo>
                    <a:pt x="11" y="167"/>
                    <a:pt x="9" y="169"/>
                    <a:pt x="7" y="16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19" name="Forme libre 43"/>
            <p:cNvSpPr>
              <a:spLocks noEditPoints="1"/>
            </p:cNvSpPr>
            <p:nvPr/>
          </p:nvSpPr>
          <p:spPr bwMode="auto">
            <a:xfrm>
              <a:off x="3669" y="653"/>
              <a:ext cx="196" cy="196"/>
            </a:xfrm>
            <a:custGeom>
              <a:avLst/>
              <a:gdLst>
                <a:gd name="T0" fmla="*/ 66 w 132"/>
                <a:gd name="T1" fmla="*/ 132 h 132"/>
                <a:gd name="T2" fmla="*/ 0 w 132"/>
                <a:gd name="T3" fmla="*/ 66 h 132"/>
                <a:gd name="T4" fmla="*/ 66 w 132"/>
                <a:gd name="T5" fmla="*/ 0 h 132"/>
                <a:gd name="T6" fmla="*/ 132 w 132"/>
                <a:gd name="T7" fmla="*/ 66 h 132"/>
                <a:gd name="T8" fmla="*/ 66 w 132"/>
                <a:gd name="T9" fmla="*/ 132 h 132"/>
                <a:gd name="T10" fmla="*/ 66 w 132"/>
                <a:gd name="T11" fmla="*/ 12 h 132"/>
                <a:gd name="T12" fmla="*/ 12 w 132"/>
                <a:gd name="T13" fmla="*/ 66 h 132"/>
                <a:gd name="T14" fmla="*/ 66 w 132"/>
                <a:gd name="T15" fmla="*/ 120 h 132"/>
                <a:gd name="T16" fmla="*/ 120 w 132"/>
                <a:gd name="T17" fmla="*/ 66 h 132"/>
                <a:gd name="T18" fmla="*/ 66 w 132"/>
                <a:gd name="T19" fmla="*/ 1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 h="132">
                  <a:moveTo>
                    <a:pt x="66" y="132"/>
                  </a:moveTo>
                  <a:cubicBezTo>
                    <a:pt x="29" y="132"/>
                    <a:pt x="0" y="102"/>
                    <a:pt x="0" y="66"/>
                  </a:cubicBezTo>
                  <a:cubicBezTo>
                    <a:pt x="0" y="29"/>
                    <a:pt x="29" y="0"/>
                    <a:pt x="66" y="0"/>
                  </a:cubicBezTo>
                  <a:cubicBezTo>
                    <a:pt x="102" y="0"/>
                    <a:pt x="132" y="29"/>
                    <a:pt x="132" y="66"/>
                  </a:cubicBezTo>
                  <a:cubicBezTo>
                    <a:pt x="132" y="102"/>
                    <a:pt x="102" y="132"/>
                    <a:pt x="66" y="132"/>
                  </a:cubicBezTo>
                  <a:close/>
                  <a:moveTo>
                    <a:pt x="66" y="12"/>
                  </a:moveTo>
                  <a:cubicBezTo>
                    <a:pt x="36" y="12"/>
                    <a:pt x="12" y="36"/>
                    <a:pt x="12" y="66"/>
                  </a:cubicBezTo>
                  <a:cubicBezTo>
                    <a:pt x="12" y="95"/>
                    <a:pt x="36" y="120"/>
                    <a:pt x="66" y="120"/>
                  </a:cubicBezTo>
                  <a:cubicBezTo>
                    <a:pt x="96" y="120"/>
                    <a:pt x="120" y="95"/>
                    <a:pt x="120" y="66"/>
                  </a:cubicBezTo>
                  <a:cubicBezTo>
                    <a:pt x="120" y="36"/>
                    <a:pt x="96" y="12"/>
                    <a:pt x="6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20" name="Forme libre 44"/>
            <p:cNvSpPr>
              <a:spLocks/>
            </p:cNvSpPr>
            <p:nvPr/>
          </p:nvSpPr>
          <p:spPr bwMode="auto">
            <a:xfrm>
              <a:off x="3669" y="454"/>
              <a:ext cx="179" cy="253"/>
            </a:xfrm>
            <a:custGeom>
              <a:avLst/>
              <a:gdLst>
                <a:gd name="T0" fmla="*/ 114 w 121"/>
                <a:gd name="T1" fmla="*/ 171 h 171"/>
                <a:gd name="T2" fmla="*/ 108 w 121"/>
                <a:gd name="T3" fmla="*/ 167 h 171"/>
                <a:gd name="T4" fmla="*/ 73 w 121"/>
                <a:gd name="T5" fmla="*/ 84 h 171"/>
                <a:gd name="T6" fmla="*/ 56 w 121"/>
                <a:gd name="T7" fmla="*/ 67 h 171"/>
                <a:gd name="T8" fmla="*/ 54 w 121"/>
                <a:gd name="T9" fmla="*/ 65 h 171"/>
                <a:gd name="T10" fmla="*/ 37 w 121"/>
                <a:gd name="T11" fmla="*/ 19 h 171"/>
                <a:gd name="T12" fmla="*/ 12 w 121"/>
                <a:gd name="T13" fmla="*/ 18 h 171"/>
                <a:gd name="T14" fmla="*/ 12 w 121"/>
                <a:gd name="T15" fmla="*/ 63 h 171"/>
                <a:gd name="T16" fmla="*/ 6 w 121"/>
                <a:gd name="T17" fmla="*/ 69 h 171"/>
                <a:gd name="T18" fmla="*/ 0 w 121"/>
                <a:gd name="T19" fmla="*/ 63 h 171"/>
                <a:gd name="T20" fmla="*/ 0 w 121"/>
                <a:gd name="T21" fmla="*/ 15 h 171"/>
                <a:gd name="T22" fmla="*/ 2 w 121"/>
                <a:gd name="T23" fmla="*/ 11 h 171"/>
                <a:gd name="T24" fmla="*/ 46 w 121"/>
                <a:gd name="T25" fmla="*/ 11 h 171"/>
                <a:gd name="T26" fmla="*/ 47 w 121"/>
                <a:gd name="T27" fmla="*/ 13 h 171"/>
                <a:gd name="T28" fmla="*/ 65 w 121"/>
                <a:gd name="T29" fmla="*/ 59 h 171"/>
                <a:gd name="T30" fmla="*/ 82 w 121"/>
                <a:gd name="T31" fmla="*/ 76 h 171"/>
                <a:gd name="T32" fmla="*/ 83 w 121"/>
                <a:gd name="T33" fmla="*/ 78 h 171"/>
                <a:gd name="T34" fmla="*/ 119 w 121"/>
                <a:gd name="T35" fmla="*/ 162 h 171"/>
                <a:gd name="T36" fmla="*/ 116 w 121"/>
                <a:gd name="T37" fmla="*/ 170 h 171"/>
                <a:gd name="T38" fmla="*/ 114 w 121"/>
                <a:gd name="T39" fmla="*/ 171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1" h="171">
                  <a:moveTo>
                    <a:pt x="114" y="171"/>
                  </a:moveTo>
                  <a:cubicBezTo>
                    <a:pt x="112" y="171"/>
                    <a:pt x="109" y="169"/>
                    <a:pt x="108" y="167"/>
                  </a:cubicBezTo>
                  <a:cubicBezTo>
                    <a:pt x="73" y="84"/>
                    <a:pt x="73" y="84"/>
                    <a:pt x="73" y="84"/>
                  </a:cubicBezTo>
                  <a:cubicBezTo>
                    <a:pt x="56" y="67"/>
                    <a:pt x="56" y="67"/>
                    <a:pt x="56" y="67"/>
                  </a:cubicBezTo>
                  <a:cubicBezTo>
                    <a:pt x="55" y="66"/>
                    <a:pt x="55" y="66"/>
                    <a:pt x="54" y="65"/>
                  </a:cubicBezTo>
                  <a:cubicBezTo>
                    <a:pt x="37" y="19"/>
                    <a:pt x="37" y="19"/>
                    <a:pt x="37" y="19"/>
                  </a:cubicBezTo>
                  <a:cubicBezTo>
                    <a:pt x="30" y="13"/>
                    <a:pt x="19" y="13"/>
                    <a:pt x="12" y="18"/>
                  </a:cubicBezTo>
                  <a:cubicBezTo>
                    <a:pt x="12" y="63"/>
                    <a:pt x="12" y="63"/>
                    <a:pt x="12" y="63"/>
                  </a:cubicBezTo>
                  <a:cubicBezTo>
                    <a:pt x="12" y="66"/>
                    <a:pt x="9" y="69"/>
                    <a:pt x="6" y="69"/>
                  </a:cubicBezTo>
                  <a:cubicBezTo>
                    <a:pt x="3" y="69"/>
                    <a:pt x="0" y="66"/>
                    <a:pt x="0" y="63"/>
                  </a:cubicBezTo>
                  <a:cubicBezTo>
                    <a:pt x="0" y="15"/>
                    <a:pt x="0" y="15"/>
                    <a:pt x="0" y="15"/>
                  </a:cubicBezTo>
                  <a:cubicBezTo>
                    <a:pt x="0" y="14"/>
                    <a:pt x="0" y="12"/>
                    <a:pt x="2" y="11"/>
                  </a:cubicBezTo>
                  <a:cubicBezTo>
                    <a:pt x="13" y="0"/>
                    <a:pt x="35" y="0"/>
                    <a:pt x="46" y="11"/>
                  </a:cubicBezTo>
                  <a:cubicBezTo>
                    <a:pt x="47" y="12"/>
                    <a:pt x="47" y="12"/>
                    <a:pt x="47" y="13"/>
                  </a:cubicBezTo>
                  <a:cubicBezTo>
                    <a:pt x="65" y="59"/>
                    <a:pt x="65" y="59"/>
                    <a:pt x="65" y="59"/>
                  </a:cubicBezTo>
                  <a:cubicBezTo>
                    <a:pt x="82" y="76"/>
                    <a:pt x="82" y="76"/>
                    <a:pt x="82" y="76"/>
                  </a:cubicBezTo>
                  <a:cubicBezTo>
                    <a:pt x="83" y="77"/>
                    <a:pt x="83" y="78"/>
                    <a:pt x="83" y="78"/>
                  </a:cubicBezTo>
                  <a:cubicBezTo>
                    <a:pt x="119" y="162"/>
                    <a:pt x="119" y="162"/>
                    <a:pt x="119" y="162"/>
                  </a:cubicBezTo>
                  <a:cubicBezTo>
                    <a:pt x="121" y="165"/>
                    <a:pt x="119" y="169"/>
                    <a:pt x="116" y="170"/>
                  </a:cubicBezTo>
                  <a:cubicBezTo>
                    <a:pt x="115" y="170"/>
                    <a:pt x="115" y="171"/>
                    <a:pt x="114" y="1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21" name="Forme libre 45"/>
            <p:cNvSpPr>
              <a:spLocks/>
            </p:cNvSpPr>
            <p:nvPr/>
          </p:nvSpPr>
          <p:spPr bwMode="auto">
            <a:xfrm>
              <a:off x="3572" y="574"/>
              <a:ext cx="159" cy="53"/>
            </a:xfrm>
            <a:custGeom>
              <a:avLst/>
              <a:gdLst>
                <a:gd name="T0" fmla="*/ 102 w 108"/>
                <a:gd name="T1" fmla="*/ 36 h 36"/>
                <a:gd name="T2" fmla="*/ 96 w 108"/>
                <a:gd name="T3" fmla="*/ 30 h 36"/>
                <a:gd name="T4" fmla="*/ 54 w 108"/>
                <a:gd name="T5" fmla="*/ 12 h 36"/>
                <a:gd name="T6" fmla="*/ 12 w 108"/>
                <a:gd name="T7" fmla="*/ 30 h 36"/>
                <a:gd name="T8" fmla="*/ 6 w 108"/>
                <a:gd name="T9" fmla="*/ 36 h 36"/>
                <a:gd name="T10" fmla="*/ 0 w 108"/>
                <a:gd name="T11" fmla="*/ 30 h 36"/>
                <a:gd name="T12" fmla="*/ 54 w 108"/>
                <a:gd name="T13" fmla="*/ 0 h 36"/>
                <a:gd name="T14" fmla="*/ 108 w 108"/>
                <a:gd name="T15" fmla="*/ 30 h 36"/>
                <a:gd name="T16" fmla="*/ 102 w 108"/>
                <a:gd name="T1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8" h="36">
                  <a:moveTo>
                    <a:pt x="102" y="36"/>
                  </a:moveTo>
                  <a:cubicBezTo>
                    <a:pt x="99" y="36"/>
                    <a:pt x="96" y="33"/>
                    <a:pt x="96" y="30"/>
                  </a:cubicBezTo>
                  <a:cubicBezTo>
                    <a:pt x="96" y="21"/>
                    <a:pt x="78" y="12"/>
                    <a:pt x="54" y="12"/>
                  </a:cubicBezTo>
                  <a:cubicBezTo>
                    <a:pt x="30" y="12"/>
                    <a:pt x="12" y="21"/>
                    <a:pt x="12" y="30"/>
                  </a:cubicBezTo>
                  <a:cubicBezTo>
                    <a:pt x="12" y="33"/>
                    <a:pt x="9" y="36"/>
                    <a:pt x="6" y="36"/>
                  </a:cubicBezTo>
                  <a:cubicBezTo>
                    <a:pt x="3" y="36"/>
                    <a:pt x="0" y="33"/>
                    <a:pt x="0" y="30"/>
                  </a:cubicBezTo>
                  <a:cubicBezTo>
                    <a:pt x="0" y="13"/>
                    <a:pt x="23" y="0"/>
                    <a:pt x="54" y="0"/>
                  </a:cubicBezTo>
                  <a:cubicBezTo>
                    <a:pt x="85" y="0"/>
                    <a:pt x="108" y="13"/>
                    <a:pt x="108" y="30"/>
                  </a:cubicBezTo>
                  <a:cubicBezTo>
                    <a:pt x="108" y="33"/>
                    <a:pt x="105" y="36"/>
                    <a:pt x="102"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22" name="Forme libre 46"/>
            <p:cNvSpPr>
              <a:spLocks/>
            </p:cNvSpPr>
            <p:nvPr/>
          </p:nvSpPr>
          <p:spPr bwMode="auto">
            <a:xfrm>
              <a:off x="3616" y="575"/>
              <a:ext cx="18" cy="185"/>
            </a:xfrm>
            <a:custGeom>
              <a:avLst/>
              <a:gdLst>
                <a:gd name="T0" fmla="*/ 6 w 12"/>
                <a:gd name="T1" fmla="*/ 125 h 125"/>
                <a:gd name="T2" fmla="*/ 0 w 12"/>
                <a:gd name="T3" fmla="*/ 119 h 125"/>
                <a:gd name="T4" fmla="*/ 0 w 12"/>
                <a:gd name="T5" fmla="*/ 6 h 125"/>
                <a:gd name="T6" fmla="*/ 6 w 12"/>
                <a:gd name="T7" fmla="*/ 0 h 125"/>
                <a:gd name="T8" fmla="*/ 12 w 12"/>
                <a:gd name="T9" fmla="*/ 6 h 125"/>
                <a:gd name="T10" fmla="*/ 12 w 12"/>
                <a:gd name="T11" fmla="*/ 119 h 125"/>
                <a:gd name="T12" fmla="*/ 6 w 12"/>
                <a:gd name="T13" fmla="*/ 125 h 125"/>
              </a:gdLst>
              <a:ahLst/>
              <a:cxnLst>
                <a:cxn ang="0">
                  <a:pos x="T0" y="T1"/>
                </a:cxn>
                <a:cxn ang="0">
                  <a:pos x="T2" y="T3"/>
                </a:cxn>
                <a:cxn ang="0">
                  <a:pos x="T4" y="T5"/>
                </a:cxn>
                <a:cxn ang="0">
                  <a:pos x="T6" y="T7"/>
                </a:cxn>
                <a:cxn ang="0">
                  <a:pos x="T8" y="T9"/>
                </a:cxn>
                <a:cxn ang="0">
                  <a:pos x="T10" y="T11"/>
                </a:cxn>
                <a:cxn ang="0">
                  <a:pos x="T12" y="T13"/>
                </a:cxn>
              </a:cxnLst>
              <a:rect l="0" t="0" r="r" b="b"/>
              <a:pathLst>
                <a:path w="12" h="125">
                  <a:moveTo>
                    <a:pt x="6" y="125"/>
                  </a:moveTo>
                  <a:cubicBezTo>
                    <a:pt x="3" y="125"/>
                    <a:pt x="0" y="122"/>
                    <a:pt x="0" y="119"/>
                  </a:cubicBezTo>
                  <a:cubicBezTo>
                    <a:pt x="0" y="6"/>
                    <a:pt x="0" y="6"/>
                    <a:pt x="0" y="6"/>
                  </a:cubicBezTo>
                  <a:cubicBezTo>
                    <a:pt x="0" y="3"/>
                    <a:pt x="3" y="0"/>
                    <a:pt x="6" y="0"/>
                  </a:cubicBezTo>
                  <a:cubicBezTo>
                    <a:pt x="9" y="0"/>
                    <a:pt x="12" y="3"/>
                    <a:pt x="12" y="6"/>
                  </a:cubicBezTo>
                  <a:cubicBezTo>
                    <a:pt x="12" y="119"/>
                    <a:pt x="12" y="119"/>
                    <a:pt x="12" y="119"/>
                  </a:cubicBezTo>
                  <a:cubicBezTo>
                    <a:pt x="12" y="122"/>
                    <a:pt x="9" y="125"/>
                    <a:pt x="6" y="1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23" name="Forme libre 47"/>
            <p:cNvSpPr>
              <a:spLocks/>
            </p:cNvSpPr>
            <p:nvPr/>
          </p:nvSpPr>
          <p:spPr bwMode="auto">
            <a:xfrm>
              <a:off x="3669" y="575"/>
              <a:ext cx="18" cy="185"/>
            </a:xfrm>
            <a:custGeom>
              <a:avLst/>
              <a:gdLst>
                <a:gd name="T0" fmla="*/ 6 w 12"/>
                <a:gd name="T1" fmla="*/ 125 h 125"/>
                <a:gd name="T2" fmla="*/ 0 w 12"/>
                <a:gd name="T3" fmla="*/ 119 h 125"/>
                <a:gd name="T4" fmla="*/ 0 w 12"/>
                <a:gd name="T5" fmla="*/ 6 h 125"/>
                <a:gd name="T6" fmla="*/ 6 w 12"/>
                <a:gd name="T7" fmla="*/ 0 h 125"/>
                <a:gd name="T8" fmla="*/ 12 w 12"/>
                <a:gd name="T9" fmla="*/ 6 h 125"/>
                <a:gd name="T10" fmla="*/ 12 w 12"/>
                <a:gd name="T11" fmla="*/ 119 h 125"/>
                <a:gd name="T12" fmla="*/ 6 w 12"/>
                <a:gd name="T13" fmla="*/ 125 h 125"/>
              </a:gdLst>
              <a:ahLst/>
              <a:cxnLst>
                <a:cxn ang="0">
                  <a:pos x="T0" y="T1"/>
                </a:cxn>
                <a:cxn ang="0">
                  <a:pos x="T2" y="T3"/>
                </a:cxn>
                <a:cxn ang="0">
                  <a:pos x="T4" y="T5"/>
                </a:cxn>
                <a:cxn ang="0">
                  <a:pos x="T6" y="T7"/>
                </a:cxn>
                <a:cxn ang="0">
                  <a:pos x="T8" y="T9"/>
                </a:cxn>
                <a:cxn ang="0">
                  <a:pos x="T10" y="T11"/>
                </a:cxn>
                <a:cxn ang="0">
                  <a:pos x="T12" y="T13"/>
                </a:cxn>
              </a:cxnLst>
              <a:rect l="0" t="0" r="r" b="b"/>
              <a:pathLst>
                <a:path w="12" h="125">
                  <a:moveTo>
                    <a:pt x="6" y="125"/>
                  </a:moveTo>
                  <a:cubicBezTo>
                    <a:pt x="3" y="125"/>
                    <a:pt x="0" y="122"/>
                    <a:pt x="0" y="119"/>
                  </a:cubicBezTo>
                  <a:cubicBezTo>
                    <a:pt x="0" y="6"/>
                    <a:pt x="0" y="6"/>
                    <a:pt x="0" y="6"/>
                  </a:cubicBezTo>
                  <a:cubicBezTo>
                    <a:pt x="0" y="3"/>
                    <a:pt x="3" y="0"/>
                    <a:pt x="6" y="0"/>
                  </a:cubicBezTo>
                  <a:cubicBezTo>
                    <a:pt x="9" y="0"/>
                    <a:pt x="12" y="3"/>
                    <a:pt x="12" y="6"/>
                  </a:cubicBezTo>
                  <a:cubicBezTo>
                    <a:pt x="12" y="119"/>
                    <a:pt x="12" y="119"/>
                    <a:pt x="12" y="119"/>
                  </a:cubicBezTo>
                  <a:cubicBezTo>
                    <a:pt x="12" y="122"/>
                    <a:pt x="9" y="125"/>
                    <a:pt x="6" y="1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24" name="Forme libre 48"/>
            <p:cNvSpPr>
              <a:spLocks/>
            </p:cNvSpPr>
            <p:nvPr/>
          </p:nvSpPr>
          <p:spPr bwMode="auto">
            <a:xfrm>
              <a:off x="3474" y="689"/>
              <a:ext cx="71" cy="71"/>
            </a:xfrm>
            <a:custGeom>
              <a:avLst/>
              <a:gdLst>
                <a:gd name="T0" fmla="*/ 6 w 48"/>
                <a:gd name="T1" fmla="*/ 48 h 48"/>
                <a:gd name="T2" fmla="*/ 0 w 48"/>
                <a:gd name="T3" fmla="*/ 42 h 48"/>
                <a:gd name="T4" fmla="*/ 42 w 48"/>
                <a:gd name="T5" fmla="*/ 0 h 48"/>
                <a:gd name="T6" fmla="*/ 48 w 48"/>
                <a:gd name="T7" fmla="*/ 6 h 48"/>
                <a:gd name="T8" fmla="*/ 42 w 48"/>
                <a:gd name="T9" fmla="*/ 12 h 48"/>
                <a:gd name="T10" fmla="*/ 12 w 48"/>
                <a:gd name="T11" fmla="*/ 42 h 48"/>
                <a:gd name="T12" fmla="*/ 6 w 48"/>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48" h="48">
                  <a:moveTo>
                    <a:pt x="6" y="48"/>
                  </a:moveTo>
                  <a:cubicBezTo>
                    <a:pt x="3" y="48"/>
                    <a:pt x="0" y="45"/>
                    <a:pt x="0" y="42"/>
                  </a:cubicBezTo>
                  <a:cubicBezTo>
                    <a:pt x="0" y="18"/>
                    <a:pt x="19" y="0"/>
                    <a:pt x="42" y="0"/>
                  </a:cubicBezTo>
                  <a:cubicBezTo>
                    <a:pt x="45" y="0"/>
                    <a:pt x="48" y="2"/>
                    <a:pt x="48" y="6"/>
                  </a:cubicBezTo>
                  <a:cubicBezTo>
                    <a:pt x="48" y="9"/>
                    <a:pt x="45" y="12"/>
                    <a:pt x="42" y="12"/>
                  </a:cubicBezTo>
                  <a:cubicBezTo>
                    <a:pt x="25" y="12"/>
                    <a:pt x="12" y="25"/>
                    <a:pt x="12" y="42"/>
                  </a:cubicBezTo>
                  <a:cubicBezTo>
                    <a:pt x="12" y="45"/>
                    <a:pt x="9" y="48"/>
                    <a:pt x="6"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25" name="Forme libre 49"/>
            <p:cNvSpPr>
              <a:spLocks/>
            </p:cNvSpPr>
            <p:nvPr/>
          </p:nvSpPr>
          <p:spPr bwMode="auto">
            <a:xfrm>
              <a:off x="3705" y="689"/>
              <a:ext cx="71" cy="71"/>
            </a:xfrm>
            <a:custGeom>
              <a:avLst/>
              <a:gdLst>
                <a:gd name="T0" fmla="*/ 6 w 48"/>
                <a:gd name="T1" fmla="*/ 48 h 48"/>
                <a:gd name="T2" fmla="*/ 0 w 48"/>
                <a:gd name="T3" fmla="*/ 42 h 48"/>
                <a:gd name="T4" fmla="*/ 42 w 48"/>
                <a:gd name="T5" fmla="*/ 0 h 48"/>
                <a:gd name="T6" fmla="*/ 48 w 48"/>
                <a:gd name="T7" fmla="*/ 6 h 48"/>
                <a:gd name="T8" fmla="*/ 42 w 48"/>
                <a:gd name="T9" fmla="*/ 12 h 48"/>
                <a:gd name="T10" fmla="*/ 12 w 48"/>
                <a:gd name="T11" fmla="*/ 42 h 48"/>
                <a:gd name="T12" fmla="*/ 6 w 48"/>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48" h="48">
                  <a:moveTo>
                    <a:pt x="6" y="48"/>
                  </a:moveTo>
                  <a:cubicBezTo>
                    <a:pt x="3" y="48"/>
                    <a:pt x="0" y="45"/>
                    <a:pt x="0" y="42"/>
                  </a:cubicBezTo>
                  <a:cubicBezTo>
                    <a:pt x="0" y="18"/>
                    <a:pt x="19" y="0"/>
                    <a:pt x="42" y="0"/>
                  </a:cubicBezTo>
                  <a:cubicBezTo>
                    <a:pt x="45" y="0"/>
                    <a:pt x="48" y="2"/>
                    <a:pt x="48" y="6"/>
                  </a:cubicBezTo>
                  <a:cubicBezTo>
                    <a:pt x="48" y="9"/>
                    <a:pt x="45" y="12"/>
                    <a:pt x="42" y="12"/>
                  </a:cubicBezTo>
                  <a:cubicBezTo>
                    <a:pt x="25" y="12"/>
                    <a:pt x="12" y="25"/>
                    <a:pt x="12" y="42"/>
                  </a:cubicBezTo>
                  <a:cubicBezTo>
                    <a:pt x="12" y="45"/>
                    <a:pt x="9" y="48"/>
                    <a:pt x="6"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grpSp>
      <p:sp>
        <p:nvSpPr>
          <p:cNvPr id="26" name="Forme libre 5" descr="icône de flèches"/>
          <p:cNvSpPr>
            <a:spLocks noChangeAspect="1" noEditPoints="1"/>
          </p:cNvSpPr>
          <p:nvPr/>
        </p:nvSpPr>
        <p:spPr bwMode="auto">
          <a:xfrm>
            <a:off x="5532462" y="2193913"/>
            <a:ext cx="563264" cy="609840"/>
          </a:xfrm>
          <a:custGeom>
            <a:avLst/>
            <a:gdLst>
              <a:gd name="T0" fmla="*/ 424 w 561"/>
              <a:gd name="T1" fmla="*/ 592 h 606"/>
              <a:gd name="T2" fmla="*/ 437 w 561"/>
              <a:gd name="T3" fmla="*/ 501 h 606"/>
              <a:gd name="T4" fmla="*/ 497 w 561"/>
              <a:gd name="T5" fmla="*/ 498 h 606"/>
              <a:gd name="T6" fmla="*/ 291 w 561"/>
              <a:gd name="T7" fmla="*/ 446 h 606"/>
              <a:gd name="T8" fmla="*/ 271 w 561"/>
              <a:gd name="T9" fmla="*/ 428 h 606"/>
              <a:gd name="T10" fmla="*/ 375 w 561"/>
              <a:gd name="T11" fmla="*/ 314 h 606"/>
              <a:gd name="T12" fmla="*/ 526 w 561"/>
              <a:gd name="T13" fmla="*/ 491 h 606"/>
              <a:gd name="T14" fmla="*/ 509 w 561"/>
              <a:gd name="T15" fmla="*/ 524 h 606"/>
              <a:gd name="T16" fmla="*/ 451 w 561"/>
              <a:gd name="T17" fmla="*/ 528 h 606"/>
              <a:gd name="T18" fmla="*/ 437 w 561"/>
              <a:gd name="T19" fmla="*/ 606 h 606"/>
              <a:gd name="T20" fmla="*/ 205 w 561"/>
              <a:gd name="T21" fmla="*/ 587 h 606"/>
              <a:gd name="T22" fmla="*/ 218 w 561"/>
              <a:gd name="T23" fmla="*/ 329 h 606"/>
              <a:gd name="T24" fmla="*/ 278 w 561"/>
              <a:gd name="T25" fmla="*/ 326 h 606"/>
              <a:gd name="T26" fmla="*/ 33 w 561"/>
              <a:gd name="T27" fmla="*/ 326 h 606"/>
              <a:gd name="T28" fmla="*/ 93 w 561"/>
              <a:gd name="T29" fmla="*/ 329 h 606"/>
              <a:gd name="T30" fmla="*/ 107 w 561"/>
              <a:gd name="T31" fmla="*/ 515 h 606"/>
              <a:gd name="T32" fmla="*/ 80 w 561"/>
              <a:gd name="T33" fmla="*/ 515 h 606"/>
              <a:gd name="T34" fmla="*/ 31 w 561"/>
              <a:gd name="T35" fmla="*/ 357 h 606"/>
              <a:gd name="T36" fmla="*/ 6 w 561"/>
              <a:gd name="T37" fmla="*/ 337 h 606"/>
              <a:gd name="T38" fmla="*/ 145 w 561"/>
              <a:gd name="T39" fmla="*/ 147 h 606"/>
              <a:gd name="T40" fmla="*/ 307 w 561"/>
              <a:gd name="T41" fmla="*/ 319 h 606"/>
              <a:gd name="T42" fmla="*/ 290 w 561"/>
              <a:gd name="T43" fmla="*/ 353 h 606"/>
              <a:gd name="T44" fmla="*/ 232 w 561"/>
              <a:gd name="T45" fmla="*/ 357 h 606"/>
              <a:gd name="T46" fmla="*/ 218 w 561"/>
              <a:gd name="T47" fmla="*/ 600 h 606"/>
              <a:gd name="T48" fmla="*/ 455 w 561"/>
              <a:gd name="T49" fmla="*/ 359 h 606"/>
              <a:gd name="T50" fmla="*/ 468 w 561"/>
              <a:gd name="T51" fmla="*/ 189 h 606"/>
              <a:gd name="T52" fmla="*/ 528 w 561"/>
              <a:gd name="T53" fmla="*/ 186 h 606"/>
              <a:gd name="T54" fmla="*/ 283 w 561"/>
              <a:gd name="T55" fmla="*/ 186 h 606"/>
              <a:gd name="T56" fmla="*/ 343 w 561"/>
              <a:gd name="T57" fmla="*/ 189 h 606"/>
              <a:gd name="T58" fmla="*/ 357 w 561"/>
              <a:gd name="T59" fmla="*/ 280 h 606"/>
              <a:gd name="T60" fmla="*/ 330 w 561"/>
              <a:gd name="T61" fmla="*/ 280 h 606"/>
              <a:gd name="T62" fmla="*/ 281 w 561"/>
              <a:gd name="T63" fmla="*/ 216 h 606"/>
              <a:gd name="T64" fmla="*/ 256 w 561"/>
              <a:gd name="T65" fmla="*/ 196 h 606"/>
              <a:gd name="T66" fmla="*/ 395 w 561"/>
              <a:gd name="T67" fmla="*/ 6 h 606"/>
              <a:gd name="T68" fmla="*/ 557 w 561"/>
              <a:gd name="T69" fmla="*/ 178 h 606"/>
              <a:gd name="T70" fmla="*/ 540 w 561"/>
              <a:gd name="T71" fmla="*/ 212 h 606"/>
              <a:gd name="T72" fmla="*/ 482 w 561"/>
              <a:gd name="T73" fmla="*/ 216 h 606"/>
              <a:gd name="T74" fmla="*/ 468 w 561"/>
              <a:gd name="T75" fmla="*/ 372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61" h="606">
                <a:moveTo>
                  <a:pt x="437" y="606"/>
                </a:moveTo>
                <a:cubicBezTo>
                  <a:pt x="430" y="606"/>
                  <a:pt x="424" y="600"/>
                  <a:pt x="424" y="592"/>
                </a:cubicBezTo>
                <a:cubicBezTo>
                  <a:pt x="424" y="515"/>
                  <a:pt x="424" y="515"/>
                  <a:pt x="424" y="515"/>
                </a:cubicBezTo>
                <a:cubicBezTo>
                  <a:pt x="424" y="507"/>
                  <a:pt x="430" y="501"/>
                  <a:pt x="437" y="501"/>
                </a:cubicBezTo>
                <a:cubicBezTo>
                  <a:pt x="494" y="501"/>
                  <a:pt x="494" y="501"/>
                  <a:pt x="494" y="501"/>
                </a:cubicBezTo>
                <a:cubicBezTo>
                  <a:pt x="497" y="498"/>
                  <a:pt x="497" y="498"/>
                  <a:pt x="497" y="498"/>
                </a:cubicBezTo>
                <a:cubicBezTo>
                  <a:pt x="374" y="348"/>
                  <a:pt x="374" y="348"/>
                  <a:pt x="374" y="348"/>
                </a:cubicBezTo>
                <a:cubicBezTo>
                  <a:pt x="291" y="446"/>
                  <a:pt x="291" y="446"/>
                  <a:pt x="291" y="446"/>
                </a:cubicBezTo>
                <a:cubicBezTo>
                  <a:pt x="286" y="451"/>
                  <a:pt x="278" y="452"/>
                  <a:pt x="272" y="447"/>
                </a:cubicBezTo>
                <a:cubicBezTo>
                  <a:pt x="266" y="442"/>
                  <a:pt x="266" y="434"/>
                  <a:pt x="271" y="428"/>
                </a:cubicBezTo>
                <a:cubicBezTo>
                  <a:pt x="364" y="319"/>
                  <a:pt x="364" y="319"/>
                  <a:pt x="364" y="319"/>
                </a:cubicBezTo>
                <a:cubicBezTo>
                  <a:pt x="367" y="316"/>
                  <a:pt x="371" y="315"/>
                  <a:pt x="375" y="314"/>
                </a:cubicBezTo>
                <a:cubicBezTo>
                  <a:pt x="379" y="314"/>
                  <a:pt x="383" y="316"/>
                  <a:pt x="385" y="319"/>
                </a:cubicBezTo>
                <a:cubicBezTo>
                  <a:pt x="526" y="491"/>
                  <a:pt x="526" y="491"/>
                  <a:pt x="526" y="491"/>
                </a:cubicBezTo>
                <a:cubicBezTo>
                  <a:pt x="530" y="496"/>
                  <a:pt x="530" y="504"/>
                  <a:pt x="525" y="509"/>
                </a:cubicBezTo>
                <a:cubicBezTo>
                  <a:pt x="509" y="524"/>
                  <a:pt x="509" y="524"/>
                  <a:pt x="509" y="524"/>
                </a:cubicBezTo>
                <a:cubicBezTo>
                  <a:pt x="507" y="527"/>
                  <a:pt x="503" y="528"/>
                  <a:pt x="500" y="528"/>
                </a:cubicBezTo>
                <a:cubicBezTo>
                  <a:pt x="451" y="528"/>
                  <a:pt x="451" y="528"/>
                  <a:pt x="451" y="528"/>
                </a:cubicBezTo>
                <a:cubicBezTo>
                  <a:pt x="451" y="592"/>
                  <a:pt x="451" y="592"/>
                  <a:pt x="451" y="592"/>
                </a:cubicBezTo>
                <a:cubicBezTo>
                  <a:pt x="451" y="600"/>
                  <a:pt x="445" y="606"/>
                  <a:pt x="437" y="606"/>
                </a:cubicBezTo>
                <a:close/>
                <a:moveTo>
                  <a:pt x="218" y="600"/>
                </a:moveTo>
                <a:cubicBezTo>
                  <a:pt x="211" y="600"/>
                  <a:pt x="205" y="594"/>
                  <a:pt x="205" y="587"/>
                </a:cubicBezTo>
                <a:cubicBezTo>
                  <a:pt x="205" y="343"/>
                  <a:pt x="205" y="343"/>
                  <a:pt x="205" y="343"/>
                </a:cubicBezTo>
                <a:cubicBezTo>
                  <a:pt x="205" y="336"/>
                  <a:pt x="211" y="329"/>
                  <a:pt x="218" y="329"/>
                </a:cubicBezTo>
                <a:cubicBezTo>
                  <a:pt x="275" y="329"/>
                  <a:pt x="275" y="329"/>
                  <a:pt x="275" y="329"/>
                </a:cubicBezTo>
                <a:cubicBezTo>
                  <a:pt x="278" y="326"/>
                  <a:pt x="278" y="326"/>
                  <a:pt x="278" y="326"/>
                </a:cubicBezTo>
                <a:cubicBezTo>
                  <a:pt x="156" y="177"/>
                  <a:pt x="156" y="177"/>
                  <a:pt x="156" y="177"/>
                </a:cubicBezTo>
                <a:cubicBezTo>
                  <a:pt x="33" y="326"/>
                  <a:pt x="33" y="326"/>
                  <a:pt x="33" y="326"/>
                </a:cubicBezTo>
                <a:cubicBezTo>
                  <a:pt x="36" y="329"/>
                  <a:pt x="36" y="329"/>
                  <a:pt x="36" y="329"/>
                </a:cubicBezTo>
                <a:cubicBezTo>
                  <a:pt x="93" y="329"/>
                  <a:pt x="93" y="329"/>
                  <a:pt x="93" y="329"/>
                </a:cubicBezTo>
                <a:cubicBezTo>
                  <a:pt x="101" y="329"/>
                  <a:pt x="107" y="336"/>
                  <a:pt x="107" y="343"/>
                </a:cubicBezTo>
                <a:cubicBezTo>
                  <a:pt x="107" y="515"/>
                  <a:pt x="107" y="515"/>
                  <a:pt x="107" y="515"/>
                </a:cubicBezTo>
                <a:cubicBezTo>
                  <a:pt x="107" y="522"/>
                  <a:pt x="101" y="528"/>
                  <a:pt x="93" y="528"/>
                </a:cubicBezTo>
                <a:cubicBezTo>
                  <a:pt x="86" y="528"/>
                  <a:pt x="80" y="522"/>
                  <a:pt x="80" y="515"/>
                </a:cubicBezTo>
                <a:cubicBezTo>
                  <a:pt x="80" y="357"/>
                  <a:pt x="80" y="357"/>
                  <a:pt x="80" y="357"/>
                </a:cubicBezTo>
                <a:cubicBezTo>
                  <a:pt x="31" y="357"/>
                  <a:pt x="31" y="357"/>
                  <a:pt x="31" y="357"/>
                </a:cubicBezTo>
                <a:cubicBezTo>
                  <a:pt x="27" y="357"/>
                  <a:pt x="24" y="355"/>
                  <a:pt x="21" y="353"/>
                </a:cubicBezTo>
                <a:cubicBezTo>
                  <a:pt x="6" y="337"/>
                  <a:pt x="6" y="337"/>
                  <a:pt x="6" y="337"/>
                </a:cubicBezTo>
                <a:cubicBezTo>
                  <a:pt x="1" y="332"/>
                  <a:pt x="0" y="324"/>
                  <a:pt x="5" y="319"/>
                </a:cubicBezTo>
                <a:cubicBezTo>
                  <a:pt x="145" y="147"/>
                  <a:pt x="145" y="147"/>
                  <a:pt x="145" y="147"/>
                </a:cubicBezTo>
                <a:cubicBezTo>
                  <a:pt x="151" y="141"/>
                  <a:pt x="161" y="141"/>
                  <a:pt x="166" y="147"/>
                </a:cubicBezTo>
                <a:cubicBezTo>
                  <a:pt x="307" y="319"/>
                  <a:pt x="307" y="319"/>
                  <a:pt x="307" y="319"/>
                </a:cubicBezTo>
                <a:cubicBezTo>
                  <a:pt x="311" y="324"/>
                  <a:pt x="311" y="332"/>
                  <a:pt x="306" y="337"/>
                </a:cubicBezTo>
                <a:cubicBezTo>
                  <a:pt x="290" y="353"/>
                  <a:pt x="290" y="353"/>
                  <a:pt x="290" y="353"/>
                </a:cubicBezTo>
                <a:cubicBezTo>
                  <a:pt x="288" y="355"/>
                  <a:pt x="284" y="357"/>
                  <a:pt x="281" y="357"/>
                </a:cubicBezTo>
                <a:cubicBezTo>
                  <a:pt x="232" y="357"/>
                  <a:pt x="232" y="357"/>
                  <a:pt x="232" y="357"/>
                </a:cubicBezTo>
                <a:cubicBezTo>
                  <a:pt x="232" y="587"/>
                  <a:pt x="232" y="587"/>
                  <a:pt x="232" y="587"/>
                </a:cubicBezTo>
                <a:cubicBezTo>
                  <a:pt x="232" y="594"/>
                  <a:pt x="226" y="600"/>
                  <a:pt x="218" y="600"/>
                </a:cubicBezTo>
                <a:close/>
                <a:moveTo>
                  <a:pt x="468" y="372"/>
                </a:moveTo>
                <a:cubicBezTo>
                  <a:pt x="461" y="372"/>
                  <a:pt x="455" y="366"/>
                  <a:pt x="455" y="359"/>
                </a:cubicBezTo>
                <a:cubicBezTo>
                  <a:pt x="455" y="202"/>
                  <a:pt x="455" y="202"/>
                  <a:pt x="455" y="202"/>
                </a:cubicBezTo>
                <a:cubicBezTo>
                  <a:pt x="455" y="195"/>
                  <a:pt x="461" y="189"/>
                  <a:pt x="468" y="189"/>
                </a:cubicBezTo>
                <a:cubicBezTo>
                  <a:pt x="525" y="189"/>
                  <a:pt x="525" y="189"/>
                  <a:pt x="525" y="189"/>
                </a:cubicBezTo>
                <a:cubicBezTo>
                  <a:pt x="528" y="186"/>
                  <a:pt x="528" y="186"/>
                  <a:pt x="528" y="186"/>
                </a:cubicBezTo>
                <a:cubicBezTo>
                  <a:pt x="406" y="36"/>
                  <a:pt x="406" y="36"/>
                  <a:pt x="406" y="36"/>
                </a:cubicBezTo>
                <a:cubicBezTo>
                  <a:pt x="283" y="186"/>
                  <a:pt x="283" y="186"/>
                  <a:pt x="283" y="186"/>
                </a:cubicBezTo>
                <a:cubicBezTo>
                  <a:pt x="286" y="189"/>
                  <a:pt x="286" y="189"/>
                  <a:pt x="286" y="189"/>
                </a:cubicBezTo>
                <a:cubicBezTo>
                  <a:pt x="343" y="189"/>
                  <a:pt x="343" y="189"/>
                  <a:pt x="343" y="189"/>
                </a:cubicBezTo>
                <a:cubicBezTo>
                  <a:pt x="351" y="189"/>
                  <a:pt x="357" y="195"/>
                  <a:pt x="357" y="202"/>
                </a:cubicBezTo>
                <a:cubicBezTo>
                  <a:pt x="357" y="280"/>
                  <a:pt x="357" y="280"/>
                  <a:pt x="357" y="280"/>
                </a:cubicBezTo>
                <a:cubicBezTo>
                  <a:pt x="357" y="288"/>
                  <a:pt x="351" y="294"/>
                  <a:pt x="343" y="294"/>
                </a:cubicBezTo>
                <a:cubicBezTo>
                  <a:pt x="336" y="294"/>
                  <a:pt x="330" y="288"/>
                  <a:pt x="330" y="280"/>
                </a:cubicBezTo>
                <a:cubicBezTo>
                  <a:pt x="330" y="216"/>
                  <a:pt x="330" y="216"/>
                  <a:pt x="330" y="216"/>
                </a:cubicBezTo>
                <a:cubicBezTo>
                  <a:pt x="281" y="216"/>
                  <a:pt x="281" y="216"/>
                  <a:pt x="281" y="216"/>
                </a:cubicBezTo>
                <a:cubicBezTo>
                  <a:pt x="277" y="216"/>
                  <a:pt x="274" y="214"/>
                  <a:pt x="271" y="212"/>
                </a:cubicBezTo>
                <a:cubicBezTo>
                  <a:pt x="256" y="196"/>
                  <a:pt x="256" y="196"/>
                  <a:pt x="256" y="196"/>
                </a:cubicBezTo>
                <a:cubicBezTo>
                  <a:pt x="251" y="191"/>
                  <a:pt x="250" y="184"/>
                  <a:pt x="255" y="178"/>
                </a:cubicBezTo>
                <a:cubicBezTo>
                  <a:pt x="395" y="6"/>
                  <a:pt x="395" y="6"/>
                  <a:pt x="395" y="6"/>
                </a:cubicBezTo>
                <a:cubicBezTo>
                  <a:pt x="401" y="0"/>
                  <a:pt x="411" y="0"/>
                  <a:pt x="416" y="6"/>
                </a:cubicBezTo>
                <a:cubicBezTo>
                  <a:pt x="557" y="178"/>
                  <a:pt x="557" y="178"/>
                  <a:pt x="557" y="178"/>
                </a:cubicBezTo>
                <a:cubicBezTo>
                  <a:pt x="561" y="184"/>
                  <a:pt x="561" y="191"/>
                  <a:pt x="556" y="196"/>
                </a:cubicBezTo>
                <a:cubicBezTo>
                  <a:pt x="540" y="212"/>
                  <a:pt x="540" y="212"/>
                  <a:pt x="540" y="212"/>
                </a:cubicBezTo>
                <a:cubicBezTo>
                  <a:pt x="538" y="214"/>
                  <a:pt x="534" y="216"/>
                  <a:pt x="531" y="216"/>
                </a:cubicBezTo>
                <a:cubicBezTo>
                  <a:pt x="482" y="216"/>
                  <a:pt x="482" y="216"/>
                  <a:pt x="482" y="216"/>
                </a:cubicBezTo>
                <a:cubicBezTo>
                  <a:pt x="482" y="359"/>
                  <a:pt x="482" y="359"/>
                  <a:pt x="482" y="359"/>
                </a:cubicBezTo>
                <a:cubicBezTo>
                  <a:pt x="482" y="366"/>
                  <a:pt x="476" y="372"/>
                  <a:pt x="468" y="372"/>
                </a:cubicBezTo>
                <a:close/>
              </a:path>
            </a:pathLst>
          </a:custGeom>
          <a:solidFill>
            <a:schemeClr val="accent1"/>
          </a:solidFill>
          <a:ln>
            <a:noFill/>
          </a:ln>
        </p:spPr>
        <p:txBody>
          <a:bodyPr vert="horz" wrap="square" lIns="91440" tIns="45720" rIns="91440" bIns="45720" numCol="1" rtlCol="0" anchor="t" anchorCtr="0" compatLnSpc="1">
            <a:prstTxWarp prst="textNoShape">
              <a:avLst/>
            </a:prstTxWarp>
          </a:bodyPr>
          <a:lstStyle/>
          <a:p>
            <a:pPr rtl="0"/>
            <a:endParaRPr lang="fr-FR" dirty="0"/>
          </a:p>
        </p:txBody>
      </p:sp>
      <p:grpSp>
        <p:nvGrpSpPr>
          <p:cNvPr id="27" name="Groupe 60" descr="icône de graphique de tendance en hausse"/>
          <p:cNvGrpSpPr>
            <a:grpSpLocks noChangeAspect="1"/>
          </p:cNvGrpSpPr>
          <p:nvPr/>
        </p:nvGrpSpPr>
        <p:grpSpPr bwMode="auto">
          <a:xfrm>
            <a:off x="5516603" y="3424065"/>
            <a:ext cx="594983" cy="581018"/>
            <a:chOff x="6726" y="600"/>
            <a:chExt cx="426" cy="416"/>
          </a:xfrm>
          <a:solidFill>
            <a:schemeClr val="accent1"/>
          </a:solidFill>
        </p:grpSpPr>
        <p:sp>
          <p:nvSpPr>
            <p:cNvPr id="28" name="Forme libre 61"/>
            <p:cNvSpPr>
              <a:spLocks/>
            </p:cNvSpPr>
            <p:nvPr/>
          </p:nvSpPr>
          <p:spPr bwMode="auto">
            <a:xfrm>
              <a:off x="6726" y="999"/>
              <a:ext cx="426" cy="17"/>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2" y="12"/>
                    <a:pt x="0" y="10"/>
                    <a:pt x="0" y="6"/>
                  </a:cubicBezTo>
                  <a:cubicBezTo>
                    <a:pt x="0" y="3"/>
                    <a:pt x="2" y="0"/>
                    <a:pt x="6" y="0"/>
                  </a:cubicBezTo>
                  <a:cubicBezTo>
                    <a:pt x="282" y="0"/>
                    <a:pt x="282" y="0"/>
                    <a:pt x="282" y="0"/>
                  </a:cubicBezTo>
                  <a:cubicBezTo>
                    <a:pt x="285" y="0"/>
                    <a:pt x="288" y="3"/>
                    <a:pt x="288" y="6"/>
                  </a:cubicBezTo>
                  <a:cubicBezTo>
                    <a:pt x="288" y="10"/>
                    <a:pt x="285"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29" name="Forme libre 62"/>
            <p:cNvSpPr>
              <a:spLocks noEditPoints="1"/>
            </p:cNvSpPr>
            <p:nvPr/>
          </p:nvSpPr>
          <p:spPr bwMode="auto">
            <a:xfrm>
              <a:off x="6744" y="912"/>
              <a:ext cx="71" cy="104"/>
            </a:xfrm>
            <a:custGeom>
              <a:avLst/>
              <a:gdLst>
                <a:gd name="T0" fmla="*/ 42 w 48"/>
                <a:gd name="T1" fmla="*/ 72 h 72"/>
                <a:gd name="T2" fmla="*/ 6 w 48"/>
                <a:gd name="T3" fmla="*/ 72 h 72"/>
                <a:gd name="T4" fmla="*/ 0 w 48"/>
                <a:gd name="T5" fmla="*/ 66 h 72"/>
                <a:gd name="T6" fmla="*/ 0 w 48"/>
                <a:gd name="T7" fmla="*/ 6 h 72"/>
                <a:gd name="T8" fmla="*/ 6 w 48"/>
                <a:gd name="T9" fmla="*/ 0 h 72"/>
                <a:gd name="T10" fmla="*/ 42 w 48"/>
                <a:gd name="T11" fmla="*/ 0 h 72"/>
                <a:gd name="T12" fmla="*/ 48 w 48"/>
                <a:gd name="T13" fmla="*/ 6 h 72"/>
                <a:gd name="T14" fmla="*/ 48 w 48"/>
                <a:gd name="T15" fmla="*/ 66 h 72"/>
                <a:gd name="T16" fmla="*/ 42 w 48"/>
                <a:gd name="T17" fmla="*/ 72 h 72"/>
                <a:gd name="T18" fmla="*/ 12 w 48"/>
                <a:gd name="T19" fmla="*/ 60 h 72"/>
                <a:gd name="T20" fmla="*/ 36 w 48"/>
                <a:gd name="T21" fmla="*/ 60 h 72"/>
                <a:gd name="T22" fmla="*/ 36 w 48"/>
                <a:gd name="T23" fmla="*/ 12 h 72"/>
                <a:gd name="T24" fmla="*/ 12 w 48"/>
                <a:gd name="T25" fmla="*/ 12 h 72"/>
                <a:gd name="T26" fmla="*/ 12 w 48"/>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72">
                  <a:moveTo>
                    <a:pt x="42" y="72"/>
                  </a:moveTo>
                  <a:cubicBezTo>
                    <a:pt x="6" y="72"/>
                    <a:pt x="6" y="72"/>
                    <a:pt x="6" y="72"/>
                  </a:cubicBezTo>
                  <a:cubicBezTo>
                    <a:pt x="2" y="72"/>
                    <a:pt x="0" y="70"/>
                    <a:pt x="0" y="66"/>
                  </a:cubicBezTo>
                  <a:cubicBezTo>
                    <a:pt x="0" y="6"/>
                    <a:pt x="0" y="6"/>
                    <a:pt x="0" y="6"/>
                  </a:cubicBezTo>
                  <a:cubicBezTo>
                    <a:pt x="0" y="3"/>
                    <a:pt x="2" y="0"/>
                    <a:pt x="6" y="0"/>
                  </a:cubicBezTo>
                  <a:cubicBezTo>
                    <a:pt x="42" y="0"/>
                    <a:pt x="42" y="0"/>
                    <a:pt x="42" y="0"/>
                  </a:cubicBezTo>
                  <a:cubicBezTo>
                    <a:pt x="45" y="0"/>
                    <a:pt x="48" y="3"/>
                    <a:pt x="48" y="6"/>
                  </a:cubicBezTo>
                  <a:cubicBezTo>
                    <a:pt x="48" y="66"/>
                    <a:pt x="48" y="66"/>
                    <a:pt x="48" y="66"/>
                  </a:cubicBezTo>
                  <a:cubicBezTo>
                    <a:pt x="48" y="70"/>
                    <a:pt x="45" y="72"/>
                    <a:pt x="42" y="72"/>
                  </a:cubicBezTo>
                  <a:close/>
                  <a:moveTo>
                    <a:pt x="12" y="60"/>
                  </a:moveTo>
                  <a:cubicBezTo>
                    <a:pt x="36" y="60"/>
                    <a:pt x="36" y="60"/>
                    <a:pt x="36" y="60"/>
                  </a:cubicBezTo>
                  <a:cubicBezTo>
                    <a:pt x="36" y="12"/>
                    <a:pt x="36" y="12"/>
                    <a:pt x="36"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30" name="Forme libre 63"/>
            <p:cNvSpPr>
              <a:spLocks noEditPoints="1"/>
            </p:cNvSpPr>
            <p:nvPr/>
          </p:nvSpPr>
          <p:spPr bwMode="auto">
            <a:xfrm>
              <a:off x="6850" y="826"/>
              <a:ext cx="71" cy="190"/>
            </a:xfrm>
            <a:custGeom>
              <a:avLst/>
              <a:gdLst>
                <a:gd name="T0" fmla="*/ 42 w 48"/>
                <a:gd name="T1" fmla="*/ 132 h 132"/>
                <a:gd name="T2" fmla="*/ 6 w 48"/>
                <a:gd name="T3" fmla="*/ 132 h 132"/>
                <a:gd name="T4" fmla="*/ 0 w 48"/>
                <a:gd name="T5" fmla="*/ 126 h 132"/>
                <a:gd name="T6" fmla="*/ 0 w 48"/>
                <a:gd name="T7" fmla="*/ 6 h 132"/>
                <a:gd name="T8" fmla="*/ 6 w 48"/>
                <a:gd name="T9" fmla="*/ 0 h 132"/>
                <a:gd name="T10" fmla="*/ 42 w 48"/>
                <a:gd name="T11" fmla="*/ 0 h 132"/>
                <a:gd name="T12" fmla="*/ 48 w 48"/>
                <a:gd name="T13" fmla="*/ 6 h 132"/>
                <a:gd name="T14" fmla="*/ 48 w 48"/>
                <a:gd name="T15" fmla="*/ 126 h 132"/>
                <a:gd name="T16" fmla="*/ 42 w 48"/>
                <a:gd name="T17" fmla="*/ 132 h 132"/>
                <a:gd name="T18" fmla="*/ 12 w 48"/>
                <a:gd name="T19" fmla="*/ 120 h 132"/>
                <a:gd name="T20" fmla="*/ 36 w 48"/>
                <a:gd name="T21" fmla="*/ 120 h 132"/>
                <a:gd name="T22" fmla="*/ 36 w 48"/>
                <a:gd name="T23" fmla="*/ 12 h 132"/>
                <a:gd name="T24" fmla="*/ 12 w 48"/>
                <a:gd name="T25" fmla="*/ 12 h 132"/>
                <a:gd name="T26" fmla="*/ 12 w 48"/>
                <a:gd name="T27" fmla="*/ 12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132">
                  <a:moveTo>
                    <a:pt x="42" y="132"/>
                  </a:moveTo>
                  <a:cubicBezTo>
                    <a:pt x="6" y="132"/>
                    <a:pt x="6" y="132"/>
                    <a:pt x="6" y="132"/>
                  </a:cubicBezTo>
                  <a:cubicBezTo>
                    <a:pt x="2" y="132"/>
                    <a:pt x="0" y="130"/>
                    <a:pt x="0" y="126"/>
                  </a:cubicBezTo>
                  <a:cubicBezTo>
                    <a:pt x="0" y="6"/>
                    <a:pt x="0" y="6"/>
                    <a:pt x="0" y="6"/>
                  </a:cubicBezTo>
                  <a:cubicBezTo>
                    <a:pt x="0" y="3"/>
                    <a:pt x="2" y="0"/>
                    <a:pt x="6" y="0"/>
                  </a:cubicBezTo>
                  <a:cubicBezTo>
                    <a:pt x="42" y="0"/>
                    <a:pt x="42" y="0"/>
                    <a:pt x="42" y="0"/>
                  </a:cubicBezTo>
                  <a:cubicBezTo>
                    <a:pt x="45" y="0"/>
                    <a:pt x="48" y="3"/>
                    <a:pt x="48" y="6"/>
                  </a:cubicBezTo>
                  <a:cubicBezTo>
                    <a:pt x="48" y="126"/>
                    <a:pt x="48" y="126"/>
                    <a:pt x="48" y="126"/>
                  </a:cubicBezTo>
                  <a:cubicBezTo>
                    <a:pt x="48" y="130"/>
                    <a:pt x="45" y="132"/>
                    <a:pt x="42" y="132"/>
                  </a:cubicBezTo>
                  <a:close/>
                  <a:moveTo>
                    <a:pt x="12" y="120"/>
                  </a:moveTo>
                  <a:cubicBezTo>
                    <a:pt x="36" y="120"/>
                    <a:pt x="36" y="120"/>
                    <a:pt x="36" y="120"/>
                  </a:cubicBezTo>
                  <a:cubicBezTo>
                    <a:pt x="36" y="12"/>
                    <a:pt x="36" y="12"/>
                    <a:pt x="36" y="12"/>
                  </a:cubicBezTo>
                  <a:cubicBezTo>
                    <a:pt x="12" y="12"/>
                    <a:pt x="12" y="12"/>
                    <a:pt x="12" y="12"/>
                  </a:cubicBezTo>
                  <a:lnTo>
                    <a:pt x="12" y="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31" name="Forme libre 64"/>
            <p:cNvSpPr>
              <a:spLocks noEditPoints="1"/>
            </p:cNvSpPr>
            <p:nvPr/>
          </p:nvSpPr>
          <p:spPr bwMode="auto">
            <a:xfrm>
              <a:off x="6957" y="860"/>
              <a:ext cx="71" cy="156"/>
            </a:xfrm>
            <a:custGeom>
              <a:avLst/>
              <a:gdLst>
                <a:gd name="T0" fmla="*/ 42 w 48"/>
                <a:gd name="T1" fmla="*/ 108 h 108"/>
                <a:gd name="T2" fmla="*/ 6 w 48"/>
                <a:gd name="T3" fmla="*/ 108 h 108"/>
                <a:gd name="T4" fmla="*/ 0 w 48"/>
                <a:gd name="T5" fmla="*/ 102 h 108"/>
                <a:gd name="T6" fmla="*/ 0 w 48"/>
                <a:gd name="T7" fmla="*/ 6 h 108"/>
                <a:gd name="T8" fmla="*/ 6 w 48"/>
                <a:gd name="T9" fmla="*/ 0 h 108"/>
                <a:gd name="T10" fmla="*/ 42 w 48"/>
                <a:gd name="T11" fmla="*/ 0 h 108"/>
                <a:gd name="T12" fmla="*/ 48 w 48"/>
                <a:gd name="T13" fmla="*/ 6 h 108"/>
                <a:gd name="T14" fmla="*/ 48 w 48"/>
                <a:gd name="T15" fmla="*/ 102 h 108"/>
                <a:gd name="T16" fmla="*/ 42 w 48"/>
                <a:gd name="T17" fmla="*/ 108 h 108"/>
                <a:gd name="T18" fmla="*/ 12 w 48"/>
                <a:gd name="T19" fmla="*/ 96 h 108"/>
                <a:gd name="T20" fmla="*/ 36 w 48"/>
                <a:gd name="T21" fmla="*/ 96 h 108"/>
                <a:gd name="T22" fmla="*/ 36 w 48"/>
                <a:gd name="T23" fmla="*/ 12 h 108"/>
                <a:gd name="T24" fmla="*/ 12 w 48"/>
                <a:gd name="T25" fmla="*/ 12 h 108"/>
                <a:gd name="T26" fmla="*/ 12 w 48"/>
                <a:gd name="T27" fmla="*/ 9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108">
                  <a:moveTo>
                    <a:pt x="42" y="108"/>
                  </a:moveTo>
                  <a:cubicBezTo>
                    <a:pt x="6" y="108"/>
                    <a:pt x="6" y="108"/>
                    <a:pt x="6" y="108"/>
                  </a:cubicBezTo>
                  <a:cubicBezTo>
                    <a:pt x="2" y="108"/>
                    <a:pt x="0" y="106"/>
                    <a:pt x="0" y="102"/>
                  </a:cubicBezTo>
                  <a:cubicBezTo>
                    <a:pt x="0" y="6"/>
                    <a:pt x="0" y="6"/>
                    <a:pt x="0" y="6"/>
                  </a:cubicBezTo>
                  <a:cubicBezTo>
                    <a:pt x="0" y="3"/>
                    <a:pt x="2" y="0"/>
                    <a:pt x="6" y="0"/>
                  </a:cubicBezTo>
                  <a:cubicBezTo>
                    <a:pt x="42" y="0"/>
                    <a:pt x="42" y="0"/>
                    <a:pt x="42" y="0"/>
                  </a:cubicBezTo>
                  <a:cubicBezTo>
                    <a:pt x="45" y="0"/>
                    <a:pt x="48" y="3"/>
                    <a:pt x="48" y="6"/>
                  </a:cubicBezTo>
                  <a:cubicBezTo>
                    <a:pt x="48" y="102"/>
                    <a:pt x="48" y="102"/>
                    <a:pt x="48" y="102"/>
                  </a:cubicBezTo>
                  <a:cubicBezTo>
                    <a:pt x="48" y="106"/>
                    <a:pt x="45" y="108"/>
                    <a:pt x="42" y="108"/>
                  </a:cubicBezTo>
                  <a:close/>
                  <a:moveTo>
                    <a:pt x="12" y="96"/>
                  </a:moveTo>
                  <a:cubicBezTo>
                    <a:pt x="36" y="96"/>
                    <a:pt x="36" y="96"/>
                    <a:pt x="36" y="96"/>
                  </a:cubicBezTo>
                  <a:cubicBezTo>
                    <a:pt x="36" y="12"/>
                    <a:pt x="36" y="12"/>
                    <a:pt x="36" y="12"/>
                  </a:cubicBezTo>
                  <a:cubicBezTo>
                    <a:pt x="12" y="12"/>
                    <a:pt x="12" y="12"/>
                    <a:pt x="12" y="12"/>
                  </a:cubicBezTo>
                  <a:lnTo>
                    <a:pt x="12"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32" name="Forme libre 65"/>
            <p:cNvSpPr>
              <a:spLocks noEditPoints="1"/>
            </p:cNvSpPr>
            <p:nvPr/>
          </p:nvSpPr>
          <p:spPr bwMode="auto">
            <a:xfrm>
              <a:off x="7063" y="739"/>
              <a:ext cx="71" cy="277"/>
            </a:xfrm>
            <a:custGeom>
              <a:avLst/>
              <a:gdLst>
                <a:gd name="T0" fmla="*/ 42 w 48"/>
                <a:gd name="T1" fmla="*/ 192 h 192"/>
                <a:gd name="T2" fmla="*/ 6 w 48"/>
                <a:gd name="T3" fmla="*/ 192 h 192"/>
                <a:gd name="T4" fmla="*/ 0 w 48"/>
                <a:gd name="T5" fmla="*/ 186 h 192"/>
                <a:gd name="T6" fmla="*/ 0 w 48"/>
                <a:gd name="T7" fmla="*/ 6 h 192"/>
                <a:gd name="T8" fmla="*/ 6 w 48"/>
                <a:gd name="T9" fmla="*/ 0 h 192"/>
                <a:gd name="T10" fmla="*/ 42 w 48"/>
                <a:gd name="T11" fmla="*/ 0 h 192"/>
                <a:gd name="T12" fmla="*/ 48 w 48"/>
                <a:gd name="T13" fmla="*/ 6 h 192"/>
                <a:gd name="T14" fmla="*/ 48 w 48"/>
                <a:gd name="T15" fmla="*/ 186 h 192"/>
                <a:gd name="T16" fmla="*/ 42 w 48"/>
                <a:gd name="T17" fmla="*/ 192 h 192"/>
                <a:gd name="T18" fmla="*/ 12 w 48"/>
                <a:gd name="T19" fmla="*/ 180 h 192"/>
                <a:gd name="T20" fmla="*/ 36 w 48"/>
                <a:gd name="T21" fmla="*/ 180 h 192"/>
                <a:gd name="T22" fmla="*/ 36 w 48"/>
                <a:gd name="T23" fmla="*/ 12 h 192"/>
                <a:gd name="T24" fmla="*/ 12 w 48"/>
                <a:gd name="T25" fmla="*/ 12 h 192"/>
                <a:gd name="T26" fmla="*/ 12 w 48"/>
                <a:gd name="T27" fmla="*/ 18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192">
                  <a:moveTo>
                    <a:pt x="42" y="192"/>
                  </a:moveTo>
                  <a:cubicBezTo>
                    <a:pt x="6" y="192"/>
                    <a:pt x="6" y="192"/>
                    <a:pt x="6" y="192"/>
                  </a:cubicBezTo>
                  <a:cubicBezTo>
                    <a:pt x="2" y="192"/>
                    <a:pt x="0" y="190"/>
                    <a:pt x="0" y="186"/>
                  </a:cubicBezTo>
                  <a:cubicBezTo>
                    <a:pt x="0" y="6"/>
                    <a:pt x="0" y="6"/>
                    <a:pt x="0" y="6"/>
                  </a:cubicBezTo>
                  <a:cubicBezTo>
                    <a:pt x="0" y="3"/>
                    <a:pt x="2" y="0"/>
                    <a:pt x="6" y="0"/>
                  </a:cubicBezTo>
                  <a:cubicBezTo>
                    <a:pt x="42" y="0"/>
                    <a:pt x="42" y="0"/>
                    <a:pt x="42" y="0"/>
                  </a:cubicBezTo>
                  <a:cubicBezTo>
                    <a:pt x="45" y="0"/>
                    <a:pt x="48" y="3"/>
                    <a:pt x="48" y="6"/>
                  </a:cubicBezTo>
                  <a:cubicBezTo>
                    <a:pt x="48" y="186"/>
                    <a:pt x="48" y="186"/>
                    <a:pt x="48" y="186"/>
                  </a:cubicBezTo>
                  <a:cubicBezTo>
                    <a:pt x="48" y="190"/>
                    <a:pt x="45" y="192"/>
                    <a:pt x="42" y="192"/>
                  </a:cubicBezTo>
                  <a:close/>
                  <a:moveTo>
                    <a:pt x="12" y="180"/>
                  </a:moveTo>
                  <a:cubicBezTo>
                    <a:pt x="36" y="180"/>
                    <a:pt x="36" y="180"/>
                    <a:pt x="36" y="180"/>
                  </a:cubicBezTo>
                  <a:cubicBezTo>
                    <a:pt x="36" y="12"/>
                    <a:pt x="36" y="12"/>
                    <a:pt x="36" y="12"/>
                  </a:cubicBezTo>
                  <a:cubicBezTo>
                    <a:pt x="12" y="12"/>
                    <a:pt x="12" y="12"/>
                    <a:pt x="12" y="12"/>
                  </a:cubicBezTo>
                  <a:lnTo>
                    <a:pt x="12" y="1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33" name="Forme libre 66"/>
            <p:cNvSpPr>
              <a:spLocks noEditPoints="1"/>
            </p:cNvSpPr>
            <p:nvPr/>
          </p:nvSpPr>
          <p:spPr bwMode="auto">
            <a:xfrm>
              <a:off x="6753" y="774"/>
              <a:ext cx="53" cy="52"/>
            </a:xfrm>
            <a:custGeom>
              <a:avLst/>
              <a:gdLst>
                <a:gd name="T0" fmla="*/ 18 w 36"/>
                <a:gd name="T1" fmla="*/ 36 h 36"/>
                <a:gd name="T2" fmla="*/ 0 w 36"/>
                <a:gd name="T3" fmla="*/ 18 h 36"/>
                <a:gd name="T4" fmla="*/ 18 w 36"/>
                <a:gd name="T5" fmla="*/ 0 h 36"/>
                <a:gd name="T6" fmla="*/ 36 w 36"/>
                <a:gd name="T7" fmla="*/ 18 h 36"/>
                <a:gd name="T8" fmla="*/ 18 w 36"/>
                <a:gd name="T9" fmla="*/ 36 h 36"/>
                <a:gd name="T10" fmla="*/ 18 w 36"/>
                <a:gd name="T11" fmla="*/ 12 h 36"/>
                <a:gd name="T12" fmla="*/ 12 w 36"/>
                <a:gd name="T13" fmla="*/ 18 h 36"/>
                <a:gd name="T14" fmla="*/ 18 w 36"/>
                <a:gd name="T15" fmla="*/ 24 h 36"/>
                <a:gd name="T16" fmla="*/ 24 w 36"/>
                <a:gd name="T17" fmla="*/ 18 h 36"/>
                <a:gd name="T18" fmla="*/ 18 w 36"/>
                <a:gd name="T19" fmla="*/ 1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6">
                  <a:moveTo>
                    <a:pt x="18" y="36"/>
                  </a:moveTo>
                  <a:cubicBezTo>
                    <a:pt x="8" y="36"/>
                    <a:pt x="0" y="28"/>
                    <a:pt x="0" y="18"/>
                  </a:cubicBezTo>
                  <a:cubicBezTo>
                    <a:pt x="0" y="9"/>
                    <a:pt x="8" y="0"/>
                    <a:pt x="18" y="0"/>
                  </a:cubicBezTo>
                  <a:cubicBezTo>
                    <a:pt x="28" y="0"/>
                    <a:pt x="36" y="9"/>
                    <a:pt x="36" y="18"/>
                  </a:cubicBezTo>
                  <a:cubicBezTo>
                    <a:pt x="36" y="28"/>
                    <a:pt x="28" y="36"/>
                    <a:pt x="18" y="36"/>
                  </a:cubicBezTo>
                  <a:close/>
                  <a:moveTo>
                    <a:pt x="18" y="12"/>
                  </a:moveTo>
                  <a:cubicBezTo>
                    <a:pt x="14" y="12"/>
                    <a:pt x="12" y="15"/>
                    <a:pt x="12" y="18"/>
                  </a:cubicBezTo>
                  <a:cubicBezTo>
                    <a:pt x="12" y="22"/>
                    <a:pt x="14" y="24"/>
                    <a:pt x="18" y="24"/>
                  </a:cubicBezTo>
                  <a:cubicBezTo>
                    <a:pt x="21" y="24"/>
                    <a:pt x="24" y="22"/>
                    <a:pt x="24" y="18"/>
                  </a:cubicBezTo>
                  <a:cubicBezTo>
                    <a:pt x="24" y="15"/>
                    <a:pt x="21" y="12"/>
                    <a:pt x="1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34" name="Forme libre 67"/>
            <p:cNvSpPr>
              <a:spLocks noEditPoints="1"/>
            </p:cNvSpPr>
            <p:nvPr/>
          </p:nvSpPr>
          <p:spPr bwMode="auto">
            <a:xfrm>
              <a:off x="6859" y="687"/>
              <a:ext cx="53" cy="52"/>
            </a:xfrm>
            <a:custGeom>
              <a:avLst/>
              <a:gdLst>
                <a:gd name="T0" fmla="*/ 18 w 36"/>
                <a:gd name="T1" fmla="*/ 36 h 36"/>
                <a:gd name="T2" fmla="*/ 0 w 36"/>
                <a:gd name="T3" fmla="*/ 18 h 36"/>
                <a:gd name="T4" fmla="*/ 18 w 36"/>
                <a:gd name="T5" fmla="*/ 0 h 36"/>
                <a:gd name="T6" fmla="*/ 36 w 36"/>
                <a:gd name="T7" fmla="*/ 18 h 36"/>
                <a:gd name="T8" fmla="*/ 18 w 36"/>
                <a:gd name="T9" fmla="*/ 36 h 36"/>
                <a:gd name="T10" fmla="*/ 18 w 36"/>
                <a:gd name="T11" fmla="*/ 12 h 36"/>
                <a:gd name="T12" fmla="*/ 12 w 36"/>
                <a:gd name="T13" fmla="*/ 18 h 36"/>
                <a:gd name="T14" fmla="*/ 18 w 36"/>
                <a:gd name="T15" fmla="*/ 24 h 36"/>
                <a:gd name="T16" fmla="*/ 24 w 36"/>
                <a:gd name="T17" fmla="*/ 18 h 36"/>
                <a:gd name="T18" fmla="*/ 18 w 36"/>
                <a:gd name="T19" fmla="*/ 1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6">
                  <a:moveTo>
                    <a:pt x="18" y="36"/>
                  </a:moveTo>
                  <a:cubicBezTo>
                    <a:pt x="8" y="36"/>
                    <a:pt x="0" y="28"/>
                    <a:pt x="0" y="18"/>
                  </a:cubicBezTo>
                  <a:cubicBezTo>
                    <a:pt x="0" y="9"/>
                    <a:pt x="8" y="0"/>
                    <a:pt x="18" y="0"/>
                  </a:cubicBezTo>
                  <a:cubicBezTo>
                    <a:pt x="28" y="0"/>
                    <a:pt x="36" y="9"/>
                    <a:pt x="36" y="18"/>
                  </a:cubicBezTo>
                  <a:cubicBezTo>
                    <a:pt x="36" y="28"/>
                    <a:pt x="28" y="36"/>
                    <a:pt x="18" y="36"/>
                  </a:cubicBezTo>
                  <a:close/>
                  <a:moveTo>
                    <a:pt x="18" y="12"/>
                  </a:moveTo>
                  <a:cubicBezTo>
                    <a:pt x="14" y="12"/>
                    <a:pt x="12" y="15"/>
                    <a:pt x="12" y="18"/>
                  </a:cubicBezTo>
                  <a:cubicBezTo>
                    <a:pt x="12" y="22"/>
                    <a:pt x="14" y="24"/>
                    <a:pt x="18" y="24"/>
                  </a:cubicBezTo>
                  <a:cubicBezTo>
                    <a:pt x="21" y="24"/>
                    <a:pt x="24" y="22"/>
                    <a:pt x="24" y="18"/>
                  </a:cubicBezTo>
                  <a:cubicBezTo>
                    <a:pt x="24" y="15"/>
                    <a:pt x="21" y="12"/>
                    <a:pt x="1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35" name="Forme libre 68"/>
            <p:cNvSpPr>
              <a:spLocks noEditPoints="1"/>
            </p:cNvSpPr>
            <p:nvPr/>
          </p:nvSpPr>
          <p:spPr bwMode="auto">
            <a:xfrm>
              <a:off x="6966" y="722"/>
              <a:ext cx="53" cy="52"/>
            </a:xfrm>
            <a:custGeom>
              <a:avLst/>
              <a:gdLst>
                <a:gd name="T0" fmla="*/ 18 w 36"/>
                <a:gd name="T1" fmla="*/ 36 h 36"/>
                <a:gd name="T2" fmla="*/ 0 w 36"/>
                <a:gd name="T3" fmla="*/ 18 h 36"/>
                <a:gd name="T4" fmla="*/ 18 w 36"/>
                <a:gd name="T5" fmla="*/ 0 h 36"/>
                <a:gd name="T6" fmla="*/ 36 w 36"/>
                <a:gd name="T7" fmla="*/ 18 h 36"/>
                <a:gd name="T8" fmla="*/ 18 w 36"/>
                <a:gd name="T9" fmla="*/ 36 h 36"/>
                <a:gd name="T10" fmla="*/ 18 w 36"/>
                <a:gd name="T11" fmla="*/ 12 h 36"/>
                <a:gd name="T12" fmla="*/ 12 w 36"/>
                <a:gd name="T13" fmla="*/ 18 h 36"/>
                <a:gd name="T14" fmla="*/ 18 w 36"/>
                <a:gd name="T15" fmla="*/ 24 h 36"/>
                <a:gd name="T16" fmla="*/ 24 w 36"/>
                <a:gd name="T17" fmla="*/ 18 h 36"/>
                <a:gd name="T18" fmla="*/ 18 w 36"/>
                <a:gd name="T19" fmla="*/ 1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6">
                  <a:moveTo>
                    <a:pt x="18" y="36"/>
                  </a:moveTo>
                  <a:cubicBezTo>
                    <a:pt x="8" y="36"/>
                    <a:pt x="0" y="28"/>
                    <a:pt x="0" y="18"/>
                  </a:cubicBezTo>
                  <a:cubicBezTo>
                    <a:pt x="0" y="9"/>
                    <a:pt x="8" y="0"/>
                    <a:pt x="18" y="0"/>
                  </a:cubicBezTo>
                  <a:cubicBezTo>
                    <a:pt x="28" y="0"/>
                    <a:pt x="36" y="9"/>
                    <a:pt x="36" y="18"/>
                  </a:cubicBezTo>
                  <a:cubicBezTo>
                    <a:pt x="36" y="28"/>
                    <a:pt x="28" y="36"/>
                    <a:pt x="18" y="36"/>
                  </a:cubicBezTo>
                  <a:close/>
                  <a:moveTo>
                    <a:pt x="18" y="12"/>
                  </a:moveTo>
                  <a:cubicBezTo>
                    <a:pt x="14" y="12"/>
                    <a:pt x="12" y="15"/>
                    <a:pt x="12" y="18"/>
                  </a:cubicBezTo>
                  <a:cubicBezTo>
                    <a:pt x="12" y="22"/>
                    <a:pt x="14" y="24"/>
                    <a:pt x="18" y="24"/>
                  </a:cubicBezTo>
                  <a:cubicBezTo>
                    <a:pt x="21" y="24"/>
                    <a:pt x="24" y="22"/>
                    <a:pt x="24" y="18"/>
                  </a:cubicBezTo>
                  <a:cubicBezTo>
                    <a:pt x="24" y="15"/>
                    <a:pt x="21" y="12"/>
                    <a:pt x="1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36" name="Forme libre 69"/>
            <p:cNvSpPr>
              <a:spLocks noEditPoints="1"/>
            </p:cNvSpPr>
            <p:nvPr/>
          </p:nvSpPr>
          <p:spPr bwMode="auto">
            <a:xfrm>
              <a:off x="7072" y="600"/>
              <a:ext cx="54" cy="52"/>
            </a:xfrm>
            <a:custGeom>
              <a:avLst/>
              <a:gdLst>
                <a:gd name="T0" fmla="*/ 18 w 36"/>
                <a:gd name="T1" fmla="*/ 36 h 36"/>
                <a:gd name="T2" fmla="*/ 0 w 36"/>
                <a:gd name="T3" fmla="*/ 18 h 36"/>
                <a:gd name="T4" fmla="*/ 18 w 36"/>
                <a:gd name="T5" fmla="*/ 0 h 36"/>
                <a:gd name="T6" fmla="*/ 36 w 36"/>
                <a:gd name="T7" fmla="*/ 18 h 36"/>
                <a:gd name="T8" fmla="*/ 18 w 36"/>
                <a:gd name="T9" fmla="*/ 36 h 36"/>
                <a:gd name="T10" fmla="*/ 18 w 36"/>
                <a:gd name="T11" fmla="*/ 12 h 36"/>
                <a:gd name="T12" fmla="*/ 12 w 36"/>
                <a:gd name="T13" fmla="*/ 18 h 36"/>
                <a:gd name="T14" fmla="*/ 18 w 36"/>
                <a:gd name="T15" fmla="*/ 24 h 36"/>
                <a:gd name="T16" fmla="*/ 24 w 36"/>
                <a:gd name="T17" fmla="*/ 18 h 36"/>
                <a:gd name="T18" fmla="*/ 18 w 36"/>
                <a:gd name="T19" fmla="*/ 1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6">
                  <a:moveTo>
                    <a:pt x="18" y="36"/>
                  </a:moveTo>
                  <a:cubicBezTo>
                    <a:pt x="8" y="36"/>
                    <a:pt x="0" y="28"/>
                    <a:pt x="0" y="18"/>
                  </a:cubicBezTo>
                  <a:cubicBezTo>
                    <a:pt x="0" y="9"/>
                    <a:pt x="8" y="0"/>
                    <a:pt x="18" y="0"/>
                  </a:cubicBezTo>
                  <a:cubicBezTo>
                    <a:pt x="28" y="0"/>
                    <a:pt x="36" y="9"/>
                    <a:pt x="36" y="18"/>
                  </a:cubicBezTo>
                  <a:cubicBezTo>
                    <a:pt x="36" y="28"/>
                    <a:pt x="28" y="36"/>
                    <a:pt x="18" y="36"/>
                  </a:cubicBezTo>
                  <a:close/>
                  <a:moveTo>
                    <a:pt x="18" y="12"/>
                  </a:moveTo>
                  <a:cubicBezTo>
                    <a:pt x="14" y="12"/>
                    <a:pt x="12" y="15"/>
                    <a:pt x="12" y="18"/>
                  </a:cubicBezTo>
                  <a:cubicBezTo>
                    <a:pt x="12" y="22"/>
                    <a:pt x="14" y="24"/>
                    <a:pt x="18" y="24"/>
                  </a:cubicBezTo>
                  <a:cubicBezTo>
                    <a:pt x="21" y="24"/>
                    <a:pt x="24" y="22"/>
                    <a:pt x="24" y="18"/>
                  </a:cubicBezTo>
                  <a:cubicBezTo>
                    <a:pt x="24" y="15"/>
                    <a:pt x="21" y="12"/>
                    <a:pt x="1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37" name="Forme libre 70"/>
            <p:cNvSpPr>
              <a:spLocks/>
            </p:cNvSpPr>
            <p:nvPr/>
          </p:nvSpPr>
          <p:spPr bwMode="auto">
            <a:xfrm>
              <a:off x="6782" y="714"/>
              <a:ext cx="99" cy="84"/>
            </a:xfrm>
            <a:custGeom>
              <a:avLst/>
              <a:gdLst>
                <a:gd name="T0" fmla="*/ 7 w 67"/>
                <a:gd name="T1" fmla="*/ 58 h 58"/>
                <a:gd name="T2" fmla="*/ 2 w 67"/>
                <a:gd name="T3" fmla="*/ 56 h 58"/>
                <a:gd name="T4" fmla="*/ 3 w 67"/>
                <a:gd name="T5" fmla="*/ 47 h 58"/>
                <a:gd name="T6" fmla="*/ 57 w 67"/>
                <a:gd name="T7" fmla="*/ 3 h 58"/>
                <a:gd name="T8" fmla="*/ 65 w 67"/>
                <a:gd name="T9" fmla="*/ 3 h 58"/>
                <a:gd name="T10" fmla="*/ 64 w 67"/>
                <a:gd name="T11" fmla="*/ 12 h 58"/>
                <a:gd name="T12" fmla="*/ 11 w 67"/>
                <a:gd name="T13" fmla="*/ 56 h 58"/>
                <a:gd name="T14" fmla="*/ 7 w 67"/>
                <a:gd name="T15" fmla="*/ 58 h 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58">
                  <a:moveTo>
                    <a:pt x="7" y="58"/>
                  </a:moveTo>
                  <a:cubicBezTo>
                    <a:pt x="5" y="58"/>
                    <a:pt x="3" y="57"/>
                    <a:pt x="2" y="56"/>
                  </a:cubicBezTo>
                  <a:cubicBezTo>
                    <a:pt x="0" y="53"/>
                    <a:pt x="0" y="49"/>
                    <a:pt x="3" y="47"/>
                  </a:cubicBezTo>
                  <a:cubicBezTo>
                    <a:pt x="57" y="3"/>
                    <a:pt x="57" y="3"/>
                    <a:pt x="57" y="3"/>
                  </a:cubicBezTo>
                  <a:cubicBezTo>
                    <a:pt x="59" y="0"/>
                    <a:pt x="63" y="1"/>
                    <a:pt x="65" y="3"/>
                  </a:cubicBezTo>
                  <a:cubicBezTo>
                    <a:pt x="67" y="6"/>
                    <a:pt x="67" y="10"/>
                    <a:pt x="64" y="12"/>
                  </a:cubicBezTo>
                  <a:cubicBezTo>
                    <a:pt x="11" y="56"/>
                    <a:pt x="11" y="56"/>
                    <a:pt x="11" y="56"/>
                  </a:cubicBezTo>
                  <a:cubicBezTo>
                    <a:pt x="10" y="57"/>
                    <a:pt x="8" y="58"/>
                    <a:pt x="7"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38" name="Forme libre 71"/>
            <p:cNvSpPr>
              <a:spLocks/>
            </p:cNvSpPr>
            <p:nvPr/>
          </p:nvSpPr>
          <p:spPr bwMode="auto">
            <a:xfrm>
              <a:off x="6892" y="708"/>
              <a:ext cx="93" cy="44"/>
            </a:xfrm>
            <a:custGeom>
              <a:avLst/>
              <a:gdLst>
                <a:gd name="T0" fmla="*/ 57 w 63"/>
                <a:gd name="T1" fmla="*/ 30 h 30"/>
                <a:gd name="T2" fmla="*/ 55 w 63"/>
                <a:gd name="T3" fmla="*/ 29 h 30"/>
                <a:gd name="T4" fmla="*/ 5 w 63"/>
                <a:gd name="T5" fmla="*/ 13 h 30"/>
                <a:gd name="T6" fmla="*/ 1 w 63"/>
                <a:gd name="T7" fmla="*/ 5 h 30"/>
                <a:gd name="T8" fmla="*/ 9 w 63"/>
                <a:gd name="T9" fmla="*/ 2 h 30"/>
                <a:gd name="T10" fmla="*/ 58 w 63"/>
                <a:gd name="T11" fmla="*/ 18 h 30"/>
                <a:gd name="T12" fmla="*/ 62 w 63"/>
                <a:gd name="T13" fmla="*/ 26 h 30"/>
                <a:gd name="T14" fmla="*/ 57 w 63"/>
                <a:gd name="T15" fmla="*/ 30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30">
                  <a:moveTo>
                    <a:pt x="57" y="30"/>
                  </a:moveTo>
                  <a:cubicBezTo>
                    <a:pt x="56" y="30"/>
                    <a:pt x="55" y="30"/>
                    <a:pt x="55" y="29"/>
                  </a:cubicBezTo>
                  <a:cubicBezTo>
                    <a:pt x="5" y="13"/>
                    <a:pt x="5" y="13"/>
                    <a:pt x="5" y="13"/>
                  </a:cubicBezTo>
                  <a:cubicBezTo>
                    <a:pt x="2" y="12"/>
                    <a:pt x="0" y="8"/>
                    <a:pt x="1" y="5"/>
                  </a:cubicBezTo>
                  <a:cubicBezTo>
                    <a:pt x="2" y="2"/>
                    <a:pt x="6" y="0"/>
                    <a:pt x="9" y="2"/>
                  </a:cubicBezTo>
                  <a:cubicBezTo>
                    <a:pt x="58" y="18"/>
                    <a:pt x="58" y="18"/>
                    <a:pt x="58" y="18"/>
                  </a:cubicBezTo>
                  <a:cubicBezTo>
                    <a:pt x="62" y="19"/>
                    <a:pt x="63" y="23"/>
                    <a:pt x="62" y="26"/>
                  </a:cubicBezTo>
                  <a:cubicBezTo>
                    <a:pt x="61" y="28"/>
                    <a:pt x="59" y="30"/>
                    <a:pt x="57"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39" name="Forme libre 72"/>
            <p:cNvSpPr>
              <a:spLocks/>
            </p:cNvSpPr>
            <p:nvPr/>
          </p:nvSpPr>
          <p:spPr bwMode="auto">
            <a:xfrm>
              <a:off x="6994" y="630"/>
              <a:ext cx="103" cy="113"/>
            </a:xfrm>
            <a:custGeom>
              <a:avLst/>
              <a:gdLst>
                <a:gd name="T0" fmla="*/ 6 w 70"/>
                <a:gd name="T1" fmla="*/ 78 h 78"/>
                <a:gd name="T2" fmla="*/ 3 w 70"/>
                <a:gd name="T3" fmla="*/ 77 h 78"/>
                <a:gd name="T4" fmla="*/ 2 w 70"/>
                <a:gd name="T5" fmla="*/ 68 h 78"/>
                <a:gd name="T6" fmla="*/ 58 w 70"/>
                <a:gd name="T7" fmla="*/ 3 h 78"/>
                <a:gd name="T8" fmla="*/ 67 w 70"/>
                <a:gd name="T9" fmla="*/ 2 h 78"/>
                <a:gd name="T10" fmla="*/ 67 w 70"/>
                <a:gd name="T11" fmla="*/ 10 h 78"/>
                <a:gd name="T12" fmla="*/ 11 w 70"/>
                <a:gd name="T13" fmla="*/ 76 h 78"/>
                <a:gd name="T14" fmla="*/ 6 w 70"/>
                <a:gd name="T15" fmla="*/ 78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0" h="78">
                  <a:moveTo>
                    <a:pt x="6" y="78"/>
                  </a:moveTo>
                  <a:cubicBezTo>
                    <a:pt x="5" y="78"/>
                    <a:pt x="4" y="78"/>
                    <a:pt x="3" y="77"/>
                  </a:cubicBezTo>
                  <a:cubicBezTo>
                    <a:pt x="0" y="75"/>
                    <a:pt x="0" y="71"/>
                    <a:pt x="2" y="68"/>
                  </a:cubicBezTo>
                  <a:cubicBezTo>
                    <a:pt x="58" y="3"/>
                    <a:pt x="58" y="3"/>
                    <a:pt x="58" y="3"/>
                  </a:cubicBezTo>
                  <a:cubicBezTo>
                    <a:pt x="60" y="0"/>
                    <a:pt x="64" y="0"/>
                    <a:pt x="67" y="2"/>
                  </a:cubicBezTo>
                  <a:cubicBezTo>
                    <a:pt x="69" y="4"/>
                    <a:pt x="70" y="8"/>
                    <a:pt x="67" y="10"/>
                  </a:cubicBezTo>
                  <a:cubicBezTo>
                    <a:pt x="11" y="76"/>
                    <a:pt x="11" y="76"/>
                    <a:pt x="11" y="76"/>
                  </a:cubicBezTo>
                  <a:cubicBezTo>
                    <a:pt x="10" y="78"/>
                    <a:pt x="8" y="78"/>
                    <a:pt x="6"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grpSp>
      <p:sp>
        <p:nvSpPr>
          <p:cNvPr id="41" name="ZoneTexte 40">
            <a:extLst>
              <a:ext uri="{FF2B5EF4-FFF2-40B4-BE49-F238E27FC236}">
                <a16:creationId xmlns:a16="http://schemas.microsoft.com/office/drawing/2014/main" id="{E99EA4EF-EFCB-4303-9CF7-72CA5E836841}"/>
              </a:ext>
            </a:extLst>
          </p:cNvPr>
          <p:cNvSpPr txBox="1"/>
          <p:nvPr/>
        </p:nvSpPr>
        <p:spPr>
          <a:xfrm>
            <a:off x="4619625" y="561975"/>
            <a:ext cx="6960393" cy="5728235"/>
          </a:xfrm>
          <a:prstGeom prst="rect">
            <a:avLst/>
          </a:prstGeom>
          <a:noFill/>
        </p:spPr>
        <p:txBody>
          <a:bodyPr wrap="square">
            <a:spAutoFit/>
          </a:bodyPr>
          <a:lstStyle/>
          <a:p>
            <a:pPr algn="r" rtl="1">
              <a:lnSpc>
                <a:spcPct val="115000"/>
              </a:lnSpc>
              <a:spcAft>
                <a:spcPts val="1000"/>
              </a:spcAft>
            </a:pPr>
            <a:r>
              <a:rPr lang="ar-SA" sz="2400" dirty="0">
                <a:solidFill>
                  <a:schemeClr val="bg1"/>
                </a:solidFill>
                <a:effectLst/>
                <a:latin typeface="Calibri" panose="020F0502020204030204" pitchFamily="34" charset="0"/>
                <a:ea typeface="Calibri" panose="020F0502020204030204" pitchFamily="34" charset="0"/>
                <a:cs typeface="Simplified Arabic" panose="02020603050405020304" pitchFamily="18" charset="-78"/>
              </a:rPr>
              <a:t>تسعى الشركات متعددة الجنسيات إلى تحقيق ميزة تنافسية تمكنها من الصمود والبقاء المستمر في السوق الدولي، وعليه، فهي تحرص جاهدة على إعداد موارد بشرية دولية مؤهلة وكفئة قادرة على خوض ميدان المنافسة الدولية. وإن قيامها بعملية الانتقاء الجيد لا يكفي لنجاح مواردها البشرية، وإنما يقتضي تدريبهم من أجل ضمان إتمام المهمة الدولية، من خلال تسطير برامج تدريب ثقافية وأخرى، تسعى من خلالها تقليص الفجوة بين ثقافة البلد المضيف والذي من المنتظر أن يعمل فيه الموظف المغترب، وبلده الأصلي، خصوصا إذا كانت ثقافة البلدين متباينة، ولتالي التغلب على المشاكل والصعوبات والأحداث غير المتوقعة في ثقافة البلد المضيف</a:t>
            </a:r>
            <a:endParaRPr lang="fr-FR" sz="2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1000"/>
              </a:spcAft>
            </a:pPr>
            <a:r>
              <a:rPr lang="ar-SA" sz="2400" dirty="0">
                <a:solidFill>
                  <a:schemeClr val="bg1"/>
                </a:solidFill>
                <a:effectLst/>
                <a:latin typeface="Calibri" panose="020F0502020204030204" pitchFamily="34" charset="0"/>
                <a:ea typeface="Calibri" panose="020F0502020204030204" pitchFamily="34" charset="0"/>
                <a:cs typeface="Simplified Arabic" panose="02020603050405020304" pitchFamily="18" charset="-78"/>
              </a:rPr>
              <a:t>فما المقصود بالتدريب الدولي</a:t>
            </a:r>
            <a:r>
              <a:rPr lang="ar-DZ" sz="2400" dirty="0">
                <a:solidFill>
                  <a:schemeClr val="bg1"/>
                </a:solidFill>
                <a:effectLst/>
                <a:latin typeface="Calibri" panose="020F0502020204030204" pitchFamily="34" charset="0"/>
                <a:ea typeface="Calibri" panose="020F0502020204030204" pitchFamily="34" charset="0"/>
                <a:cs typeface="Simplified Arabic" panose="02020603050405020304" pitchFamily="18" charset="-78"/>
              </a:rPr>
              <a:t>؟</a:t>
            </a:r>
            <a:r>
              <a:rPr lang="ar-SA" sz="2400" dirty="0">
                <a:solidFill>
                  <a:schemeClr val="bg1"/>
                </a:solidFill>
                <a:effectLst/>
                <a:latin typeface="Calibri" panose="020F0502020204030204" pitchFamily="34" charset="0"/>
                <a:ea typeface="Calibri" panose="020F0502020204030204" pitchFamily="34" charset="0"/>
                <a:cs typeface="Simplified Arabic" panose="02020603050405020304" pitchFamily="18" charset="-78"/>
              </a:rPr>
              <a:t> وماهية انواعه وطرقه</a:t>
            </a:r>
            <a:r>
              <a:rPr lang="ar-DZ" sz="2400" dirty="0">
                <a:solidFill>
                  <a:schemeClr val="bg1"/>
                </a:solidFill>
                <a:effectLst/>
                <a:latin typeface="Calibri" panose="020F0502020204030204" pitchFamily="34" charset="0"/>
                <a:ea typeface="Calibri" panose="020F0502020204030204" pitchFamily="34" charset="0"/>
                <a:cs typeface="Simplified Arabic" panose="02020603050405020304" pitchFamily="18" charset="-78"/>
              </a:rPr>
              <a:t>؟</a:t>
            </a:r>
            <a:r>
              <a:rPr lang="ar-SA" sz="2400" dirty="0">
                <a:solidFill>
                  <a:schemeClr val="bg1"/>
                </a:solidFill>
                <a:effectLst/>
                <a:latin typeface="Calibri" panose="020F0502020204030204" pitchFamily="34" charset="0"/>
                <a:ea typeface="Calibri" panose="020F0502020204030204" pitchFamily="34" charset="0"/>
                <a:cs typeface="Simplified Arabic" panose="02020603050405020304" pitchFamily="18" charset="-78"/>
              </a:rPr>
              <a:t> وكذا ماهية التدريب الثقافي ومراحلة </a:t>
            </a:r>
            <a:r>
              <a:rPr lang="ar-DZ" sz="2400" dirty="0">
                <a:solidFill>
                  <a:schemeClr val="bg1"/>
                </a:solidFill>
                <a:effectLst/>
                <a:latin typeface="Calibri" panose="020F0502020204030204" pitchFamily="34" charset="0"/>
                <a:ea typeface="Calibri" panose="020F0502020204030204" pitchFamily="34" charset="0"/>
                <a:cs typeface="Simplified Arabic" panose="02020603050405020304" pitchFamily="18" charset="-78"/>
              </a:rPr>
              <a:t>؟</a:t>
            </a:r>
            <a:r>
              <a:rPr lang="ar-SA" sz="2400" dirty="0" err="1">
                <a:solidFill>
                  <a:schemeClr val="bg1"/>
                </a:solidFill>
                <a:effectLst/>
                <a:latin typeface="Calibri" panose="020F0502020204030204" pitchFamily="34" charset="0"/>
                <a:ea typeface="Calibri" panose="020F0502020204030204" pitchFamily="34" charset="0"/>
                <a:cs typeface="Simplified Arabic" panose="02020603050405020304" pitchFamily="18" charset="-78"/>
              </a:rPr>
              <a:t>وماهو</a:t>
            </a:r>
            <a:r>
              <a:rPr lang="ar-SA" sz="2400" dirty="0">
                <a:solidFill>
                  <a:schemeClr val="bg1"/>
                </a:solidFill>
                <a:effectLst/>
                <a:latin typeface="Calibri" panose="020F0502020204030204" pitchFamily="34" charset="0"/>
                <a:ea typeface="Calibri" panose="020F0502020204030204" pitchFamily="34" charset="0"/>
                <a:cs typeface="Simplified Arabic" panose="02020603050405020304" pitchFamily="18" charset="-78"/>
              </a:rPr>
              <a:t> دور التدريب في </a:t>
            </a:r>
            <a:r>
              <a:rPr lang="ar-SA" sz="2400" dirty="0" err="1">
                <a:solidFill>
                  <a:schemeClr val="bg1"/>
                </a:solidFill>
                <a:effectLst/>
                <a:latin typeface="Calibri" panose="020F0502020204030204" pitchFamily="34" charset="0"/>
                <a:ea typeface="Calibri" panose="020F0502020204030204" pitchFamily="34" charset="0"/>
                <a:cs typeface="Simplified Arabic" panose="02020603050405020304" pitchFamily="18" charset="-78"/>
              </a:rPr>
              <a:t>الحدمن</a:t>
            </a:r>
            <a:r>
              <a:rPr lang="ar-SA" sz="2400" dirty="0">
                <a:solidFill>
                  <a:schemeClr val="bg1"/>
                </a:solidFill>
                <a:effectLst/>
                <a:latin typeface="Calibri" panose="020F0502020204030204" pitchFamily="34" charset="0"/>
                <a:ea typeface="Calibri" panose="020F0502020204030204" pitchFamily="34" charset="0"/>
                <a:cs typeface="Simplified Arabic" panose="02020603050405020304" pitchFamily="18" charset="-78"/>
              </a:rPr>
              <a:t> فشل الموظفين المغتربين </a:t>
            </a:r>
            <a:r>
              <a:rPr lang="ar-DZ" sz="2400" dirty="0">
                <a:solidFill>
                  <a:schemeClr val="bg1"/>
                </a:solidFill>
                <a:effectLst/>
                <a:latin typeface="Calibri" panose="020F0502020204030204" pitchFamily="34" charset="0"/>
                <a:ea typeface="Calibri" panose="020F0502020204030204" pitchFamily="34" charset="0"/>
                <a:cs typeface="Simplified Arabic" panose="02020603050405020304" pitchFamily="18" charset="-78"/>
              </a:rPr>
              <a:t>؟</a:t>
            </a:r>
            <a:endParaRPr lang="fr-FR" sz="2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6266303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DD651B61-325E-4E73-8445-38B0DE8AAA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32" name="Rectangle 31">
            <a:extLst>
              <a:ext uri="{FF2B5EF4-FFF2-40B4-BE49-F238E27FC236}">
                <a16:creationId xmlns:a16="http://schemas.microsoft.com/office/drawing/2014/main" id="{B42E5253-D3AC-4AC2-B766-8B34F13C2F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34" name="Rectangle 33">
            <a:extLst>
              <a:ext uri="{FF2B5EF4-FFF2-40B4-BE49-F238E27FC236}">
                <a16:creationId xmlns:a16="http://schemas.microsoft.com/office/drawing/2014/main" id="{10AE8D57-436A-4073-9A75-15BB5949F8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6" name="Rectangle 35">
            <a:extLst>
              <a:ext uri="{FF2B5EF4-FFF2-40B4-BE49-F238E27FC236}">
                <a16:creationId xmlns:a16="http://schemas.microsoft.com/office/drawing/2014/main" id="{E2852671-8EB6-4EAF-8AF8-65CF3FD66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useBgFill="1">
        <p:nvSpPr>
          <p:cNvPr id="38" name="Rectangle 37">
            <a:extLst>
              <a:ext uri="{FF2B5EF4-FFF2-40B4-BE49-F238E27FC236}">
                <a16:creationId xmlns:a16="http://schemas.microsoft.com/office/drawing/2014/main" id="{CCB5977A-5CE8-4D01-A784-06EA14C2A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dirty="0"/>
          </a:p>
        </p:txBody>
      </p:sp>
      <p:sp>
        <p:nvSpPr>
          <p:cNvPr id="40" name="Rectangle 39">
            <a:extLst>
              <a:ext uri="{FF2B5EF4-FFF2-40B4-BE49-F238E27FC236}">
                <a16:creationId xmlns:a16="http://schemas.microsoft.com/office/drawing/2014/main" id="{0F02942D-A53B-4A35-B44C-EEFD824131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42" name="Rectangle 41">
            <a:extLst>
              <a:ext uri="{FF2B5EF4-FFF2-40B4-BE49-F238E27FC236}">
                <a16:creationId xmlns:a16="http://schemas.microsoft.com/office/drawing/2014/main" id="{375F3C53-82B4-457B-87C8-9077A906B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4" name="Rectangle 43">
            <a:extLst>
              <a:ext uri="{FF2B5EF4-FFF2-40B4-BE49-F238E27FC236}">
                <a16:creationId xmlns:a16="http://schemas.microsoft.com/office/drawing/2014/main" id="{5A4487F9-8FD4-4FDA-899F-491058506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46" name="Rectangle 45">
            <a:extLst>
              <a:ext uri="{FF2B5EF4-FFF2-40B4-BE49-F238E27FC236}">
                <a16:creationId xmlns:a16="http://schemas.microsoft.com/office/drawing/2014/main" id="{ACD9B3A4-4B72-4F8E-9D87-2D150F2ADC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883" y="4432079"/>
            <a:ext cx="11274641" cy="1968721"/>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re 1"/>
          <p:cNvSpPr>
            <a:spLocks noGrp="1"/>
          </p:cNvSpPr>
          <p:nvPr>
            <p:ph type="title"/>
          </p:nvPr>
        </p:nvSpPr>
        <p:spPr>
          <a:xfrm>
            <a:off x="581191" y="4610099"/>
            <a:ext cx="10993549" cy="1066801"/>
          </a:xfrm>
        </p:spPr>
        <p:txBody>
          <a:bodyPr vert="horz" lIns="91440" tIns="45720" rIns="91440" bIns="45720" rtlCol="0" anchor="b">
            <a:normAutofit/>
          </a:bodyPr>
          <a:lstStyle/>
          <a:p>
            <a:pPr rtl="0"/>
            <a:r>
              <a:rPr lang="fr-FR" sz="3600" dirty="0">
                <a:solidFill>
                  <a:srgbClr val="FFFFFF"/>
                </a:solidFill>
              </a:rPr>
              <a:t>Budget produit</a:t>
            </a:r>
          </a:p>
        </p:txBody>
      </p:sp>
      <p:graphicFrame>
        <p:nvGraphicFramePr>
          <p:cNvPr id="25" name="Table 24">
            <a:extLst>
              <a:ext uri="{FF2B5EF4-FFF2-40B4-BE49-F238E27FC236}">
                <a16:creationId xmlns:a16="http://schemas.microsoft.com/office/drawing/2014/main" id="{5D8604A5-3C19-4E34-BC07-2D70253A4CAD}"/>
              </a:ext>
            </a:extLst>
          </p:cNvPr>
          <p:cNvGraphicFramePr>
            <a:graphicFrameLocks noGrp="1"/>
          </p:cNvGraphicFramePr>
          <p:nvPr>
            <p:extLst>
              <p:ext uri="{D42A27DB-BD31-4B8C-83A1-F6EECF244321}">
                <p14:modId xmlns:p14="http://schemas.microsoft.com/office/powerpoint/2010/main" val="306894135"/>
              </p:ext>
            </p:extLst>
          </p:nvPr>
        </p:nvGraphicFramePr>
        <p:xfrm>
          <a:off x="944531" y="874608"/>
          <a:ext cx="10273349" cy="3257460"/>
        </p:xfrm>
        <a:graphic>
          <a:graphicData uri="http://schemas.openxmlformats.org/drawingml/2006/table">
            <a:tbl>
              <a:tblPr firstRow="1" firstCol="1">
                <a:tableStyleId>{69012ECD-51FC-41F1-AA8D-1B2483CD663E}</a:tableStyleId>
              </a:tblPr>
              <a:tblGrid>
                <a:gridCol w="1006262">
                  <a:extLst>
                    <a:ext uri="{9D8B030D-6E8A-4147-A177-3AD203B41FA5}">
                      <a16:colId xmlns:a16="http://schemas.microsoft.com/office/drawing/2014/main" val="1173992025"/>
                    </a:ext>
                  </a:extLst>
                </a:gridCol>
                <a:gridCol w="1242165">
                  <a:extLst>
                    <a:ext uri="{9D8B030D-6E8A-4147-A177-3AD203B41FA5}">
                      <a16:colId xmlns:a16="http://schemas.microsoft.com/office/drawing/2014/main" val="115202853"/>
                    </a:ext>
                  </a:extLst>
                </a:gridCol>
                <a:gridCol w="1329450">
                  <a:extLst>
                    <a:ext uri="{9D8B030D-6E8A-4147-A177-3AD203B41FA5}">
                      <a16:colId xmlns:a16="http://schemas.microsoft.com/office/drawing/2014/main" val="1010693434"/>
                    </a:ext>
                  </a:extLst>
                </a:gridCol>
                <a:gridCol w="1305859">
                  <a:extLst>
                    <a:ext uri="{9D8B030D-6E8A-4147-A177-3AD203B41FA5}">
                      <a16:colId xmlns:a16="http://schemas.microsoft.com/office/drawing/2014/main" val="608292439"/>
                    </a:ext>
                  </a:extLst>
                </a:gridCol>
                <a:gridCol w="1529968">
                  <a:extLst>
                    <a:ext uri="{9D8B030D-6E8A-4147-A177-3AD203B41FA5}">
                      <a16:colId xmlns:a16="http://schemas.microsoft.com/office/drawing/2014/main" val="1007882540"/>
                    </a:ext>
                  </a:extLst>
                </a:gridCol>
                <a:gridCol w="2030081">
                  <a:extLst>
                    <a:ext uri="{9D8B030D-6E8A-4147-A177-3AD203B41FA5}">
                      <a16:colId xmlns:a16="http://schemas.microsoft.com/office/drawing/2014/main" val="3778082769"/>
                    </a:ext>
                  </a:extLst>
                </a:gridCol>
                <a:gridCol w="1829564">
                  <a:extLst>
                    <a:ext uri="{9D8B030D-6E8A-4147-A177-3AD203B41FA5}">
                      <a16:colId xmlns:a16="http://schemas.microsoft.com/office/drawing/2014/main" val="1136644251"/>
                    </a:ext>
                  </a:extLst>
                </a:gridCol>
              </a:tblGrid>
              <a:tr h="647836">
                <a:tc>
                  <a:txBody>
                    <a:bodyPr/>
                    <a:lstStyle/>
                    <a:p>
                      <a:pPr algn="ctr" rtl="0"/>
                      <a:endParaRPr lang="fr-FR" sz="3300" noProof="0" dirty="0">
                        <a:solidFill>
                          <a:schemeClr val="bg1"/>
                        </a:solidFill>
                      </a:endParaRPr>
                    </a:p>
                  </a:txBody>
                  <a:tcPr marL="163194" marR="163194" marT="81598" marB="81598" anchor="ctr">
                    <a:lnL w="12700" cap="rnd" cmpd="sng" algn="ctr">
                      <a:noFill/>
                      <a:prstDash val="solid"/>
                    </a:lnL>
                    <a:lnR>
                      <a:noFill/>
                    </a:lnR>
                    <a:lnT w="12700" cap="rnd" cmpd="sng" algn="ctr">
                      <a:noFill/>
                      <a:prstDash val="solid"/>
                    </a:lnT>
                    <a:lnB>
                      <a:noFill/>
                    </a:lnB>
                    <a:lnTlToBr w="12700" cmpd="sng">
                      <a:noFill/>
                      <a:prstDash val="solid"/>
                    </a:lnTlToBr>
                    <a:lnBlToTr w="12700" cmpd="sng">
                      <a:noFill/>
                      <a:prstDash val="solid"/>
                    </a:lnBlToTr>
                  </a:tcPr>
                </a:tc>
                <a:tc>
                  <a:txBody>
                    <a:bodyPr/>
                    <a:lstStyle/>
                    <a:p>
                      <a:pPr algn="ctr" rtl="0"/>
                      <a:r>
                        <a:rPr lang="fr-FR" sz="2800" noProof="0" dirty="0"/>
                        <a:t>AAA</a:t>
                      </a:r>
                      <a:endParaRPr lang="fr-FR" sz="2800" b="0" noProof="0" dirty="0">
                        <a:solidFill>
                          <a:schemeClr val="bg1"/>
                        </a:solidFill>
                        <a:latin typeface="+mj-lt"/>
                      </a:endParaRPr>
                    </a:p>
                  </a:txBody>
                  <a:tcPr marL="163194" marR="163194" marT="81598" marB="81598" anchor="ctr">
                    <a:lnL>
                      <a:noFill/>
                    </a:lnL>
                    <a:lnR>
                      <a:noFill/>
                    </a:lnR>
                    <a:lnT w="12700" cap="rnd" cmpd="sng" algn="ctr">
                      <a:noFill/>
                      <a:prstDash val="solid"/>
                    </a:lnT>
                    <a:lnB>
                      <a:noFill/>
                    </a:lnB>
                    <a:lnTlToBr w="12700" cmpd="sng">
                      <a:noFill/>
                      <a:prstDash val="solid"/>
                    </a:lnTlToBr>
                    <a:lnBlToTr w="12700" cmpd="sng">
                      <a:noFill/>
                      <a:prstDash val="solid"/>
                    </a:lnBlToTr>
                  </a:tcPr>
                </a:tc>
                <a:tc>
                  <a:txBody>
                    <a:bodyPr/>
                    <a:lstStyle/>
                    <a:p>
                      <a:pPr algn="ctr" rtl="0"/>
                      <a:r>
                        <a:rPr lang="fr-FR" sz="2800" noProof="0" dirty="0"/>
                        <a:t>BBB</a:t>
                      </a:r>
                      <a:endParaRPr lang="fr-FR" sz="2800" b="0" noProof="0" dirty="0">
                        <a:solidFill>
                          <a:schemeClr val="bg1"/>
                        </a:solidFill>
                        <a:latin typeface="+mj-lt"/>
                      </a:endParaRPr>
                    </a:p>
                  </a:txBody>
                  <a:tcPr marL="163194" marR="163194" marT="81598" marB="81598" anchor="ctr">
                    <a:lnL>
                      <a:noFill/>
                    </a:lnL>
                    <a:lnR>
                      <a:noFill/>
                    </a:lnR>
                    <a:lnT w="12700" cap="rnd" cmpd="sng" algn="ctr">
                      <a:noFill/>
                      <a:prstDash val="solid"/>
                    </a:lnT>
                    <a:lnB>
                      <a:noFill/>
                    </a:lnB>
                    <a:lnTlToBr w="12700" cmpd="sng">
                      <a:noFill/>
                      <a:prstDash val="solid"/>
                    </a:lnTlToBr>
                    <a:lnBlToTr w="12700" cmpd="sng">
                      <a:noFill/>
                      <a:prstDash val="solid"/>
                    </a:lnBlToTr>
                  </a:tcPr>
                </a:tc>
                <a:tc>
                  <a:txBody>
                    <a:bodyPr/>
                    <a:lstStyle/>
                    <a:p>
                      <a:pPr algn="ctr" rtl="0"/>
                      <a:r>
                        <a:rPr lang="fr-FR" sz="2800" noProof="0" dirty="0"/>
                        <a:t>CCC</a:t>
                      </a:r>
                      <a:endParaRPr lang="fr-FR" sz="2800" b="0" noProof="0" dirty="0">
                        <a:solidFill>
                          <a:schemeClr val="bg1"/>
                        </a:solidFill>
                        <a:latin typeface="+mj-lt"/>
                      </a:endParaRPr>
                    </a:p>
                  </a:txBody>
                  <a:tcPr marL="163194" marR="163194" marT="81598" marB="81598" anchor="ctr">
                    <a:lnL>
                      <a:noFill/>
                    </a:lnL>
                    <a:lnR>
                      <a:noFill/>
                    </a:lnR>
                    <a:lnT w="12700" cap="rnd" cmpd="sng" algn="ctr">
                      <a:noFill/>
                      <a:prstDash val="solid"/>
                    </a:lnT>
                    <a:lnB>
                      <a:noFill/>
                    </a:lnB>
                    <a:lnTlToBr w="12700" cmpd="sng">
                      <a:noFill/>
                      <a:prstDash val="solid"/>
                    </a:lnTlToBr>
                    <a:lnBlToTr w="12700" cmpd="sng">
                      <a:noFill/>
                      <a:prstDash val="solid"/>
                    </a:lnBlToTr>
                  </a:tcPr>
                </a:tc>
                <a:tc>
                  <a:txBody>
                    <a:bodyPr/>
                    <a:lstStyle/>
                    <a:p>
                      <a:pPr algn="ctr" rtl="0"/>
                      <a:r>
                        <a:rPr lang="fr-FR" sz="2800" noProof="0" dirty="0"/>
                        <a:t>DDD</a:t>
                      </a:r>
                      <a:endParaRPr lang="fr-FR" sz="2800" b="0" noProof="0" dirty="0">
                        <a:solidFill>
                          <a:schemeClr val="bg1"/>
                        </a:solidFill>
                        <a:latin typeface="+mj-lt"/>
                      </a:endParaRPr>
                    </a:p>
                  </a:txBody>
                  <a:tcPr marL="163194" marR="163194" marT="81598" marB="81598" anchor="ctr">
                    <a:lnL>
                      <a:noFill/>
                    </a:lnL>
                    <a:lnR>
                      <a:noFill/>
                    </a:lnR>
                    <a:lnT w="12700" cap="rnd" cmpd="sng" algn="ctr">
                      <a:noFill/>
                      <a:prstDash val="solid"/>
                    </a:lnT>
                    <a:lnB>
                      <a:noFill/>
                    </a:lnB>
                    <a:lnTlToBr w="12700" cmpd="sng">
                      <a:noFill/>
                      <a:prstDash val="solid"/>
                    </a:lnTlToBr>
                    <a:lnBlToTr w="12700" cmpd="sng">
                      <a:noFill/>
                      <a:prstDash val="solid"/>
                    </a:lnBlToTr>
                  </a:tcPr>
                </a:tc>
                <a:tc>
                  <a:txBody>
                    <a:bodyPr/>
                    <a:lstStyle/>
                    <a:p>
                      <a:pPr algn="ctr" rtl="0"/>
                      <a:r>
                        <a:rPr lang="fr-FR" sz="2800" noProof="0" dirty="0"/>
                        <a:t>EEE</a:t>
                      </a:r>
                      <a:endParaRPr lang="fr-FR" sz="2800" b="0" noProof="0" dirty="0">
                        <a:solidFill>
                          <a:schemeClr val="bg1"/>
                        </a:solidFill>
                        <a:latin typeface="+mj-lt"/>
                      </a:endParaRPr>
                    </a:p>
                  </a:txBody>
                  <a:tcPr marL="163194" marR="163194" marT="81598" marB="81598" anchor="ctr">
                    <a:lnL>
                      <a:noFill/>
                    </a:lnL>
                    <a:lnR>
                      <a:noFill/>
                    </a:lnR>
                    <a:lnT w="12700" cap="rnd" cmpd="sng" algn="ctr">
                      <a:noFill/>
                      <a:prstDash val="solid"/>
                    </a:lnT>
                    <a:lnB>
                      <a:noFill/>
                    </a:lnB>
                    <a:lnTlToBr w="12700" cmpd="sng">
                      <a:noFill/>
                      <a:prstDash val="solid"/>
                    </a:lnTlToBr>
                    <a:lnBlToTr w="12700" cmpd="sng">
                      <a:noFill/>
                      <a:prstDash val="solid"/>
                    </a:lnBlToTr>
                  </a:tcPr>
                </a:tc>
                <a:tc>
                  <a:txBody>
                    <a:bodyPr/>
                    <a:lstStyle/>
                    <a:p>
                      <a:pPr algn="ctr" rtl="0"/>
                      <a:r>
                        <a:rPr lang="fr-FR" sz="2800" noProof="0" dirty="0"/>
                        <a:t>FFF</a:t>
                      </a:r>
                      <a:endParaRPr lang="fr-FR" sz="2800" b="0" noProof="0" dirty="0">
                        <a:solidFill>
                          <a:schemeClr val="bg1"/>
                        </a:solidFill>
                        <a:latin typeface="+mj-lt"/>
                      </a:endParaRPr>
                    </a:p>
                  </a:txBody>
                  <a:tcPr marL="163194" marR="163194" marT="81598" marB="81598" anchor="ctr">
                    <a:lnL>
                      <a:noFill/>
                    </a:lnL>
                    <a:lnR w="12700" cap="rnd" cmpd="sng" algn="ctr">
                      <a:noFill/>
                      <a:prstDash val="solid"/>
                    </a:lnR>
                    <a:lnT w="12700" cap="rnd" cmpd="sng" algn="ctr">
                      <a:noFill/>
                      <a:prstDash val="solid"/>
                    </a:lnT>
                    <a:lnB>
                      <a:noFill/>
                    </a:lnB>
                    <a:lnTlToBr w="12700" cmpd="sng">
                      <a:noFill/>
                      <a:prstDash val="solid"/>
                    </a:lnTlToBr>
                    <a:lnBlToTr w="12700" cmpd="sng">
                      <a:noFill/>
                      <a:prstDash val="solid"/>
                    </a:lnBlToTr>
                  </a:tcPr>
                </a:tc>
                <a:extLst>
                  <a:ext uri="{0D108BD9-81ED-4DB2-BD59-A6C34878D82A}">
                    <a16:rowId xmlns:a16="http://schemas.microsoft.com/office/drawing/2014/main" val="1007223600"/>
                  </a:ext>
                </a:extLst>
              </a:tr>
              <a:tr h="647836">
                <a:tc>
                  <a:txBody>
                    <a:bodyPr/>
                    <a:lstStyle/>
                    <a:p>
                      <a:pPr algn="ctr" rtl="0"/>
                      <a:r>
                        <a:rPr lang="fr-FR" sz="2800" noProof="0" dirty="0">
                          <a:solidFill>
                            <a:schemeClr val="bg1"/>
                          </a:solidFill>
                        </a:rPr>
                        <a:t>T1</a:t>
                      </a:r>
                      <a:endParaRPr lang="fr-FR" sz="2800" b="1" noProof="0" dirty="0">
                        <a:solidFill>
                          <a:schemeClr val="bg1"/>
                        </a:solidFill>
                      </a:endParaRPr>
                    </a:p>
                  </a:txBody>
                  <a:tcPr marL="163194" marR="163194" marT="81598" marB="81598" anchor="ctr">
                    <a:lnL w="12700" cap="rnd" cmpd="sng" algn="ctr">
                      <a:noFill/>
                      <a:prstDash val="solid"/>
                    </a:lnL>
                    <a:lnR>
                      <a:noFill/>
                    </a:lnR>
                    <a:lnT>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465359"/>
                    </a:solidFill>
                  </a:tcPr>
                </a:tc>
                <a:tc>
                  <a:txBody>
                    <a:bodyPr/>
                    <a:lstStyle/>
                    <a:p>
                      <a:pPr algn="r" rtl="0"/>
                      <a:r>
                        <a:rPr lang="fr-FR" sz="2800" noProof="0" dirty="0"/>
                        <a:t>10</a:t>
                      </a:r>
                      <a:endParaRPr lang="fr-FR" sz="2800" noProof="0" dirty="0">
                        <a:solidFill>
                          <a:schemeClr val="tx1">
                            <a:lumMod val="75000"/>
                            <a:lumOff val="25000"/>
                          </a:schemeClr>
                        </a:solidFill>
                      </a:endParaRPr>
                    </a:p>
                  </a:txBody>
                  <a:tcPr marL="163194" marR="163194" marT="81598" marB="81598" anchor="ctr">
                    <a:lnL>
                      <a:noFill/>
                    </a:lnL>
                    <a:lnR>
                      <a:noFill/>
                    </a:lnR>
                    <a:lnT>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a:r>
                        <a:rPr lang="fr-FR" sz="2800" noProof="0" dirty="0"/>
                        <a:t>100</a:t>
                      </a:r>
                      <a:endParaRPr lang="fr-FR" sz="2800" noProof="0" dirty="0">
                        <a:solidFill>
                          <a:schemeClr val="tx1">
                            <a:lumMod val="75000"/>
                            <a:lumOff val="25000"/>
                          </a:schemeClr>
                        </a:solidFill>
                      </a:endParaRPr>
                    </a:p>
                  </a:txBody>
                  <a:tcPr marL="163194" marR="163194" marT="81598" marB="81598" anchor="ctr">
                    <a:lnL>
                      <a:noFill/>
                    </a:lnL>
                    <a:lnR>
                      <a:noFill/>
                    </a:lnR>
                    <a:lnT>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a:r>
                        <a:rPr lang="fr-FR" sz="2800" noProof="0" dirty="0"/>
                        <a:t>50</a:t>
                      </a:r>
                      <a:endParaRPr lang="fr-FR" sz="2800" noProof="0" dirty="0">
                        <a:solidFill>
                          <a:schemeClr val="tx1">
                            <a:lumMod val="75000"/>
                            <a:lumOff val="25000"/>
                          </a:schemeClr>
                        </a:solidFill>
                      </a:endParaRPr>
                    </a:p>
                  </a:txBody>
                  <a:tcPr marL="163194" marR="163194" marT="81598" marB="81598" anchor="ctr">
                    <a:lnL>
                      <a:noFill/>
                    </a:lnL>
                    <a:lnR>
                      <a:noFill/>
                    </a:lnR>
                    <a:lnT>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a:r>
                        <a:rPr lang="fr-FR" sz="2800" noProof="0" dirty="0"/>
                        <a:t>10</a:t>
                      </a:r>
                      <a:endParaRPr lang="fr-FR" sz="2800" noProof="0" dirty="0">
                        <a:solidFill>
                          <a:schemeClr val="tx1">
                            <a:lumMod val="75000"/>
                            <a:lumOff val="25000"/>
                          </a:schemeClr>
                        </a:solidFill>
                      </a:endParaRPr>
                    </a:p>
                  </a:txBody>
                  <a:tcPr marL="163194" marR="163194" marT="81598" marB="81598" anchor="ctr">
                    <a:lnL>
                      <a:noFill/>
                    </a:lnL>
                    <a:lnR>
                      <a:noFill/>
                    </a:lnR>
                    <a:lnT>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a:r>
                        <a:rPr lang="fr-FR" sz="2800" noProof="0" dirty="0"/>
                        <a:t>6 750 €</a:t>
                      </a:r>
                      <a:endParaRPr lang="fr-FR" sz="2800" noProof="0" dirty="0">
                        <a:solidFill>
                          <a:schemeClr val="tx1">
                            <a:lumMod val="75000"/>
                            <a:lumOff val="25000"/>
                          </a:schemeClr>
                        </a:solidFill>
                      </a:endParaRPr>
                    </a:p>
                  </a:txBody>
                  <a:tcPr marL="163194" marR="163194" marT="81598" marB="81598" anchor="ctr">
                    <a:lnL>
                      <a:noFill/>
                    </a:lnL>
                    <a:lnR>
                      <a:noFill/>
                    </a:lnR>
                    <a:lnT>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a:r>
                        <a:rPr lang="fr-FR" sz="2800" noProof="0" dirty="0"/>
                        <a:t>1 013 €</a:t>
                      </a:r>
                      <a:endParaRPr lang="fr-FR" sz="2800" noProof="0" dirty="0">
                        <a:solidFill>
                          <a:schemeClr val="tx1">
                            <a:lumMod val="75000"/>
                            <a:lumOff val="25000"/>
                          </a:schemeClr>
                        </a:solidFill>
                      </a:endParaRPr>
                    </a:p>
                  </a:txBody>
                  <a:tcPr marL="163194" marR="163194" marT="81598" marB="81598" anchor="ctr">
                    <a:lnL>
                      <a:noFill/>
                    </a:lnL>
                    <a:lnR w="12700" cap="rnd" cmpd="sng" algn="ctr">
                      <a:noFill/>
                      <a:prstDash val="solid"/>
                    </a:lnR>
                    <a:lnT>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12132828"/>
                  </a:ext>
                </a:extLst>
              </a:tr>
              <a:tr h="647836">
                <a:tc>
                  <a:txBody>
                    <a:bodyPr/>
                    <a:lstStyle/>
                    <a:p>
                      <a:pPr algn="ctr" rtl="0"/>
                      <a:r>
                        <a:rPr lang="fr-FR" sz="2800" noProof="0" dirty="0">
                          <a:solidFill>
                            <a:schemeClr val="bg1"/>
                          </a:solidFill>
                        </a:rPr>
                        <a:t>T2</a:t>
                      </a:r>
                      <a:endParaRPr lang="fr-FR" sz="2800" b="1" noProof="0" dirty="0">
                        <a:solidFill>
                          <a:schemeClr val="bg1"/>
                        </a:solidFill>
                      </a:endParaRPr>
                    </a:p>
                  </a:txBody>
                  <a:tcPr marL="163194" marR="163194" marT="81598" marB="81598" anchor="ctr">
                    <a:lnL w="12700" cap="rnd" cmpd="sng" algn="ctr">
                      <a:noFill/>
                      <a:prstDash val="solid"/>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465359"/>
                    </a:solidFill>
                  </a:tcPr>
                </a:tc>
                <a:tc>
                  <a:txBody>
                    <a:bodyPr/>
                    <a:lstStyle/>
                    <a:p>
                      <a:pPr algn="r" rtl="0"/>
                      <a:r>
                        <a:rPr lang="fr-FR" sz="2800" noProof="0" dirty="0"/>
                        <a:t>50</a:t>
                      </a:r>
                      <a:endParaRPr lang="fr-FR" sz="2800" noProof="0" dirty="0">
                        <a:solidFill>
                          <a:schemeClr val="tx1">
                            <a:lumMod val="75000"/>
                            <a:lumOff val="25000"/>
                          </a:schemeClr>
                        </a:solidFill>
                      </a:endParaRPr>
                    </a:p>
                  </a:txBody>
                  <a:tcPr marL="163194" marR="163194" marT="81598" marB="81598"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a:r>
                        <a:rPr lang="fr-FR" sz="2800" noProof="0" dirty="0"/>
                        <a:t>500</a:t>
                      </a:r>
                      <a:endParaRPr lang="fr-FR" sz="2800" noProof="0" dirty="0">
                        <a:solidFill>
                          <a:schemeClr val="tx1">
                            <a:lumMod val="75000"/>
                            <a:lumOff val="25000"/>
                          </a:schemeClr>
                        </a:solidFill>
                      </a:endParaRPr>
                    </a:p>
                  </a:txBody>
                  <a:tcPr marL="163194" marR="163194" marT="81598" marB="81598"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a:r>
                        <a:rPr lang="fr-FR" sz="2800" noProof="0" dirty="0"/>
                        <a:t>60</a:t>
                      </a:r>
                      <a:endParaRPr lang="fr-FR" sz="2800" noProof="0" dirty="0">
                        <a:solidFill>
                          <a:schemeClr val="tx1">
                            <a:lumMod val="75000"/>
                            <a:lumOff val="25000"/>
                          </a:schemeClr>
                        </a:solidFill>
                      </a:endParaRPr>
                    </a:p>
                  </a:txBody>
                  <a:tcPr marL="163194" marR="163194" marT="81598" marB="81598"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a:r>
                        <a:rPr lang="fr-FR" sz="2800" noProof="0" dirty="0"/>
                        <a:t>500</a:t>
                      </a:r>
                      <a:endParaRPr lang="fr-FR" sz="2800" noProof="0" dirty="0">
                        <a:solidFill>
                          <a:schemeClr val="tx1">
                            <a:lumMod val="75000"/>
                            <a:lumOff val="25000"/>
                          </a:schemeClr>
                        </a:solidFill>
                      </a:endParaRPr>
                    </a:p>
                  </a:txBody>
                  <a:tcPr marL="163194" marR="163194" marT="81598" marB="81598"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a:r>
                        <a:rPr lang="fr-FR" sz="2800" noProof="0" dirty="0"/>
                        <a:t>33 750 €</a:t>
                      </a:r>
                      <a:endParaRPr lang="fr-FR" sz="2800" noProof="0" dirty="0">
                        <a:solidFill>
                          <a:schemeClr val="tx1">
                            <a:lumMod val="75000"/>
                            <a:lumOff val="25000"/>
                          </a:schemeClr>
                        </a:solidFill>
                      </a:endParaRPr>
                    </a:p>
                  </a:txBody>
                  <a:tcPr marL="163194" marR="163194" marT="81598" marB="81598"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a:r>
                        <a:rPr lang="fr-FR" sz="2800" noProof="0" dirty="0"/>
                        <a:t>5 063 €</a:t>
                      </a:r>
                      <a:endParaRPr lang="fr-FR" sz="2800" noProof="0" dirty="0">
                        <a:solidFill>
                          <a:schemeClr val="tx1">
                            <a:lumMod val="75000"/>
                            <a:lumOff val="25000"/>
                          </a:schemeClr>
                        </a:solidFill>
                      </a:endParaRPr>
                    </a:p>
                  </a:txBody>
                  <a:tcPr marL="163194" marR="163194" marT="81598" marB="81598" anchor="ctr">
                    <a:lnL>
                      <a:noFill/>
                    </a:lnL>
                    <a:lnR w="12700" cap="rnd" cmpd="sng" algn="ctr">
                      <a:noFill/>
                      <a:prstDash val="soli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94300830"/>
                  </a:ext>
                </a:extLst>
              </a:tr>
              <a:tr h="647836">
                <a:tc>
                  <a:txBody>
                    <a:bodyPr/>
                    <a:lstStyle/>
                    <a:p>
                      <a:pPr algn="ctr" rtl="0"/>
                      <a:r>
                        <a:rPr lang="fr-FR" sz="2800" noProof="0" dirty="0">
                          <a:solidFill>
                            <a:schemeClr val="bg1"/>
                          </a:solidFill>
                        </a:rPr>
                        <a:t>T3</a:t>
                      </a:r>
                      <a:endParaRPr lang="fr-FR" sz="2800" b="1" noProof="0" dirty="0">
                        <a:solidFill>
                          <a:schemeClr val="bg1"/>
                        </a:solidFill>
                      </a:endParaRPr>
                    </a:p>
                  </a:txBody>
                  <a:tcPr marL="163194" marR="163194" marT="81598" marB="81598" anchor="ctr">
                    <a:lnL w="12700" cap="rnd" cmpd="sng" algn="ctr">
                      <a:noFill/>
                      <a:prstDash val="solid"/>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465359"/>
                    </a:solidFill>
                  </a:tcPr>
                </a:tc>
                <a:tc>
                  <a:txBody>
                    <a:bodyPr/>
                    <a:lstStyle/>
                    <a:p>
                      <a:pPr algn="r" rtl="0"/>
                      <a:r>
                        <a:rPr lang="fr-FR" sz="2800" noProof="0" dirty="0"/>
                        <a:t>200</a:t>
                      </a:r>
                      <a:endParaRPr lang="fr-FR" sz="2800" noProof="0" dirty="0">
                        <a:solidFill>
                          <a:schemeClr val="tx1">
                            <a:lumMod val="75000"/>
                            <a:lumOff val="25000"/>
                          </a:schemeClr>
                        </a:solidFill>
                      </a:endParaRPr>
                    </a:p>
                  </a:txBody>
                  <a:tcPr marL="163194" marR="163194" marT="81598" marB="81598"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a:r>
                        <a:rPr lang="fr-FR" sz="2800" noProof="0" dirty="0"/>
                        <a:t>2000</a:t>
                      </a:r>
                      <a:endParaRPr lang="fr-FR" sz="2800" noProof="0" dirty="0">
                        <a:solidFill>
                          <a:schemeClr val="tx1">
                            <a:lumMod val="75000"/>
                            <a:lumOff val="25000"/>
                          </a:schemeClr>
                        </a:solidFill>
                      </a:endParaRPr>
                    </a:p>
                  </a:txBody>
                  <a:tcPr marL="163194" marR="163194" marT="81598" marB="81598"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a:r>
                        <a:rPr lang="fr-FR" sz="2800" noProof="0" dirty="0"/>
                        <a:t>100</a:t>
                      </a:r>
                      <a:endParaRPr lang="fr-FR" sz="2800" noProof="0" dirty="0">
                        <a:solidFill>
                          <a:schemeClr val="tx1">
                            <a:lumMod val="75000"/>
                            <a:lumOff val="25000"/>
                          </a:schemeClr>
                        </a:solidFill>
                      </a:endParaRPr>
                    </a:p>
                  </a:txBody>
                  <a:tcPr marL="163194" marR="163194" marT="81598" marB="81598"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a:r>
                        <a:rPr lang="fr-FR" sz="2800" noProof="0" dirty="0"/>
                        <a:t>5000</a:t>
                      </a:r>
                      <a:endParaRPr lang="fr-FR" sz="2800" noProof="0" dirty="0">
                        <a:solidFill>
                          <a:schemeClr val="tx1">
                            <a:lumMod val="75000"/>
                            <a:lumOff val="25000"/>
                          </a:schemeClr>
                        </a:solidFill>
                      </a:endParaRPr>
                    </a:p>
                  </a:txBody>
                  <a:tcPr marL="163194" marR="163194" marT="81598" marB="81598"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a:r>
                        <a:rPr lang="fr-FR" sz="2800" noProof="0" dirty="0"/>
                        <a:t>135 000 €</a:t>
                      </a:r>
                      <a:endParaRPr lang="fr-FR" sz="2800" noProof="0" dirty="0">
                        <a:solidFill>
                          <a:schemeClr val="tx1">
                            <a:lumMod val="75000"/>
                            <a:lumOff val="25000"/>
                          </a:schemeClr>
                        </a:solidFill>
                      </a:endParaRPr>
                    </a:p>
                  </a:txBody>
                  <a:tcPr marL="163194" marR="163194" marT="81598" marB="81598"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a:r>
                        <a:rPr lang="fr-FR" sz="2800" noProof="0" dirty="0"/>
                        <a:t>20 250 €</a:t>
                      </a:r>
                      <a:endParaRPr lang="fr-FR" sz="2800" noProof="0" dirty="0">
                        <a:solidFill>
                          <a:schemeClr val="tx1">
                            <a:lumMod val="75000"/>
                            <a:lumOff val="25000"/>
                          </a:schemeClr>
                        </a:solidFill>
                      </a:endParaRPr>
                    </a:p>
                  </a:txBody>
                  <a:tcPr marL="163194" marR="163194" marT="81598" marB="81598" anchor="ctr">
                    <a:lnL>
                      <a:noFill/>
                    </a:lnL>
                    <a:lnR w="12700" cap="rnd" cmpd="sng" algn="ctr">
                      <a:noFill/>
                      <a:prstDash val="soli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87728417"/>
                  </a:ext>
                </a:extLst>
              </a:tr>
              <a:tr h="647836">
                <a:tc>
                  <a:txBody>
                    <a:bodyPr/>
                    <a:lstStyle/>
                    <a:p>
                      <a:pPr algn="ctr" rtl="0"/>
                      <a:r>
                        <a:rPr lang="fr-FR" sz="2800" noProof="0" dirty="0">
                          <a:solidFill>
                            <a:schemeClr val="bg1"/>
                          </a:solidFill>
                        </a:rPr>
                        <a:t>T4</a:t>
                      </a:r>
                      <a:endParaRPr lang="fr-FR" sz="2800" b="1" noProof="0" dirty="0">
                        <a:solidFill>
                          <a:schemeClr val="bg1"/>
                        </a:solidFill>
                      </a:endParaRPr>
                    </a:p>
                  </a:txBody>
                  <a:tcPr marL="163194" marR="163194" marT="81598" marB="81598" anchor="ctr">
                    <a:lnL w="12700" cap="rnd" cmpd="sng" algn="ctr">
                      <a:noFill/>
                      <a:prstDash val="solid"/>
                    </a:lnL>
                    <a:lnR>
                      <a:noFill/>
                    </a:lnR>
                    <a:lnT w="12700" cap="flat" cmpd="sng" algn="ctr">
                      <a:solidFill>
                        <a:schemeClr val="bg1">
                          <a:lumMod val="75000"/>
                        </a:schemeClr>
                      </a:solidFill>
                      <a:prstDash val="solid"/>
                      <a:round/>
                      <a:headEnd type="none" w="med" len="med"/>
                      <a:tailEnd type="none" w="med" len="med"/>
                    </a:lnT>
                    <a:lnB w="12700" cap="rnd" cmpd="sng" algn="ctr">
                      <a:noFill/>
                      <a:prstDash val="solid"/>
                    </a:lnB>
                    <a:lnTlToBr w="12700" cmpd="sng">
                      <a:noFill/>
                      <a:prstDash val="solid"/>
                    </a:lnTlToBr>
                    <a:lnBlToTr w="12700" cmpd="sng">
                      <a:noFill/>
                      <a:prstDash val="solid"/>
                    </a:lnBlToTr>
                    <a:solidFill>
                      <a:srgbClr val="465359"/>
                    </a:solidFill>
                  </a:tcPr>
                </a:tc>
                <a:tc>
                  <a:txBody>
                    <a:bodyPr/>
                    <a:lstStyle/>
                    <a:p>
                      <a:pPr algn="r" rtl="0"/>
                      <a:r>
                        <a:rPr lang="fr-FR" sz="2800" noProof="0" dirty="0"/>
                        <a:t>400</a:t>
                      </a:r>
                      <a:endParaRPr lang="fr-FR" sz="2800" noProof="0" dirty="0">
                        <a:solidFill>
                          <a:schemeClr val="tx1">
                            <a:lumMod val="75000"/>
                            <a:lumOff val="25000"/>
                          </a:schemeClr>
                        </a:solidFill>
                      </a:endParaRPr>
                    </a:p>
                  </a:txBody>
                  <a:tcPr marL="163194" marR="163194" marT="81598" marB="81598" anchor="ctr">
                    <a:lnL>
                      <a:noFill/>
                    </a:lnL>
                    <a:lnR>
                      <a:noFill/>
                    </a:lnR>
                    <a:lnT w="12700" cap="flat" cmpd="sng" algn="ctr">
                      <a:solidFill>
                        <a:schemeClr val="bg1">
                          <a:lumMod val="75000"/>
                        </a:schemeClr>
                      </a:solidFill>
                      <a:prstDash val="solid"/>
                      <a:round/>
                      <a:headEnd type="none" w="med" len="med"/>
                      <a:tailEnd type="none" w="med" len="med"/>
                    </a:lnT>
                    <a:lnB w="12700" cap="rnd" cmpd="sng" algn="ctr">
                      <a:noFill/>
                      <a:prstDash val="solid"/>
                    </a:lnB>
                    <a:lnTlToBr w="12700" cmpd="sng">
                      <a:noFill/>
                      <a:prstDash val="solid"/>
                    </a:lnTlToBr>
                    <a:lnBlToTr w="12700" cmpd="sng">
                      <a:noFill/>
                      <a:prstDash val="solid"/>
                    </a:lnBlToTr>
                    <a:solidFill>
                      <a:schemeClr val="bg1"/>
                    </a:solidFill>
                  </a:tcPr>
                </a:tc>
                <a:tc>
                  <a:txBody>
                    <a:bodyPr/>
                    <a:lstStyle/>
                    <a:p>
                      <a:pPr algn="r" rtl="0"/>
                      <a:r>
                        <a:rPr lang="fr-FR" sz="2800" noProof="0" dirty="0"/>
                        <a:t>4000</a:t>
                      </a:r>
                      <a:endParaRPr lang="fr-FR" sz="2800" noProof="0" dirty="0">
                        <a:solidFill>
                          <a:schemeClr val="tx1">
                            <a:lumMod val="75000"/>
                            <a:lumOff val="25000"/>
                          </a:schemeClr>
                        </a:solidFill>
                      </a:endParaRPr>
                    </a:p>
                  </a:txBody>
                  <a:tcPr marL="163194" marR="163194" marT="81598" marB="81598" anchor="ctr">
                    <a:lnL>
                      <a:noFill/>
                    </a:lnL>
                    <a:lnR>
                      <a:noFill/>
                    </a:lnR>
                    <a:lnT w="12700" cap="flat" cmpd="sng" algn="ctr">
                      <a:solidFill>
                        <a:schemeClr val="bg1">
                          <a:lumMod val="75000"/>
                        </a:schemeClr>
                      </a:solidFill>
                      <a:prstDash val="solid"/>
                      <a:round/>
                      <a:headEnd type="none" w="med" len="med"/>
                      <a:tailEnd type="none" w="med" len="med"/>
                    </a:lnT>
                    <a:lnB w="12700" cap="rnd" cmpd="sng" algn="ctr">
                      <a:noFill/>
                      <a:prstDash val="solid"/>
                    </a:lnB>
                    <a:lnTlToBr w="12700" cmpd="sng">
                      <a:noFill/>
                      <a:prstDash val="solid"/>
                    </a:lnTlToBr>
                    <a:lnBlToTr w="12700" cmpd="sng">
                      <a:noFill/>
                      <a:prstDash val="solid"/>
                    </a:lnBlToTr>
                    <a:solidFill>
                      <a:schemeClr val="bg1"/>
                    </a:solidFill>
                  </a:tcPr>
                </a:tc>
                <a:tc>
                  <a:txBody>
                    <a:bodyPr/>
                    <a:lstStyle/>
                    <a:p>
                      <a:pPr algn="r" rtl="0"/>
                      <a:r>
                        <a:rPr lang="fr-FR" sz="2800" noProof="0" dirty="0"/>
                        <a:t>120</a:t>
                      </a:r>
                      <a:endParaRPr lang="fr-FR" sz="2800" noProof="0" dirty="0">
                        <a:solidFill>
                          <a:schemeClr val="tx1">
                            <a:lumMod val="75000"/>
                            <a:lumOff val="25000"/>
                          </a:schemeClr>
                        </a:solidFill>
                      </a:endParaRPr>
                    </a:p>
                  </a:txBody>
                  <a:tcPr marL="163194" marR="163194" marT="81598" marB="81598" anchor="ctr">
                    <a:lnL>
                      <a:noFill/>
                    </a:lnL>
                    <a:lnR>
                      <a:noFill/>
                    </a:lnR>
                    <a:lnT w="12700" cap="flat" cmpd="sng" algn="ctr">
                      <a:solidFill>
                        <a:schemeClr val="bg1">
                          <a:lumMod val="75000"/>
                        </a:schemeClr>
                      </a:solidFill>
                      <a:prstDash val="solid"/>
                      <a:round/>
                      <a:headEnd type="none" w="med" len="med"/>
                      <a:tailEnd type="none" w="med" len="med"/>
                    </a:lnT>
                    <a:lnB w="12700" cap="rnd" cmpd="sng" algn="ctr">
                      <a:noFill/>
                      <a:prstDash val="solid"/>
                    </a:lnB>
                    <a:lnTlToBr w="12700" cmpd="sng">
                      <a:noFill/>
                      <a:prstDash val="solid"/>
                    </a:lnTlToBr>
                    <a:lnBlToTr w="12700" cmpd="sng">
                      <a:noFill/>
                      <a:prstDash val="solid"/>
                    </a:lnBlToTr>
                    <a:solidFill>
                      <a:schemeClr val="bg1"/>
                    </a:solidFill>
                  </a:tcPr>
                </a:tc>
                <a:tc>
                  <a:txBody>
                    <a:bodyPr/>
                    <a:lstStyle/>
                    <a:p>
                      <a:pPr algn="r" rtl="0"/>
                      <a:r>
                        <a:rPr lang="fr-FR" sz="2800" noProof="0" dirty="0"/>
                        <a:t>50000</a:t>
                      </a:r>
                      <a:endParaRPr lang="fr-FR" sz="2800" noProof="0" dirty="0">
                        <a:solidFill>
                          <a:schemeClr val="tx1">
                            <a:lumMod val="75000"/>
                            <a:lumOff val="25000"/>
                          </a:schemeClr>
                        </a:solidFill>
                      </a:endParaRPr>
                    </a:p>
                  </a:txBody>
                  <a:tcPr marL="163194" marR="163194" marT="81598" marB="81598" anchor="ctr">
                    <a:lnL>
                      <a:noFill/>
                    </a:lnL>
                    <a:lnR>
                      <a:noFill/>
                    </a:lnR>
                    <a:lnT w="12700" cap="flat" cmpd="sng" algn="ctr">
                      <a:solidFill>
                        <a:schemeClr val="bg1">
                          <a:lumMod val="75000"/>
                        </a:schemeClr>
                      </a:solidFill>
                      <a:prstDash val="solid"/>
                      <a:round/>
                      <a:headEnd type="none" w="med" len="med"/>
                      <a:tailEnd type="none" w="med" len="med"/>
                    </a:lnT>
                    <a:lnB w="12700" cap="rnd" cmpd="sng" algn="ctr">
                      <a:noFill/>
                      <a:prstDash val="solid"/>
                    </a:lnB>
                    <a:lnTlToBr w="12700" cmpd="sng">
                      <a:noFill/>
                      <a:prstDash val="solid"/>
                    </a:lnTlToBr>
                    <a:lnBlToTr w="12700" cmpd="sng">
                      <a:noFill/>
                      <a:prstDash val="solid"/>
                    </a:lnBlToTr>
                    <a:solidFill>
                      <a:schemeClr val="bg1"/>
                    </a:solidFill>
                  </a:tcPr>
                </a:tc>
                <a:tc>
                  <a:txBody>
                    <a:bodyPr/>
                    <a:lstStyle/>
                    <a:p>
                      <a:pPr algn="r" rtl="0"/>
                      <a:r>
                        <a:rPr lang="fr-FR" sz="2800" noProof="0" dirty="0"/>
                        <a:t>270 000 €</a:t>
                      </a:r>
                      <a:endParaRPr lang="fr-FR" sz="2800" noProof="0" dirty="0">
                        <a:solidFill>
                          <a:schemeClr val="tx1">
                            <a:lumMod val="75000"/>
                            <a:lumOff val="25000"/>
                          </a:schemeClr>
                        </a:solidFill>
                      </a:endParaRPr>
                    </a:p>
                  </a:txBody>
                  <a:tcPr marL="163194" marR="163194" marT="81598" marB="81598" anchor="ctr">
                    <a:lnL>
                      <a:noFill/>
                    </a:lnL>
                    <a:lnR>
                      <a:noFill/>
                    </a:lnR>
                    <a:lnT w="12700" cap="flat" cmpd="sng" algn="ctr">
                      <a:solidFill>
                        <a:schemeClr val="bg1">
                          <a:lumMod val="75000"/>
                        </a:schemeClr>
                      </a:solidFill>
                      <a:prstDash val="solid"/>
                      <a:round/>
                      <a:headEnd type="none" w="med" len="med"/>
                      <a:tailEnd type="none" w="med" len="med"/>
                    </a:lnT>
                    <a:lnB w="12700" cap="rnd" cmpd="sng" algn="ctr">
                      <a:noFill/>
                      <a:prstDash val="solid"/>
                    </a:lnB>
                    <a:lnTlToBr w="12700" cmpd="sng">
                      <a:noFill/>
                      <a:prstDash val="solid"/>
                    </a:lnTlToBr>
                    <a:lnBlToTr w="12700" cmpd="sng">
                      <a:noFill/>
                      <a:prstDash val="solid"/>
                    </a:lnBlToTr>
                    <a:solidFill>
                      <a:schemeClr val="bg1"/>
                    </a:solidFill>
                  </a:tcPr>
                </a:tc>
                <a:tc>
                  <a:txBody>
                    <a:bodyPr/>
                    <a:lstStyle/>
                    <a:p>
                      <a:pPr algn="r" rtl="0"/>
                      <a:r>
                        <a:rPr lang="fr-FR" sz="2800" noProof="0" dirty="0"/>
                        <a:t>40 500 €</a:t>
                      </a:r>
                      <a:endParaRPr lang="fr-FR" sz="2800" noProof="0" dirty="0">
                        <a:solidFill>
                          <a:schemeClr val="tx1">
                            <a:lumMod val="75000"/>
                            <a:lumOff val="25000"/>
                          </a:schemeClr>
                        </a:solidFill>
                      </a:endParaRPr>
                    </a:p>
                  </a:txBody>
                  <a:tcPr marL="163194" marR="163194" marT="81598" marB="81598" anchor="ctr">
                    <a:lnL>
                      <a:noFill/>
                    </a:lnL>
                    <a:lnR w="12700" cap="rnd" cmpd="sng" algn="ctr">
                      <a:noFill/>
                      <a:prstDash val="solid"/>
                    </a:lnR>
                    <a:lnT w="12700" cap="flat" cmpd="sng" algn="ctr">
                      <a:solidFill>
                        <a:schemeClr val="bg1">
                          <a:lumMod val="75000"/>
                        </a:schemeClr>
                      </a:solidFill>
                      <a:prstDash val="solid"/>
                      <a:round/>
                      <a:headEnd type="none" w="med" len="med"/>
                      <a:tailEnd type="none" w="med" len="med"/>
                    </a:lnT>
                    <a:lnB w="12700" cap="rnd" cmpd="sng" algn="ctr">
                      <a:noFill/>
                      <a:prstDash val="soli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57078208"/>
                  </a:ext>
                </a:extLst>
              </a:tr>
            </a:tbl>
          </a:graphicData>
        </a:graphic>
      </p:graphicFrame>
    </p:spTree>
    <p:extLst>
      <p:ext uri="{BB962C8B-B14F-4D97-AF65-F5344CB8AC3E}">
        <p14:creationId xmlns:p14="http://schemas.microsoft.com/office/powerpoint/2010/main" val="21920495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d’image 6" descr="deux personnes travaillant ensemble devant un écran d'ordinateur"/>
          <p:cNvPicPr>
            <a:picLocks noGrp="1" noChangeAspect="1"/>
          </p:cNvPicPr>
          <p:nvPr>
            <p:ph type="pic" sz="quarter" idx="13"/>
          </p:nvPr>
        </p:nvPicPr>
        <p:blipFill>
          <a:blip r:embed="rId3" cstate="print">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p:pic>
      <p:sp>
        <p:nvSpPr>
          <p:cNvPr id="3" name="Titre 2"/>
          <p:cNvSpPr>
            <a:spLocks noGrp="1"/>
          </p:cNvSpPr>
          <p:nvPr>
            <p:ph type="title"/>
          </p:nvPr>
        </p:nvSpPr>
        <p:spPr/>
        <p:txBody>
          <a:bodyPr rtlCol="0"/>
          <a:lstStyle/>
          <a:p>
            <a:pPr rtl="0"/>
            <a:r>
              <a:rPr lang="fr-FR" dirty="0"/>
              <a:t>À suivre</a:t>
            </a:r>
          </a:p>
        </p:txBody>
      </p:sp>
      <p:sp>
        <p:nvSpPr>
          <p:cNvPr id="6" name="Espace réservé du contenu 5"/>
          <p:cNvSpPr>
            <a:spLocks noGrp="1"/>
          </p:cNvSpPr>
          <p:nvPr>
            <p:ph idx="1"/>
          </p:nvPr>
        </p:nvSpPr>
        <p:spPr/>
        <p:txBody>
          <a:bodyPr rtlCol="0"/>
          <a:lstStyle/>
          <a:p>
            <a:pPr marL="457200" indent="-457200" rtl="0">
              <a:buFont typeface="+mj-lt"/>
              <a:buAutoNum type="arabicPeriod"/>
            </a:pPr>
            <a:r>
              <a:rPr lang="fr-FR" dirty="0"/>
              <a:t>Premier élément</a:t>
            </a:r>
          </a:p>
          <a:p>
            <a:pPr marL="457200" indent="-457200" rtl="0">
              <a:buFont typeface="+mj-lt"/>
              <a:buAutoNum type="arabicPeriod"/>
            </a:pPr>
            <a:r>
              <a:rPr lang="fr-FR" dirty="0"/>
              <a:t>Deuxième élément</a:t>
            </a:r>
          </a:p>
          <a:p>
            <a:pPr marL="457200" indent="-457200" rtl="0">
              <a:buFont typeface="+mj-lt"/>
              <a:buAutoNum type="arabicPeriod"/>
            </a:pPr>
            <a:r>
              <a:rPr lang="fr-FR" dirty="0"/>
              <a:t>Troisième élément</a:t>
            </a:r>
          </a:p>
          <a:p>
            <a:pPr marL="457200" indent="-457200" rtl="0">
              <a:buFont typeface="+mj-lt"/>
              <a:buAutoNum type="arabicPeriod"/>
            </a:pPr>
            <a:r>
              <a:rPr lang="fr-FR" dirty="0"/>
              <a:t>Quatrième élément</a:t>
            </a:r>
          </a:p>
          <a:p>
            <a:pPr marL="457200" indent="-457200" rtl="0">
              <a:buFont typeface="+mj-lt"/>
              <a:buAutoNum type="arabicPeriod"/>
            </a:pPr>
            <a:endParaRPr lang="fr-FR" dirty="0"/>
          </a:p>
          <a:p>
            <a:pPr marL="457200" indent="-457200" rtl="0">
              <a:buFont typeface="+mj-lt"/>
              <a:buAutoNum type="arabicPeriod"/>
            </a:pPr>
            <a:endParaRPr lang="fr-FR" dirty="0"/>
          </a:p>
        </p:txBody>
      </p:sp>
    </p:spTree>
    <p:extLst>
      <p:ext uri="{BB962C8B-B14F-4D97-AF65-F5344CB8AC3E}">
        <p14:creationId xmlns:p14="http://schemas.microsoft.com/office/powerpoint/2010/main" val="13806743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39171204-6A50-40E1-B631-84CEDFC939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dirty="0"/>
          </a:p>
        </p:txBody>
      </p:sp>
      <p:sp>
        <p:nvSpPr>
          <p:cNvPr id="16" name="Rectangle 15">
            <a:extLst>
              <a:ext uri="{FF2B5EF4-FFF2-40B4-BE49-F238E27FC236}">
                <a16:creationId xmlns:a16="http://schemas.microsoft.com/office/drawing/2014/main" id="{06C973F6-5187-412F-AACC-6E3FF8A6A1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628" y="496959"/>
            <a:ext cx="1106164" cy="585973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17">
            <a:extLst>
              <a:ext uri="{FF2B5EF4-FFF2-40B4-BE49-F238E27FC236}">
                <a16:creationId xmlns:a16="http://schemas.microsoft.com/office/drawing/2014/main" id="{D11AE14F-1B7E-41E6-B579-2F71D13503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12856" y="496958"/>
            <a:ext cx="9961047" cy="36780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re 7"/>
          <p:cNvSpPr>
            <a:spLocks noGrp="1"/>
          </p:cNvSpPr>
          <p:nvPr>
            <p:ph type="ctrTitle"/>
          </p:nvPr>
        </p:nvSpPr>
        <p:spPr>
          <a:xfrm>
            <a:off x="1893715" y="708498"/>
            <a:ext cx="7574507" cy="3330055"/>
          </a:xfrm>
        </p:spPr>
        <p:txBody>
          <a:bodyPr rtlCol="0" anchor="ctr">
            <a:normAutofit/>
          </a:bodyPr>
          <a:lstStyle/>
          <a:p>
            <a:pPr rtl="0"/>
            <a:r>
              <a:rPr lang="fr-FR" sz="6000" dirty="0">
                <a:solidFill>
                  <a:srgbClr val="FFFFFF"/>
                </a:solidFill>
              </a:rPr>
              <a:t>Merci</a:t>
            </a:r>
          </a:p>
        </p:txBody>
      </p:sp>
      <p:sp>
        <p:nvSpPr>
          <p:cNvPr id="20" name="Rectangle 19">
            <a:extLst>
              <a:ext uri="{FF2B5EF4-FFF2-40B4-BE49-F238E27FC236}">
                <a16:creationId xmlns:a16="http://schemas.microsoft.com/office/drawing/2014/main" id="{752BB805-F7B7-4B80-A1C5-385D4DAF7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12789" y="4284212"/>
            <a:ext cx="9961115" cy="2072481"/>
          </a:xfrm>
          <a:prstGeom prst="rect">
            <a:avLst/>
          </a:prstGeom>
          <a:solidFill>
            <a:srgbClr val="89929B">
              <a:alpha val="80000"/>
            </a:srgbClr>
          </a:solidFill>
          <a:ln>
            <a:noFill/>
          </a:ln>
          <a:effectLst/>
        </p:spPr>
        <p:style>
          <a:lnRef idx="1">
            <a:schemeClr val="accent1"/>
          </a:lnRef>
          <a:fillRef idx="3">
            <a:schemeClr val="accent1"/>
          </a:fillRef>
          <a:effectRef idx="2">
            <a:schemeClr val="accent1"/>
          </a:effectRef>
          <a:fontRef idx="minor">
            <a:schemeClr val="lt1"/>
          </a:fontRef>
        </p:style>
      </p:sp>
      <p:sp>
        <p:nvSpPr>
          <p:cNvPr id="9" name="Sous-titre 8"/>
          <p:cNvSpPr>
            <a:spLocks noGrp="1"/>
          </p:cNvSpPr>
          <p:nvPr>
            <p:ph type="subTitle" idx="1"/>
          </p:nvPr>
        </p:nvSpPr>
        <p:spPr>
          <a:xfrm>
            <a:off x="1893715" y="4502576"/>
            <a:ext cx="7574507" cy="1640983"/>
          </a:xfrm>
        </p:spPr>
        <p:txBody>
          <a:bodyPr rtlCol="0" anchor="t">
            <a:normAutofit/>
          </a:bodyPr>
          <a:lstStyle/>
          <a:p>
            <a:pPr rtl="0">
              <a:lnSpc>
                <a:spcPct val="90000"/>
              </a:lnSpc>
            </a:pPr>
            <a:r>
              <a:rPr lang="fr-FR" sz="2000" dirty="0">
                <a:solidFill>
                  <a:srgbClr val="FFFFFF"/>
                </a:solidFill>
              </a:rPr>
              <a:t>April </a:t>
            </a:r>
            <a:r>
              <a:rPr lang="fr-FR" sz="2000" dirty="0" err="1">
                <a:solidFill>
                  <a:srgbClr val="FFFFFF"/>
                </a:solidFill>
              </a:rPr>
              <a:t>Hansson</a:t>
            </a:r>
            <a:endParaRPr lang="fr-FR" sz="2000" dirty="0">
              <a:solidFill>
                <a:srgbClr val="FFFFFF"/>
              </a:solidFill>
            </a:endParaRPr>
          </a:p>
          <a:p>
            <a:pPr rtl="0">
              <a:lnSpc>
                <a:spcPct val="90000"/>
              </a:lnSpc>
            </a:pPr>
            <a:r>
              <a:rPr lang="fr-FR" sz="2000" dirty="0">
                <a:solidFill>
                  <a:srgbClr val="FFFFFF"/>
                </a:solidFill>
              </a:rPr>
              <a:t>+1 23 987 6554</a:t>
            </a:r>
          </a:p>
          <a:p>
            <a:pPr rtl="0">
              <a:lnSpc>
                <a:spcPct val="90000"/>
              </a:lnSpc>
            </a:pPr>
            <a:r>
              <a:rPr lang="fr-FR" sz="2000" dirty="0">
                <a:solidFill>
                  <a:srgbClr val="FFFFFF"/>
                </a:solidFill>
              </a:rPr>
              <a:t>april@treyresearch.com</a:t>
            </a:r>
          </a:p>
          <a:p>
            <a:pPr rtl="0">
              <a:lnSpc>
                <a:spcPct val="90000"/>
              </a:lnSpc>
            </a:pPr>
            <a:r>
              <a:rPr lang="fr-FR" sz="2000" dirty="0" err="1">
                <a:solidFill>
                  <a:srgbClr val="FFFFFF"/>
                </a:solidFill>
              </a:rPr>
              <a:t>Trey</a:t>
            </a:r>
            <a:r>
              <a:rPr lang="fr-FR" sz="2000" dirty="0">
                <a:solidFill>
                  <a:srgbClr val="FFFFFF"/>
                </a:solidFill>
              </a:rPr>
              <a:t> </a:t>
            </a:r>
            <a:r>
              <a:rPr lang="fr-FR" sz="2000" dirty="0" err="1">
                <a:solidFill>
                  <a:srgbClr val="FFFFFF"/>
                </a:solidFill>
              </a:rPr>
              <a:t>Research</a:t>
            </a:r>
            <a:endParaRPr lang="fr-FR" sz="2000" dirty="0">
              <a:solidFill>
                <a:srgbClr val="FFFFFF"/>
              </a:solidFill>
            </a:endParaRPr>
          </a:p>
        </p:txBody>
      </p:sp>
    </p:spTree>
    <p:extLst>
      <p:ext uri="{BB962C8B-B14F-4D97-AF65-F5344CB8AC3E}">
        <p14:creationId xmlns:p14="http://schemas.microsoft.com/office/powerpoint/2010/main" val="925945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e 40" descr="icône de jumelles"/>
          <p:cNvGrpSpPr>
            <a:grpSpLocks noChangeAspect="1"/>
          </p:cNvGrpSpPr>
          <p:nvPr/>
        </p:nvGrpSpPr>
        <p:grpSpPr bwMode="auto">
          <a:xfrm>
            <a:off x="8636173" y="3443111"/>
            <a:ext cx="3301707" cy="3054269"/>
            <a:chOff x="3438" y="454"/>
            <a:chExt cx="427" cy="395"/>
          </a:xfrm>
          <a:solidFill>
            <a:schemeClr val="bg1">
              <a:alpha val="50000"/>
            </a:schemeClr>
          </a:solidFill>
        </p:grpSpPr>
        <p:sp>
          <p:nvSpPr>
            <p:cNvPr id="17" name="Forme libre 41"/>
            <p:cNvSpPr>
              <a:spLocks noEditPoints="1"/>
            </p:cNvSpPr>
            <p:nvPr/>
          </p:nvSpPr>
          <p:spPr bwMode="auto">
            <a:xfrm>
              <a:off x="3438" y="653"/>
              <a:ext cx="196" cy="196"/>
            </a:xfrm>
            <a:custGeom>
              <a:avLst/>
              <a:gdLst>
                <a:gd name="T0" fmla="*/ 66 w 132"/>
                <a:gd name="T1" fmla="*/ 132 h 132"/>
                <a:gd name="T2" fmla="*/ 0 w 132"/>
                <a:gd name="T3" fmla="*/ 66 h 132"/>
                <a:gd name="T4" fmla="*/ 66 w 132"/>
                <a:gd name="T5" fmla="*/ 0 h 132"/>
                <a:gd name="T6" fmla="*/ 132 w 132"/>
                <a:gd name="T7" fmla="*/ 66 h 132"/>
                <a:gd name="T8" fmla="*/ 66 w 132"/>
                <a:gd name="T9" fmla="*/ 132 h 132"/>
                <a:gd name="T10" fmla="*/ 66 w 132"/>
                <a:gd name="T11" fmla="*/ 12 h 132"/>
                <a:gd name="T12" fmla="*/ 12 w 132"/>
                <a:gd name="T13" fmla="*/ 66 h 132"/>
                <a:gd name="T14" fmla="*/ 66 w 132"/>
                <a:gd name="T15" fmla="*/ 120 h 132"/>
                <a:gd name="T16" fmla="*/ 120 w 132"/>
                <a:gd name="T17" fmla="*/ 66 h 132"/>
                <a:gd name="T18" fmla="*/ 66 w 132"/>
                <a:gd name="T19" fmla="*/ 1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 h="132">
                  <a:moveTo>
                    <a:pt x="66" y="132"/>
                  </a:moveTo>
                  <a:cubicBezTo>
                    <a:pt x="29" y="132"/>
                    <a:pt x="0" y="102"/>
                    <a:pt x="0" y="66"/>
                  </a:cubicBezTo>
                  <a:cubicBezTo>
                    <a:pt x="0" y="29"/>
                    <a:pt x="29" y="0"/>
                    <a:pt x="66" y="0"/>
                  </a:cubicBezTo>
                  <a:cubicBezTo>
                    <a:pt x="102" y="0"/>
                    <a:pt x="132" y="29"/>
                    <a:pt x="132" y="66"/>
                  </a:cubicBezTo>
                  <a:cubicBezTo>
                    <a:pt x="132" y="102"/>
                    <a:pt x="102" y="132"/>
                    <a:pt x="66" y="132"/>
                  </a:cubicBezTo>
                  <a:close/>
                  <a:moveTo>
                    <a:pt x="66" y="12"/>
                  </a:moveTo>
                  <a:cubicBezTo>
                    <a:pt x="36" y="12"/>
                    <a:pt x="12" y="36"/>
                    <a:pt x="12" y="66"/>
                  </a:cubicBezTo>
                  <a:cubicBezTo>
                    <a:pt x="12" y="95"/>
                    <a:pt x="36" y="120"/>
                    <a:pt x="66" y="120"/>
                  </a:cubicBezTo>
                  <a:cubicBezTo>
                    <a:pt x="96" y="120"/>
                    <a:pt x="120" y="95"/>
                    <a:pt x="120" y="66"/>
                  </a:cubicBezTo>
                  <a:cubicBezTo>
                    <a:pt x="120" y="36"/>
                    <a:pt x="96" y="12"/>
                    <a:pt x="6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18" name="Forme libre 42"/>
            <p:cNvSpPr>
              <a:spLocks/>
            </p:cNvSpPr>
            <p:nvPr/>
          </p:nvSpPr>
          <p:spPr bwMode="auto">
            <a:xfrm>
              <a:off x="3455" y="457"/>
              <a:ext cx="179" cy="250"/>
            </a:xfrm>
            <a:custGeom>
              <a:avLst/>
              <a:gdLst>
                <a:gd name="T0" fmla="*/ 7 w 121"/>
                <a:gd name="T1" fmla="*/ 169 h 169"/>
                <a:gd name="T2" fmla="*/ 4 w 121"/>
                <a:gd name="T3" fmla="*/ 168 h 169"/>
                <a:gd name="T4" fmla="*/ 1 w 121"/>
                <a:gd name="T5" fmla="*/ 160 h 169"/>
                <a:gd name="T6" fmla="*/ 37 w 121"/>
                <a:gd name="T7" fmla="*/ 76 h 169"/>
                <a:gd name="T8" fmla="*/ 39 w 121"/>
                <a:gd name="T9" fmla="*/ 74 h 169"/>
                <a:gd name="T10" fmla="*/ 56 w 121"/>
                <a:gd name="T11" fmla="*/ 57 h 169"/>
                <a:gd name="T12" fmla="*/ 73 w 121"/>
                <a:gd name="T13" fmla="*/ 11 h 169"/>
                <a:gd name="T14" fmla="*/ 75 w 121"/>
                <a:gd name="T15" fmla="*/ 8 h 169"/>
                <a:gd name="T16" fmla="*/ 97 w 121"/>
                <a:gd name="T17" fmla="*/ 0 h 169"/>
                <a:gd name="T18" fmla="*/ 119 w 121"/>
                <a:gd name="T19" fmla="*/ 8 h 169"/>
                <a:gd name="T20" fmla="*/ 121 w 121"/>
                <a:gd name="T21" fmla="*/ 13 h 169"/>
                <a:gd name="T22" fmla="*/ 121 w 121"/>
                <a:gd name="T23" fmla="*/ 61 h 169"/>
                <a:gd name="T24" fmla="*/ 115 w 121"/>
                <a:gd name="T25" fmla="*/ 67 h 169"/>
                <a:gd name="T26" fmla="*/ 109 w 121"/>
                <a:gd name="T27" fmla="*/ 61 h 169"/>
                <a:gd name="T28" fmla="*/ 109 w 121"/>
                <a:gd name="T29" fmla="*/ 15 h 169"/>
                <a:gd name="T30" fmla="*/ 84 w 121"/>
                <a:gd name="T31" fmla="*/ 16 h 169"/>
                <a:gd name="T32" fmla="*/ 66 w 121"/>
                <a:gd name="T33" fmla="*/ 63 h 169"/>
                <a:gd name="T34" fmla="*/ 65 w 121"/>
                <a:gd name="T35" fmla="*/ 65 h 169"/>
                <a:gd name="T36" fmla="*/ 48 w 121"/>
                <a:gd name="T37" fmla="*/ 82 h 169"/>
                <a:gd name="T38" fmla="*/ 12 w 121"/>
                <a:gd name="T39" fmla="*/ 165 h 169"/>
                <a:gd name="T40" fmla="*/ 7 w 121"/>
                <a:gd name="T41" fmla="*/ 169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1" h="169">
                  <a:moveTo>
                    <a:pt x="7" y="169"/>
                  </a:moveTo>
                  <a:cubicBezTo>
                    <a:pt x="6" y="169"/>
                    <a:pt x="5" y="168"/>
                    <a:pt x="4" y="168"/>
                  </a:cubicBezTo>
                  <a:cubicBezTo>
                    <a:pt x="1" y="167"/>
                    <a:pt x="0" y="163"/>
                    <a:pt x="1" y="160"/>
                  </a:cubicBezTo>
                  <a:cubicBezTo>
                    <a:pt x="37" y="76"/>
                    <a:pt x="37" y="76"/>
                    <a:pt x="37" y="76"/>
                  </a:cubicBezTo>
                  <a:cubicBezTo>
                    <a:pt x="38" y="76"/>
                    <a:pt x="38" y="75"/>
                    <a:pt x="39" y="74"/>
                  </a:cubicBezTo>
                  <a:cubicBezTo>
                    <a:pt x="56" y="57"/>
                    <a:pt x="56" y="57"/>
                    <a:pt x="56" y="57"/>
                  </a:cubicBezTo>
                  <a:cubicBezTo>
                    <a:pt x="73" y="11"/>
                    <a:pt x="73" y="11"/>
                    <a:pt x="73" y="11"/>
                  </a:cubicBezTo>
                  <a:cubicBezTo>
                    <a:pt x="74" y="10"/>
                    <a:pt x="74" y="9"/>
                    <a:pt x="75" y="8"/>
                  </a:cubicBezTo>
                  <a:cubicBezTo>
                    <a:pt x="80" y="3"/>
                    <a:pt x="88" y="0"/>
                    <a:pt x="97" y="0"/>
                  </a:cubicBezTo>
                  <a:cubicBezTo>
                    <a:pt x="106" y="0"/>
                    <a:pt x="114" y="3"/>
                    <a:pt x="119" y="8"/>
                  </a:cubicBezTo>
                  <a:cubicBezTo>
                    <a:pt x="120" y="10"/>
                    <a:pt x="121" y="11"/>
                    <a:pt x="121" y="13"/>
                  </a:cubicBezTo>
                  <a:cubicBezTo>
                    <a:pt x="121" y="61"/>
                    <a:pt x="121" y="61"/>
                    <a:pt x="121" y="61"/>
                  </a:cubicBezTo>
                  <a:cubicBezTo>
                    <a:pt x="121" y="64"/>
                    <a:pt x="118" y="67"/>
                    <a:pt x="115" y="67"/>
                  </a:cubicBezTo>
                  <a:cubicBezTo>
                    <a:pt x="112" y="67"/>
                    <a:pt x="109" y="64"/>
                    <a:pt x="109" y="61"/>
                  </a:cubicBezTo>
                  <a:cubicBezTo>
                    <a:pt x="109" y="15"/>
                    <a:pt x="109" y="15"/>
                    <a:pt x="109" y="15"/>
                  </a:cubicBezTo>
                  <a:cubicBezTo>
                    <a:pt x="102" y="10"/>
                    <a:pt x="90" y="11"/>
                    <a:pt x="84" y="16"/>
                  </a:cubicBezTo>
                  <a:cubicBezTo>
                    <a:pt x="66" y="63"/>
                    <a:pt x="66" y="63"/>
                    <a:pt x="66" y="63"/>
                  </a:cubicBezTo>
                  <a:cubicBezTo>
                    <a:pt x="66" y="64"/>
                    <a:pt x="66" y="64"/>
                    <a:pt x="65" y="65"/>
                  </a:cubicBezTo>
                  <a:cubicBezTo>
                    <a:pt x="48" y="82"/>
                    <a:pt x="48" y="82"/>
                    <a:pt x="48" y="82"/>
                  </a:cubicBezTo>
                  <a:cubicBezTo>
                    <a:pt x="12" y="165"/>
                    <a:pt x="12" y="165"/>
                    <a:pt x="12" y="165"/>
                  </a:cubicBezTo>
                  <a:cubicBezTo>
                    <a:pt x="11" y="167"/>
                    <a:pt x="9" y="169"/>
                    <a:pt x="7" y="16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19" name="Forme libre 43"/>
            <p:cNvSpPr>
              <a:spLocks noEditPoints="1"/>
            </p:cNvSpPr>
            <p:nvPr/>
          </p:nvSpPr>
          <p:spPr bwMode="auto">
            <a:xfrm>
              <a:off x="3669" y="653"/>
              <a:ext cx="196" cy="196"/>
            </a:xfrm>
            <a:custGeom>
              <a:avLst/>
              <a:gdLst>
                <a:gd name="T0" fmla="*/ 66 w 132"/>
                <a:gd name="T1" fmla="*/ 132 h 132"/>
                <a:gd name="T2" fmla="*/ 0 w 132"/>
                <a:gd name="T3" fmla="*/ 66 h 132"/>
                <a:gd name="T4" fmla="*/ 66 w 132"/>
                <a:gd name="T5" fmla="*/ 0 h 132"/>
                <a:gd name="T6" fmla="*/ 132 w 132"/>
                <a:gd name="T7" fmla="*/ 66 h 132"/>
                <a:gd name="T8" fmla="*/ 66 w 132"/>
                <a:gd name="T9" fmla="*/ 132 h 132"/>
                <a:gd name="T10" fmla="*/ 66 w 132"/>
                <a:gd name="T11" fmla="*/ 12 h 132"/>
                <a:gd name="T12" fmla="*/ 12 w 132"/>
                <a:gd name="T13" fmla="*/ 66 h 132"/>
                <a:gd name="T14" fmla="*/ 66 w 132"/>
                <a:gd name="T15" fmla="*/ 120 h 132"/>
                <a:gd name="T16" fmla="*/ 120 w 132"/>
                <a:gd name="T17" fmla="*/ 66 h 132"/>
                <a:gd name="T18" fmla="*/ 66 w 132"/>
                <a:gd name="T19" fmla="*/ 1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 h="132">
                  <a:moveTo>
                    <a:pt x="66" y="132"/>
                  </a:moveTo>
                  <a:cubicBezTo>
                    <a:pt x="29" y="132"/>
                    <a:pt x="0" y="102"/>
                    <a:pt x="0" y="66"/>
                  </a:cubicBezTo>
                  <a:cubicBezTo>
                    <a:pt x="0" y="29"/>
                    <a:pt x="29" y="0"/>
                    <a:pt x="66" y="0"/>
                  </a:cubicBezTo>
                  <a:cubicBezTo>
                    <a:pt x="102" y="0"/>
                    <a:pt x="132" y="29"/>
                    <a:pt x="132" y="66"/>
                  </a:cubicBezTo>
                  <a:cubicBezTo>
                    <a:pt x="132" y="102"/>
                    <a:pt x="102" y="132"/>
                    <a:pt x="66" y="132"/>
                  </a:cubicBezTo>
                  <a:close/>
                  <a:moveTo>
                    <a:pt x="66" y="12"/>
                  </a:moveTo>
                  <a:cubicBezTo>
                    <a:pt x="36" y="12"/>
                    <a:pt x="12" y="36"/>
                    <a:pt x="12" y="66"/>
                  </a:cubicBezTo>
                  <a:cubicBezTo>
                    <a:pt x="12" y="95"/>
                    <a:pt x="36" y="120"/>
                    <a:pt x="66" y="120"/>
                  </a:cubicBezTo>
                  <a:cubicBezTo>
                    <a:pt x="96" y="120"/>
                    <a:pt x="120" y="95"/>
                    <a:pt x="120" y="66"/>
                  </a:cubicBezTo>
                  <a:cubicBezTo>
                    <a:pt x="120" y="36"/>
                    <a:pt x="96" y="12"/>
                    <a:pt x="6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20" name="Forme libre 44"/>
            <p:cNvSpPr>
              <a:spLocks/>
            </p:cNvSpPr>
            <p:nvPr/>
          </p:nvSpPr>
          <p:spPr bwMode="auto">
            <a:xfrm>
              <a:off x="3669" y="454"/>
              <a:ext cx="179" cy="253"/>
            </a:xfrm>
            <a:custGeom>
              <a:avLst/>
              <a:gdLst>
                <a:gd name="T0" fmla="*/ 114 w 121"/>
                <a:gd name="T1" fmla="*/ 171 h 171"/>
                <a:gd name="T2" fmla="*/ 108 w 121"/>
                <a:gd name="T3" fmla="*/ 167 h 171"/>
                <a:gd name="T4" fmla="*/ 73 w 121"/>
                <a:gd name="T5" fmla="*/ 84 h 171"/>
                <a:gd name="T6" fmla="*/ 56 w 121"/>
                <a:gd name="T7" fmla="*/ 67 h 171"/>
                <a:gd name="T8" fmla="*/ 54 w 121"/>
                <a:gd name="T9" fmla="*/ 65 h 171"/>
                <a:gd name="T10" fmla="*/ 37 w 121"/>
                <a:gd name="T11" fmla="*/ 19 h 171"/>
                <a:gd name="T12" fmla="*/ 12 w 121"/>
                <a:gd name="T13" fmla="*/ 18 h 171"/>
                <a:gd name="T14" fmla="*/ 12 w 121"/>
                <a:gd name="T15" fmla="*/ 63 h 171"/>
                <a:gd name="T16" fmla="*/ 6 w 121"/>
                <a:gd name="T17" fmla="*/ 69 h 171"/>
                <a:gd name="T18" fmla="*/ 0 w 121"/>
                <a:gd name="T19" fmla="*/ 63 h 171"/>
                <a:gd name="T20" fmla="*/ 0 w 121"/>
                <a:gd name="T21" fmla="*/ 15 h 171"/>
                <a:gd name="T22" fmla="*/ 2 w 121"/>
                <a:gd name="T23" fmla="*/ 11 h 171"/>
                <a:gd name="T24" fmla="*/ 46 w 121"/>
                <a:gd name="T25" fmla="*/ 11 h 171"/>
                <a:gd name="T26" fmla="*/ 47 w 121"/>
                <a:gd name="T27" fmla="*/ 13 h 171"/>
                <a:gd name="T28" fmla="*/ 65 w 121"/>
                <a:gd name="T29" fmla="*/ 59 h 171"/>
                <a:gd name="T30" fmla="*/ 82 w 121"/>
                <a:gd name="T31" fmla="*/ 76 h 171"/>
                <a:gd name="T32" fmla="*/ 83 w 121"/>
                <a:gd name="T33" fmla="*/ 78 h 171"/>
                <a:gd name="T34" fmla="*/ 119 w 121"/>
                <a:gd name="T35" fmla="*/ 162 h 171"/>
                <a:gd name="T36" fmla="*/ 116 w 121"/>
                <a:gd name="T37" fmla="*/ 170 h 171"/>
                <a:gd name="T38" fmla="*/ 114 w 121"/>
                <a:gd name="T39" fmla="*/ 171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1" h="171">
                  <a:moveTo>
                    <a:pt x="114" y="171"/>
                  </a:moveTo>
                  <a:cubicBezTo>
                    <a:pt x="112" y="171"/>
                    <a:pt x="109" y="169"/>
                    <a:pt x="108" y="167"/>
                  </a:cubicBezTo>
                  <a:cubicBezTo>
                    <a:pt x="73" y="84"/>
                    <a:pt x="73" y="84"/>
                    <a:pt x="73" y="84"/>
                  </a:cubicBezTo>
                  <a:cubicBezTo>
                    <a:pt x="56" y="67"/>
                    <a:pt x="56" y="67"/>
                    <a:pt x="56" y="67"/>
                  </a:cubicBezTo>
                  <a:cubicBezTo>
                    <a:pt x="55" y="66"/>
                    <a:pt x="55" y="66"/>
                    <a:pt x="54" y="65"/>
                  </a:cubicBezTo>
                  <a:cubicBezTo>
                    <a:pt x="37" y="19"/>
                    <a:pt x="37" y="19"/>
                    <a:pt x="37" y="19"/>
                  </a:cubicBezTo>
                  <a:cubicBezTo>
                    <a:pt x="30" y="13"/>
                    <a:pt x="19" y="13"/>
                    <a:pt x="12" y="18"/>
                  </a:cubicBezTo>
                  <a:cubicBezTo>
                    <a:pt x="12" y="63"/>
                    <a:pt x="12" y="63"/>
                    <a:pt x="12" y="63"/>
                  </a:cubicBezTo>
                  <a:cubicBezTo>
                    <a:pt x="12" y="66"/>
                    <a:pt x="9" y="69"/>
                    <a:pt x="6" y="69"/>
                  </a:cubicBezTo>
                  <a:cubicBezTo>
                    <a:pt x="3" y="69"/>
                    <a:pt x="0" y="66"/>
                    <a:pt x="0" y="63"/>
                  </a:cubicBezTo>
                  <a:cubicBezTo>
                    <a:pt x="0" y="15"/>
                    <a:pt x="0" y="15"/>
                    <a:pt x="0" y="15"/>
                  </a:cubicBezTo>
                  <a:cubicBezTo>
                    <a:pt x="0" y="14"/>
                    <a:pt x="0" y="12"/>
                    <a:pt x="2" y="11"/>
                  </a:cubicBezTo>
                  <a:cubicBezTo>
                    <a:pt x="13" y="0"/>
                    <a:pt x="35" y="0"/>
                    <a:pt x="46" y="11"/>
                  </a:cubicBezTo>
                  <a:cubicBezTo>
                    <a:pt x="47" y="12"/>
                    <a:pt x="47" y="12"/>
                    <a:pt x="47" y="13"/>
                  </a:cubicBezTo>
                  <a:cubicBezTo>
                    <a:pt x="65" y="59"/>
                    <a:pt x="65" y="59"/>
                    <a:pt x="65" y="59"/>
                  </a:cubicBezTo>
                  <a:cubicBezTo>
                    <a:pt x="82" y="76"/>
                    <a:pt x="82" y="76"/>
                    <a:pt x="82" y="76"/>
                  </a:cubicBezTo>
                  <a:cubicBezTo>
                    <a:pt x="83" y="77"/>
                    <a:pt x="83" y="78"/>
                    <a:pt x="83" y="78"/>
                  </a:cubicBezTo>
                  <a:cubicBezTo>
                    <a:pt x="119" y="162"/>
                    <a:pt x="119" y="162"/>
                    <a:pt x="119" y="162"/>
                  </a:cubicBezTo>
                  <a:cubicBezTo>
                    <a:pt x="121" y="165"/>
                    <a:pt x="119" y="169"/>
                    <a:pt x="116" y="170"/>
                  </a:cubicBezTo>
                  <a:cubicBezTo>
                    <a:pt x="115" y="170"/>
                    <a:pt x="115" y="171"/>
                    <a:pt x="114" y="1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21" name="Forme libre 45"/>
            <p:cNvSpPr>
              <a:spLocks/>
            </p:cNvSpPr>
            <p:nvPr/>
          </p:nvSpPr>
          <p:spPr bwMode="auto">
            <a:xfrm>
              <a:off x="3572" y="574"/>
              <a:ext cx="159" cy="53"/>
            </a:xfrm>
            <a:custGeom>
              <a:avLst/>
              <a:gdLst>
                <a:gd name="T0" fmla="*/ 102 w 108"/>
                <a:gd name="T1" fmla="*/ 36 h 36"/>
                <a:gd name="T2" fmla="*/ 96 w 108"/>
                <a:gd name="T3" fmla="*/ 30 h 36"/>
                <a:gd name="T4" fmla="*/ 54 w 108"/>
                <a:gd name="T5" fmla="*/ 12 h 36"/>
                <a:gd name="T6" fmla="*/ 12 w 108"/>
                <a:gd name="T7" fmla="*/ 30 h 36"/>
                <a:gd name="T8" fmla="*/ 6 w 108"/>
                <a:gd name="T9" fmla="*/ 36 h 36"/>
                <a:gd name="T10" fmla="*/ 0 w 108"/>
                <a:gd name="T11" fmla="*/ 30 h 36"/>
                <a:gd name="T12" fmla="*/ 54 w 108"/>
                <a:gd name="T13" fmla="*/ 0 h 36"/>
                <a:gd name="T14" fmla="*/ 108 w 108"/>
                <a:gd name="T15" fmla="*/ 30 h 36"/>
                <a:gd name="T16" fmla="*/ 102 w 108"/>
                <a:gd name="T1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8" h="36">
                  <a:moveTo>
                    <a:pt x="102" y="36"/>
                  </a:moveTo>
                  <a:cubicBezTo>
                    <a:pt x="99" y="36"/>
                    <a:pt x="96" y="33"/>
                    <a:pt x="96" y="30"/>
                  </a:cubicBezTo>
                  <a:cubicBezTo>
                    <a:pt x="96" y="21"/>
                    <a:pt x="78" y="12"/>
                    <a:pt x="54" y="12"/>
                  </a:cubicBezTo>
                  <a:cubicBezTo>
                    <a:pt x="30" y="12"/>
                    <a:pt x="12" y="21"/>
                    <a:pt x="12" y="30"/>
                  </a:cubicBezTo>
                  <a:cubicBezTo>
                    <a:pt x="12" y="33"/>
                    <a:pt x="9" y="36"/>
                    <a:pt x="6" y="36"/>
                  </a:cubicBezTo>
                  <a:cubicBezTo>
                    <a:pt x="3" y="36"/>
                    <a:pt x="0" y="33"/>
                    <a:pt x="0" y="30"/>
                  </a:cubicBezTo>
                  <a:cubicBezTo>
                    <a:pt x="0" y="13"/>
                    <a:pt x="23" y="0"/>
                    <a:pt x="54" y="0"/>
                  </a:cubicBezTo>
                  <a:cubicBezTo>
                    <a:pt x="85" y="0"/>
                    <a:pt x="108" y="13"/>
                    <a:pt x="108" y="30"/>
                  </a:cubicBezTo>
                  <a:cubicBezTo>
                    <a:pt x="108" y="33"/>
                    <a:pt x="105" y="36"/>
                    <a:pt x="102"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22" name="Forme libre 46"/>
            <p:cNvSpPr>
              <a:spLocks/>
            </p:cNvSpPr>
            <p:nvPr/>
          </p:nvSpPr>
          <p:spPr bwMode="auto">
            <a:xfrm>
              <a:off x="3616" y="575"/>
              <a:ext cx="18" cy="185"/>
            </a:xfrm>
            <a:custGeom>
              <a:avLst/>
              <a:gdLst>
                <a:gd name="T0" fmla="*/ 6 w 12"/>
                <a:gd name="T1" fmla="*/ 125 h 125"/>
                <a:gd name="T2" fmla="*/ 0 w 12"/>
                <a:gd name="T3" fmla="*/ 119 h 125"/>
                <a:gd name="T4" fmla="*/ 0 w 12"/>
                <a:gd name="T5" fmla="*/ 6 h 125"/>
                <a:gd name="T6" fmla="*/ 6 w 12"/>
                <a:gd name="T7" fmla="*/ 0 h 125"/>
                <a:gd name="T8" fmla="*/ 12 w 12"/>
                <a:gd name="T9" fmla="*/ 6 h 125"/>
                <a:gd name="T10" fmla="*/ 12 w 12"/>
                <a:gd name="T11" fmla="*/ 119 h 125"/>
                <a:gd name="T12" fmla="*/ 6 w 12"/>
                <a:gd name="T13" fmla="*/ 125 h 125"/>
              </a:gdLst>
              <a:ahLst/>
              <a:cxnLst>
                <a:cxn ang="0">
                  <a:pos x="T0" y="T1"/>
                </a:cxn>
                <a:cxn ang="0">
                  <a:pos x="T2" y="T3"/>
                </a:cxn>
                <a:cxn ang="0">
                  <a:pos x="T4" y="T5"/>
                </a:cxn>
                <a:cxn ang="0">
                  <a:pos x="T6" y="T7"/>
                </a:cxn>
                <a:cxn ang="0">
                  <a:pos x="T8" y="T9"/>
                </a:cxn>
                <a:cxn ang="0">
                  <a:pos x="T10" y="T11"/>
                </a:cxn>
                <a:cxn ang="0">
                  <a:pos x="T12" y="T13"/>
                </a:cxn>
              </a:cxnLst>
              <a:rect l="0" t="0" r="r" b="b"/>
              <a:pathLst>
                <a:path w="12" h="125">
                  <a:moveTo>
                    <a:pt x="6" y="125"/>
                  </a:moveTo>
                  <a:cubicBezTo>
                    <a:pt x="3" y="125"/>
                    <a:pt x="0" y="122"/>
                    <a:pt x="0" y="119"/>
                  </a:cubicBezTo>
                  <a:cubicBezTo>
                    <a:pt x="0" y="6"/>
                    <a:pt x="0" y="6"/>
                    <a:pt x="0" y="6"/>
                  </a:cubicBezTo>
                  <a:cubicBezTo>
                    <a:pt x="0" y="3"/>
                    <a:pt x="3" y="0"/>
                    <a:pt x="6" y="0"/>
                  </a:cubicBezTo>
                  <a:cubicBezTo>
                    <a:pt x="9" y="0"/>
                    <a:pt x="12" y="3"/>
                    <a:pt x="12" y="6"/>
                  </a:cubicBezTo>
                  <a:cubicBezTo>
                    <a:pt x="12" y="119"/>
                    <a:pt x="12" y="119"/>
                    <a:pt x="12" y="119"/>
                  </a:cubicBezTo>
                  <a:cubicBezTo>
                    <a:pt x="12" y="122"/>
                    <a:pt x="9" y="125"/>
                    <a:pt x="6" y="1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23" name="Forme libre 47"/>
            <p:cNvSpPr>
              <a:spLocks/>
            </p:cNvSpPr>
            <p:nvPr/>
          </p:nvSpPr>
          <p:spPr bwMode="auto">
            <a:xfrm>
              <a:off x="3669" y="575"/>
              <a:ext cx="18" cy="185"/>
            </a:xfrm>
            <a:custGeom>
              <a:avLst/>
              <a:gdLst>
                <a:gd name="T0" fmla="*/ 6 w 12"/>
                <a:gd name="T1" fmla="*/ 125 h 125"/>
                <a:gd name="T2" fmla="*/ 0 w 12"/>
                <a:gd name="T3" fmla="*/ 119 h 125"/>
                <a:gd name="T4" fmla="*/ 0 w 12"/>
                <a:gd name="T5" fmla="*/ 6 h 125"/>
                <a:gd name="T6" fmla="*/ 6 w 12"/>
                <a:gd name="T7" fmla="*/ 0 h 125"/>
                <a:gd name="T8" fmla="*/ 12 w 12"/>
                <a:gd name="T9" fmla="*/ 6 h 125"/>
                <a:gd name="T10" fmla="*/ 12 w 12"/>
                <a:gd name="T11" fmla="*/ 119 h 125"/>
                <a:gd name="T12" fmla="*/ 6 w 12"/>
                <a:gd name="T13" fmla="*/ 125 h 125"/>
              </a:gdLst>
              <a:ahLst/>
              <a:cxnLst>
                <a:cxn ang="0">
                  <a:pos x="T0" y="T1"/>
                </a:cxn>
                <a:cxn ang="0">
                  <a:pos x="T2" y="T3"/>
                </a:cxn>
                <a:cxn ang="0">
                  <a:pos x="T4" y="T5"/>
                </a:cxn>
                <a:cxn ang="0">
                  <a:pos x="T6" y="T7"/>
                </a:cxn>
                <a:cxn ang="0">
                  <a:pos x="T8" y="T9"/>
                </a:cxn>
                <a:cxn ang="0">
                  <a:pos x="T10" y="T11"/>
                </a:cxn>
                <a:cxn ang="0">
                  <a:pos x="T12" y="T13"/>
                </a:cxn>
              </a:cxnLst>
              <a:rect l="0" t="0" r="r" b="b"/>
              <a:pathLst>
                <a:path w="12" h="125">
                  <a:moveTo>
                    <a:pt x="6" y="125"/>
                  </a:moveTo>
                  <a:cubicBezTo>
                    <a:pt x="3" y="125"/>
                    <a:pt x="0" y="122"/>
                    <a:pt x="0" y="119"/>
                  </a:cubicBezTo>
                  <a:cubicBezTo>
                    <a:pt x="0" y="6"/>
                    <a:pt x="0" y="6"/>
                    <a:pt x="0" y="6"/>
                  </a:cubicBezTo>
                  <a:cubicBezTo>
                    <a:pt x="0" y="3"/>
                    <a:pt x="3" y="0"/>
                    <a:pt x="6" y="0"/>
                  </a:cubicBezTo>
                  <a:cubicBezTo>
                    <a:pt x="9" y="0"/>
                    <a:pt x="12" y="3"/>
                    <a:pt x="12" y="6"/>
                  </a:cubicBezTo>
                  <a:cubicBezTo>
                    <a:pt x="12" y="119"/>
                    <a:pt x="12" y="119"/>
                    <a:pt x="12" y="119"/>
                  </a:cubicBezTo>
                  <a:cubicBezTo>
                    <a:pt x="12" y="122"/>
                    <a:pt x="9" y="125"/>
                    <a:pt x="6" y="1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24" name="Forme libre 48"/>
            <p:cNvSpPr>
              <a:spLocks/>
            </p:cNvSpPr>
            <p:nvPr/>
          </p:nvSpPr>
          <p:spPr bwMode="auto">
            <a:xfrm>
              <a:off x="3474" y="689"/>
              <a:ext cx="71" cy="71"/>
            </a:xfrm>
            <a:custGeom>
              <a:avLst/>
              <a:gdLst>
                <a:gd name="T0" fmla="*/ 6 w 48"/>
                <a:gd name="T1" fmla="*/ 48 h 48"/>
                <a:gd name="T2" fmla="*/ 0 w 48"/>
                <a:gd name="T3" fmla="*/ 42 h 48"/>
                <a:gd name="T4" fmla="*/ 42 w 48"/>
                <a:gd name="T5" fmla="*/ 0 h 48"/>
                <a:gd name="T6" fmla="*/ 48 w 48"/>
                <a:gd name="T7" fmla="*/ 6 h 48"/>
                <a:gd name="T8" fmla="*/ 42 w 48"/>
                <a:gd name="T9" fmla="*/ 12 h 48"/>
                <a:gd name="T10" fmla="*/ 12 w 48"/>
                <a:gd name="T11" fmla="*/ 42 h 48"/>
                <a:gd name="T12" fmla="*/ 6 w 48"/>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48" h="48">
                  <a:moveTo>
                    <a:pt x="6" y="48"/>
                  </a:moveTo>
                  <a:cubicBezTo>
                    <a:pt x="3" y="48"/>
                    <a:pt x="0" y="45"/>
                    <a:pt x="0" y="42"/>
                  </a:cubicBezTo>
                  <a:cubicBezTo>
                    <a:pt x="0" y="18"/>
                    <a:pt x="19" y="0"/>
                    <a:pt x="42" y="0"/>
                  </a:cubicBezTo>
                  <a:cubicBezTo>
                    <a:pt x="45" y="0"/>
                    <a:pt x="48" y="2"/>
                    <a:pt x="48" y="6"/>
                  </a:cubicBezTo>
                  <a:cubicBezTo>
                    <a:pt x="48" y="9"/>
                    <a:pt x="45" y="12"/>
                    <a:pt x="42" y="12"/>
                  </a:cubicBezTo>
                  <a:cubicBezTo>
                    <a:pt x="25" y="12"/>
                    <a:pt x="12" y="25"/>
                    <a:pt x="12" y="42"/>
                  </a:cubicBezTo>
                  <a:cubicBezTo>
                    <a:pt x="12" y="45"/>
                    <a:pt x="9" y="48"/>
                    <a:pt x="6"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25" name="Forme libre 49"/>
            <p:cNvSpPr>
              <a:spLocks/>
            </p:cNvSpPr>
            <p:nvPr/>
          </p:nvSpPr>
          <p:spPr bwMode="auto">
            <a:xfrm>
              <a:off x="3705" y="689"/>
              <a:ext cx="71" cy="71"/>
            </a:xfrm>
            <a:custGeom>
              <a:avLst/>
              <a:gdLst>
                <a:gd name="T0" fmla="*/ 6 w 48"/>
                <a:gd name="T1" fmla="*/ 48 h 48"/>
                <a:gd name="T2" fmla="*/ 0 w 48"/>
                <a:gd name="T3" fmla="*/ 42 h 48"/>
                <a:gd name="T4" fmla="*/ 42 w 48"/>
                <a:gd name="T5" fmla="*/ 0 h 48"/>
                <a:gd name="T6" fmla="*/ 48 w 48"/>
                <a:gd name="T7" fmla="*/ 6 h 48"/>
                <a:gd name="T8" fmla="*/ 42 w 48"/>
                <a:gd name="T9" fmla="*/ 12 h 48"/>
                <a:gd name="T10" fmla="*/ 12 w 48"/>
                <a:gd name="T11" fmla="*/ 42 h 48"/>
                <a:gd name="T12" fmla="*/ 6 w 48"/>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48" h="48">
                  <a:moveTo>
                    <a:pt x="6" y="48"/>
                  </a:moveTo>
                  <a:cubicBezTo>
                    <a:pt x="3" y="48"/>
                    <a:pt x="0" y="45"/>
                    <a:pt x="0" y="42"/>
                  </a:cubicBezTo>
                  <a:cubicBezTo>
                    <a:pt x="0" y="18"/>
                    <a:pt x="19" y="0"/>
                    <a:pt x="42" y="0"/>
                  </a:cubicBezTo>
                  <a:cubicBezTo>
                    <a:pt x="45" y="0"/>
                    <a:pt x="48" y="2"/>
                    <a:pt x="48" y="6"/>
                  </a:cubicBezTo>
                  <a:cubicBezTo>
                    <a:pt x="48" y="9"/>
                    <a:pt x="45" y="12"/>
                    <a:pt x="42" y="12"/>
                  </a:cubicBezTo>
                  <a:cubicBezTo>
                    <a:pt x="25" y="12"/>
                    <a:pt x="12" y="25"/>
                    <a:pt x="12" y="42"/>
                  </a:cubicBezTo>
                  <a:cubicBezTo>
                    <a:pt x="12" y="45"/>
                    <a:pt x="9" y="48"/>
                    <a:pt x="6"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grpSp>
      <p:grpSp>
        <p:nvGrpSpPr>
          <p:cNvPr id="28" name="Groupe 40" descr="icône de jumelles"/>
          <p:cNvGrpSpPr>
            <a:grpSpLocks noChangeAspect="1"/>
          </p:cNvGrpSpPr>
          <p:nvPr/>
        </p:nvGrpSpPr>
        <p:grpSpPr bwMode="auto">
          <a:xfrm>
            <a:off x="868680" y="2433209"/>
            <a:ext cx="530860" cy="491076"/>
            <a:chOff x="3438" y="454"/>
            <a:chExt cx="427" cy="395"/>
          </a:xfrm>
          <a:solidFill>
            <a:schemeClr val="accent1"/>
          </a:solidFill>
        </p:grpSpPr>
        <p:sp>
          <p:nvSpPr>
            <p:cNvPr id="29" name="Forme libre 41"/>
            <p:cNvSpPr>
              <a:spLocks noEditPoints="1"/>
            </p:cNvSpPr>
            <p:nvPr/>
          </p:nvSpPr>
          <p:spPr bwMode="auto">
            <a:xfrm>
              <a:off x="3438" y="653"/>
              <a:ext cx="196" cy="196"/>
            </a:xfrm>
            <a:custGeom>
              <a:avLst/>
              <a:gdLst>
                <a:gd name="T0" fmla="*/ 66 w 132"/>
                <a:gd name="T1" fmla="*/ 132 h 132"/>
                <a:gd name="T2" fmla="*/ 0 w 132"/>
                <a:gd name="T3" fmla="*/ 66 h 132"/>
                <a:gd name="T4" fmla="*/ 66 w 132"/>
                <a:gd name="T5" fmla="*/ 0 h 132"/>
                <a:gd name="T6" fmla="*/ 132 w 132"/>
                <a:gd name="T7" fmla="*/ 66 h 132"/>
                <a:gd name="T8" fmla="*/ 66 w 132"/>
                <a:gd name="T9" fmla="*/ 132 h 132"/>
                <a:gd name="T10" fmla="*/ 66 w 132"/>
                <a:gd name="T11" fmla="*/ 12 h 132"/>
                <a:gd name="T12" fmla="*/ 12 w 132"/>
                <a:gd name="T13" fmla="*/ 66 h 132"/>
                <a:gd name="T14" fmla="*/ 66 w 132"/>
                <a:gd name="T15" fmla="*/ 120 h 132"/>
                <a:gd name="T16" fmla="*/ 120 w 132"/>
                <a:gd name="T17" fmla="*/ 66 h 132"/>
                <a:gd name="T18" fmla="*/ 66 w 132"/>
                <a:gd name="T19" fmla="*/ 1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 h="132">
                  <a:moveTo>
                    <a:pt x="66" y="132"/>
                  </a:moveTo>
                  <a:cubicBezTo>
                    <a:pt x="29" y="132"/>
                    <a:pt x="0" y="102"/>
                    <a:pt x="0" y="66"/>
                  </a:cubicBezTo>
                  <a:cubicBezTo>
                    <a:pt x="0" y="29"/>
                    <a:pt x="29" y="0"/>
                    <a:pt x="66" y="0"/>
                  </a:cubicBezTo>
                  <a:cubicBezTo>
                    <a:pt x="102" y="0"/>
                    <a:pt x="132" y="29"/>
                    <a:pt x="132" y="66"/>
                  </a:cubicBezTo>
                  <a:cubicBezTo>
                    <a:pt x="132" y="102"/>
                    <a:pt x="102" y="132"/>
                    <a:pt x="66" y="132"/>
                  </a:cubicBezTo>
                  <a:close/>
                  <a:moveTo>
                    <a:pt x="66" y="12"/>
                  </a:moveTo>
                  <a:cubicBezTo>
                    <a:pt x="36" y="12"/>
                    <a:pt x="12" y="36"/>
                    <a:pt x="12" y="66"/>
                  </a:cubicBezTo>
                  <a:cubicBezTo>
                    <a:pt x="12" y="95"/>
                    <a:pt x="36" y="120"/>
                    <a:pt x="66" y="120"/>
                  </a:cubicBezTo>
                  <a:cubicBezTo>
                    <a:pt x="96" y="120"/>
                    <a:pt x="120" y="95"/>
                    <a:pt x="120" y="66"/>
                  </a:cubicBezTo>
                  <a:cubicBezTo>
                    <a:pt x="120" y="36"/>
                    <a:pt x="96" y="12"/>
                    <a:pt x="6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30" name="Forme libre 42"/>
            <p:cNvSpPr>
              <a:spLocks/>
            </p:cNvSpPr>
            <p:nvPr/>
          </p:nvSpPr>
          <p:spPr bwMode="auto">
            <a:xfrm>
              <a:off x="3455" y="457"/>
              <a:ext cx="179" cy="250"/>
            </a:xfrm>
            <a:custGeom>
              <a:avLst/>
              <a:gdLst>
                <a:gd name="T0" fmla="*/ 7 w 121"/>
                <a:gd name="T1" fmla="*/ 169 h 169"/>
                <a:gd name="T2" fmla="*/ 4 w 121"/>
                <a:gd name="T3" fmla="*/ 168 h 169"/>
                <a:gd name="T4" fmla="*/ 1 w 121"/>
                <a:gd name="T5" fmla="*/ 160 h 169"/>
                <a:gd name="T6" fmla="*/ 37 w 121"/>
                <a:gd name="T7" fmla="*/ 76 h 169"/>
                <a:gd name="T8" fmla="*/ 39 w 121"/>
                <a:gd name="T9" fmla="*/ 74 h 169"/>
                <a:gd name="T10" fmla="*/ 56 w 121"/>
                <a:gd name="T11" fmla="*/ 57 h 169"/>
                <a:gd name="T12" fmla="*/ 73 w 121"/>
                <a:gd name="T13" fmla="*/ 11 h 169"/>
                <a:gd name="T14" fmla="*/ 75 w 121"/>
                <a:gd name="T15" fmla="*/ 8 h 169"/>
                <a:gd name="T16" fmla="*/ 97 w 121"/>
                <a:gd name="T17" fmla="*/ 0 h 169"/>
                <a:gd name="T18" fmla="*/ 119 w 121"/>
                <a:gd name="T19" fmla="*/ 8 h 169"/>
                <a:gd name="T20" fmla="*/ 121 w 121"/>
                <a:gd name="T21" fmla="*/ 13 h 169"/>
                <a:gd name="T22" fmla="*/ 121 w 121"/>
                <a:gd name="T23" fmla="*/ 61 h 169"/>
                <a:gd name="T24" fmla="*/ 115 w 121"/>
                <a:gd name="T25" fmla="*/ 67 h 169"/>
                <a:gd name="T26" fmla="*/ 109 w 121"/>
                <a:gd name="T27" fmla="*/ 61 h 169"/>
                <a:gd name="T28" fmla="*/ 109 w 121"/>
                <a:gd name="T29" fmla="*/ 15 h 169"/>
                <a:gd name="T30" fmla="*/ 84 w 121"/>
                <a:gd name="T31" fmla="*/ 16 h 169"/>
                <a:gd name="T32" fmla="*/ 66 w 121"/>
                <a:gd name="T33" fmla="*/ 63 h 169"/>
                <a:gd name="T34" fmla="*/ 65 w 121"/>
                <a:gd name="T35" fmla="*/ 65 h 169"/>
                <a:gd name="T36" fmla="*/ 48 w 121"/>
                <a:gd name="T37" fmla="*/ 82 h 169"/>
                <a:gd name="T38" fmla="*/ 12 w 121"/>
                <a:gd name="T39" fmla="*/ 165 h 169"/>
                <a:gd name="T40" fmla="*/ 7 w 121"/>
                <a:gd name="T41" fmla="*/ 169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1" h="169">
                  <a:moveTo>
                    <a:pt x="7" y="169"/>
                  </a:moveTo>
                  <a:cubicBezTo>
                    <a:pt x="6" y="169"/>
                    <a:pt x="5" y="168"/>
                    <a:pt x="4" y="168"/>
                  </a:cubicBezTo>
                  <a:cubicBezTo>
                    <a:pt x="1" y="167"/>
                    <a:pt x="0" y="163"/>
                    <a:pt x="1" y="160"/>
                  </a:cubicBezTo>
                  <a:cubicBezTo>
                    <a:pt x="37" y="76"/>
                    <a:pt x="37" y="76"/>
                    <a:pt x="37" y="76"/>
                  </a:cubicBezTo>
                  <a:cubicBezTo>
                    <a:pt x="38" y="76"/>
                    <a:pt x="38" y="75"/>
                    <a:pt x="39" y="74"/>
                  </a:cubicBezTo>
                  <a:cubicBezTo>
                    <a:pt x="56" y="57"/>
                    <a:pt x="56" y="57"/>
                    <a:pt x="56" y="57"/>
                  </a:cubicBezTo>
                  <a:cubicBezTo>
                    <a:pt x="73" y="11"/>
                    <a:pt x="73" y="11"/>
                    <a:pt x="73" y="11"/>
                  </a:cubicBezTo>
                  <a:cubicBezTo>
                    <a:pt x="74" y="10"/>
                    <a:pt x="74" y="9"/>
                    <a:pt x="75" y="8"/>
                  </a:cubicBezTo>
                  <a:cubicBezTo>
                    <a:pt x="80" y="3"/>
                    <a:pt x="88" y="0"/>
                    <a:pt x="97" y="0"/>
                  </a:cubicBezTo>
                  <a:cubicBezTo>
                    <a:pt x="106" y="0"/>
                    <a:pt x="114" y="3"/>
                    <a:pt x="119" y="8"/>
                  </a:cubicBezTo>
                  <a:cubicBezTo>
                    <a:pt x="120" y="10"/>
                    <a:pt x="121" y="11"/>
                    <a:pt x="121" y="13"/>
                  </a:cubicBezTo>
                  <a:cubicBezTo>
                    <a:pt x="121" y="61"/>
                    <a:pt x="121" y="61"/>
                    <a:pt x="121" y="61"/>
                  </a:cubicBezTo>
                  <a:cubicBezTo>
                    <a:pt x="121" y="64"/>
                    <a:pt x="118" y="67"/>
                    <a:pt x="115" y="67"/>
                  </a:cubicBezTo>
                  <a:cubicBezTo>
                    <a:pt x="112" y="67"/>
                    <a:pt x="109" y="64"/>
                    <a:pt x="109" y="61"/>
                  </a:cubicBezTo>
                  <a:cubicBezTo>
                    <a:pt x="109" y="15"/>
                    <a:pt x="109" y="15"/>
                    <a:pt x="109" y="15"/>
                  </a:cubicBezTo>
                  <a:cubicBezTo>
                    <a:pt x="102" y="10"/>
                    <a:pt x="90" y="11"/>
                    <a:pt x="84" y="16"/>
                  </a:cubicBezTo>
                  <a:cubicBezTo>
                    <a:pt x="66" y="63"/>
                    <a:pt x="66" y="63"/>
                    <a:pt x="66" y="63"/>
                  </a:cubicBezTo>
                  <a:cubicBezTo>
                    <a:pt x="66" y="64"/>
                    <a:pt x="66" y="64"/>
                    <a:pt x="65" y="65"/>
                  </a:cubicBezTo>
                  <a:cubicBezTo>
                    <a:pt x="48" y="82"/>
                    <a:pt x="48" y="82"/>
                    <a:pt x="48" y="82"/>
                  </a:cubicBezTo>
                  <a:cubicBezTo>
                    <a:pt x="12" y="165"/>
                    <a:pt x="12" y="165"/>
                    <a:pt x="12" y="165"/>
                  </a:cubicBezTo>
                  <a:cubicBezTo>
                    <a:pt x="11" y="167"/>
                    <a:pt x="9" y="169"/>
                    <a:pt x="7" y="16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31" name="Forme libre 43"/>
            <p:cNvSpPr>
              <a:spLocks noEditPoints="1"/>
            </p:cNvSpPr>
            <p:nvPr/>
          </p:nvSpPr>
          <p:spPr bwMode="auto">
            <a:xfrm>
              <a:off x="3669" y="653"/>
              <a:ext cx="196" cy="196"/>
            </a:xfrm>
            <a:custGeom>
              <a:avLst/>
              <a:gdLst>
                <a:gd name="T0" fmla="*/ 66 w 132"/>
                <a:gd name="T1" fmla="*/ 132 h 132"/>
                <a:gd name="T2" fmla="*/ 0 w 132"/>
                <a:gd name="T3" fmla="*/ 66 h 132"/>
                <a:gd name="T4" fmla="*/ 66 w 132"/>
                <a:gd name="T5" fmla="*/ 0 h 132"/>
                <a:gd name="T6" fmla="*/ 132 w 132"/>
                <a:gd name="T7" fmla="*/ 66 h 132"/>
                <a:gd name="T8" fmla="*/ 66 w 132"/>
                <a:gd name="T9" fmla="*/ 132 h 132"/>
                <a:gd name="T10" fmla="*/ 66 w 132"/>
                <a:gd name="T11" fmla="*/ 12 h 132"/>
                <a:gd name="T12" fmla="*/ 12 w 132"/>
                <a:gd name="T13" fmla="*/ 66 h 132"/>
                <a:gd name="T14" fmla="*/ 66 w 132"/>
                <a:gd name="T15" fmla="*/ 120 h 132"/>
                <a:gd name="T16" fmla="*/ 120 w 132"/>
                <a:gd name="T17" fmla="*/ 66 h 132"/>
                <a:gd name="T18" fmla="*/ 66 w 132"/>
                <a:gd name="T19" fmla="*/ 1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 h="132">
                  <a:moveTo>
                    <a:pt x="66" y="132"/>
                  </a:moveTo>
                  <a:cubicBezTo>
                    <a:pt x="29" y="132"/>
                    <a:pt x="0" y="102"/>
                    <a:pt x="0" y="66"/>
                  </a:cubicBezTo>
                  <a:cubicBezTo>
                    <a:pt x="0" y="29"/>
                    <a:pt x="29" y="0"/>
                    <a:pt x="66" y="0"/>
                  </a:cubicBezTo>
                  <a:cubicBezTo>
                    <a:pt x="102" y="0"/>
                    <a:pt x="132" y="29"/>
                    <a:pt x="132" y="66"/>
                  </a:cubicBezTo>
                  <a:cubicBezTo>
                    <a:pt x="132" y="102"/>
                    <a:pt x="102" y="132"/>
                    <a:pt x="66" y="132"/>
                  </a:cubicBezTo>
                  <a:close/>
                  <a:moveTo>
                    <a:pt x="66" y="12"/>
                  </a:moveTo>
                  <a:cubicBezTo>
                    <a:pt x="36" y="12"/>
                    <a:pt x="12" y="36"/>
                    <a:pt x="12" y="66"/>
                  </a:cubicBezTo>
                  <a:cubicBezTo>
                    <a:pt x="12" y="95"/>
                    <a:pt x="36" y="120"/>
                    <a:pt x="66" y="120"/>
                  </a:cubicBezTo>
                  <a:cubicBezTo>
                    <a:pt x="96" y="120"/>
                    <a:pt x="120" y="95"/>
                    <a:pt x="120" y="66"/>
                  </a:cubicBezTo>
                  <a:cubicBezTo>
                    <a:pt x="120" y="36"/>
                    <a:pt x="96" y="12"/>
                    <a:pt x="6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32" name="Forme libre 44"/>
            <p:cNvSpPr>
              <a:spLocks/>
            </p:cNvSpPr>
            <p:nvPr/>
          </p:nvSpPr>
          <p:spPr bwMode="auto">
            <a:xfrm>
              <a:off x="3669" y="454"/>
              <a:ext cx="179" cy="253"/>
            </a:xfrm>
            <a:custGeom>
              <a:avLst/>
              <a:gdLst>
                <a:gd name="T0" fmla="*/ 114 w 121"/>
                <a:gd name="T1" fmla="*/ 171 h 171"/>
                <a:gd name="T2" fmla="*/ 108 w 121"/>
                <a:gd name="T3" fmla="*/ 167 h 171"/>
                <a:gd name="T4" fmla="*/ 73 w 121"/>
                <a:gd name="T5" fmla="*/ 84 h 171"/>
                <a:gd name="T6" fmla="*/ 56 w 121"/>
                <a:gd name="T7" fmla="*/ 67 h 171"/>
                <a:gd name="T8" fmla="*/ 54 w 121"/>
                <a:gd name="T9" fmla="*/ 65 h 171"/>
                <a:gd name="T10" fmla="*/ 37 w 121"/>
                <a:gd name="T11" fmla="*/ 19 h 171"/>
                <a:gd name="T12" fmla="*/ 12 w 121"/>
                <a:gd name="T13" fmla="*/ 18 h 171"/>
                <a:gd name="T14" fmla="*/ 12 w 121"/>
                <a:gd name="T15" fmla="*/ 63 h 171"/>
                <a:gd name="T16" fmla="*/ 6 w 121"/>
                <a:gd name="T17" fmla="*/ 69 h 171"/>
                <a:gd name="T18" fmla="*/ 0 w 121"/>
                <a:gd name="T19" fmla="*/ 63 h 171"/>
                <a:gd name="T20" fmla="*/ 0 w 121"/>
                <a:gd name="T21" fmla="*/ 15 h 171"/>
                <a:gd name="T22" fmla="*/ 2 w 121"/>
                <a:gd name="T23" fmla="*/ 11 h 171"/>
                <a:gd name="T24" fmla="*/ 46 w 121"/>
                <a:gd name="T25" fmla="*/ 11 h 171"/>
                <a:gd name="T26" fmla="*/ 47 w 121"/>
                <a:gd name="T27" fmla="*/ 13 h 171"/>
                <a:gd name="T28" fmla="*/ 65 w 121"/>
                <a:gd name="T29" fmla="*/ 59 h 171"/>
                <a:gd name="T30" fmla="*/ 82 w 121"/>
                <a:gd name="T31" fmla="*/ 76 h 171"/>
                <a:gd name="T32" fmla="*/ 83 w 121"/>
                <a:gd name="T33" fmla="*/ 78 h 171"/>
                <a:gd name="T34" fmla="*/ 119 w 121"/>
                <a:gd name="T35" fmla="*/ 162 h 171"/>
                <a:gd name="T36" fmla="*/ 116 w 121"/>
                <a:gd name="T37" fmla="*/ 170 h 171"/>
                <a:gd name="T38" fmla="*/ 114 w 121"/>
                <a:gd name="T39" fmla="*/ 171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1" h="171">
                  <a:moveTo>
                    <a:pt x="114" y="171"/>
                  </a:moveTo>
                  <a:cubicBezTo>
                    <a:pt x="112" y="171"/>
                    <a:pt x="109" y="169"/>
                    <a:pt x="108" y="167"/>
                  </a:cubicBezTo>
                  <a:cubicBezTo>
                    <a:pt x="73" y="84"/>
                    <a:pt x="73" y="84"/>
                    <a:pt x="73" y="84"/>
                  </a:cubicBezTo>
                  <a:cubicBezTo>
                    <a:pt x="56" y="67"/>
                    <a:pt x="56" y="67"/>
                    <a:pt x="56" y="67"/>
                  </a:cubicBezTo>
                  <a:cubicBezTo>
                    <a:pt x="55" y="66"/>
                    <a:pt x="55" y="66"/>
                    <a:pt x="54" y="65"/>
                  </a:cubicBezTo>
                  <a:cubicBezTo>
                    <a:pt x="37" y="19"/>
                    <a:pt x="37" y="19"/>
                    <a:pt x="37" y="19"/>
                  </a:cubicBezTo>
                  <a:cubicBezTo>
                    <a:pt x="30" y="13"/>
                    <a:pt x="19" y="13"/>
                    <a:pt x="12" y="18"/>
                  </a:cubicBezTo>
                  <a:cubicBezTo>
                    <a:pt x="12" y="63"/>
                    <a:pt x="12" y="63"/>
                    <a:pt x="12" y="63"/>
                  </a:cubicBezTo>
                  <a:cubicBezTo>
                    <a:pt x="12" y="66"/>
                    <a:pt x="9" y="69"/>
                    <a:pt x="6" y="69"/>
                  </a:cubicBezTo>
                  <a:cubicBezTo>
                    <a:pt x="3" y="69"/>
                    <a:pt x="0" y="66"/>
                    <a:pt x="0" y="63"/>
                  </a:cubicBezTo>
                  <a:cubicBezTo>
                    <a:pt x="0" y="15"/>
                    <a:pt x="0" y="15"/>
                    <a:pt x="0" y="15"/>
                  </a:cubicBezTo>
                  <a:cubicBezTo>
                    <a:pt x="0" y="14"/>
                    <a:pt x="0" y="12"/>
                    <a:pt x="2" y="11"/>
                  </a:cubicBezTo>
                  <a:cubicBezTo>
                    <a:pt x="13" y="0"/>
                    <a:pt x="35" y="0"/>
                    <a:pt x="46" y="11"/>
                  </a:cubicBezTo>
                  <a:cubicBezTo>
                    <a:pt x="47" y="12"/>
                    <a:pt x="47" y="12"/>
                    <a:pt x="47" y="13"/>
                  </a:cubicBezTo>
                  <a:cubicBezTo>
                    <a:pt x="65" y="59"/>
                    <a:pt x="65" y="59"/>
                    <a:pt x="65" y="59"/>
                  </a:cubicBezTo>
                  <a:cubicBezTo>
                    <a:pt x="82" y="76"/>
                    <a:pt x="82" y="76"/>
                    <a:pt x="82" y="76"/>
                  </a:cubicBezTo>
                  <a:cubicBezTo>
                    <a:pt x="83" y="77"/>
                    <a:pt x="83" y="78"/>
                    <a:pt x="83" y="78"/>
                  </a:cubicBezTo>
                  <a:cubicBezTo>
                    <a:pt x="119" y="162"/>
                    <a:pt x="119" y="162"/>
                    <a:pt x="119" y="162"/>
                  </a:cubicBezTo>
                  <a:cubicBezTo>
                    <a:pt x="121" y="165"/>
                    <a:pt x="119" y="169"/>
                    <a:pt x="116" y="170"/>
                  </a:cubicBezTo>
                  <a:cubicBezTo>
                    <a:pt x="115" y="170"/>
                    <a:pt x="115" y="171"/>
                    <a:pt x="114" y="1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33" name="Forme libre 45"/>
            <p:cNvSpPr>
              <a:spLocks/>
            </p:cNvSpPr>
            <p:nvPr/>
          </p:nvSpPr>
          <p:spPr bwMode="auto">
            <a:xfrm>
              <a:off x="3572" y="574"/>
              <a:ext cx="159" cy="53"/>
            </a:xfrm>
            <a:custGeom>
              <a:avLst/>
              <a:gdLst>
                <a:gd name="T0" fmla="*/ 102 w 108"/>
                <a:gd name="T1" fmla="*/ 36 h 36"/>
                <a:gd name="T2" fmla="*/ 96 w 108"/>
                <a:gd name="T3" fmla="*/ 30 h 36"/>
                <a:gd name="T4" fmla="*/ 54 w 108"/>
                <a:gd name="T5" fmla="*/ 12 h 36"/>
                <a:gd name="T6" fmla="*/ 12 w 108"/>
                <a:gd name="T7" fmla="*/ 30 h 36"/>
                <a:gd name="T8" fmla="*/ 6 w 108"/>
                <a:gd name="T9" fmla="*/ 36 h 36"/>
                <a:gd name="T10" fmla="*/ 0 w 108"/>
                <a:gd name="T11" fmla="*/ 30 h 36"/>
                <a:gd name="T12" fmla="*/ 54 w 108"/>
                <a:gd name="T13" fmla="*/ 0 h 36"/>
                <a:gd name="T14" fmla="*/ 108 w 108"/>
                <a:gd name="T15" fmla="*/ 30 h 36"/>
                <a:gd name="T16" fmla="*/ 102 w 108"/>
                <a:gd name="T1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8" h="36">
                  <a:moveTo>
                    <a:pt x="102" y="36"/>
                  </a:moveTo>
                  <a:cubicBezTo>
                    <a:pt x="99" y="36"/>
                    <a:pt x="96" y="33"/>
                    <a:pt x="96" y="30"/>
                  </a:cubicBezTo>
                  <a:cubicBezTo>
                    <a:pt x="96" y="21"/>
                    <a:pt x="78" y="12"/>
                    <a:pt x="54" y="12"/>
                  </a:cubicBezTo>
                  <a:cubicBezTo>
                    <a:pt x="30" y="12"/>
                    <a:pt x="12" y="21"/>
                    <a:pt x="12" y="30"/>
                  </a:cubicBezTo>
                  <a:cubicBezTo>
                    <a:pt x="12" y="33"/>
                    <a:pt x="9" y="36"/>
                    <a:pt x="6" y="36"/>
                  </a:cubicBezTo>
                  <a:cubicBezTo>
                    <a:pt x="3" y="36"/>
                    <a:pt x="0" y="33"/>
                    <a:pt x="0" y="30"/>
                  </a:cubicBezTo>
                  <a:cubicBezTo>
                    <a:pt x="0" y="13"/>
                    <a:pt x="23" y="0"/>
                    <a:pt x="54" y="0"/>
                  </a:cubicBezTo>
                  <a:cubicBezTo>
                    <a:pt x="85" y="0"/>
                    <a:pt x="108" y="13"/>
                    <a:pt x="108" y="30"/>
                  </a:cubicBezTo>
                  <a:cubicBezTo>
                    <a:pt x="108" y="33"/>
                    <a:pt x="105" y="36"/>
                    <a:pt x="102"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34" name="Forme libre 46"/>
            <p:cNvSpPr>
              <a:spLocks/>
            </p:cNvSpPr>
            <p:nvPr/>
          </p:nvSpPr>
          <p:spPr bwMode="auto">
            <a:xfrm>
              <a:off x="3616" y="575"/>
              <a:ext cx="18" cy="185"/>
            </a:xfrm>
            <a:custGeom>
              <a:avLst/>
              <a:gdLst>
                <a:gd name="T0" fmla="*/ 6 w 12"/>
                <a:gd name="T1" fmla="*/ 125 h 125"/>
                <a:gd name="T2" fmla="*/ 0 w 12"/>
                <a:gd name="T3" fmla="*/ 119 h 125"/>
                <a:gd name="T4" fmla="*/ 0 w 12"/>
                <a:gd name="T5" fmla="*/ 6 h 125"/>
                <a:gd name="T6" fmla="*/ 6 w 12"/>
                <a:gd name="T7" fmla="*/ 0 h 125"/>
                <a:gd name="T8" fmla="*/ 12 w 12"/>
                <a:gd name="T9" fmla="*/ 6 h 125"/>
                <a:gd name="T10" fmla="*/ 12 w 12"/>
                <a:gd name="T11" fmla="*/ 119 h 125"/>
                <a:gd name="T12" fmla="*/ 6 w 12"/>
                <a:gd name="T13" fmla="*/ 125 h 125"/>
              </a:gdLst>
              <a:ahLst/>
              <a:cxnLst>
                <a:cxn ang="0">
                  <a:pos x="T0" y="T1"/>
                </a:cxn>
                <a:cxn ang="0">
                  <a:pos x="T2" y="T3"/>
                </a:cxn>
                <a:cxn ang="0">
                  <a:pos x="T4" y="T5"/>
                </a:cxn>
                <a:cxn ang="0">
                  <a:pos x="T6" y="T7"/>
                </a:cxn>
                <a:cxn ang="0">
                  <a:pos x="T8" y="T9"/>
                </a:cxn>
                <a:cxn ang="0">
                  <a:pos x="T10" y="T11"/>
                </a:cxn>
                <a:cxn ang="0">
                  <a:pos x="T12" y="T13"/>
                </a:cxn>
              </a:cxnLst>
              <a:rect l="0" t="0" r="r" b="b"/>
              <a:pathLst>
                <a:path w="12" h="125">
                  <a:moveTo>
                    <a:pt x="6" y="125"/>
                  </a:moveTo>
                  <a:cubicBezTo>
                    <a:pt x="3" y="125"/>
                    <a:pt x="0" y="122"/>
                    <a:pt x="0" y="119"/>
                  </a:cubicBezTo>
                  <a:cubicBezTo>
                    <a:pt x="0" y="6"/>
                    <a:pt x="0" y="6"/>
                    <a:pt x="0" y="6"/>
                  </a:cubicBezTo>
                  <a:cubicBezTo>
                    <a:pt x="0" y="3"/>
                    <a:pt x="3" y="0"/>
                    <a:pt x="6" y="0"/>
                  </a:cubicBezTo>
                  <a:cubicBezTo>
                    <a:pt x="9" y="0"/>
                    <a:pt x="12" y="3"/>
                    <a:pt x="12" y="6"/>
                  </a:cubicBezTo>
                  <a:cubicBezTo>
                    <a:pt x="12" y="119"/>
                    <a:pt x="12" y="119"/>
                    <a:pt x="12" y="119"/>
                  </a:cubicBezTo>
                  <a:cubicBezTo>
                    <a:pt x="12" y="122"/>
                    <a:pt x="9" y="125"/>
                    <a:pt x="6" y="1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35" name="Forme libre 47"/>
            <p:cNvSpPr>
              <a:spLocks/>
            </p:cNvSpPr>
            <p:nvPr/>
          </p:nvSpPr>
          <p:spPr bwMode="auto">
            <a:xfrm>
              <a:off x="3669" y="575"/>
              <a:ext cx="18" cy="185"/>
            </a:xfrm>
            <a:custGeom>
              <a:avLst/>
              <a:gdLst>
                <a:gd name="T0" fmla="*/ 6 w 12"/>
                <a:gd name="T1" fmla="*/ 125 h 125"/>
                <a:gd name="T2" fmla="*/ 0 w 12"/>
                <a:gd name="T3" fmla="*/ 119 h 125"/>
                <a:gd name="T4" fmla="*/ 0 w 12"/>
                <a:gd name="T5" fmla="*/ 6 h 125"/>
                <a:gd name="T6" fmla="*/ 6 w 12"/>
                <a:gd name="T7" fmla="*/ 0 h 125"/>
                <a:gd name="T8" fmla="*/ 12 w 12"/>
                <a:gd name="T9" fmla="*/ 6 h 125"/>
                <a:gd name="T10" fmla="*/ 12 w 12"/>
                <a:gd name="T11" fmla="*/ 119 h 125"/>
                <a:gd name="T12" fmla="*/ 6 w 12"/>
                <a:gd name="T13" fmla="*/ 125 h 125"/>
              </a:gdLst>
              <a:ahLst/>
              <a:cxnLst>
                <a:cxn ang="0">
                  <a:pos x="T0" y="T1"/>
                </a:cxn>
                <a:cxn ang="0">
                  <a:pos x="T2" y="T3"/>
                </a:cxn>
                <a:cxn ang="0">
                  <a:pos x="T4" y="T5"/>
                </a:cxn>
                <a:cxn ang="0">
                  <a:pos x="T6" y="T7"/>
                </a:cxn>
                <a:cxn ang="0">
                  <a:pos x="T8" y="T9"/>
                </a:cxn>
                <a:cxn ang="0">
                  <a:pos x="T10" y="T11"/>
                </a:cxn>
                <a:cxn ang="0">
                  <a:pos x="T12" y="T13"/>
                </a:cxn>
              </a:cxnLst>
              <a:rect l="0" t="0" r="r" b="b"/>
              <a:pathLst>
                <a:path w="12" h="125">
                  <a:moveTo>
                    <a:pt x="6" y="125"/>
                  </a:moveTo>
                  <a:cubicBezTo>
                    <a:pt x="3" y="125"/>
                    <a:pt x="0" y="122"/>
                    <a:pt x="0" y="119"/>
                  </a:cubicBezTo>
                  <a:cubicBezTo>
                    <a:pt x="0" y="6"/>
                    <a:pt x="0" y="6"/>
                    <a:pt x="0" y="6"/>
                  </a:cubicBezTo>
                  <a:cubicBezTo>
                    <a:pt x="0" y="3"/>
                    <a:pt x="3" y="0"/>
                    <a:pt x="6" y="0"/>
                  </a:cubicBezTo>
                  <a:cubicBezTo>
                    <a:pt x="9" y="0"/>
                    <a:pt x="12" y="3"/>
                    <a:pt x="12" y="6"/>
                  </a:cubicBezTo>
                  <a:cubicBezTo>
                    <a:pt x="12" y="119"/>
                    <a:pt x="12" y="119"/>
                    <a:pt x="12" y="119"/>
                  </a:cubicBezTo>
                  <a:cubicBezTo>
                    <a:pt x="12" y="122"/>
                    <a:pt x="9" y="125"/>
                    <a:pt x="6" y="1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36" name="Forme libre 48"/>
            <p:cNvSpPr>
              <a:spLocks/>
            </p:cNvSpPr>
            <p:nvPr/>
          </p:nvSpPr>
          <p:spPr bwMode="auto">
            <a:xfrm>
              <a:off x="3474" y="689"/>
              <a:ext cx="71" cy="71"/>
            </a:xfrm>
            <a:custGeom>
              <a:avLst/>
              <a:gdLst>
                <a:gd name="T0" fmla="*/ 6 w 48"/>
                <a:gd name="T1" fmla="*/ 48 h 48"/>
                <a:gd name="T2" fmla="*/ 0 w 48"/>
                <a:gd name="T3" fmla="*/ 42 h 48"/>
                <a:gd name="T4" fmla="*/ 42 w 48"/>
                <a:gd name="T5" fmla="*/ 0 h 48"/>
                <a:gd name="T6" fmla="*/ 48 w 48"/>
                <a:gd name="T7" fmla="*/ 6 h 48"/>
                <a:gd name="T8" fmla="*/ 42 w 48"/>
                <a:gd name="T9" fmla="*/ 12 h 48"/>
                <a:gd name="T10" fmla="*/ 12 w 48"/>
                <a:gd name="T11" fmla="*/ 42 h 48"/>
                <a:gd name="T12" fmla="*/ 6 w 48"/>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48" h="48">
                  <a:moveTo>
                    <a:pt x="6" y="48"/>
                  </a:moveTo>
                  <a:cubicBezTo>
                    <a:pt x="3" y="48"/>
                    <a:pt x="0" y="45"/>
                    <a:pt x="0" y="42"/>
                  </a:cubicBezTo>
                  <a:cubicBezTo>
                    <a:pt x="0" y="18"/>
                    <a:pt x="19" y="0"/>
                    <a:pt x="42" y="0"/>
                  </a:cubicBezTo>
                  <a:cubicBezTo>
                    <a:pt x="45" y="0"/>
                    <a:pt x="48" y="2"/>
                    <a:pt x="48" y="6"/>
                  </a:cubicBezTo>
                  <a:cubicBezTo>
                    <a:pt x="48" y="9"/>
                    <a:pt x="45" y="12"/>
                    <a:pt x="42" y="12"/>
                  </a:cubicBezTo>
                  <a:cubicBezTo>
                    <a:pt x="25" y="12"/>
                    <a:pt x="12" y="25"/>
                    <a:pt x="12" y="42"/>
                  </a:cubicBezTo>
                  <a:cubicBezTo>
                    <a:pt x="12" y="45"/>
                    <a:pt x="9" y="48"/>
                    <a:pt x="6"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sp>
          <p:nvSpPr>
            <p:cNvPr id="37" name="Forme libre 49"/>
            <p:cNvSpPr>
              <a:spLocks/>
            </p:cNvSpPr>
            <p:nvPr/>
          </p:nvSpPr>
          <p:spPr bwMode="auto">
            <a:xfrm>
              <a:off x="3705" y="689"/>
              <a:ext cx="71" cy="71"/>
            </a:xfrm>
            <a:custGeom>
              <a:avLst/>
              <a:gdLst>
                <a:gd name="T0" fmla="*/ 6 w 48"/>
                <a:gd name="T1" fmla="*/ 48 h 48"/>
                <a:gd name="T2" fmla="*/ 0 w 48"/>
                <a:gd name="T3" fmla="*/ 42 h 48"/>
                <a:gd name="T4" fmla="*/ 42 w 48"/>
                <a:gd name="T5" fmla="*/ 0 h 48"/>
                <a:gd name="T6" fmla="*/ 48 w 48"/>
                <a:gd name="T7" fmla="*/ 6 h 48"/>
                <a:gd name="T8" fmla="*/ 42 w 48"/>
                <a:gd name="T9" fmla="*/ 12 h 48"/>
                <a:gd name="T10" fmla="*/ 12 w 48"/>
                <a:gd name="T11" fmla="*/ 42 h 48"/>
                <a:gd name="T12" fmla="*/ 6 w 48"/>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48" h="48">
                  <a:moveTo>
                    <a:pt x="6" y="48"/>
                  </a:moveTo>
                  <a:cubicBezTo>
                    <a:pt x="3" y="48"/>
                    <a:pt x="0" y="45"/>
                    <a:pt x="0" y="42"/>
                  </a:cubicBezTo>
                  <a:cubicBezTo>
                    <a:pt x="0" y="18"/>
                    <a:pt x="19" y="0"/>
                    <a:pt x="42" y="0"/>
                  </a:cubicBezTo>
                  <a:cubicBezTo>
                    <a:pt x="45" y="0"/>
                    <a:pt x="48" y="2"/>
                    <a:pt x="48" y="6"/>
                  </a:cubicBezTo>
                  <a:cubicBezTo>
                    <a:pt x="48" y="9"/>
                    <a:pt x="45" y="12"/>
                    <a:pt x="42" y="12"/>
                  </a:cubicBezTo>
                  <a:cubicBezTo>
                    <a:pt x="25" y="12"/>
                    <a:pt x="12" y="25"/>
                    <a:pt x="12" y="42"/>
                  </a:cubicBezTo>
                  <a:cubicBezTo>
                    <a:pt x="12" y="45"/>
                    <a:pt x="9" y="48"/>
                    <a:pt x="6"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19" tIns="45709" rIns="91419" bIns="45709" numCol="1" rtlCol="0" anchor="t" anchorCtr="0" compatLnSpc="1">
              <a:prstTxWarp prst="textNoShape">
                <a:avLst/>
              </a:prstTxWarp>
            </a:bodyPr>
            <a:lstStyle/>
            <a:p>
              <a:pPr rtl="0"/>
              <a:endParaRPr lang="fr-FR" dirty="0"/>
            </a:p>
          </p:txBody>
        </p:sp>
      </p:grpSp>
      <p:sp>
        <p:nvSpPr>
          <p:cNvPr id="7" name="Titre 6">
            <a:extLst>
              <a:ext uri="{FF2B5EF4-FFF2-40B4-BE49-F238E27FC236}">
                <a16:creationId xmlns:a16="http://schemas.microsoft.com/office/drawing/2014/main" id="{1C69E9F5-734D-4B0B-B0EF-EA12DC300A8E}"/>
              </a:ext>
            </a:extLst>
          </p:cNvPr>
          <p:cNvSpPr>
            <a:spLocks noGrp="1"/>
          </p:cNvSpPr>
          <p:nvPr>
            <p:ph type="title"/>
          </p:nvPr>
        </p:nvSpPr>
        <p:spPr/>
        <p:txBody>
          <a:bodyPr>
            <a:normAutofit/>
          </a:bodyPr>
          <a:lstStyle/>
          <a:p>
            <a:r>
              <a:rPr lang="ar-DZ" sz="4000" dirty="0">
                <a:solidFill>
                  <a:srgbClr val="FF0000"/>
                </a:solidFill>
              </a:rPr>
              <a:t>مفهوم التدريب الدولي </a:t>
            </a:r>
            <a:r>
              <a:rPr lang="ar-DZ" sz="4000" dirty="0" err="1">
                <a:solidFill>
                  <a:srgbClr val="FF0000"/>
                </a:solidFill>
              </a:rPr>
              <a:t>للموظفيين</a:t>
            </a:r>
            <a:endParaRPr lang="fr-FR" sz="4000" dirty="0">
              <a:solidFill>
                <a:srgbClr val="FF0000"/>
              </a:solidFill>
            </a:endParaRPr>
          </a:p>
        </p:txBody>
      </p:sp>
      <p:sp>
        <p:nvSpPr>
          <p:cNvPr id="38" name="ZoneTexte 37">
            <a:extLst>
              <a:ext uri="{FF2B5EF4-FFF2-40B4-BE49-F238E27FC236}">
                <a16:creationId xmlns:a16="http://schemas.microsoft.com/office/drawing/2014/main" id="{F931CC4D-15A8-4AF2-8329-B8142D7B6929}"/>
              </a:ext>
            </a:extLst>
          </p:cNvPr>
          <p:cNvSpPr txBox="1"/>
          <p:nvPr/>
        </p:nvSpPr>
        <p:spPr>
          <a:xfrm>
            <a:off x="4895849" y="1876156"/>
            <a:ext cx="6528293" cy="3253968"/>
          </a:xfrm>
          <a:prstGeom prst="rect">
            <a:avLst/>
          </a:prstGeom>
          <a:noFill/>
        </p:spPr>
        <p:txBody>
          <a:bodyPr wrap="square">
            <a:spAutoFit/>
          </a:bodyPr>
          <a:lstStyle/>
          <a:p>
            <a:pPr algn="r" rtl="1">
              <a:lnSpc>
                <a:spcPct val="107000"/>
              </a:lnSpc>
              <a:spcAft>
                <a:spcPts val="800"/>
              </a:spcAft>
            </a:pPr>
            <a:r>
              <a:rPr lang="ar-DZ" sz="3200" dirty="0">
                <a:effectLst/>
                <a:latin typeface="Calibri" panose="020F0502020204030204" pitchFamily="34" charset="0"/>
                <a:ea typeface="Calibri" panose="020F0502020204030204" pitchFamily="34" charset="0"/>
                <a:cs typeface="Simplified Arabic" panose="02020603050405020304" pitchFamily="18" charset="-78"/>
              </a:rPr>
              <a:t>وهو ذلك النشاط الذي يغير سلوك الافراد إذ يعد قرار استراتيجي وفرصة للتعلم تنطوي على اكتساب المعارف، الكفاءات، القدرات والسلوك والتي تعتبر حاسمة لتحقيق الأداء الفعال ويقدم التدريب من أجل مواجهة التحديات الحالية والمستقبلية بالوظيفة والذي من شأنه ان يخلق ميزة تنافسية.</a:t>
            </a:r>
            <a:endParaRPr lang="fr-FR" sz="32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091658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d’image 6" descr="Femme regardant une tablette"/>
          <p:cNvPicPr>
            <a:picLocks noGrp="1" noChangeAspect="1"/>
          </p:cNvPicPr>
          <p:nvPr>
            <p:ph type="pic" sz="quarter" idx="13"/>
          </p:nvPr>
        </p:nvPicPr>
        <p:blipFill rotWithShape="1">
          <a:blip r:embed="rId3" cstate="print">
            <a:grayscl/>
            <a:extLst>
              <a:ext uri="{28A0092B-C50C-407E-A947-70E740481C1C}">
                <a14:useLocalDpi xmlns:a14="http://schemas.microsoft.com/office/drawing/2010/main" val="0"/>
              </a:ext>
            </a:extLst>
          </a:blip>
          <a:srcRect/>
          <a:stretch/>
        </p:blipFill>
        <p:spPr/>
      </p:pic>
      <p:sp>
        <p:nvSpPr>
          <p:cNvPr id="8" name="Titre 7">
            <a:extLst>
              <a:ext uri="{FF2B5EF4-FFF2-40B4-BE49-F238E27FC236}">
                <a16:creationId xmlns:a16="http://schemas.microsoft.com/office/drawing/2014/main" id="{76054FF4-A629-4A43-AF48-8575EA0F963D}"/>
              </a:ext>
            </a:extLst>
          </p:cNvPr>
          <p:cNvSpPr>
            <a:spLocks noGrp="1"/>
          </p:cNvSpPr>
          <p:nvPr>
            <p:ph type="title"/>
          </p:nvPr>
        </p:nvSpPr>
        <p:spPr>
          <a:xfrm>
            <a:off x="4900928" y="709565"/>
            <a:ext cx="6557648" cy="471535"/>
          </a:xfrm>
        </p:spPr>
        <p:txBody>
          <a:bodyPr/>
          <a:lstStyle/>
          <a:p>
            <a:r>
              <a:rPr lang="ar-DZ" sz="2400" b="1" dirty="0">
                <a:solidFill>
                  <a:srgbClr val="FF0000"/>
                </a:solidFill>
                <a:effectLst/>
                <a:ea typeface="Calibri" panose="020F0502020204030204" pitchFamily="34" charset="0"/>
                <a:cs typeface="Simplified Arabic" panose="02020603050405020304" pitchFamily="18" charset="-78"/>
              </a:rPr>
              <a:t>أنواع برامج التدريب الدولي:                                      </a:t>
            </a:r>
            <a:endParaRPr lang="fr-FR" b="1" dirty="0">
              <a:solidFill>
                <a:srgbClr val="FF0000"/>
              </a:solidFill>
            </a:endParaRPr>
          </a:p>
        </p:txBody>
      </p:sp>
      <p:sp>
        <p:nvSpPr>
          <p:cNvPr id="10" name="ZoneTexte 9">
            <a:extLst>
              <a:ext uri="{FF2B5EF4-FFF2-40B4-BE49-F238E27FC236}">
                <a16:creationId xmlns:a16="http://schemas.microsoft.com/office/drawing/2014/main" id="{B8D1F606-808C-4C8C-A76C-CB07EC83A537}"/>
              </a:ext>
            </a:extLst>
          </p:cNvPr>
          <p:cNvSpPr txBox="1"/>
          <p:nvPr/>
        </p:nvSpPr>
        <p:spPr>
          <a:xfrm>
            <a:off x="4552949" y="1666874"/>
            <a:ext cx="7553325" cy="4227824"/>
          </a:xfrm>
          <a:prstGeom prst="rect">
            <a:avLst/>
          </a:prstGeom>
          <a:noFill/>
        </p:spPr>
        <p:txBody>
          <a:bodyPr wrap="square">
            <a:spAutoFit/>
          </a:bodyPr>
          <a:lstStyle/>
          <a:p>
            <a:pPr algn="r" rtl="1">
              <a:lnSpc>
                <a:spcPct val="107000"/>
              </a:lnSpc>
              <a:spcAft>
                <a:spcPts val="800"/>
              </a:spcAft>
            </a:pPr>
            <a:r>
              <a:rPr lang="ar-DZ" sz="2000" b="1" dirty="0">
                <a:effectLst/>
                <a:latin typeface="Calibri" panose="020F0502020204030204" pitchFamily="34" charset="0"/>
                <a:ea typeface="Calibri" panose="020F0502020204030204" pitchFamily="34" charset="0"/>
                <a:cs typeface="Simplified Arabic" panose="02020603050405020304" pitchFamily="18" charset="-78"/>
              </a:rPr>
              <a:t>هناك خمسة أنواع أساسية لبرامج التدريب والتطور الدولي وهي:</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mj-lt"/>
              <a:buAutoNum type="arabicPeriod"/>
            </a:pPr>
            <a:r>
              <a:rPr lang="ar-DZ" sz="2000" b="1" dirty="0">
                <a:effectLst/>
                <a:latin typeface="Calibri" panose="020F0502020204030204" pitchFamily="34" charset="0"/>
                <a:ea typeface="Calibri" panose="020F0502020204030204" pitchFamily="34" charset="0"/>
                <a:cs typeface="Simplified Arabic" panose="02020603050405020304" pitchFamily="18" charset="-78"/>
              </a:rPr>
              <a:t>برامج الوعي الثقافي: يهدف هذا البرنامج الى تزويد المشاركين بمجموعة القيم الثقافية وكذلك المعتقدات التي سوف تواجه المرشح للعمل </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mj-lt"/>
              <a:buAutoNum type="arabicPeriod"/>
            </a:pPr>
            <a:r>
              <a:rPr lang="ar-DZ" sz="2000" b="1" dirty="0">
                <a:effectLst/>
                <a:latin typeface="Calibri" panose="020F0502020204030204" pitchFamily="34" charset="0"/>
                <a:ea typeface="Calibri" panose="020F0502020204030204" pitchFamily="34" charset="0"/>
                <a:cs typeface="Simplified Arabic" panose="02020603050405020304" pitchFamily="18" charset="-78"/>
              </a:rPr>
              <a:t>نظام عقد الصفقات العالمية: يهدف هذا البرنامج الى تدريب الأفراد على كيفية التفاوض وعقد الصفقات بحسب ظروف العمل الدولية </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mj-lt"/>
              <a:buAutoNum type="arabicPeriod"/>
            </a:pPr>
            <a:r>
              <a:rPr lang="ar-DZ" sz="2000" b="1" dirty="0">
                <a:effectLst/>
                <a:latin typeface="Calibri" panose="020F0502020204030204" pitchFamily="34" charset="0"/>
                <a:ea typeface="Calibri" panose="020F0502020204030204" pitchFamily="34" charset="0"/>
                <a:cs typeface="Simplified Arabic" panose="02020603050405020304" pitchFamily="18" charset="-78"/>
              </a:rPr>
              <a:t>برنامج نقل التكنولوجيا عبر الثقافات المختلفة: يهدف هذا البرنامج الى تبصير المشاركين بكيفية تأثير القيم على قبوله للتكنولوجيا والتعليم الفني.</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mj-lt"/>
              <a:buAutoNum type="arabicPeriod"/>
            </a:pPr>
            <a:r>
              <a:rPr lang="ar-DZ" sz="2000" b="1" dirty="0">
                <a:effectLst/>
                <a:latin typeface="Calibri" panose="020F0502020204030204" pitchFamily="34" charset="0"/>
                <a:ea typeface="Calibri" panose="020F0502020204030204" pitchFamily="34" charset="0"/>
                <a:cs typeface="Simplified Arabic" panose="02020603050405020304" pitchFamily="18" charset="-78"/>
              </a:rPr>
              <a:t>برنامج البروتوكولات الدولية: يهدف هذا البرنامج الى تزويد المشاركين بأساليب التعامل مع الأفراد في مختلف البلدان التي يعملون بها </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mj-lt"/>
              <a:buAutoNum type="arabicPeriod"/>
            </a:pPr>
            <a:r>
              <a:rPr lang="ar-DZ" sz="2000" b="1" dirty="0">
                <a:effectLst/>
                <a:latin typeface="Calibri" panose="020F0502020204030204" pitchFamily="34" charset="0"/>
                <a:ea typeface="Calibri" panose="020F0502020204030204" pitchFamily="34" charset="0"/>
                <a:cs typeface="Simplified Arabic" panose="02020603050405020304" pitchFamily="18" charset="-78"/>
              </a:rPr>
              <a:t>برنامج تعليم اللغات: يهدف هذا البرنامج الى تقديم مجموعة من الخدمات تشمل الترجمة والتفسير والتدريب في ظل التنوع الثقافي.</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5228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ZoneTexte 21">
            <a:extLst>
              <a:ext uri="{FF2B5EF4-FFF2-40B4-BE49-F238E27FC236}">
                <a16:creationId xmlns:a16="http://schemas.microsoft.com/office/drawing/2014/main" id="{1D29CD4A-3CDD-4DBD-B2C8-266D68DA9CDF}"/>
              </a:ext>
            </a:extLst>
          </p:cNvPr>
          <p:cNvSpPr txBox="1"/>
          <p:nvPr/>
        </p:nvSpPr>
        <p:spPr>
          <a:xfrm>
            <a:off x="808522" y="1463040"/>
            <a:ext cx="10635916" cy="1846659"/>
          </a:xfrm>
          <a:prstGeom prst="rect">
            <a:avLst/>
          </a:prstGeom>
          <a:noFill/>
        </p:spPr>
        <p:txBody>
          <a:bodyPr wrap="square">
            <a:spAutoFit/>
          </a:bodyPr>
          <a:lstStyle/>
          <a:p>
            <a:r>
              <a:rPr kumimoji="0" lang="ar-DZ" sz="3200" b="0" i="0" u="none" strike="noStrike" kern="1200" cap="all" spc="0" normalizeH="0" baseline="0" noProof="0" dirty="0">
                <a:ln>
                  <a:noFill/>
                </a:ln>
                <a:solidFill>
                  <a:srgbClr val="FF0000"/>
                </a:solidFill>
                <a:effectLst/>
                <a:uLnTx/>
                <a:uFillTx/>
                <a:latin typeface="Gill Sans MT" panose="020B0502020104020203"/>
                <a:ea typeface="+mj-ea"/>
              </a:rPr>
              <a:t>طرق تدريب الموظفين الدوليين :                                                                                                       </a:t>
            </a:r>
            <a:br>
              <a:rPr kumimoji="0" lang="ar-DZ" sz="3200" b="0" i="0" u="none" strike="noStrike" kern="1200" cap="all" spc="0" normalizeH="0" baseline="0" noProof="0" dirty="0">
                <a:ln>
                  <a:noFill/>
                </a:ln>
                <a:solidFill>
                  <a:srgbClr val="FF0000"/>
                </a:solidFill>
                <a:effectLst/>
                <a:uLnTx/>
                <a:uFillTx/>
                <a:latin typeface="Gill Sans MT" panose="020B0502020104020203"/>
                <a:ea typeface="+mj-ea"/>
              </a:rPr>
            </a:br>
            <a:r>
              <a:rPr kumimoji="0" lang="ar-DZ" sz="3200" b="1" i="0" u="none" strike="noStrike" kern="1200" cap="all" spc="0" normalizeH="0" baseline="0" noProof="0" dirty="0">
                <a:ln>
                  <a:noFill/>
                </a:ln>
                <a:effectLst/>
                <a:uLnTx/>
                <a:uFillTx/>
                <a:latin typeface="Gill Sans MT" panose="020B0502020104020203"/>
                <a:ea typeface="+mj-ea"/>
              </a:rPr>
              <a:t>محاضرات و الندوات المصحوبة بورش العمل و تمارين العملية الأخرى و الرحلات و الزيارات القصيرة للبحث او التفاوض على عقد اتفاقيات الاستثمار او إدارة المشروعات .</a:t>
            </a:r>
            <a:br>
              <a:rPr kumimoji="0" lang="ar-DZ" sz="3200" b="0" i="0" u="none" strike="noStrike" kern="1200" cap="all" spc="0" normalizeH="0" baseline="0" noProof="0" dirty="0">
                <a:ln>
                  <a:noFill/>
                </a:ln>
                <a:solidFill>
                  <a:prstClr val="black">
                    <a:lumMod val="75000"/>
                    <a:lumOff val="25000"/>
                  </a:prstClr>
                </a:solidFill>
                <a:effectLst/>
                <a:uLnTx/>
                <a:uFillTx/>
                <a:latin typeface="Gill Sans MT" panose="020B0502020104020203"/>
                <a:ea typeface="+mj-ea"/>
              </a:rPr>
            </a:br>
            <a:endParaRPr lang="fr-FR" dirty="0"/>
          </a:p>
        </p:txBody>
      </p:sp>
    </p:spTree>
    <p:extLst>
      <p:ext uri="{BB962C8B-B14F-4D97-AF65-F5344CB8AC3E}">
        <p14:creationId xmlns:p14="http://schemas.microsoft.com/office/powerpoint/2010/main" val="2226883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708E3F-366D-4B36-B8C9-0A49C257E927}"/>
              </a:ext>
            </a:extLst>
          </p:cNvPr>
          <p:cNvSpPr>
            <a:spLocks noGrp="1"/>
          </p:cNvSpPr>
          <p:nvPr>
            <p:ph type="title"/>
          </p:nvPr>
        </p:nvSpPr>
        <p:spPr>
          <a:xfrm>
            <a:off x="6981826" y="304800"/>
            <a:ext cx="4623684" cy="914400"/>
          </a:xfrm>
        </p:spPr>
        <p:txBody>
          <a:bodyPr>
            <a:normAutofit/>
          </a:bodyPr>
          <a:lstStyle/>
          <a:p>
            <a:r>
              <a:rPr lang="ar-DZ" sz="3100" b="1" dirty="0">
                <a:solidFill>
                  <a:srgbClr val="FF0000"/>
                </a:solidFill>
              </a:rPr>
              <a:t>أساليب اللجوء الى التدريب وأساليبه</a:t>
            </a:r>
            <a:r>
              <a:rPr lang="ar-DZ" dirty="0">
                <a:solidFill>
                  <a:srgbClr val="FF0000"/>
                </a:solidFill>
              </a:rPr>
              <a:t>:</a:t>
            </a:r>
            <a:endParaRPr lang="fr-FR" dirty="0">
              <a:solidFill>
                <a:srgbClr val="FF0000"/>
              </a:solidFill>
            </a:endParaRPr>
          </a:p>
        </p:txBody>
      </p:sp>
      <p:sp>
        <p:nvSpPr>
          <p:cNvPr id="4" name="ZoneTexte 3">
            <a:extLst>
              <a:ext uri="{FF2B5EF4-FFF2-40B4-BE49-F238E27FC236}">
                <a16:creationId xmlns:a16="http://schemas.microsoft.com/office/drawing/2014/main" id="{04F3E819-101A-49ED-8399-6EBAFC0D14AC}"/>
              </a:ext>
            </a:extLst>
          </p:cNvPr>
          <p:cNvSpPr txBox="1"/>
          <p:nvPr/>
        </p:nvSpPr>
        <p:spPr>
          <a:xfrm>
            <a:off x="695325" y="1219201"/>
            <a:ext cx="10515599" cy="5263492"/>
          </a:xfrm>
          <a:prstGeom prst="rect">
            <a:avLst/>
          </a:prstGeom>
          <a:noFill/>
        </p:spPr>
        <p:txBody>
          <a:bodyPr wrap="square">
            <a:spAutoFit/>
          </a:bodyPr>
          <a:lstStyle/>
          <a:p>
            <a:pPr algn="r" rtl="1">
              <a:lnSpc>
                <a:spcPct val="115000"/>
              </a:lnSpc>
              <a:spcAft>
                <a:spcPts val="1000"/>
              </a:spcAft>
            </a:pPr>
            <a:r>
              <a:rPr lang="ar-DZ" sz="2400" b="1" dirty="0">
                <a:effectLst/>
                <a:latin typeface="Calibri" panose="020F0502020204030204" pitchFamily="34" charset="0"/>
                <a:ea typeface="Calibri" panose="020F0502020204030204" pitchFamily="34" charset="0"/>
                <a:cs typeface="Simplified Arabic" panose="02020603050405020304" pitchFamily="18" charset="-78"/>
              </a:rPr>
              <a:t> أولا : أسباب اللجوء إلى التدريب الدولي : إن المغتربين الذين يعملون بالخارج يواجهون مجموعة مختلفة من الصعوبات بسبب اختلاف النظام الثقافي الاجتماعي الاقتصادي ، الشعور بالتخلي عن مقر الشركة علاوة على ذلك ظهور أعراض الصدمة الثقافية القلق الإحباط ، و الذي بطبعه كل هذا يؤدي تعقيد تكيف هذا المغترب و أسرته ، لذلك يتعين على الشركات تقديم برامج تدريبية رسمية لإعداد العاملين و أسرهم من اجل تقليل المشاكل الناجمة عن الصدمة الثقافية .   </a:t>
            </a:r>
            <a:endParaRPr lang="fr-FR" sz="2400" b="1" dirty="0">
              <a:effectLst/>
              <a:latin typeface="Calibri" panose="020F0502020204030204" pitchFamily="34" charset="0"/>
              <a:ea typeface="Calibri" panose="020F0502020204030204" pitchFamily="34" charset="0"/>
              <a:cs typeface="Arial" panose="020B0604020202020204" pitchFamily="34" charset="0"/>
            </a:endParaRPr>
          </a:p>
          <a:p>
            <a:pPr algn="r">
              <a:lnSpc>
                <a:spcPct val="115000"/>
              </a:lnSpc>
              <a:spcAft>
                <a:spcPts val="1000"/>
              </a:spcAft>
            </a:pPr>
            <a:r>
              <a:rPr lang="ar-DZ" sz="2400" b="1" dirty="0">
                <a:effectLst/>
                <a:latin typeface="Calibri" panose="020F0502020204030204" pitchFamily="34" charset="0"/>
                <a:ea typeface="Calibri" panose="020F0502020204030204" pitchFamily="34" charset="0"/>
                <a:cs typeface="Simplified Arabic" panose="02020603050405020304" pitchFamily="18" charset="-78"/>
              </a:rPr>
              <a:t>-أكد جل الباحثين على أهمية التدريب الدولي كأحد أهم نجاح مقومات نجاح المهمة الدولية . </a:t>
            </a:r>
            <a:endParaRPr lang="fr-FR" sz="2400" b="1" dirty="0">
              <a:effectLst/>
              <a:latin typeface="Calibri" panose="020F0502020204030204" pitchFamily="34" charset="0"/>
              <a:ea typeface="Calibri" panose="020F0502020204030204" pitchFamily="34" charset="0"/>
              <a:cs typeface="Arial" panose="020B0604020202020204" pitchFamily="34" charset="0"/>
            </a:endParaRPr>
          </a:p>
          <a:p>
            <a:pPr algn="r">
              <a:lnSpc>
                <a:spcPct val="115000"/>
              </a:lnSpc>
              <a:spcAft>
                <a:spcPts val="1000"/>
              </a:spcAft>
            </a:pPr>
            <a:r>
              <a:rPr lang="ar-DZ" sz="2400" b="1" dirty="0">
                <a:effectLst/>
                <a:latin typeface="Calibri" panose="020F0502020204030204" pitchFamily="34" charset="0"/>
                <a:ea typeface="Calibri" panose="020F0502020204030204" pitchFamily="34" charset="0"/>
                <a:cs typeface="Simplified Arabic" panose="02020603050405020304" pitchFamily="18" charset="-78"/>
              </a:rPr>
              <a:t>-يضيف باحث الاري أن هدفه الرئيسي يتمثل في مساعدة الأفراد على التكيف مع الأحداث الغير المتوقعة في الثقافة الجديدة   </a:t>
            </a:r>
            <a:endParaRPr lang="fr-FR" sz="2400" b="1" dirty="0">
              <a:effectLst/>
              <a:latin typeface="Calibri" panose="020F0502020204030204" pitchFamily="34" charset="0"/>
              <a:ea typeface="Calibri" panose="020F0502020204030204" pitchFamily="34" charset="0"/>
              <a:cs typeface="Arial" panose="020B0604020202020204" pitchFamily="34" charset="0"/>
            </a:endParaRPr>
          </a:p>
          <a:p>
            <a:pPr algn="r">
              <a:lnSpc>
                <a:spcPct val="115000"/>
              </a:lnSpc>
              <a:spcAft>
                <a:spcPts val="1000"/>
              </a:spcAft>
            </a:pPr>
            <a:r>
              <a:rPr lang="ar-DZ" sz="2400" b="1" dirty="0">
                <a:effectLst/>
                <a:latin typeface="Calibri" panose="020F0502020204030204" pitchFamily="34" charset="0"/>
                <a:ea typeface="Calibri" panose="020F0502020204030204" pitchFamily="34" charset="0"/>
                <a:cs typeface="Simplified Arabic" panose="02020603050405020304" pitchFamily="18" charset="-78"/>
              </a:rPr>
              <a:t>-ووفقا لباركر سنة 1996 أن التدريب يضمن للمغترب و </a:t>
            </a:r>
            <a:r>
              <a:rPr lang="ar-DZ" sz="2400" b="1" dirty="0" err="1">
                <a:effectLst/>
                <a:latin typeface="Calibri" panose="020F0502020204030204" pitchFamily="34" charset="0"/>
                <a:ea typeface="Calibri" panose="020F0502020204030204" pitchFamily="34" charset="0"/>
                <a:cs typeface="Simplified Arabic" panose="02020603050405020304" pitchFamily="18" charset="-78"/>
              </a:rPr>
              <a:t>آسرته</a:t>
            </a:r>
            <a:r>
              <a:rPr lang="ar-DZ" sz="2400" b="1" dirty="0">
                <a:effectLst/>
                <a:latin typeface="Calibri" panose="020F0502020204030204" pitchFamily="34" charset="0"/>
                <a:ea typeface="Calibri" panose="020F0502020204030204" pitchFamily="34" charset="0"/>
                <a:cs typeface="Simplified Arabic" panose="02020603050405020304" pitchFamily="18" charset="-78"/>
              </a:rPr>
              <a:t> الاستعداد الكافي للتكيف مع البيئة الجديدة .</a:t>
            </a:r>
            <a:endParaRPr lang="fr-FR" sz="2400" b="1" dirty="0">
              <a:effectLst/>
              <a:latin typeface="Calibri" panose="020F0502020204030204" pitchFamily="34" charset="0"/>
              <a:ea typeface="Calibri" panose="020F0502020204030204" pitchFamily="34" charset="0"/>
              <a:cs typeface="Arial" panose="020B0604020202020204" pitchFamily="34" charset="0"/>
            </a:endParaRPr>
          </a:p>
          <a:p>
            <a:pPr algn="r">
              <a:lnSpc>
                <a:spcPct val="115000"/>
              </a:lnSpc>
              <a:spcAft>
                <a:spcPts val="1000"/>
              </a:spcAft>
            </a:pPr>
            <a:r>
              <a:rPr lang="ar-DZ" sz="2400" b="1" dirty="0">
                <a:effectLst/>
                <a:latin typeface="Calibri" panose="020F0502020204030204" pitchFamily="34" charset="0"/>
                <a:ea typeface="Calibri" panose="020F0502020204030204" pitchFamily="34" charset="0"/>
                <a:cs typeface="Simplified Arabic" panose="02020603050405020304" pitchFamily="18" charset="-78"/>
              </a:rPr>
              <a:t>- يساعد في تطوير المهارات لتسهيل تكيف المغترب .</a:t>
            </a:r>
            <a:endParaRPr lang="fr-FR" sz="2400" b="1"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84370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5F97F52-9387-457D-915F-BBB836976DC8}"/>
              </a:ext>
            </a:extLst>
          </p:cNvPr>
          <p:cNvSpPr txBox="1"/>
          <p:nvPr/>
        </p:nvSpPr>
        <p:spPr>
          <a:xfrm>
            <a:off x="533400" y="765564"/>
            <a:ext cx="10829925" cy="5588838"/>
          </a:xfrm>
          <a:prstGeom prst="rect">
            <a:avLst/>
          </a:prstGeom>
          <a:noFill/>
        </p:spPr>
        <p:txBody>
          <a:bodyPr wrap="square">
            <a:spAutoFit/>
          </a:bodyPr>
          <a:lstStyle/>
          <a:p>
            <a:pPr algn="r">
              <a:lnSpc>
                <a:spcPct val="115000"/>
              </a:lnSpc>
              <a:spcAft>
                <a:spcPts val="1000"/>
              </a:spcAft>
            </a:pPr>
            <a:r>
              <a:rPr lang="ar-DZ" sz="2400" b="1" dirty="0">
                <a:solidFill>
                  <a:srgbClr val="FF0000"/>
                </a:solidFill>
                <a:effectLst/>
                <a:latin typeface="Calibri" panose="020F0502020204030204" pitchFamily="34" charset="0"/>
                <a:ea typeface="Calibri" panose="020F0502020204030204" pitchFamily="34" charset="0"/>
                <a:cs typeface="Simplified Arabic" panose="02020603050405020304" pitchFamily="18" charset="-78"/>
              </a:rPr>
              <a:t>ثانيا : أساليبه :</a:t>
            </a:r>
            <a:endParaRPr lang="fr-FR" sz="2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algn="r">
              <a:lnSpc>
                <a:spcPct val="115000"/>
              </a:lnSpc>
              <a:spcAft>
                <a:spcPts val="1000"/>
              </a:spcAft>
            </a:pPr>
            <a:r>
              <a:rPr lang="ar-DZ" sz="2400" b="1" dirty="0">
                <a:effectLst/>
                <a:latin typeface="Calibri" panose="020F0502020204030204" pitchFamily="34" charset="0"/>
                <a:ea typeface="Calibri" panose="020F0502020204030204" pitchFamily="34" charset="0"/>
                <a:cs typeface="Simplified Arabic" panose="02020603050405020304" pitchFamily="18" charset="-78"/>
              </a:rPr>
              <a:t>أساليب التدريب الدولي : </a:t>
            </a:r>
            <a:r>
              <a:rPr lang="ar-DZ" sz="2400" dirty="0">
                <a:effectLst/>
                <a:latin typeface="Calibri" panose="020F0502020204030204" pitchFamily="34" charset="0"/>
                <a:ea typeface="Calibri" panose="020F0502020204030204" pitchFamily="34" charset="0"/>
                <a:cs typeface="Simplified Arabic" panose="02020603050405020304" pitchFamily="18" charset="-78"/>
              </a:rPr>
              <a:t>متمثلة على الأقل في ثلاث مقاربات مختلفة و هي كالتالي :</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pPr algn="r">
              <a:lnSpc>
                <a:spcPct val="115000"/>
              </a:lnSpc>
              <a:spcAft>
                <a:spcPts val="1000"/>
              </a:spcAft>
            </a:pPr>
            <a:r>
              <a:rPr lang="ar-DZ" sz="2400" b="1" dirty="0">
                <a:effectLst/>
                <a:latin typeface="Calibri" panose="020F0502020204030204" pitchFamily="34" charset="0"/>
                <a:ea typeface="Calibri" panose="020F0502020204030204" pitchFamily="34" charset="0"/>
                <a:cs typeface="Simplified Arabic" panose="02020603050405020304" pitchFamily="18" charset="-78"/>
              </a:rPr>
              <a:t>1-المقاربة المعرفية :</a:t>
            </a:r>
            <a:r>
              <a:rPr lang="ar-DZ" sz="2400" dirty="0">
                <a:effectLst/>
                <a:latin typeface="Calibri" panose="020F0502020204030204" pitchFamily="34" charset="0"/>
                <a:ea typeface="Calibri" panose="020F0502020204030204" pitchFamily="34" charset="0"/>
                <a:cs typeface="Simplified Arabic" panose="02020603050405020304" pitchFamily="18" charset="-78"/>
              </a:rPr>
              <a:t> وتسمى أيضا مقاربة الحصول على المعلومات ، وهي ترتكز على مساعدة المغتربين لمعرفة القيم الثقافية للبلد المضيف ، مما يزيد اداركه للأهداف ، قيم ومزايا دولية . </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pPr algn="r">
              <a:lnSpc>
                <a:spcPct val="115000"/>
              </a:lnSpc>
              <a:spcAft>
                <a:spcPts val="1000"/>
              </a:spcAft>
            </a:pPr>
            <a:r>
              <a:rPr lang="ar-DZ" sz="2400" b="1" dirty="0">
                <a:effectLst/>
                <a:latin typeface="Calibri" panose="020F0502020204030204" pitchFamily="34" charset="0"/>
                <a:ea typeface="Calibri" panose="020F0502020204030204" pitchFamily="34" charset="0"/>
                <a:cs typeface="Simplified Arabic" panose="02020603050405020304" pitchFamily="18" charset="-78"/>
              </a:rPr>
              <a:t>2-المقاربة الوجدانية أو العاطفية :</a:t>
            </a:r>
            <a:r>
              <a:rPr lang="ar-DZ" sz="2400" dirty="0">
                <a:effectLst/>
                <a:latin typeface="Calibri" panose="020F0502020204030204" pitchFamily="34" charset="0"/>
                <a:ea typeface="Calibri" panose="020F0502020204030204" pitchFamily="34" charset="0"/>
                <a:cs typeface="Simplified Arabic" panose="02020603050405020304" pitchFamily="18" charset="-78"/>
              </a:rPr>
              <a:t> وهي عبارة عن تدريب تعليمي يشمل التدريب على الاستيعاب الثقافي و التدريب على الوعي الثقافي و التدريب على الحساسية ، بالنسبة للاستيعاب الثقافي فانه يرتكز على تعليم الثقافة ، قيم ، مواقف ، سلوكيات و تقاليد البلد المضيف أو البلدان الأخرى ، إما التدريب على الحساسية فهو يركز على تعليم الأفراد المراعاة و فهم مشاعر المجتمعات الأخرى و عواطفها ، إما فيما يخص التدريب على الوعي الثقافي فيتمثل في دراسة ثقافة البلد المضيف و تأثيرها على سلوكه ، وبالتالي فهم طبيعة الاختلافات الثقافية .</a:t>
            </a:r>
          </a:p>
          <a:p>
            <a:pPr algn="r" rtl="1">
              <a:lnSpc>
                <a:spcPct val="115000"/>
              </a:lnSpc>
              <a:spcAft>
                <a:spcPts val="1000"/>
              </a:spcAft>
            </a:pPr>
            <a:r>
              <a:rPr lang="ar-DZ" sz="2400" b="1" dirty="0">
                <a:effectLst/>
                <a:latin typeface="Calibri" panose="020F0502020204030204" pitchFamily="34" charset="0"/>
                <a:ea typeface="Calibri" panose="020F0502020204030204" pitchFamily="34" charset="0"/>
                <a:cs typeface="Simplified Arabic" panose="02020603050405020304" pitchFamily="18" charset="-78"/>
              </a:rPr>
              <a:t>-المقاربة التجريبية :</a:t>
            </a:r>
            <a:r>
              <a:rPr lang="ar-DZ" sz="2400" dirty="0">
                <a:effectLst/>
                <a:latin typeface="Calibri" panose="020F0502020204030204" pitchFamily="34" charset="0"/>
                <a:ea typeface="Calibri" panose="020F0502020204030204" pitchFamily="34" charset="0"/>
                <a:cs typeface="Simplified Arabic" panose="02020603050405020304" pitchFamily="18" charset="-78"/>
              </a:rPr>
              <a:t> جاءت كرد فعل على الانتقادات التي وجهت للمقاربة المعرفية ، و التي لم تكن مناسبة للتدريب على التنوع الثقافي ، إذ تشير إلى تلك التقنيات التي توفر محاكاة واقعية مثل مراكز التقييم </a:t>
            </a:r>
            <a:r>
              <a:rPr lang="ar-DZ" dirty="0">
                <a:effectLst/>
                <a:latin typeface="Calibri" panose="020F0502020204030204" pitchFamily="34" charset="0"/>
                <a:ea typeface="Calibri" panose="020F0502020204030204" pitchFamily="34" charset="0"/>
                <a:cs typeface="Simplified Arabic" panose="02020603050405020304" pitchFamily="18" charset="-78"/>
              </a:rPr>
              <a:t>.  </a:t>
            </a:r>
            <a:endParaRPr lang="fr-FR" sz="1400" dirty="0">
              <a:effectLst/>
              <a:latin typeface="Calibri" panose="020F0502020204030204" pitchFamily="34" charset="0"/>
              <a:ea typeface="Calibri" panose="020F0502020204030204" pitchFamily="34" charset="0"/>
              <a:cs typeface="Arial" panose="020B0604020202020204" pitchFamily="34" charset="0"/>
            </a:endParaRPr>
          </a:p>
          <a:p>
            <a:pPr algn="r">
              <a:lnSpc>
                <a:spcPct val="115000"/>
              </a:lnSpc>
              <a:spcAft>
                <a:spcPts val="1000"/>
              </a:spcAft>
            </a:pPr>
            <a:endParaRPr lang="fr-FR" sz="1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06437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Espace réservé d’image 22" descr="vue d'un groupe travaillant sur des tables de conférence"/>
          <p:cNvPicPr>
            <a:picLocks noGrp="1" noChangeAspect="1"/>
          </p:cNvPicPr>
          <p:nvPr>
            <p:ph type="pic" sz="quarter" idx="13"/>
          </p:nvPr>
        </p:nvPicPr>
        <p:blipFill rotWithShape="1">
          <a:blip r:embed="rId3" cstate="print">
            <a:duotone>
              <a:prstClr val="black"/>
              <a:schemeClr val="tx2">
                <a:tint val="45000"/>
                <a:satMod val="400000"/>
              </a:schemeClr>
            </a:duotone>
            <a:extLst>
              <a:ext uri="{28A0092B-C50C-407E-A947-70E740481C1C}">
                <a14:useLocalDpi xmlns:a14="http://schemas.microsoft.com/office/drawing/2010/main" val="0"/>
              </a:ext>
            </a:extLst>
          </a:blip>
          <a:srcRect/>
          <a:stretch/>
        </p:blipFill>
        <p:spPr/>
      </p:pic>
      <p:sp>
        <p:nvSpPr>
          <p:cNvPr id="4" name="Titre 3">
            <a:extLst>
              <a:ext uri="{FF2B5EF4-FFF2-40B4-BE49-F238E27FC236}">
                <a16:creationId xmlns:a16="http://schemas.microsoft.com/office/drawing/2014/main" id="{2900FD67-AB1A-47D1-8E1E-C39FEE0B83BC}"/>
              </a:ext>
            </a:extLst>
          </p:cNvPr>
          <p:cNvSpPr>
            <a:spLocks noGrp="1"/>
          </p:cNvSpPr>
          <p:nvPr>
            <p:ph type="title"/>
          </p:nvPr>
        </p:nvSpPr>
        <p:spPr>
          <a:xfrm>
            <a:off x="9058274" y="729658"/>
            <a:ext cx="2547235" cy="546692"/>
          </a:xfrm>
        </p:spPr>
        <p:txBody>
          <a:bodyPr/>
          <a:lstStyle/>
          <a:p>
            <a:r>
              <a:rPr lang="ar-DZ" b="1" dirty="0">
                <a:solidFill>
                  <a:srgbClr val="FF0000"/>
                </a:solidFill>
              </a:rPr>
              <a:t>مفهوم التباين الثقافي </a:t>
            </a:r>
            <a:r>
              <a:rPr lang="ar-DZ" dirty="0"/>
              <a:t>:</a:t>
            </a:r>
            <a:endParaRPr lang="fr-FR" dirty="0"/>
          </a:p>
        </p:txBody>
      </p:sp>
      <p:sp>
        <p:nvSpPr>
          <p:cNvPr id="8" name="ZoneTexte 7">
            <a:extLst>
              <a:ext uri="{FF2B5EF4-FFF2-40B4-BE49-F238E27FC236}">
                <a16:creationId xmlns:a16="http://schemas.microsoft.com/office/drawing/2014/main" id="{94AA32FB-7BC0-4979-8CE3-B97DAC31A3DF}"/>
              </a:ext>
            </a:extLst>
          </p:cNvPr>
          <p:cNvSpPr txBox="1"/>
          <p:nvPr/>
        </p:nvSpPr>
        <p:spPr>
          <a:xfrm>
            <a:off x="4861809" y="1276350"/>
            <a:ext cx="6096000" cy="2858475"/>
          </a:xfrm>
          <a:prstGeom prst="rect">
            <a:avLst/>
          </a:prstGeom>
          <a:noFill/>
        </p:spPr>
        <p:txBody>
          <a:bodyPr wrap="square">
            <a:spAutoFit/>
          </a:bodyPr>
          <a:lstStyle/>
          <a:p>
            <a:pPr marL="228600" algn="r" rtl="1">
              <a:lnSpc>
                <a:spcPct val="107000"/>
              </a:lnSpc>
              <a:spcAft>
                <a:spcPts val="800"/>
              </a:spcAft>
            </a:pPr>
            <a:r>
              <a:rPr lang="ar-DZ" sz="2800" b="1" dirty="0">
                <a:effectLst/>
                <a:latin typeface="Calibri" panose="020F0502020204030204" pitchFamily="34" charset="0"/>
                <a:ea typeface="Calibri" panose="020F0502020204030204" pitchFamily="34" charset="0"/>
                <a:cs typeface="Simplified Arabic" panose="02020603050405020304" pitchFamily="18" charset="-78"/>
              </a:rPr>
              <a:t>أي تدخل مخطط صمم لزيادة معارف ومهارات المغترب للعمل بفعالية وتحقيق مستوى رضا عن الحياة في دول مضيفة ذات ثقافات متباينة، حيث ينعكس التدريب على التباين الثقافي الفعال من خلال التغيرات "</a:t>
            </a:r>
            <a:r>
              <a:rPr lang="ar-DZ" sz="2800" b="1" dirty="0" err="1">
                <a:effectLst/>
                <a:latin typeface="Calibri" panose="020F0502020204030204" pitchFamily="34" charset="0"/>
                <a:ea typeface="Calibri" panose="020F0502020204030204" pitchFamily="34" charset="0"/>
                <a:cs typeface="Simplified Arabic" panose="02020603050405020304" pitchFamily="18" charset="-78"/>
              </a:rPr>
              <a:t>الإدراكية"،"العاطفية"،"السلوكية</a:t>
            </a:r>
            <a:r>
              <a:rPr lang="ar-DZ" sz="2800" b="1" dirty="0">
                <a:effectLst/>
                <a:latin typeface="Calibri" panose="020F0502020204030204" pitchFamily="34" charset="0"/>
                <a:ea typeface="Calibri" panose="020F0502020204030204" pitchFamily="34" charset="0"/>
                <a:cs typeface="Simplified Arabic" panose="02020603050405020304" pitchFamily="18" charset="-78"/>
              </a:rPr>
              <a:t>" التي تحدد للمغترب الخاضع له.</a:t>
            </a:r>
            <a:endParaRPr lang="fr-FR" sz="2800" b="1"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5403469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Espace réservé d’image 17" descr="homme et femme assis à une table au bureau"/>
          <p:cNvPicPr>
            <a:picLocks noGrp="1" noChangeAspect="1"/>
          </p:cNvPicPr>
          <p:nvPr>
            <p:ph type="pic" sz="quarter" idx="13"/>
          </p:nvPr>
        </p:nvPicPr>
        <p:blipFill>
          <a:blip r:embed="rId3" cstate="print">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p:pic>
      <p:graphicFrame>
        <p:nvGraphicFramePr>
          <p:cNvPr id="15" name="Espace réservé du contenu 100" descr="Graphique SmartArt">
            <a:extLst>
              <a:ext uri="{FF2B5EF4-FFF2-40B4-BE49-F238E27FC236}">
                <a16:creationId xmlns:a16="http://schemas.microsoft.com/office/drawing/2014/main" id="{B5D5564A-0C86-4C0D-8913-1C2ECCFAA690}"/>
              </a:ext>
            </a:extLst>
          </p:cNvPr>
          <p:cNvGraphicFramePr>
            <a:graphicFrameLocks noGrp="1"/>
          </p:cNvGraphicFramePr>
          <p:nvPr>
            <p:ph idx="1"/>
            <p:extLst>
              <p:ext uri="{D42A27DB-BD31-4B8C-83A1-F6EECF244321}">
                <p14:modId xmlns:p14="http://schemas.microsoft.com/office/powerpoint/2010/main" val="1417043796"/>
              </p:ext>
            </p:extLst>
          </p:nvPr>
        </p:nvGraphicFramePr>
        <p:xfrm>
          <a:off x="4974768" y="2408047"/>
          <a:ext cx="6574973" cy="346165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ZoneTexte 9">
            <a:extLst>
              <a:ext uri="{FF2B5EF4-FFF2-40B4-BE49-F238E27FC236}">
                <a16:creationId xmlns:a16="http://schemas.microsoft.com/office/drawing/2014/main" id="{E7585DE0-7A5B-45D3-81FE-AFF775AB56B8}"/>
              </a:ext>
            </a:extLst>
          </p:cNvPr>
          <p:cNvSpPr txBox="1"/>
          <p:nvPr/>
        </p:nvSpPr>
        <p:spPr>
          <a:xfrm>
            <a:off x="4523692" y="988296"/>
            <a:ext cx="7477124" cy="5552289"/>
          </a:xfrm>
          <a:prstGeom prst="rect">
            <a:avLst/>
          </a:prstGeom>
          <a:noFill/>
        </p:spPr>
        <p:txBody>
          <a:bodyPr wrap="square">
            <a:spAutoFit/>
          </a:bodyPr>
          <a:lstStyle/>
          <a:p>
            <a:pPr marL="228600" algn="r" rtl="1">
              <a:lnSpc>
                <a:spcPct val="107000"/>
              </a:lnSpc>
              <a:spcAft>
                <a:spcPts val="800"/>
              </a:spcAft>
            </a:pPr>
            <a:r>
              <a:rPr lang="ar-DZ" b="1" dirty="0">
                <a:effectLst/>
                <a:latin typeface="Calibri" panose="020F0502020204030204" pitchFamily="34" charset="0"/>
                <a:ea typeface="Calibri" panose="020F0502020204030204" pitchFamily="34" charset="0"/>
                <a:cs typeface="Simplified Arabic" panose="02020603050405020304" pitchFamily="18" charset="-78"/>
              </a:rPr>
              <a:t>ولضمان فعالية التدريب على التباين الثقافي يجب إتباع منهج نظامي في تصميم برنامج التدريب الثقافي، وذلك يمر بخمسة مراحل منفصلة وهي:</a:t>
            </a:r>
            <a:endParaRPr lang="fr-FR" b="1"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Wingdings" panose="05000000000000000000" pitchFamily="2" charset="2"/>
              <a:buChar char=""/>
            </a:pPr>
            <a:r>
              <a:rPr lang="ar-DZ" b="1" dirty="0">
                <a:solidFill>
                  <a:srgbClr val="FF0000"/>
                </a:solidFill>
                <a:effectLst/>
                <a:latin typeface="Calibri" panose="020F0502020204030204" pitchFamily="34" charset="0"/>
                <a:ea typeface="Calibri" panose="020F0502020204030204" pitchFamily="34" charset="0"/>
                <a:cs typeface="Simplified Arabic" panose="02020603050405020304" pitchFamily="18" charset="-78"/>
              </a:rPr>
              <a:t>المرحلة الأولى: تحديد نوع المهمة العالمية:</a:t>
            </a:r>
            <a:endParaRPr lang="fr-FR"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685800" algn="r" rtl="1">
              <a:lnSpc>
                <a:spcPct val="107000"/>
              </a:lnSpc>
              <a:spcAft>
                <a:spcPts val="800"/>
              </a:spcAft>
            </a:pPr>
            <a:r>
              <a:rPr lang="ar-DZ" b="1" dirty="0">
                <a:effectLst/>
                <a:latin typeface="Calibri" panose="020F0502020204030204" pitchFamily="34" charset="0"/>
                <a:ea typeface="Calibri" panose="020F0502020204030204" pitchFamily="34" charset="0"/>
                <a:cs typeface="Simplified Arabic" panose="02020603050405020304" pitchFamily="18" charset="-78"/>
              </a:rPr>
              <a:t>يجب أخذ نوع المهمة الدولية في عين </a:t>
            </a:r>
            <a:r>
              <a:rPr lang="ar-DZ" b="1" dirty="0" err="1">
                <a:effectLst/>
                <a:latin typeface="Calibri" panose="020F0502020204030204" pitchFamily="34" charset="0"/>
                <a:ea typeface="Calibri" panose="020F0502020204030204" pitchFamily="34" charset="0"/>
                <a:cs typeface="Simplified Arabic" panose="02020603050405020304" pitchFamily="18" charset="-78"/>
              </a:rPr>
              <a:t>الإعتبار</a:t>
            </a:r>
            <a:r>
              <a:rPr lang="ar-DZ" b="1" dirty="0">
                <a:effectLst/>
                <a:latin typeface="Calibri" panose="020F0502020204030204" pitchFamily="34" charset="0"/>
                <a:ea typeface="Calibri" panose="020F0502020204030204" pitchFamily="34" charset="0"/>
                <a:cs typeface="Simplified Arabic" panose="02020603050405020304" pitchFamily="18" charset="-78"/>
              </a:rPr>
              <a:t> عند تصميم برامج التدريب الثقافي وتختلف المهمة العالمية حسب نوعية إدارة الأداء. واعتماد على غايات الأداء صنف </a:t>
            </a:r>
            <a:r>
              <a:rPr lang="fr-FR" b="1" dirty="0" err="1">
                <a:effectLst/>
                <a:latin typeface="Simplified Arabic" panose="02020603050405020304" pitchFamily="18" charset="-78"/>
                <a:ea typeface="Calibri" panose="020F0502020204030204" pitchFamily="34" charset="0"/>
                <a:cs typeface="Arial" panose="020B0604020202020204" pitchFamily="34" charset="0"/>
              </a:rPr>
              <a:t>caligiuri</a:t>
            </a:r>
            <a:r>
              <a:rPr lang="ar-DZ" b="1" dirty="0">
                <a:effectLst/>
                <a:latin typeface="Calibri" panose="020F0502020204030204" pitchFamily="34" charset="0"/>
                <a:ea typeface="Calibri" panose="020F0502020204030204" pitchFamily="34" charset="0"/>
                <a:cs typeface="Simplified Arabic" panose="02020603050405020304" pitchFamily="18" charset="-78"/>
              </a:rPr>
              <a:t> المهام العالمية الى 4 أصناف: فنية، وظيفية/تكتيكية ،تطويرية، إستراتيجية /تنفيذية.</a:t>
            </a:r>
            <a:endParaRPr lang="fr-FR" b="1"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Times New Roman" panose="02020603050405020304" pitchFamily="18" charset="0"/>
              <a:buChar char="‐"/>
            </a:pPr>
            <a:r>
              <a:rPr lang="ar-DZ" b="1" dirty="0">
                <a:effectLst/>
                <a:latin typeface="Calibri" panose="020F0502020204030204" pitchFamily="34" charset="0"/>
                <a:ea typeface="Calibri" panose="020F0502020204030204" pitchFamily="34" charset="0"/>
                <a:cs typeface="Simplified Arabic" panose="02020603050405020304" pitchFamily="18" charset="-78"/>
              </a:rPr>
              <a:t>وفي </a:t>
            </a:r>
            <a:r>
              <a:rPr lang="ar-DZ" b="1" dirty="0" err="1">
                <a:effectLst/>
                <a:latin typeface="Calibri" panose="020F0502020204030204" pitchFamily="34" charset="0"/>
                <a:ea typeface="Calibri" panose="020F0502020204030204" pitchFamily="34" charset="0"/>
                <a:cs typeface="Simplified Arabic" panose="02020603050405020304" pitchFamily="18" charset="-78"/>
              </a:rPr>
              <a:t>مايلي</a:t>
            </a:r>
            <a:r>
              <a:rPr lang="ar-DZ" b="1" dirty="0">
                <a:effectLst/>
                <a:latin typeface="Calibri" panose="020F0502020204030204" pitchFamily="34" charset="0"/>
                <a:ea typeface="Calibri" panose="020F0502020204030204" pitchFamily="34" charset="0"/>
                <a:cs typeface="Simplified Arabic" panose="02020603050405020304" pitchFamily="18" charset="-78"/>
              </a:rPr>
              <a:t> نشرح هذه المهام حسب العالم </a:t>
            </a:r>
            <a:r>
              <a:rPr lang="fr-FR" b="1" dirty="0" err="1">
                <a:effectLst/>
                <a:latin typeface="Simplified Arabic" panose="02020603050405020304" pitchFamily="18" charset="-78"/>
                <a:ea typeface="Calibri" panose="020F0502020204030204" pitchFamily="34" charset="0"/>
                <a:cs typeface="Arial" panose="020B0604020202020204" pitchFamily="34" charset="0"/>
              </a:rPr>
              <a:t>caligiuri</a:t>
            </a:r>
            <a:r>
              <a:rPr lang="ar-DZ" b="1" dirty="0">
                <a:effectLst/>
                <a:latin typeface="Calibri" panose="020F0502020204030204" pitchFamily="34" charset="0"/>
                <a:ea typeface="Calibri" panose="020F0502020204030204" pitchFamily="34" charset="0"/>
                <a:cs typeface="Simplified Arabic" panose="02020603050405020304" pitchFamily="18" charset="-78"/>
              </a:rPr>
              <a:t>:</a:t>
            </a:r>
            <a:endParaRPr lang="fr-FR" b="1"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Symbol" panose="05050102010706020507" pitchFamily="18" charset="2"/>
              <a:buChar char=""/>
            </a:pPr>
            <a:r>
              <a:rPr lang="ar-DZ" b="1" dirty="0">
                <a:effectLst/>
                <a:latin typeface="Calibri" panose="020F0502020204030204" pitchFamily="34" charset="0"/>
                <a:ea typeface="Calibri" panose="020F0502020204030204" pitchFamily="34" charset="0"/>
                <a:cs typeface="Simplified Arabic" panose="02020603050405020304" pitchFamily="18" charset="-78"/>
              </a:rPr>
              <a:t>المهمة الفنية: تشابه في محتواها لأصحاب المناصب المحلية فالموظفون الدوليون يقومون بالمهام المعتادة في الدولة الأم.</a:t>
            </a:r>
            <a:endParaRPr lang="fr-FR" b="1"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Symbol" panose="05050102010706020507" pitchFamily="18" charset="2"/>
              <a:buChar char=""/>
            </a:pPr>
            <a:r>
              <a:rPr lang="ar-DZ" b="1" dirty="0">
                <a:effectLst/>
                <a:latin typeface="Calibri" panose="020F0502020204030204" pitchFamily="34" charset="0"/>
                <a:ea typeface="Calibri" panose="020F0502020204030204" pitchFamily="34" charset="0"/>
                <a:cs typeface="Simplified Arabic" panose="02020603050405020304" pitchFamily="18" charset="-78"/>
              </a:rPr>
              <a:t>المهمة الوظيفية/التكتيكية: وهي تشبه المهمة الفنية باستثناء فرق واحد وهو أن التفاعل المؤثر مع موظفي الدولة المضيفة ضروري لنجاح المهمة التكتيكية.</a:t>
            </a:r>
            <a:endParaRPr lang="fr-FR" b="1"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Symbol" panose="05050102010706020507" pitchFamily="18" charset="2"/>
              <a:buChar char=""/>
            </a:pPr>
            <a:r>
              <a:rPr lang="ar-DZ" b="1" dirty="0">
                <a:effectLst/>
                <a:latin typeface="Calibri" panose="020F0502020204030204" pitchFamily="34" charset="0"/>
                <a:ea typeface="Calibri" panose="020F0502020204030204" pitchFamily="34" charset="0"/>
                <a:cs typeface="Simplified Arabic" panose="02020603050405020304" pitchFamily="18" charset="-78"/>
              </a:rPr>
              <a:t>المهمة التطويرية: وتربط بالخطط الإستراتيجية للموارد البشرية، حيث أن أغلب المنظمات التي تستخدم هذا النوع من الحالات الدولية تقوم به ضمن برامج التطور الإداري.</a:t>
            </a:r>
            <a:endParaRPr lang="fr-FR" b="1"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r" rtl="1">
              <a:lnSpc>
                <a:spcPct val="107000"/>
              </a:lnSpc>
              <a:spcAft>
                <a:spcPts val="800"/>
              </a:spcAft>
              <a:buFont typeface="Symbol" panose="05050102010706020507" pitchFamily="18" charset="2"/>
              <a:buChar char=""/>
            </a:pPr>
            <a:r>
              <a:rPr lang="ar-DZ" b="1" dirty="0">
                <a:effectLst/>
                <a:latin typeface="Calibri" panose="020F0502020204030204" pitchFamily="34" charset="0"/>
                <a:ea typeface="Calibri" panose="020F0502020204030204" pitchFamily="34" charset="0"/>
                <a:cs typeface="Simplified Arabic" panose="02020603050405020304" pitchFamily="18" charset="-78"/>
              </a:rPr>
              <a:t>المهمة الإستراتيجية/التنفيذية: تتجه نحو المستويات العليا (المدير العام ، مساعد المدير)، إن المهمة التنفيذية لها بعد تطويري وبعد إستراتيجي حيث توكل للموظف الدولي عدم مهام مثل الدخول الى سوق جديدة وتطوير القاعدية للدولة.</a:t>
            </a:r>
            <a:endParaRPr lang="fr-FR" b="1"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41421817"/>
      </p:ext>
    </p:extLst>
  </p:cSld>
  <p:clrMapOvr>
    <a:masterClrMapping/>
  </p:clrMapOvr>
</p:sld>
</file>

<file path=ppt/theme/theme1.xml><?xml version="1.0" encoding="utf-8"?>
<a:theme xmlns:a="http://schemas.openxmlformats.org/drawingml/2006/main" name="DividendVTI">
  <a:themeElements>
    <a:clrScheme name="DividendVTI">
      <a:dk1>
        <a:sysClr val="windowText" lastClr="000000"/>
      </a:dk1>
      <a:lt1>
        <a:sysClr val="window" lastClr="FFFFFF"/>
      </a:lt1>
      <a:dk2>
        <a:srgbClr val="3D3D3D"/>
      </a:dk2>
      <a:lt2>
        <a:srgbClr val="EBEBEB"/>
      </a:lt2>
      <a:accent1>
        <a:srgbClr val="ED8428"/>
      </a:accent1>
      <a:accent2>
        <a:srgbClr val="E6C46D"/>
      </a:accent2>
      <a:accent3>
        <a:srgbClr val="537685"/>
      </a:accent3>
      <a:accent4>
        <a:srgbClr val="969FA7"/>
      </a:accent4>
      <a:accent5>
        <a:srgbClr val="A9C37C"/>
      </a:accent5>
      <a:accent6>
        <a:srgbClr val="5A8071"/>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Office_42167463_TF89238778.potx" id="{A1A83977-5812-4DEB-93FE-BB7A6E94FA19}" vid="{E54CED21-5134-41E6-845B-A363F4332EC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fa6e671f1cd7e4d96ff9652be322dd5e">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4e2496f70b101db0b8013f30a071bbf7"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043F881-A283-4804-BC69-C2CA14CA7881}">
  <ds:schemaRefs>
    <ds:schemaRef ds:uri="http://schemas.microsoft.com/sharepoint/v3/contenttype/forms"/>
  </ds:schemaRefs>
</ds:datastoreItem>
</file>

<file path=customXml/itemProps2.xml><?xml version="1.0" encoding="utf-8"?>
<ds:datastoreItem xmlns:ds="http://schemas.openxmlformats.org/officeDocument/2006/customXml" ds:itemID="{A5A6C788-C4FC-4FDC-8A35-3D0FEBD2EC4E}">
  <ds:schemaRefs>
    <ds:schemaRef ds:uri="http://schemas.microsoft.com/office/2006/documentManagement/types"/>
    <ds:schemaRef ds:uri="16c05727-aa75-4e4a-9b5f-8a80a1165891"/>
    <ds:schemaRef ds:uri="71af3243-3dd4-4a8d-8c0d-dd76da1f02a5"/>
    <ds:schemaRef ds:uri="http://purl.org/dc/dcmitype/"/>
    <ds:schemaRef ds:uri="http://schemas.microsoft.com/office/2006/metadata/properties"/>
    <ds:schemaRef ds:uri="http://purl.org/dc/elements/1.1/"/>
    <ds:schemaRef ds:uri="http://www.w3.org/XML/1998/namespace"/>
    <ds:schemaRef ds:uri="http://purl.org/dc/terms/"/>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3F46A686-309E-4CB8-8B43-0618CA3DC8E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Présentation pour fiches produits</Template>
  <TotalTime>74</TotalTime>
  <Words>2261</Words>
  <Application>Microsoft Office PowerPoint</Application>
  <PresentationFormat>Grand écran</PresentationFormat>
  <Paragraphs>178</Paragraphs>
  <Slides>22</Slides>
  <Notes>20</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22</vt:i4>
      </vt:variant>
    </vt:vector>
  </HeadingPairs>
  <TitlesOfParts>
    <vt:vector size="32" baseType="lpstr">
      <vt:lpstr>Arial</vt:lpstr>
      <vt:lpstr>Calibri</vt:lpstr>
      <vt:lpstr>Gill Sans MT</vt:lpstr>
      <vt:lpstr>Simplified Arabic</vt:lpstr>
      <vt:lpstr>Symbol</vt:lpstr>
      <vt:lpstr>Times New Roman</vt:lpstr>
      <vt:lpstr>Tw Cen MT Condensed</vt:lpstr>
      <vt:lpstr>Wingdings</vt:lpstr>
      <vt:lpstr>Wingdings 2</vt:lpstr>
      <vt:lpstr>DividendVTI</vt:lpstr>
      <vt:lpstr>تدريب الموظفين الدوليين     </vt:lpstr>
      <vt:lpstr>المقدمة                       </vt:lpstr>
      <vt:lpstr>مفهوم التدريب الدولي للموظفيين</vt:lpstr>
      <vt:lpstr>أنواع برامج التدريب الدولي:                                      </vt:lpstr>
      <vt:lpstr>Présentation PowerPoint</vt:lpstr>
      <vt:lpstr>أساليب اللجوء الى التدريب وأساليبه:</vt:lpstr>
      <vt:lpstr>Présentation PowerPoint</vt:lpstr>
      <vt:lpstr>مفهوم التباين الثقافي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الخاتمة: </vt:lpstr>
      <vt:lpstr>Plan de lancement du produit</vt:lpstr>
      <vt:lpstr>Plan de mise en œuvre</vt:lpstr>
      <vt:lpstr>Notre Équipe</vt:lpstr>
      <vt:lpstr>Budget produit</vt:lpstr>
      <vt:lpstr>À suivre</vt:lpstr>
      <vt:lpstr>Merci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تدريب الموظفين الدوليين</dc:title>
  <dc:creator>dhoha mhb</dc:creator>
  <cp:lastModifiedBy>dhoha mhb</cp:lastModifiedBy>
  <cp:revision>2</cp:revision>
  <dcterms:created xsi:type="dcterms:W3CDTF">2021-11-15T10:08:32Z</dcterms:created>
  <dcterms:modified xsi:type="dcterms:W3CDTF">2021-11-15T11:22:43Z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