
<file path=[Content_Types].xml><?xml version="1.0" encoding="utf-8"?>
<Types xmlns="http://schemas.openxmlformats.org/package/2006/content-types">
  <Default Extension="png" ContentType="image/png"/>
  <Default Extension="jpeg" ContentType="image/jpeg"/>
  <Default Extension="m4a" ContentType="audio/mp4"/>
  <Default Extension="wmf" ContentType="image/x-w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62" r:id="rId1"/>
  </p:sldMasterIdLst>
  <p:notesMasterIdLst>
    <p:notesMasterId r:id="rId20"/>
  </p:notesMasterIdLst>
  <p:sldIdLst>
    <p:sldId id="257" r:id="rId2"/>
    <p:sldId id="295" r:id="rId3"/>
    <p:sldId id="330" r:id="rId4"/>
    <p:sldId id="329" r:id="rId5"/>
    <p:sldId id="367" r:id="rId6"/>
    <p:sldId id="317" r:id="rId7"/>
    <p:sldId id="300" r:id="rId8"/>
    <p:sldId id="333" r:id="rId9"/>
    <p:sldId id="359" r:id="rId10"/>
    <p:sldId id="334" r:id="rId11"/>
    <p:sldId id="301" r:id="rId12"/>
    <p:sldId id="361" r:id="rId13"/>
    <p:sldId id="362" r:id="rId14"/>
    <p:sldId id="363" r:id="rId15"/>
    <p:sldId id="364" r:id="rId16"/>
    <p:sldId id="365" r:id="rId17"/>
    <p:sldId id="366" r:id="rId18"/>
    <p:sldId id="368" r:id="rId19"/>
  </p:sldIdLst>
  <p:sldSz cx="9144000" cy="6858000" type="screen4x3"/>
  <p:notesSz cx="6858000" cy="9144000"/>
  <p:defaultTextStyle>
    <a:defPPr>
      <a:defRPr lang="ja-JP"/>
    </a:defPPr>
    <a:lvl1pPr algn="l" rtl="0" fontAlgn="base">
      <a:spcBef>
        <a:spcPct val="0"/>
      </a:spcBef>
      <a:spcAft>
        <a:spcPct val="0"/>
      </a:spcAft>
      <a:defRPr kumimoji="1" kern="1200">
        <a:solidFill>
          <a:schemeClr val="tx1"/>
        </a:solidFill>
        <a:latin typeface="Tahoma" pitchFamily="34" charset="0"/>
        <a:ea typeface="ＭＳ Ｐゴシック" pitchFamily="50" charset="-128"/>
        <a:cs typeface="+mn-cs"/>
      </a:defRPr>
    </a:lvl1pPr>
    <a:lvl2pPr marL="457200" algn="l" rtl="0" fontAlgn="base">
      <a:spcBef>
        <a:spcPct val="0"/>
      </a:spcBef>
      <a:spcAft>
        <a:spcPct val="0"/>
      </a:spcAft>
      <a:defRPr kumimoji="1" kern="1200">
        <a:solidFill>
          <a:schemeClr val="tx1"/>
        </a:solidFill>
        <a:latin typeface="Tahoma" pitchFamily="34" charset="0"/>
        <a:ea typeface="ＭＳ Ｐゴシック" pitchFamily="50" charset="-128"/>
        <a:cs typeface="+mn-cs"/>
      </a:defRPr>
    </a:lvl2pPr>
    <a:lvl3pPr marL="914400" algn="l" rtl="0" fontAlgn="base">
      <a:spcBef>
        <a:spcPct val="0"/>
      </a:spcBef>
      <a:spcAft>
        <a:spcPct val="0"/>
      </a:spcAft>
      <a:defRPr kumimoji="1" kern="1200">
        <a:solidFill>
          <a:schemeClr val="tx1"/>
        </a:solidFill>
        <a:latin typeface="Tahoma" pitchFamily="34" charset="0"/>
        <a:ea typeface="ＭＳ Ｐゴシック" pitchFamily="50" charset="-128"/>
        <a:cs typeface="+mn-cs"/>
      </a:defRPr>
    </a:lvl3pPr>
    <a:lvl4pPr marL="1371600" algn="l" rtl="0" fontAlgn="base">
      <a:spcBef>
        <a:spcPct val="0"/>
      </a:spcBef>
      <a:spcAft>
        <a:spcPct val="0"/>
      </a:spcAft>
      <a:defRPr kumimoji="1" kern="1200">
        <a:solidFill>
          <a:schemeClr val="tx1"/>
        </a:solidFill>
        <a:latin typeface="Tahoma" pitchFamily="34" charset="0"/>
        <a:ea typeface="ＭＳ Ｐゴシック" pitchFamily="50" charset="-128"/>
        <a:cs typeface="+mn-cs"/>
      </a:defRPr>
    </a:lvl4pPr>
    <a:lvl5pPr marL="1828800" algn="l" rtl="0" fontAlgn="base">
      <a:spcBef>
        <a:spcPct val="0"/>
      </a:spcBef>
      <a:spcAft>
        <a:spcPct val="0"/>
      </a:spcAft>
      <a:defRPr kumimoji="1" kern="1200">
        <a:solidFill>
          <a:schemeClr val="tx1"/>
        </a:solidFill>
        <a:latin typeface="Tahoma" pitchFamily="34" charset="0"/>
        <a:ea typeface="ＭＳ Ｐゴシック" pitchFamily="50" charset="-128"/>
        <a:cs typeface="+mn-cs"/>
      </a:defRPr>
    </a:lvl5pPr>
    <a:lvl6pPr marL="2286000" algn="l" defTabSz="914400" rtl="0" eaLnBrk="1" latinLnBrk="0" hangingPunct="1">
      <a:defRPr kumimoji="1" kern="1200">
        <a:solidFill>
          <a:schemeClr val="tx1"/>
        </a:solidFill>
        <a:latin typeface="Tahoma" pitchFamily="34" charset="0"/>
        <a:ea typeface="ＭＳ Ｐゴシック" pitchFamily="50" charset="-128"/>
        <a:cs typeface="+mn-cs"/>
      </a:defRPr>
    </a:lvl6pPr>
    <a:lvl7pPr marL="2743200" algn="l" defTabSz="914400" rtl="0" eaLnBrk="1" latinLnBrk="0" hangingPunct="1">
      <a:defRPr kumimoji="1" kern="1200">
        <a:solidFill>
          <a:schemeClr val="tx1"/>
        </a:solidFill>
        <a:latin typeface="Tahoma" pitchFamily="34" charset="0"/>
        <a:ea typeface="ＭＳ Ｐゴシック" pitchFamily="50" charset="-128"/>
        <a:cs typeface="+mn-cs"/>
      </a:defRPr>
    </a:lvl7pPr>
    <a:lvl8pPr marL="3200400" algn="l" defTabSz="914400" rtl="0" eaLnBrk="1" latinLnBrk="0" hangingPunct="1">
      <a:defRPr kumimoji="1" kern="1200">
        <a:solidFill>
          <a:schemeClr val="tx1"/>
        </a:solidFill>
        <a:latin typeface="Tahoma" pitchFamily="34" charset="0"/>
        <a:ea typeface="ＭＳ Ｐゴシック" pitchFamily="50" charset="-128"/>
        <a:cs typeface="+mn-cs"/>
      </a:defRPr>
    </a:lvl8pPr>
    <a:lvl9pPr marL="3657600" algn="l" defTabSz="914400" rtl="0" eaLnBrk="1" latinLnBrk="0" hangingPunct="1">
      <a:defRPr kumimoji="1" kern="1200">
        <a:solidFill>
          <a:schemeClr val="tx1"/>
        </a:solidFill>
        <a:latin typeface="Tahoma" pitchFamily="34" charset="0"/>
        <a:ea typeface="ＭＳ Ｐゴシック" pitchFamily="50"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99"/>
    <a:srgbClr val="33CCCC"/>
    <a:srgbClr val="008000"/>
    <a:srgbClr val="CCFFCC"/>
    <a:srgbClr val="003300"/>
    <a:srgbClr val="006600"/>
    <a:srgbClr val="FFCC99"/>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1397" autoAdjust="0"/>
    <p:restoredTop sz="94664" autoAdjust="0"/>
  </p:normalViewPr>
  <p:slideViewPr>
    <p:cSldViewPr>
      <p:cViewPr varScale="1">
        <p:scale>
          <a:sx n="74" d="100"/>
          <a:sy n="74" d="100"/>
        </p:scale>
        <p:origin x="1140"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120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D56668B-9801-49EC-A064-C7790637B7A3}" type="doc">
      <dgm:prSet loTypeId="urn:microsoft.com/office/officeart/2005/8/layout/default" loCatId="list" qsTypeId="urn:microsoft.com/office/officeart/2005/8/quickstyle/simple1" qsCatId="simple" csTypeId="urn:microsoft.com/office/officeart/2005/8/colors/colorful2" csCatId="colorful" phldr="1"/>
      <dgm:spPr/>
      <dgm:t>
        <a:bodyPr/>
        <a:lstStyle/>
        <a:p>
          <a:endParaRPr lang="fr-FR"/>
        </a:p>
      </dgm:t>
    </dgm:pt>
    <dgm:pt modelId="{B34F0733-014F-4931-8CBB-5733CA314E32}">
      <dgm:prSet phldrT="[Texte]"/>
      <dgm:spPr/>
      <dgm:t>
        <a:bodyPr/>
        <a:lstStyle/>
        <a:p>
          <a:r>
            <a:rPr lang="ar-DZ" dirty="0" smtClean="0"/>
            <a:t>المؤسسات التي لا تهدف إلى الربح</a:t>
          </a:r>
          <a:endParaRPr lang="fr-FR" dirty="0"/>
        </a:p>
      </dgm:t>
    </dgm:pt>
    <dgm:pt modelId="{CD39E530-1199-4FD6-9179-2AE89B73FD41}" type="parTrans" cxnId="{31C3C6B9-EE9C-4073-9B8F-FE71FAC39186}">
      <dgm:prSet/>
      <dgm:spPr/>
      <dgm:t>
        <a:bodyPr/>
        <a:lstStyle/>
        <a:p>
          <a:endParaRPr lang="fr-FR"/>
        </a:p>
      </dgm:t>
    </dgm:pt>
    <dgm:pt modelId="{C8FB9100-F271-41C9-8207-92C94EE7D371}" type="sibTrans" cxnId="{31C3C6B9-EE9C-4073-9B8F-FE71FAC39186}">
      <dgm:prSet/>
      <dgm:spPr/>
      <dgm:t>
        <a:bodyPr/>
        <a:lstStyle/>
        <a:p>
          <a:endParaRPr lang="fr-FR"/>
        </a:p>
      </dgm:t>
    </dgm:pt>
    <dgm:pt modelId="{FE39F7B4-BA7B-45F6-8C7E-0857E79353A9}">
      <dgm:prSet phldrT="[Texte]"/>
      <dgm:spPr/>
      <dgm:t>
        <a:bodyPr/>
        <a:lstStyle/>
        <a:p>
          <a:r>
            <a:rPr lang="ar-DZ" dirty="0" smtClean="0"/>
            <a:t>تنظيم أو منظمة</a:t>
          </a:r>
          <a:endParaRPr lang="fr-FR" dirty="0"/>
        </a:p>
      </dgm:t>
    </dgm:pt>
    <dgm:pt modelId="{DABBA16E-D195-4FD0-8BC1-389C8713C0A0}" type="parTrans" cxnId="{29D8EDDC-2448-4EB5-8D53-B715A89586DB}">
      <dgm:prSet/>
      <dgm:spPr/>
      <dgm:t>
        <a:bodyPr/>
        <a:lstStyle/>
        <a:p>
          <a:endParaRPr lang="fr-FR"/>
        </a:p>
      </dgm:t>
    </dgm:pt>
    <dgm:pt modelId="{D5E77749-A6E4-4887-8230-3E0518EC8C11}" type="sibTrans" cxnId="{29D8EDDC-2448-4EB5-8D53-B715A89586DB}">
      <dgm:prSet/>
      <dgm:spPr/>
      <dgm:t>
        <a:bodyPr/>
        <a:lstStyle/>
        <a:p>
          <a:endParaRPr lang="fr-FR"/>
        </a:p>
      </dgm:t>
    </dgm:pt>
    <dgm:pt modelId="{8A9374F9-13DC-44A6-B48E-DECF68883DAA}">
      <dgm:prSet phldrT="[Texte]"/>
      <dgm:spPr/>
      <dgm:t>
        <a:bodyPr/>
        <a:lstStyle/>
        <a:p>
          <a:r>
            <a:rPr lang="ar-DZ" dirty="0" smtClean="0"/>
            <a:t>المؤسسات الصناعية</a:t>
          </a:r>
          <a:endParaRPr lang="fr-FR" dirty="0"/>
        </a:p>
      </dgm:t>
    </dgm:pt>
    <dgm:pt modelId="{C772B79C-4C43-454B-8920-3B0CEBDAC741}" type="parTrans" cxnId="{C87D4E84-611E-40B6-8990-15974854852A}">
      <dgm:prSet/>
      <dgm:spPr/>
      <dgm:t>
        <a:bodyPr/>
        <a:lstStyle/>
        <a:p>
          <a:endParaRPr lang="fr-FR"/>
        </a:p>
      </dgm:t>
    </dgm:pt>
    <dgm:pt modelId="{7E8C5325-9D01-4A35-95AB-506D2D6CBE95}" type="sibTrans" cxnId="{C87D4E84-611E-40B6-8990-15974854852A}">
      <dgm:prSet/>
      <dgm:spPr/>
      <dgm:t>
        <a:bodyPr/>
        <a:lstStyle/>
        <a:p>
          <a:endParaRPr lang="fr-FR"/>
        </a:p>
      </dgm:t>
    </dgm:pt>
    <dgm:pt modelId="{878ED7C4-4314-4E3A-8A4F-16BA1FD6E0C4}">
      <dgm:prSet phldrT="[Texte]"/>
      <dgm:spPr/>
      <dgm:t>
        <a:bodyPr/>
        <a:lstStyle/>
        <a:p>
          <a:r>
            <a:rPr lang="ar-DZ" dirty="0" smtClean="0"/>
            <a:t>المؤسسات الزراعية</a:t>
          </a:r>
          <a:endParaRPr lang="fr-FR" dirty="0"/>
        </a:p>
      </dgm:t>
    </dgm:pt>
    <dgm:pt modelId="{AE4A45A5-5416-477A-8B94-CA008F15E63C}" type="parTrans" cxnId="{043B601E-7D10-4067-A152-749BA2C8B74A}">
      <dgm:prSet/>
      <dgm:spPr/>
      <dgm:t>
        <a:bodyPr/>
        <a:lstStyle/>
        <a:p>
          <a:endParaRPr lang="fr-FR"/>
        </a:p>
      </dgm:t>
    </dgm:pt>
    <dgm:pt modelId="{85D94AF9-ECBC-46D4-807E-A7CF2D8ED868}" type="sibTrans" cxnId="{043B601E-7D10-4067-A152-749BA2C8B74A}">
      <dgm:prSet/>
      <dgm:spPr/>
      <dgm:t>
        <a:bodyPr/>
        <a:lstStyle/>
        <a:p>
          <a:endParaRPr lang="fr-FR"/>
        </a:p>
      </dgm:t>
    </dgm:pt>
    <dgm:pt modelId="{906D3D59-6365-48E0-A549-BC14730D221D}">
      <dgm:prSet phldrT="[Texte]"/>
      <dgm:spPr/>
      <dgm:t>
        <a:bodyPr/>
        <a:lstStyle/>
        <a:p>
          <a:r>
            <a:rPr lang="ar-DZ" dirty="0" smtClean="0"/>
            <a:t>المؤسسات التجارية</a:t>
          </a:r>
          <a:endParaRPr lang="fr-FR" dirty="0"/>
        </a:p>
      </dgm:t>
    </dgm:pt>
    <dgm:pt modelId="{F08DCFD9-4BDB-404D-9707-D77DDBCD7B95}" type="parTrans" cxnId="{1CBC6210-B21F-41E0-823B-9663D29CCB96}">
      <dgm:prSet/>
      <dgm:spPr/>
      <dgm:t>
        <a:bodyPr/>
        <a:lstStyle/>
        <a:p>
          <a:endParaRPr lang="fr-FR"/>
        </a:p>
      </dgm:t>
    </dgm:pt>
    <dgm:pt modelId="{064E3470-9274-4226-AC0B-1FD239DA555A}" type="sibTrans" cxnId="{1CBC6210-B21F-41E0-823B-9663D29CCB96}">
      <dgm:prSet/>
      <dgm:spPr/>
      <dgm:t>
        <a:bodyPr/>
        <a:lstStyle/>
        <a:p>
          <a:endParaRPr lang="fr-FR"/>
        </a:p>
      </dgm:t>
    </dgm:pt>
    <dgm:pt modelId="{14BE1031-C03B-4745-942D-1662C773E3CC}" type="pres">
      <dgm:prSet presAssocID="{AD56668B-9801-49EC-A064-C7790637B7A3}" presName="diagram" presStyleCnt="0">
        <dgm:presLayoutVars>
          <dgm:dir/>
          <dgm:resizeHandles val="exact"/>
        </dgm:presLayoutVars>
      </dgm:prSet>
      <dgm:spPr/>
    </dgm:pt>
    <dgm:pt modelId="{801251C2-419E-4581-88A8-7B5010927E48}" type="pres">
      <dgm:prSet presAssocID="{8A9374F9-13DC-44A6-B48E-DECF68883DAA}" presName="node" presStyleLbl="node1" presStyleIdx="0" presStyleCnt="5">
        <dgm:presLayoutVars>
          <dgm:bulletEnabled val="1"/>
        </dgm:presLayoutVars>
      </dgm:prSet>
      <dgm:spPr/>
      <dgm:t>
        <a:bodyPr/>
        <a:lstStyle/>
        <a:p>
          <a:endParaRPr lang="fr-FR"/>
        </a:p>
      </dgm:t>
    </dgm:pt>
    <dgm:pt modelId="{5B16ADB7-1FD8-481B-8ED6-CD1B47696ECB}" type="pres">
      <dgm:prSet presAssocID="{7E8C5325-9D01-4A35-95AB-506D2D6CBE95}" presName="sibTrans" presStyleCnt="0"/>
      <dgm:spPr/>
    </dgm:pt>
    <dgm:pt modelId="{025E597B-D311-4A9D-9A4E-3CCAC1A3C2A6}" type="pres">
      <dgm:prSet presAssocID="{878ED7C4-4314-4E3A-8A4F-16BA1FD6E0C4}" presName="node" presStyleLbl="node1" presStyleIdx="1" presStyleCnt="5">
        <dgm:presLayoutVars>
          <dgm:bulletEnabled val="1"/>
        </dgm:presLayoutVars>
      </dgm:prSet>
      <dgm:spPr/>
    </dgm:pt>
    <dgm:pt modelId="{599FDB0F-F5F6-44C8-9C8E-1189D20F411A}" type="pres">
      <dgm:prSet presAssocID="{85D94AF9-ECBC-46D4-807E-A7CF2D8ED868}" presName="sibTrans" presStyleCnt="0"/>
      <dgm:spPr/>
    </dgm:pt>
    <dgm:pt modelId="{21EBEE8F-74C8-4FC7-8D53-767BFBA2CC9B}" type="pres">
      <dgm:prSet presAssocID="{906D3D59-6365-48E0-A549-BC14730D221D}" presName="node" presStyleLbl="node1" presStyleIdx="2" presStyleCnt="5">
        <dgm:presLayoutVars>
          <dgm:bulletEnabled val="1"/>
        </dgm:presLayoutVars>
      </dgm:prSet>
      <dgm:spPr/>
      <dgm:t>
        <a:bodyPr/>
        <a:lstStyle/>
        <a:p>
          <a:endParaRPr lang="fr-FR"/>
        </a:p>
      </dgm:t>
    </dgm:pt>
    <dgm:pt modelId="{9A7C137D-01F7-4684-94BB-63BF149FCAF0}" type="pres">
      <dgm:prSet presAssocID="{064E3470-9274-4226-AC0B-1FD239DA555A}" presName="sibTrans" presStyleCnt="0"/>
      <dgm:spPr/>
    </dgm:pt>
    <dgm:pt modelId="{05D32574-DE58-4A13-880F-AE6606D4CA05}" type="pres">
      <dgm:prSet presAssocID="{B34F0733-014F-4931-8CBB-5733CA314E32}" presName="node" presStyleLbl="node1" presStyleIdx="3" presStyleCnt="5">
        <dgm:presLayoutVars>
          <dgm:bulletEnabled val="1"/>
        </dgm:presLayoutVars>
      </dgm:prSet>
      <dgm:spPr/>
    </dgm:pt>
    <dgm:pt modelId="{35FB0C6D-C4FF-433A-8E07-8319E9F92F9C}" type="pres">
      <dgm:prSet presAssocID="{C8FB9100-F271-41C9-8207-92C94EE7D371}" presName="sibTrans" presStyleCnt="0"/>
      <dgm:spPr/>
    </dgm:pt>
    <dgm:pt modelId="{CE8F9B2C-33CF-4552-AEF3-71ADC3E75E9B}" type="pres">
      <dgm:prSet presAssocID="{FE39F7B4-BA7B-45F6-8C7E-0857E79353A9}" presName="node" presStyleLbl="node1" presStyleIdx="4" presStyleCnt="5">
        <dgm:presLayoutVars>
          <dgm:bulletEnabled val="1"/>
        </dgm:presLayoutVars>
      </dgm:prSet>
      <dgm:spPr/>
    </dgm:pt>
  </dgm:ptLst>
  <dgm:cxnLst>
    <dgm:cxn modelId="{55CC4E43-1BC1-4968-B95F-2254F720D9E7}" type="presOf" srcId="{878ED7C4-4314-4E3A-8A4F-16BA1FD6E0C4}" destId="{025E597B-D311-4A9D-9A4E-3CCAC1A3C2A6}" srcOrd="0" destOrd="0" presId="urn:microsoft.com/office/officeart/2005/8/layout/default"/>
    <dgm:cxn modelId="{1CBC6210-B21F-41E0-823B-9663D29CCB96}" srcId="{AD56668B-9801-49EC-A064-C7790637B7A3}" destId="{906D3D59-6365-48E0-A549-BC14730D221D}" srcOrd="2" destOrd="0" parTransId="{F08DCFD9-4BDB-404D-9707-D77DDBCD7B95}" sibTransId="{064E3470-9274-4226-AC0B-1FD239DA555A}"/>
    <dgm:cxn modelId="{31C3C6B9-EE9C-4073-9B8F-FE71FAC39186}" srcId="{AD56668B-9801-49EC-A064-C7790637B7A3}" destId="{B34F0733-014F-4931-8CBB-5733CA314E32}" srcOrd="3" destOrd="0" parTransId="{CD39E530-1199-4FD6-9179-2AE89B73FD41}" sibTransId="{C8FB9100-F271-41C9-8207-92C94EE7D371}"/>
    <dgm:cxn modelId="{E8DD2291-CE95-439F-89B9-051BC5326525}" type="presOf" srcId="{8A9374F9-13DC-44A6-B48E-DECF68883DAA}" destId="{801251C2-419E-4581-88A8-7B5010927E48}" srcOrd="0" destOrd="0" presId="urn:microsoft.com/office/officeart/2005/8/layout/default"/>
    <dgm:cxn modelId="{29D8EDDC-2448-4EB5-8D53-B715A89586DB}" srcId="{AD56668B-9801-49EC-A064-C7790637B7A3}" destId="{FE39F7B4-BA7B-45F6-8C7E-0857E79353A9}" srcOrd="4" destOrd="0" parTransId="{DABBA16E-D195-4FD0-8BC1-389C8713C0A0}" sibTransId="{D5E77749-A6E4-4887-8230-3E0518EC8C11}"/>
    <dgm:cxn modelId="{BCD979DE-B7B9-43F4-AB77-A75B40C8C764}" type="presOf" srcId="{FE39F7B4-BA7B-45F6-8C7E-0857E79353A9}" destId="{CE8F9B2C-33CF-4552-AEF3-71ADC3E75E9B}" srcOrd="0" destOrd="0" presId="urn:microsoft.com/office/officeart/2005/8/layout/default"/>
    <dgm:cxn modelId="{69BD062D-8AA3-45CA-A481-C3FF8D247BB3}" type="presOf" srcId="{906D3D59-6365-48E0-A549-BC14730D221D}" destId="{21EBEE8F-74C8-4FC7-8D53-767BFBA2CC9B}" srcOrd="0" destOrd="0" presId="urn:microsoft.com/office/officeart/2005/8/layout/default"/>
    <dgm:cxn modelId="{C87D4E84-611E-40B6-8990-15974854852A}" srcId="{AD56668B-9801-49EC-A064-C7790637B7A3}" destId="{8A9374F9-13DC-44A6-B48E-DECF68883DAA}" srcOrd="0" destOrd="0" parTransId="{C772B79C-4C43-454B-8920-3B0CEBDAC741}" sibTransId="{7E8C5325-9D01-4A35-95AB-506D2D6CBE95}"/>
    <dgm:cxn modelId="{03338780-2109-4F38-8967-E2D12F6855B2}" type="presOf" srcId="{B34F0733-014F-4931-8CBB-5733CA314E32}" destId="{05D32574-DE58-4A13-880F-AE6606D4CA05}" srcOrd="0" destOrd="0" presId="urn:microsoft.com/office/officeart/2005/8/layout/default"/>
    <dgm:cxn modelId="{97976926-7CAC-4479-965D-F6ED63956741}" type="presOf" srcId="{AD56668B-9801-49EC-A064-C7790637B7A3}" destId="{14BE1031-C03B-4745-942D-1662C773E3CC}" srcOrd="0" destOrd="0" presId="urn:microsoft.com/office/officeart/2005/8/layout/default"/>
    <dgm:cxn modelId="{043B601E-7D10-4067-A152-749BA2C8B74A}" srcId="{AD56668B-9801-49EC-A064-C7790637B7A3}" destId="{878ED7C4-4314-4E3A-8A4F-16BA1FD6E0C4}" srcOrd="1" destOrd="0" parTransId="{AE4A45A5-5416-477A-8B94-CA008F15E63C}" sibTransId="{85D94AF9-ECBC-46D4-807E-A7CF2D8ED868}"/>
    <dgm:cxn modelId="{3FC38060-3140-4A73-A732-F906BF5EA646}" type="presParOf" srcId="{14BE1031-C03B-4745-942D-1662C773E3CC}" destId="{801251C2-419E-4581-88A8-7B5010927E48}" srcOrd="0" destOrd="0" presId="urn:microsoft.com/office/officeart/2005/8/layout/default"/>
    <dgm:cxn modelId="{B77281C0-AF1A-4478-A85C-CF6B83922331}" type="presParOf" srcId="{14BE1031-C03B-4745-942D-1662C773E3CC}" destId="{5B16ADB7-1FD8-481B-8ED6-CD1B47696ECB}" srcOrd="1" destOrd="0" presId="urn:microsoft.com/office/officeart/2005/8/layout/default"/>
    <dgm:cxn modelId="{974C8DFC-2489-4B9E-8DD5-C10360B2EF69}" type="presParOf" srcId="{14BE1031-C03B-4745-942D-1662C773E3CC}" destId="{025E597B-D311-4A9D-9A4E-3CCAC1A3C2A6}" srcOrd="2" destOrd="0" presId="urn:microsoft.com/office/officeart/2005/8/layout/default"/>
    <dgm:cxn modelId="{01038D62-57EB-46F0-AAC4-EFDE5FCCF0F5}" type="presParOf" srcId="{14BE1031-C03B-4745-942D-1662C773E3CC}" destId="{599FDB0F-F5F6-44C8-9C8E-1189D20F411A}" srcOrd="3" destOrd="0" presId="urn:microsoft.com/office/officeart/2005/8/layout/default"/>
    <dgm:cxn modelId="{16590713-9C56-48A6-B580-0467185A9591}" type="presParOf" srcId="{14BE1031-C03B-4745-942D-1662C773E3CC}" destId="{21EBEE8F-74C8-4FC7-8D53-767BFBA2CC9B}" srcOrd="4" destOrd="0" presId="urn:microsoft.com/office/officeart/2005/8/layout/default"/>
    <dgm:cxn modelId="{60DF8ABD-0E52-4B9B-A82B-762E07E40180}" type="presParOf" srcId="{14BE1031-C03B-4745-942D-1662C773E3CC}" destId="{9A7C137D-01F7-4684-94BB-63BF149FCAF0}" srcOrd="5" destOrd="0" presId="urn:microsoft.com/office/officeart/2005/8/layout/default"/>
    <dgm:cxn modelId="{E6184742-920E-4EBD-834C-8DB42D47BF80}" type="presParOf" srcId="{14BE1031-C03B-4745-942D-1662C773E3CC}" destId="{05D32574-DE58-4A13-880F-AE6606D4CA05}" srcOrd="6" destOrd="0" presId="urn:microsoft.com/office/officeart/2005/8/layout/default"/>
    <dgm:cxn modelId="{8EE06A9D-FEE0-40D5-9327-4323153CB1F7}" type="presParOf" srcId="{14BE1031-C03B-4745-942D-1662C773E3CC}" destId="{35FB0C6D-C4FF-433A-8E07-8319E9F92F9C}" srcOrd="7" destOrd="0" presId="urn:microsoft.com/office/officeart/2005/8/layout/default"/>
    <dgm:cxn modelId="{48BBC97A-0DED-4DF9-84FD-6BE3B5B38176}" type="presParOf" srcId="{14BE1031-C03B-4745-942D-1662C773E3CC}" destId="{CE8F9B2C-33CF-4552-AEF3-71ADC3E75E9B}" srcOrd="8"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1251C2-419E-4581-88A8-7B5010927E48}">
      <dsp:nvSpPr>
        <dsp:cNvPr id="0" name=""/>
        <dsp:cNvSpPr/>
      </dsp:nvSpPr>
      <dsp:spPr>
        <a:xfrm>
          <a:off x="782091" y="2232"/>
          <a:ext cx="2158007" cy="1294804"/>
        </a:xfrm>
        <a:prstGeom prst="rect">
          <a:avLst/>
        </a:prstGeom>
        <a:solidFill>
          <a:schemeClr val="accent2">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lang="ar-DZ" sz="2700" kern="1200" dirty="0" smtClean="0"/>
            <a:t>المؤسسات الصناعية</a:t>
          </a:r>
          <a:endParaRPr lang="fr-FR" sz="2700" kern="1200" dirty="0"/>
        </a:p>
      </dsp:txBody>
      <dsp:txXfrm>
        <a:off x="782091" y="2232"/>
        <a:ext cx="2158007" cy="1294804"/>
      </dsp:txXfrm>
    </dsp:sp>
    <dsp:sp modelId="{025E597B-D311-4A9D-9A4E-3CCAC1A3C2A6}">
      <dsp:nvSpPr>
        <dsp:cNvPr id="0" name=""/>
        <dsp:cNvSpPr/>
      </dsp:nvSpPr>
      <dsp:spPr>
        <a:xfrm>
          <a:off x="3155900" y="2232"/>
          <a:ext cx="2158007" cy="1294804"/>
        </a:xfrm>
        <a:prstGeom prst="rect">
          <a:avLst/>
        </a:prstGeom>
        <a:solidFill>
          <a:schemeClr val="accent2">
            <a:hueOff val="-4941430"/>
            <a:satOff val="225"/>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lang="ar-DZ" sz="2700" kern="1200" dirty="0" smtClean="0"/>
            <a:t>المؤسسات الزراعية</a:t>
          </a:r>
          <a:endParaRPr lang="fr-FR" sz="2700" kern="1200" dirty="0"/>
        </a:p>
      </dsp:txBody>
      <dsp:txXfrm>
        <a:off x="3155900" y="2232"/>
        <a:ext cx="2158007" cy="1294804"/>
      </dsp:txXfrm>
    </dsp:sp>
    <dsp:sp modelId="{21EBEE8F-74C8-4FC7-8D53-767BFBA2CC9B}">
      <dsp:nvSpPr>
        <dsp:cNvPr id="0" name=""/>
        <dsp:cNvSpPr/>
      </dsp:nvSpPr>
      <dsp:spPr>
        <a:xfrm>
          <a:off x="782091" y="1512837"/>
          <a:ext cx="2158007" cy="1294804"/>
        </a:xfrm>
        <a:prstGeom prst="rect">
          <a:avLst/>
        </a:prstGeom>
        <a:solidFill>
          <a:schemeClr val="accent2">
            <a:hueOff val="-9882860"/>
            <a:satOff val="451"/>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lang="ar-DZ" sz="2700" kern="1200" dirty="0" smtClean="0"/>
            <a:t>المؤسسات التجارية</a:t>
          </a:r>
          <a:endParaRPr lang="fr-FR" sz="2700" kern="1200" dirty="0"/>
        </a:p>
      </dsp:txBody>
      <dsp:txXfrm>
        <a:off x="782091" y="1512837"/>
        <a:ext cx="2158007" cy="1294804"/>
      </dsp:txXfrm>
    </dsp:sp>
    <dsp:sp modelId="{05D32574-DE58-4A13-880F-AE6606D4CA05}">
      <dsp:nvSpPr>
        <dsp:cNvPr id="0" name=""/>
        <dsp:cNvSpPr/>
      </dsp:nvSpPr>
      <dsp:spPr>
        <a:xfrm>
          <a:off x="3155900" y="1512837"/>
          <a:ext cx="2158007" cy="1294804"/>
        </a:xfrm>
        <a:prstGeom prst="rect">
          <a:avLst/>
        </a:prstGeom>
        <a:solidFill>
          <a:schemeClr val="accent2">
            <a:hueOff val="-14824290"/>
            <a:satOff val="676"/>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lang="ar-DZ" sz="2700" kern="1200" dirty="0" smtClean="0"/>
            <a:t>المؤسسات التي لا تهدف إلى الربح</a:t>
          </a:r>
          <a:endParaRPr lang="fr-FR" sz="2700" kern="1200" dirty="0"/>
        </a:p>
      </dsp:txBody>
      <dsp:txXfrm>
        <a:off x="3155900" y="1512837"/>
        <a:ext cx="2158007" cy="1294804"/>
      </dsp:txXfrm>
    </dsp:sp>
    <dsp:sp modelId="{CE8F9B2C-33CF-4552-AEF3-71ADC3E75E9B}">
      <dsp:nvSpPr>
        <dsp:cNvPr id="0" name=""/>
        <dsp:cNvSpPr/>
      </dsp:nvSpPr>
      <dsp:spPr>
        <a:xfrm>
          <a:off x="1968996" y="3023443"/>
          <a:ext cx="2158007" cy="1294804"/>
        </a:xfrm>
        <a:prstGeom prst="rect">
          <a:avLst/>
        </a:prstGeom>
        <a:solidFill>
          <a:schemeClr val="accent2">
            <a:hueOff val="-19765721"/>
            <a:satOff val="901"/>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lang="ar-DZ" sz="2700" kern="1200" dirty="0" smtClean="0"/>
            <a:t>تنظيم أو منظمة</a:t>
          </a:r>
          <a:endParaRPr lang="fr-FR" sz="2700" kern="1200" dirty="0"/>
        </a:p>
      </dsp:txBody>
      <dsp:txXfrm>
        <a:off x="1968996" y="3023443"/>
        <a:ext cx="2158007" cy="1294804"/>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5778" name="Rectangle 2"/>
          <p:cNvSpPr>
            <a:spLocks noGrp="1" noChangeArrowheads="1"/>
          </p:cNvSpPr>
          <p:nvPr>
            <p:ph type="hdr" sz="quarter"/>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defRPr>
            </a:lvl1pPr>
          </a:lstStyle>
          <a:p>
            <a:endParaRPr lang="en-US"/>
          </a:p>
        </p:txBody>
      </p:sp>
      <p:sp>
        <p:nvSpPr>
          <p:cNvPr id="75779" name="Rectangle 3"/>
          <p:cNvSpPr>
            <a:spLocks noGrp="1" noChangeArrowheads="1"/>
          </p:cNvSpPr>
          <p:nvPr>
            <p:ph type="dt" idx="1"/>
          </p:nvPr>
        </p:nvSpPr>
        <p:spPr bwMode="auto">
          <a:xfrm>
            <a:off x="1588"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charset="0"/>
              </a:defRPr>
            </a:lvl1pPr>
          </a:lstStyle>
          <a:p>
            <a:endParaRPr lang="en-US"/>
          </a:p>
        </p:txBody>
      </p:sp>
      <p:sp>
        <p:nvSpPr>
          <p:cNvPr id="7578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p:spPr>
      </p:sp>
      <p:sp>
        <p:nvSpPr>
          <p:cNvPr id="75781"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75782" name="Rectangle 6"/>
          <p:cNvSpPr>
            <a:spLocks noGrp="1" noChangeArrowheads="1"/>
          </p:cNvSpPr>
          <p:nvPr>
            <p:ph type="ftr" sz="quarter" idx="4"/>
          </p:nvPr>
        </p:nvSpPr>
        <p:spPr bwMode="auto">
          <a:xfrm>
            <a:off x="388620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charset="0"/>
              </a:defRPr>
            </a:lvl1pPr>
          </a:lstStyle>
          <a:p>
            <a:endParaRPr lang="en-US"/>
          </a:p>
        </p:txBody>
      </p:sp>
      <p:sp>
        <p:nvSpPr>
          <p:cNvPr id="75783" name="Rectangle 7"/>
          <p:cNvSpPr>
            <a:spLocks noGrp="1" noChangeArrowheads="1"/>
          </p:cNvSpPr>
          <p:nvPr>
            <p:ph type="sldNum" sz="quarter" idx="5"/>
          </p:nvPr>
        </p:nvSpPr>
        <p:spPr bwMode="auto">
          <a:xfrm>
            <a:off x="1588"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charset="0"/>
              </a:defRPr>
            </a:lvl1pPr>
          </a:lstStyle>
          <a:p>
            <a:fld id="{4890F7B6-079E-4682-8F35-EDF30E2B2A3B}" type="slidenum">
              <a:rPr lang="ar-SA"/>
              <a:pPr/>
              <a:t>‹N°›</a:t>
            </a:fld>
            <a:endParaRPr lang="en-US"/>
          </a:p>
        </p:txBody>
      </p:sp>
    </p:spTree>
    <p:extLst>
      <p:ext uri="{BB962C8B-B14F-4D97-AF65-F5344CB8AC3E}">
        <p14:creationId xmlns:p14="http://schemas.microsoft.com/office/powerpoint/2010/main" val="2472951440"/>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kumimoji="1" sz="1200" kern="1200">
        <a:solidFill>
          <a:schemeClr val="tx1"/>
        </a:solidFill>
        <a:latin typeface="Arial" charset="0"/>
        <a:ea typeface="ＭＳ Ｐ明朝" pitchFamily="18" charset="-128"/>
        <a:cs typeface="+mn-cs"/>
      </a:defRPr>
    </a:lvl1pPr>
    <a:lvl2pPr marL="457200" algn="l" rtl="0" fontAlgn="base">
      <a:spcBef>
        <a:spcPct val="30000"/>
      </a:spcBef>
      <a:spcAft>
        <a:spcPct val="0"/>
      </a:spcAft>
      <a:defRPr kumimoji="1" sz="1200" kern="1200">
        <a:solidFill>
          <a:schemeClr val="tx1"/>
        </a:solidFill>
        <a:latin typeface="Arial" charset="0"/>
        <a:ea typeface="ＭＳ Ｐ明朝" pitchFamily="18" charset="-128"/>
        <a:cs typeface="+mn-cs"/>
      </a:defRPr>
    </a:lvl2pPr>
    <a:lvl3pPr marL="914400" algn="l" rtl="0" fontAlgn="base">
      <a:spcBef>
        <a:spcPct val="30000"/>
      </a:spcBef>
      <a:spcAft>
        <a:spcPct val="0"/>
      </a:spcAft>
      <a:defRPr kumimoji="1" sz="1200" kern="1200">
        <a:solidFill>
          <a:schemeClr val="tx1"/>
        </a:solidFill>
        <a:latin typeface="Arial" charset="0"/>
        <a:ea typeface="ＭＳ Ｐ明朝" pitchFamily="18" charset="-128"/>
        <a:cs typeface="+mn-cs"/>
      </a:defRPr>
    </a:lvl3pPr>
    <a:lvl4pPr marL="1371600" algn="l" rtl="0" fontAlgn="base">
      <a:spcBef>
        <a:spcPct val="30000"/>
      </a:spcBef>
      <a:spcAft>
        <a:spcPct val="0"/>
      </a:spcAft>
      <a:defRPr kumimoji="1" sz="1200" kern="1200">
        <a:solidFill>
          <a:schemeClr val="tx1"/>
        </a:solidFill>
        <a:latin typeface="Arial" charset="0"/>
        <a:ea typeface="ＭＳ Ｐ明朝" pitchFamily="18" charset="-128"/>
        <a:cs typeface="+mn-cs"/>
      </a:defRPr>
    </a:lvl4pPr>
    <a:lvl5pPr marL="1828800" algn="l" rtl="0" fontAlgn="base">
      <a:spcBef>
        <a:spcPct val="30000"/>
      </a:spcBef>
      <a:spcAft>
        <a:spcPct val="0"/>
      </a:spcAft>
      <a:defRPr kumimoji="1" sz="1200" kern="1200">
        <a:solidFill>
          <a:schemeClr val="tx1"/>
        </a:solidFill>
        <a:latin typeface="Arial" charset="0"/>
        <a:ea typeface="ＭＳ Ｐ明朝" pitchFamily="18"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FC9F675-5B37-4937-8E53-D0340024D2CF}" type="slidenum">
              <a:rPr lang="ar-SA"/>
              <a:pPr/>
              <a:t>2</a:t>
            </a:fld>
            <a:endParaRPr lang="en-US"/>
          </a:p>
        </p:txBody>
      </p:sp>
      <p:sp>
        <p:nvSpPr>
          <p:cNvPr id="80898" name="Rectangle 2"/>
          <p:cNvSpPr>
            <a:spLocks noGrp="1" noRot="1" noChangeAspect="1" noChangeArrowheads="1" noTextEdit="1"/>
          </p:cNvSpPr>
          <p:nvPr>
            <p:ph type="sldImg"/>
          </p:nvPr>
        </p:nvSpPr>
        <p:spPr>
          <a:ln/>
        </p:spPr>
      </p:sp>
      <p:sp>
        <p:nvSpPr>
          <p:cNvPr id="80899" name="Rectangle 3"/>
          <p:cNvSpPr>
            <a:spLocks noGrp="1" noChangeArrowheads="1"/>
          </p:cNvSpPr>
          <p:nvPr>
            <p:ph type="body" idx="1"/>
          </p:nvPr>
        </p:nvSpPr>
        <p:spPr>
          <a:xfrm>
            <a:off x="914400" y="4343400"/>
            <a:ext cx="5029200" cy="4114800"/>
          </a:xfrm>
        </p:spPr>
        <p:txBody>
          <a:bodyPr/>
          <a:lstStyle/>
          <a:p>
            <a:endParaRPr lang="en-US"/>
          </a:p>
        </p:txBody>
      </p:sp>
    </p:spTree>
    <p:extLst>
      <p:ext uri="{BB962C8B-B14F-4D97-AF65-F5344CB8AC3E}">
        <p14:creationId xmlns:p14="http://schemas.microsoft.com/office/powerpoint/2010/main" val="12020475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C21AF91-604E-412E-8F10-B4997F20CC3B}" type="slidenum">
              <a:rPr lang="ar-SA"/>
              <a:pPr/>
              <a:t>7</a:t>
            </a:fld>
            <a:endParaRPr lang="en-US"/>
          </a:p>
        </p:txBody>
      </p:sp>
      <p:sp>
        <p:nvSpPr>
          <p:cNvPr id="91138" name="Rectangle 2"/>
          <p:cNvSpPr>
            <a:spLocks noGrp="1" noRot="1" noChangeAspect="1" noChangeArrowheads="1" noTextEdit="1"/>
          </p:cNvSpPr>
          <p:nvPr>
            <p:ph type="sldImg"/>
          </p:nvPr>
        </p:nvSpPr>
        <p:spPr>
          <a:ln/>
        </p:spPr>
      </p:sp>
      <p:sp>
        <p:nvSpPr>
          <p:cNvPr id="91139" name="Rectangle 3"/>
          <p:cNvSpPr>
            <a:spLocks noGrp="1" noChangeArrowheads="1"/>
          </p:cNvSpPr>
          <p:nvPr>
            <p:ph type="body" idx="1"/>
          </p:nvPr>
        </p:nvSpPr>
        <p:spPr>
          <a:xfrm>
            <a:off x="914400" y="4343400"/>
            <a:ext cx="5029200" cy="4114800"/>
          </a:xfrm>
        </p:spPr>
        <p:txBody>
          <a:bodyPr/>
          <a:lstStyle/>
          <a:p>
            <a:endParaRPr lang="en-US"/>
          </a:p>
        </p:txBody>
      </p:sp>
    </p:spTree>
    <p:extLst>
      <p:ext uri="{BB962C8B-B14F-4D97-AF65-F5344CB8AC3E}">
        <p14:creationId xmlns:p14="http://schemas.microsoft.com/office/powerpoint/2010/main" val="32250428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7"/>
          <p:cNvSpPr>
            <a:spLocks noGrp="1" noChangeArrowheads="1"/>
          </p:cNvSpPr>
          <p:nvPr>
            <p:ph type="sldNum" sz="quarter" idx="5"/>
          </p:nvPr>
        </p:nvSpPr>
        <p:spPr>
          <a:ln/>
        </p:spPr>
        <p:txBody>
          <a:bodyPr/>
          <a:lstStyle/>
          <a:p>
            <a:fld id="{E92684BB-4010-45CE-8A2D-6FB17D1BA67F}" type="slidenum">
              <a:rPr lang="ar-SA"/>
              <a:pPr/>
              <a:t>9</a:t>
            </a:fld>
            <a:endParaRPr lang="en-US"/>
          </a:p>
        </p:txBody>
      </p:sp>
      <p:sp>
        <p:nvSpPr>
          <p:cNvPr id="183298" name="Rectangle 2"/>
          <p:cNvSpPr>
            <a:spLocks noChangeArrowheads="1"/>
          </p:cNvSpPr>
          <p:nvPr/>
        </p:nvSpPr>
        <p:spPr bwMode="auto">
          <a:xfrm>
            <a:off x="3886200" y="0"/>
            <a:ext cx="2971800" cy="457200"/>
          </a:xfrm>
          <a:prstGeom prst="rect">
            <a:avLst/>
          </a:prstGeom>
          <a:noFill/>
          <a:ln w="9525">
            <a:noFill/>
            <a:miter lim="800000"/>
            <a:headEnd/>
            <a:tailEnd/>
          </a:ln>
          <a:effectLst/>
        </p:spPr>
        <p:txBody>
          <a:bodyPr wrap="none" anchor="ctr"/>
          <a:lstStyle/>
          <a:p>
            <a:endParaRPr lang="fr-FR"/>
          </a:p>
        </p:txBody>
      </p:sp>
      <p:sp>
        <p:nvSpPr>
          <p:cNvPr id="183299" name="Rectangle 3"/>
          <p:cNvSpPr>
            <a:spLocks noChangeArrowheads="1"/>
          </p:cNvSpPr>
          <p:nvPr/>
        </p:nvSpPr>
        <p:spPr bwMode="auto">
          <a:xfrm>
            <a:off x="3886200" y="8686800"/>
            <a:ext cx="2971800" cy="457200"/>
          </a:xfrm>
          <a:prstGeom prst="rect">
            <a:avLst/>
          </a:prstGeom>
          <a:noFill/>
          <a:ln w="9525">
            <a:noFill/>
            <a:miter lim="800000"/>
            <a:headEnd/>
            <a:tailEnd/>
          </a:ln>
          <a:effectLst/>
        </p:spPr>
        <p:txBody>
          <a:bodyPr lIns="90488" tIns="44450" rIns="90488" bIns="44450" anchor="b"/>
          <a:lstStyle/>
          <a:p>
            <a:pPr algn="r" eaLnBrk="0" hangingPunct="0"/>
            <a:r>
              <a:rPr kumimoji="0" lang="en-US" sz="1200">
                <a:latin typeface="Times New Roman" pitchFamily="18" charset="0"/>
              </a:rPr>
              <a:t>35</a:t>
            </a:r>
          </a:p>
        </p:txBody>
      </p:sp>
      <p:sp>
        <p:nvSpPr>
          <p:cNvPr id="183300" name="Rectangle 4"/>
          <p:cNvSpPr>
            <a:spLocks noChangeArrowheads="1"/>
          </p:cNvSpPr>
          <p:nvPr/>
        </p:nvSpPr>
        <p:spPr bwMode="auto">
          <a:xfrm>
            <a:off x="0" y="8686800"/>
            <a:ext cx="2971800" cy="457200"/>
          </a:xfrm>
          <a:prstGeom prst="rect">
            <a:avLst/>
          </a:prstGeom>
          <a:noFill/>
          <a:ln w="9525">
            <a:noFill/>
            <a:miter lim="800000"/>
            <a:headEnd/>
            <a:tailEnd/>
          </a:ln>
          <a:effectLst/>
        </p:spPr>
        <p:txBody>
          <a:bodyPr wrap="none" anchor="ctr"/>
          <a:lstStyle/>
          <a:p>
            <a:endParaRPr lang="fr-FR"/>
          </a:p>
        </p:txBody>
      </p:sp>
      <p:sp>
        <p:nvSpPr>
          <p:cNvPr id="183301" name="Rectangle 5"/>
          <p:cNvSpPr>
            <a:spLocks noChangeArrowheads="1"/>
          </p:cNvSpPr>
          <p:nvPr/>
        </p:nvSpPr>
        <p:spPr bwMode="auto">
          <a:xfrm>
            <a:off x="0" y="0"/>
            <a:ext cx="2971800" cy="457200"/>
          </a:xfrm>
          <a:prstGeom prst="rect">
            <a:avLst/>
          </a:prstGeom>
          <a:noFill/>
          <a:ln w="9525">
            <a:noFill/>
            <a:miter lim="800000"/>
            <a:headEnd/>
            <a:tailEnd/>
          </a:ln>
          <a:effectLst/>
        </p:spPr>
        <p:txBody>
          <a:bodyPr wrap="none" anchor="ctr"/>
          <a:lstStyle/>
          <a:p>
            <a:endParaRPr lang="fr-FR"/>
          </a:p>
        </p:txBody>
      </p:sp>
      <p:sp>
        <p:nvSpPr>
          <p:cNvPr id="183302" name="Rectangle 6"/>
          <p:cNvSpPr>
            <a:spLocks noGrp="1" noRot="1" noChangeAspect="1" noChangeArrowheads="1" noTextEdit="1"/>
          </p:cNvSpPr>
          <p:nvPr>
            <p:ph type="sldImg"/>
          </p:nvPr>
        </p:nvSpPr>
        <p:spPr>
          <a:xfrm>
            <a:off x="1152525" y="692150"/>
            <a:ext cx="4554538" cy="3416300"/>
          </a:xfrm>
          <a:ln w="12700" cap="flat"/>
        </p:spPr>
      </p:sp>
      <p:sp>
        <p:nvSpPr>
          <p:cNvPr id="183303" name="Rectangle 7"/>
          <p:cNvSpPr>
            <a:spLocks noGrp="1" noChangeArrowheads="1"/>
          </p:cNvSpPr>
          <p:nvPr>
            <p:ph type="body" idx="1"/>
          </p:nvPr>
        </p:nvSpPr>
        <p:spPr>
          <a:xfrm>
            <a:off x="914400" y="4343400"/>
            <a:ext cx="5029200" cy="4114800"/>
          </a:xfrm>
          <a:ln/>
        </p:spPr>
        <p:txBody>
          <a:bodyPr lIns="90488" tIns="44450" rIns="90488" bIns="44450"/>
          <a:lstStyle/>
          <a:p>
            <a:endParaRPr lang="en-US"/>
          </a:p>
        </p:txBody>
      </p:sp>
    </p:spTree>
    <p:extLst>
      <p:ext uri="{BB962C8B-B14F-4D97-AF65-F5344CB8AC3E}">
        <p14:creationId xmlns:p14="http://schemas.microsoft.com/office/powerpoint/2010/main" val="20466846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004865D-9872-499F-B5E2-387C828B104A}" type="slidenum">
              <a:rPr lang="ar-SA"/>
              <a:pPr/>
              <a:t>11</a:t>
            </a:fld>
            <a:endParaRPr lang="en-US"/>
          </a:p>
        </p:txBody>
      </p:sp>
      <p:sp>
        <p:nvSpPr>
          <p:cNvPr id="93186" name="Rectangle 2"/>
          <p:cNvSpPr>
            <a:spLocks noGrp="1" noRot="1" noChangeAspect="1" noChangeArrowheads="1" noTextEdit="1"/>
          </p:cNvSpPr>
          <p:nvPr>
            <p:ph type="sldImg"/>
          </p:nvPr>
        </p:nvSpPr>
        <p:spPr>
          <a:ln/>
        </p:spPr>
      </p:sp>
      <p:sp>
        <p:nvSpPr>
          <p:cNvPr id="93187" name="Rectangle 3"/>
          <p:cNvSpPr>
            <a:spLocks noGrp="1" noChangeArrowheads="1"/>
          </p:cNvSpPr>
          <p:nvPr>
            <p:ph type="body" idx="1"/>
          </p:nvPr>
        </p:nvSpPr>
        <p:spPr>
          <a:xfrm>
            <a:off x="914400" y="4343400"/>
            <a:ext cx="5029200" cy="4114800"/>
          </a:xfrm>
        </p:spPr>
        <p:txBody>
          <a:bodyPr/>
          <a:lstStyle/>
          <a:p>
            <a:endParaRPr lang="en-US"/>
          </a:p>
        </p:txBody>
      </p:sp>
    </p:spTree>
    <p:extLst>
      <p:ext uri="{BB962C8B-B14F-4D97-AF65-F5344CB8AC3E}">
        <p14:creationId xmlns:p14="http://schemas.microsoft.com/office/powerpoint/2010/main" val="204430946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grpSp>
        <p:nvGrpSpPr>
          <p:cNvPr id="6" name="Group 5"/>
          <p:cNvGrpSpPr/>
          <p:nvPr/>
        </p:nvGrpSpPr>
        <p:grpSpPr>
          <a:xfrm>
            <a:off x="-1588" y="0"/>
            <a:ext cx="9145588" cy="6860798"/>
            <a:chOff x="-1588" y="0"/>
            <a:chExt cx="9145588" cy="6860798"/>
          </a:xfrm>
        </p:grpSpPr>
        <p:sp>
          <p:nvSpPr>
            <p:cNvPr id="9" name="Rectangle 8"/>
            <p:cNvSpPr/>
            <p:nvPr/>
          </p:nvSpPr>
          <p:spPr>
            <a:xfrm>
              <a:off x="0" y="0"/>
              <a:ext cx="9118832"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rcRect/>
              <a:stretch>
                <a:fillRect l="-16713" r="-16989"/>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Oval 9"/>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Oval 11"/>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p:cNvSpPr/>
            <p:nvPr/>
          </p:nvSpPr>
          <p:spPr>
            <a:xfrm>
              <a:off x="5689832" y="0"/>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6299432" y="5870198"/>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Freeform 5"/>
            <p:cNvSpPr>
              <a:spLocks noEditPoints="1"/>
            </p:cNvSpPr>
            <p:nvPr/>
          </p:nvSpPr>
          <p:spPr bwMode="gray">
            <a:xfrm>
              <a:off x="0" y="0"/>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sp>
      </p:grpSp>
      <p:sp>
        <p:nvSpPr>
          <p:cNvPr id="2" name="Title 1"/>
          <p:cNvSpPr>
            <a:spLocks noGrp="1"/>
          </p:cNvSpPr>
          <p:nvPr>
            <p:ph type="ctrTitle"/>
          </p:nvPr>
        </p:nvSpPr>
        <p:spPr>
          <a:xfrm>
            <a:off x="866440" y="2226503"/>
            <a:ext cx="5917679" cy="2550877"/>
          </a:xfrm>
        </p:spPr>
        <p:txBody>
          <a:bodyPr anchor="b"/>
          <a:lstStyle>
            <a:lvl1pPr>
              <a:defRPr sz="4800"/>
            </a:lvl1pPr>
          </a:lstStyle>
          <a:p>
            <a:r>
              <a:rPr lang="fr-FR" smtClean="0"/>
              <a:t>Modifiez le style du titre</a:t>
            </a:r>
            <a:endParaRPr lang="en-US" dirty="0"/>
          </a:p>
        </p:txBody>
      </p:sp>
      <p:sp>
        <p:nvSpPr>
          <p:cNvPr id="3" name="Subtitle 2"/>
          <p:cNvSpPr>
            <a:spLocks noGrp="1"/>
          </p:cNvSpPr>
          <p:nvPr>
            <p:ph type="subTitle" idx="1"/>
          </p:nvPr>
        </p:nvSpPr>
        <p:spPr>
          <a:xfrm>
            <a:off x="866440" y="4777380"/>
            <a:ext cx="5917679" cy="861420"/>
          </a:xfrm>
        </p:spPr>
        <p:txBody>
          <a:bodyPr anchor="t"/>
          <a:lstStyle>
            <a:lvl1pPr marL="0" indent="0" algn="l">
              <a:buNone/>
              <a:defRPr cap="all">
                <a:solidFill>
                  <a:schemeClr val="accent1">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Modifiez le style des sous-titres du masque</a:t>
            </a:r>
            <a:endParaRPr lang="en-US" dirty="0"/>
          </a:p>
        </p:txBody>
      </p:sp>
      <p:sp>
        <p:nvSpPr>
          <p:cNvPr id="4" name="Date Placeholder 3"/>
          <p:cNvSpPr>
            <a:spLocks noGrp="1"/>
          </p:cNvSpPr>
          <p:nvPr>
            <p:ph type="dt" sz="half" idx="10"/>
          </p:nvPr>
        </p:nvSpPr>
        <p:spPr bwMode="gray">
          <a:xfrm rot="5400000">
            <a:off x="7498080" y="1828800"/>
            <a:ext cx="990599" cy="228659"/>
          </a:xfrm>
        </p:spPr>
        <p:txBody>
          <a:bodyPr anchor="t"/>
          <a:lstStyle>
            <a:lvl1pPr algn="l">
              <a:defRPr b="0" i="0">
                <a:solidFill>
                  <a:schemeClr val="bg1">
                    <a:alpha val="60000"/>
                  </a:schemeClr>
                </a:solidFill>
              </a:defRPr>
            </a:lvl1pPr>
          </a:lstStyle>
          <a:p>
            <a:endParaRPr lang="en-US" altLang="ja-JP"/>
          </a:p>
        </p:txBody>
      </p:sp>
      <p:sp>
        <p:nvSpPr>
          <p:cNvPr id="5" name="Footer Placeholder 4"/>
          <p:cNvSpPr>
            <a:spLocks noGrp="1"/>
          </p:cNvSpPr>
          <p:nvPr>
            <p:ph type="ftr" sz="quarter" idx="11"/>
          </p:nvPr>
        </p:nvSpPr>
        <p:spPr bwMode="gray">
          <a:xfrm rot="5400000">
            <a:off x="6236208" y="3264408"/>
            <a:ext cx="3859795" cy="228660"/>
          </a:xfrm>
        </p:spPr>
        <p:txBody>
          <a:bodyPr/>
          <a:lstStyle>
            <a:lvl1pPr>
              <a:defRPr b="0" i="0">
                <a:solidFill>
                  <a:schemeClr val="bg1">
                    <a:alpha val="60000"/>
                  </a:schemeClr>
                </a:solidFill>
              </a:defRPr>
            </a:lvl1pPr>
          </a:lstStyle>
          <a:p>
            <a:r>
              <a:rPr lang="en-US" dirty="0"/>
              <a:t>
              </a:t>
            </a:r>
          </a:p>
        </p:txBody>
      </p:sp>
      <p:sp>
        <p:nvSpPr>
          <p:cNvPr id="11" name="Rectangle 10"/>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8" name="Slide Number Placeholder 5"/>
          <p:cNvSpPr>
            <a:spLocks noGrp="1"/>
          </p:cNvSpPr>
          <p:nvPr>
            <p:ph type="sldNum" sz="quarter" idx="12"/>
          </p:nvPr>
        </p:nvSpPr>
        <p:spPr>
          <a:xfrm>
            <a:off x="7678616" y="295730"/>
            <a:ext cx="791308" cy="767687"/>
          </a:xfrm>
          <a:prstGeom prst="rect">
            <a:avLst/>
          </a:prstGeom>
        </p:spPr>
        <p:txBody>
          <a:bodyPr anchor="b"/>
          <a:lstStyle>
            <a:lvl1pPr algn="ctr">
              <a:defRPr sz="2800"/>
            </a:lvl1pPr>
          </a:lstStyle>
          <a:p>
            <a:fld id="{CAF32F6C-DC07-4ABA-B1AE-15261B288763}" type="slidenum">
              <a:rPr lang="ar-SA" altLang="ja-JP" smtClean="0"/>
              <a:pPr/>
              <a:t>‹N°›</a:t>
            </a:fld>
            <a:endParaRPr lang="en-US" altLang="ja-JP"/>
          </a:p>
        </p:txBody>
      </p:sp>
    </p:spTree>
    <p:extLst>
      <p:ext uri="{BB962C8B-B14F-4D97-AF65-F5344CB8AC3E}">
        <p14:creationId xmlns:p14="http://schemas.microsoft.com/office/powerpoint/2010/main" val="11442072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Image panoramique avec légende">
    <p:spTree>
      <p:nvGrpSpPr>
        <p:cNvPr id="1" name=""/>
        <p:cNvGrpSpPr/>
        <p:nvPr/>
      </p:nvGrpSpPr>
      <p:grpSpPr>
        <a:xfrm>
          <a:off x="0" y="0"/>
          <a:ext cx="0" cy="0"/>
          <a:chOff x="0" y="0"/>
          <a:chExt cx="0" cy="0"/>
        </a:xfrm>
      </p:grpSpPr>
      <p:grpSp>
        <p:nvGrpSpPr>
          <p:cNvPr id="8" name="Group 7"/>
          <p:cNvGrpSpPr/>
          <p:nvPr/>
        </p:nvGrpSpPr>
        <p:grpSpPr>
          <a:xfrm>
            <a:off x="-1588" y="0"/>
            <a:ext cx="9145588" cy="6860798"/>
            <a:chOff x="-1588" y="0"/>
            <a:chExt cx="9145588" cy="6860798"/>
          </a:xfrm>
        </p:grpSpPr>
        <p:sp>
          <p:nvSpPr>
            <p:cNvPr id="12" name="Rectangle 11"/>
            <p:cNvSpPr/>
            <p:nvPr/>
          </p:nvSpPr>
          <p:spPr>
            <a:xfrm>
              <a:off x="0" y="0"/>
              <a:ext cx="9118832"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rcRect/>
              <a:stretch>
                <a:fillRect l="-16713" r="-16989"/>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5689832" y="0"/>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6299432" y="5870198"/>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Freeform 5"/>
            <p:cNvSpPr/>
            <p:nvPr/>
          </p:nvSpPr>
          <p:spPr bwMode="gray">
            <a:xfrm rot="10204164">
              <a:off x="426788" y="4564241"/>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6" name="Rectangle 15"/>
            <p:cNvSpPr/>
            <p:nvPr/>
          </p:nvSpPr>
          <p:spPr>
            <a:xfrm>
              <a:off x="421503" y="402165"/>
              <a:ext cx="8327939" cy="314113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bwMode="gray">
            <a:xfrm rot="10800000">
              <a:off x="485023" y="2670079"/>
              <a:ext cx="8182128" cy="2130508"/>
            </a:xfrm>
            <a:custGeom>
              <a:avLst/>
              <a:gdLst/>
              <a:ahLst/>
              <a:cxnLst/>
              <a:rect l="l" t="t" r="r" b="b"/>
              <a:pathLst>
                <a:path w="10000" h="9621">
                  <a:moveTo>
                    <a:pt x="0" y="0"/>
                  </a:moveTo>
                  <a:lnTo>
                    <a:pt x="0" y="2411"/>
                  </a:lnTo>
                  <a:lnTo>
                    <a:pt x="0" y="9586"/>
                  </a:lnTo>
                  <a:lnTo>
                    <a:pt x="0" y="9621"/>
                  </a:lnTo>
                  <a:lnTo>
                    <a:pt x="10000" y="9585"/>
                  </a:lnTo>
                  <a:cubicBezTo>
                    <a:pt x="9997" y="8144"/>
                    <a:pt x="10003" y="9571"/>
                    <a:pt x="10000" y="9586"/>
                  </a:cubicBezTo>
                  <a:cubicBezTo>
                    <a:pt x="9997" y="7194"/>
                    <a:pt x="9993" y="4803"/>
                    <a:pt x="9990" y="2411"/>
                  </a:cubicBezTo>
                  <a:lnTo>
                    <a:pt x="9990" y="0"/>
                  </a:lnTo>
                  <a:lnTo>
                    <a:pt x="9990" y="0"/>
                  </a:lnTo>
                  <a:lnTo>
                    <a:pt x="9534" y="253"/>
                  </a:lnTo>
                  <a:lnTo>
                    <a:pt x="9084" y="477"/>
                  </a:lnTo>
                  <a:lnTo>
                    <a:pt x="8628" y="669"/>
                  </a:lnTo>
                  <a:lnTo>
                    <a:pt x="8177" y="847"/>
                  </a:lnTo>
                  <a:lnTo>
                    <a:pt x="7726" y="984"/>
                  </a:lnTo>
                  <a:lnTo>
                    <a:pt x="7279" y="1087"/>
                  </a:lnTo>
                  <a:lnTo>
                    <a:pt x="6832" y="1176"/>
                  </a:lnTo>
                  <a:lnTo>
                    <a:pt x="6393" y="1236"/>
                  </a:lnTo>
                  <a:lnTo>
                    <a:pt x="5962" y="1279"/>
                  </a:lnTo>
                  <a:lnTo>
                    <a:pt x="5534" y="1294"/>
                  </a:lnTo>
                  <a:lnTo>
                    <a:pt x="5120" y="1294"/>
                  </a:lnTo>
                  <a:lnTo>
                    <a:pt x="4709" y="1294"/>
                  </a:lnTo>
                  <a:lnTo>
                    <a:pt x="4311" y="1266"/>
                  </a:lnTo>
                  <a:lnTo>
                    <a:pt x="3923" y="1221"/>
                  </a:lnTo>
                  <a:lnTo>
                    <a:pt x="3548" y="1161"/>
                  </a:lnTo>
                  <a:lnTo>
                    <a:pt x="3187" y="1101"/>
                  </a:lnTo>
                  <a:lnTo>
                    <a:pt x="2840" y="1026"/>
                  </a:lnTo>
                  <a:lnTo>
                    <a:pt x="2505" y="954"/>
                  </a:lnTo>
                  <a:lnTo>
                    <a:pt x="2192" y="865"/>
                  </a:lnTo>
                  <a:lnTo>
                    <a:pt x="1889" y="775"/>
                  </a:lnTo>
                  <a:lnTo>
                    <a:pt x="1346" y="579"/>
                  </a:lnTo>
                  <a:lnTo>
                    <a:pt x="882" y="400"/>
                  </a:lnTo>
                  <a:lnTo>
                    <a:pt x="511" y="253"/>
                  </a:lnTo>
                  <a:lnTo>
                    <a:pt x="234" y="118"/>
                  </a:lnTo>
                  <a:lnTo>
                    <a:pt x="0" y="0"/>
                  </a:lnTo>
                  <a:lnTo>
                    <a:pt x="0" y="0"/>
                  </a:lnTo>
                  <a:close/>
                </a:path>
              </a:pathLst>
            </a:custGeom>
            <a:solidFill>
              <a:schemeClr val="bg1"/>
            </a:solidFill>
            <a:ln>
              <a:noFill/>
            </a:ln>
          </p:spPr>
        </p:sp>
        <p:sp>
          <p:nvSpPr>
            <p:cNvPr id="20" name="Freeform 5"/>
            <p:cNvSpPr>
              <a:spLocks noEditPoints="1"/>
            </p:cNvSpPr>
            <p:nvPr/>
          </p:nvSpPr>
          <p:spPr bwMode="gray">
            <a:xfrm>
              <a:off x="0" y="0"/>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sp>
      </p:grpSp>
      <p:sp>
        <p:nvSpPr>
          <p:cNvPr id="2" name="Title 1"/>
          <p:cNvSpPr>
            <a:spLocks noGrp="1"/>
          </p:cNvSpPr>
          <p:nvPr>
            <p:ph type="title"/>
          </p:nvPr>
        </p:nvSpPr>
        <p:spPr>
          <a:xfrm>
            <a:off x="866441" y="4961454"/>
            <a:ext cx="6422004" cy="566738"/>
          </a:xfrm>
        </p:spPr>
        <p:txBody>
          <a:bodyPr anchor="b">
            <a:normAutofit/>
          </a:bodyPr>
          <a:lstStyle>
            <a:lvl1pPr algn="l">
              <a:defRPr sz="2400" b="0"/>
            </a:lvl1pPr>
          </a:lstStyle>
          <a:p>
            <a:r>
              <a:rPr lang="fr-FR" smtClean="0"/>
              <a:t>Modifiez le style du titre</a:t>
            </a:r>
            <a:endParaRPr lang="en-US" dirty="0"/>
          </a:p>
        </p:txBody>
      </p:sp>
      <p:sp>
        <p:nvSpPr>
          <p:cNvPr id="3" name="Picture Placeholder 2"/>
          <p:cNvSpPr>
            <a:spLocks noGrp="1" noChangeAspect="1"/>
          </p:cNvSpPr>
          <p:nvPr>
            <p:ph type="pic" idx="1"/>
          </p:nvPr>
        </p:nvSpPr>
        <p:spPr>
          <a:xfrm>
            <a:off x="866441" y="685800"/>
            <a:ext cx="6422004"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smtClean="0"/>
              <a:t>Cliquez sur l'icône pour ajouter une image</a:t>
            </a:r>
            <a:endParaRPr lang="en-US" dirty="0"/>
          </a:p>
        </p:txBody>
      </p:sp>
      <p:sp>
        <p:nvSpPr>
          <p:cNvPr id="4" name="Text Placeholder 3"/>
          <p:cNvSpPr>
            <a:spLocks noGrp="1"/>
          </p:cNvSpPr>
          <p:nvPr>
            <p:ph type="body" sz="half" idx="2"/>
          </p:nvPr>
        </p:nvSpPr>
        <p:spPr bwMode="gray">
          <a:xfrm>
            <a:off x="866440" y="5528192"/>
            <a:ext cx="6422004" cy="493712"/>
          </a:xfrm>
        </p:spPr>
        <p:txBody>
          <a:bodyPr>
            <a:normAutofit/>
          </a:bodyPr>
          <a:lstStyle>
            <a:lvl1pPr marL="0" indent="0">
              <a:buNone/>
              <a:defRPr sz="12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Date Placeholder 4"/>
          <p:cNvSpPr>
            <a:spLocks noGrp="1"/>
          </p:cNvSpPr>
          <p:nvPr>
            <p:ph type="dt" sz="half" idx="10"/>
          </p:nvPr>
        </p:nvSpPr>
        <p:spPr/>
        <p:txBody>
          <a:bodyPr/>
          <a:lstStyle/>
          <a:p>
            <a:endParaRPr lang="en-US" altLang="ja-JP"/>
          </a:p>
        </p:txBody>
      </p:sp>
      <p:sp>
        <p:nvSpPr>
          <p:cNvPr id="6" name="Footer Placeholder 5"/>
          <p:cNvSpPr>
            <a:spLocks noGrp="1"/>
          </p:cNvSpPr>
          <p:nvPr>
            <p:ph type="ftr" sz="quarter" idx="11"/>
          </p:nvPr>
        </p:nvSpPr>
        <p:spPr/>
        <p:txBody>
          <a:bodyPr/>
          <a:lstStyle/>
          <a:p>
            <a:r>
              <a:rPr lang="en-US" dirty="0"/>
              <a:t>
              </a:t>
            </a:r>
          </a:p>
        </p:txBody>
      </p:sp>
      <p:sp>
        <p:nvSpPr>
          <p:cNvPr id="10" name="Rectangle 9"/>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a:xfrm>
            <a:off x="7678616" y="295730"/>
            <a:ext cx="791308" cy="767687"/>
          </a:xfrm>
          <a:prstGeom prst="rect">
            <a:avLst/>
          </a:prstGeom>
        </p:spPr>
        <p:txBody>
          <a:bodyPr/>
          <a:lstStyle>
            <a:lvl1pPr algn="ctr">
              <a:defRPr sz="2800"/>
            </a:lvl1pPr>
          </a:lstStyle>
          <a:p>
            <a:fld id="{A920675F-2081-455F-9841-DE9682440950}" type="slidenum">
              <a:rPr lang="ar-SA" altLang="ja-JP" smtClean="0"/>
              <a:pPr/>
              <a:t>‹N°›</a:t>
            </a:fld>
            <a:endParaRPr lang="en-US" altLang="ja-JP"/>
          </a:p>
        </p:txBody>
      </p:sp>
    </p:spTree>
    <p:extLst>
      <p:ext uri="{BB962C8B-B14F-4D97-AF65-F5344CB8AC3E}">
        <p14:creationId xmlns:p14="http://schemas.microsoft.com/office/powerpoint/2010/main" val="35615957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re et légende">
    <p:spTree>
      <p:nvGrpSpPr>
        <p:cNvPr id="1" name=""/>
        <p:cNvGrpSpPr/>
        <p:nvPr/>
      </p:nvGrpSpPr>
      <p:grpSpPr>
        <a:xfrm>
          <a:off x="0" y="0"/>
          <a:ext cx="0" cy="0"/>
          <a:chOff x="0" y="0"/>
          <a:chExt cx="0" cy="0"/>
        </a:xfrm>
      </p:grpSpPr>
      <p:grpSp>
        <p:nvGrpSpPr>
          <p:cNvPr id="3" name="Group 2"/>
          <p:cNvGrpSpPr/>
          <p:nvPr/>
        </p:nvGrpSpPr>
        <p:grpSpPr>
          <a:xfrm>
            <a:off x="-1588" y="0"/>
            <a:ext cx="9145588" cy="6860798"/>
            <a:chOff x="-1588" y="0"/>
            <a:chExt cx="9145588" cy="6860798"/>
          </a:xfrm>
        </p:grpSpPr>
        <p:sp>
          <p:nvSpPr>
            <p:cNvPr id="12" name="Rectangle 11"/>
            <p:cNvSpPr/>
            <p:nvPr/>
          </p:nvSpPr>
          <p:spPr>
            <a:xfrm>
              <a:off x="0" y="0"/>
              <a:ext cx="9118832"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rcRect/>
              <a:stretch>
                <a:fillRect l="-16713" r="-16989"/>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5689832" y="0"/>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6299432" y="5870198"/>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Freeform 5"/>
            <p:cNvSpPr/>
            <p:nvPr/>
          </p:nvSpPr>
          <p:spPr bwMode="gray">
            <a:xfrm rot="21010068">
              <a:off x="6359946" y="2780895"/>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9" name="Rectangle 8"/>
            <p:cNvSpPr/>
            <p:nvPr/>
          </p:nvSpPr>
          <p:spPr>
            <a:xfrm>
              <a:off x="485023" y="4343399"/>
              <a:ext cx="8182128" cy="211243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bwMode="gray">
            <a:xfrm>
              <a:off x="485023" y="2854646"/>
              <a:ext cx="8182128" cy="2130508"/>
            </a:xfrm>
            <a:custGeom>
              <a:avLst/>
              <a:gdLst/>
              <a:ahLst/>
              <a:cxnLst/>
              <a:rect l="l" t="t" r="r" b="b"/>
              <a:pathLst>
                <a:path w="10000" h="9621">
                  <a:moveTo>
                    <a:pt x="0" y="0"/>
                  </a:moveTo>
                  <a:lnTo>
                    <a:pt x="0" y="2411"/>
                  </a:lnTo>
                  <a:lnTo>
                    <a:pt x="0" y="9586"/>
                  </a:lnTo>
                  <a:lnTo>
                    <a:pt x="0" y="9621"/>
                  </a:lnTo>
                  <a:lnTo>
                    <a:pt x="10000" y="9585"/>
                  </a:lnTo>
                  <a:cubicBezTo>
                    <a:pt x="9997" y="8144"/>
                    <a:pt x="10003" y="9571"/>
                    <a:pt x="10000" y="9586"/>
                  </a:cubicBezTo>
                  <a:cubicBezTo>
                    <a:pt x="9997" y="7194"/>
                    <a:pt x="9993" y="4803"/>
                    <a:pt x="9990" y="2411"/>
                  </a:cubicBezTo>
                  <a:lnTo>
                    <a:pt x="9990" y="0"/>
                  </a:lnTo>
                  <a:lnTo>
                    <a:pt x="9990" y="0"/>
                  </a:lnTo>
                  <a:lnTo>
                    <a:pt x="9534" y="253"/>
                  </a:lnTo>
                  <a:lnTo>
                    <a:pt x="9084" y="477"/>
                  </a:lnTo>
                  <a:lnTo>
                    <a:pt x="8628" y="669"/>
                  </a:lnTo>
                  <a:lnTo>
                    <a:pt x="8177" y="847"/>
                  </a:lnTo>
                  <a:lnTo>
                    <a:pt x="7726" y="984"/>
                  </a:lnTo>
                  <a:lnTo>
                    <a:pt x="7279" y="1087"/>
                  </a:lnTo>
                  <a:lnTo>
                    <a:pt x="6832" y="1176"/>
                  </a:lnTo>
                  <a:lnTo>
                    <a:pt x="6393" y="1236"/>
                  </a:lnTo>
                  <a:lnTo>
                    <a:pt x="5962" y="1279"/>
                  </a:lnTo>
                  <a:lnTo>
                    <a:pt x="5534" y="1294"/>
                  </a:lnTo>
                  <a:lnTo>
                    <a:pt x="5120" y="1294"/>
                  </a:lnTo>
                  <a:lnTo>
                    <a:pt x="4709" y="1294"/>
                  </a:lnTo>
                  <a:lnTo>
                    <a:pt x="4311" y="1266"/>
                  </a:lnTo>
                  <a:lnTo>
                    <a:pt x="3923" y="1221"/>
                  </a:lnTo>
                  <a:lnTo>
                    <a:pt x="3548" y="1161"/>
                  </a:lnTo>
                  <a:lnTo>
                    <a:pt x="3187" y="1101"/>
                  </a:lnTo>
                  <a:lnTo>
                    <a:pt x="2840" y="1026"/>
                  </a:lnTo>
                  <a:lnTo>
                    <a:pt x="2505" y="954"/>
                  </a:lnTo>
                  <a:lnTo>
                    <a:pt x="2192" y="865"/>
                  </a:lnTo>
                  <a:lnTo>
                    <a:pt x="1889" y="775"/>
                  </a:lnTo>
                  <a:lnTo>
                    <a:pt x="1346" y="579"/>
                  </a:lnTo>
                  <a:lnTo>
                    <a:pt x="882" y="400"/>
                  </a:lnTo>
                  <a:lnTo>
                    <a:pt x="511" y="253"/>
                  </a:lnTo>
                  <a:lnTo>
                    <a:pt x="234" y="118"/>
                  </a:lnTo>
                  <a:lnTo>
                    <a:pt x="0" y="0"/>
                  </a:lnTo>
                  <a:lnTo>
                    <a:pt x="0" y="0"/>
                  </a:lnTo>
                  <a:close/>
                </a:path>
              </a:pathLst>
            </a:custGeom>
            <a:solidFill>
              <a:schemeClr val="bg1"/>
            </a:solidFill>
            <a:ln>
              <a:noFill/>
            </a:ln>
          </p:spPr>
        </p:sp>
        <p:sp>
          <p:nvSpPr>
            <p:cNvPr id="19" name="Freeform 5"/>
            <p:cNvSpPr>
              <a:spLocks noEditPoints="1"/>
            </p:cNvSpPr>
            <p:nvPr/>
          </p:nvSpPr>
          <p:spPr bwMode="gray">
            <a:xfrm>
              <a:off x="0" y="0"/>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sp>
      </p:grpSp>
      <p:sp>
        <p:nvSpPr>
          <p:cNvPr id="2" name="Title 1"/>
          <p:cNvSpPr>
            <a:spLocks noGrp="1"/>
          </p:cNvSpPr>
          <p:nvPr>
            <p:ph type="title"/>
          </p:nvPr>
        </p:nvSpPr>
        <p:spPr>
          <a:xfrm>
            <a:off x="866440" y="927100"/>
            <a:ext cx="6422005" cy="1692720"/>
          </a:xfrm>
        </p:spPr>
        <p:txBody>
          <a:bodyPr/>
          <a:lstStyle>
            <a:lvl1pPr>
              <a:defRPr sz="3600"/>
            </a:lvl1pPr>
          </a:lstStyle>
          <a:p>
            <a:r>
              <a:rPr lang="fr-FR" smtClean="0"/>
              <a:t>Modifiez le style du titre</a:t>
            </a:r>
            <a:endParaRPr lang="en-US" dirty="0"/>
          </a:p>
        </p:txBody>
      </p:sp>
      <p:sp>
        <p:nvSpPr>
          <p:cNvPr id="13" name="Text Placeholder 3"/>
          <p:cNvSpPr>
            <a:spLocks noGrp="1"/>
          </p:cNvSpPr>
          <p:nvPr>
            <p:ph type="body" sz="half" idx="2"/>
          </p:nvPr>
        </p:nvSpPr>
        <p:spPr>
          <a:xfrm>
            <a:off x="866440" y="3488023"/>
            <a:ext cx="6422005" cy="2536857"/>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4" name="Date Placeholder 3"/>
          <p:cNvSpPr>
            <a:spLocks noGrp="1"/>
          </p:cNvSpPr>
          <p:nvPr>
            <p:ph type="dt" sz="half" idx="10"/>
          </p:nvPr>
        </p:nvSpPr>
        <p:spPr/>
        <p:txBody>
          <a:bodyPr/>
          <a:lstStyle/>
          <a:p>
            <a:endParaRPr lang="en-US" altLang="ja-JP"/>
          </a:p>
        </p:txBody>
      </p:sp>
      <p:sp>
        <p:nvSpPr>
          <p:cNvPr id="5" name="Footer Placeholder 4"/>
          <p:cNvSpPr>
            <a:spLocks noGrp="1"/>
          </p:cNvSpPr>
          <p:nvPr>
            <p:ph type="ftr" sz="quarter" idx="11"/>
          </p:nvPr>
        </p:nvSpPr>
        <p:spPr/>
        <p:txBody>
          <a:bodyPr/>
          <a:lstStyle/>
          <a:p>
            <a:r>
              <a:rPr lang="en-US" dirty="0"/>
              <a:t>
              </a:t>
            </a:r>
          </a:p>
        </p:txBody>
      </p:sp>
      <p:sp>
        <p:nvSpPr>
          <p:cNvPr id="8" name="Rectangle 7"/>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a:xfrm>
            <a:off x="7678616" y="295730"/>
            <a:ext cx="791308" cy="767687"/>
          </a:xfrm>
          <a:prstGeom prst="rect">
            <a:avLst/>
          </a:prstGeom>
        </p:spPr>
        <p:txBody>
          <a:bodyPr/>
          <a:lstStyle>
            <a:lvl1pPr algn="ctr">
              <a:defRPr sz="2800"/>
            </a:lvl1pPr>
          </a:lstStyle>
          <a:p>
            <a:fld id="{A920675F-2081-455F-9841-DE9682440950}" type="slidenum">
              <a:rPr lang="ar-SA" altLang="ja-JP" smtClean="0"/>
              <a:pPr/>
              <a:t>‹N°›</a:t>
            </a:fld>
            <a:endParaRPr lang="en-US" altLang="ja-JP"/>
          </a:p>
        </p:txBody>
      </p:sp>
    </p:spTree>
    <p:extLst>
      <p:ext uri="{BB962C8B-B14F-4D97-AF65-F5344CB8AC3E}">
        <p14:creationId xmlns:p14="http://schemas.microsoft.com/office/powerpoint/2010/main" val="37420943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Citation avec légende">
    <p:spTree>
      <p:nvGrpSpPr>
        <p:cNvPr id="1" name=""/>
        <p:cNvGrpSpPr/>
        <p:nvPr/>
      </p:nvGrpSpPr>
      <p:grpSpPr>
        <a:xfrm>
          <a:off x="0" y="0"/>
          <a:ext cx="0" cy="0"/>
          <a:chOff x="0" y="0"/>
          <a:chExt cx="0" cy="0"/>
        </a:xfrm>
      </p:grpSpPr>
      <p:grpSp>
        <p:nvGrpSpPr>
          <p:cNvPr id="3" name="Group 2"/>
          <p:cNvGrpSpPr/>
          <p:nvPr/>
        </p:nvGrpSpPr>
        <p:grpSpPr>
          <a:xfrm>
            <a:off x="-1588" y="0"/>
            <a:ext cx="9145588" cy="6860798"/>
            <a:chOff x="-1588" y="0"/>
            <a:chExt cx="9145588" cy="6860798"/>
          </a:xfrm>
        </p:grpSpPr>
        <p:sp>
          <p:nvSpPr>
            <p:cNvPr id="13" name="Rectangle 12"/>
            <p:cNvSpPr/>
            <p:nvPr/>
          </p:nvSpPr>
          <p:spPr>
            <a:xfrm>
              <a:off x="0" y="0"/>
              <a:ext cx="9118832"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rcRect/>
              <a:stretch>
                <a:fillRect l="-16713" r="-16989"/>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5689832" y="0"/>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6299432" y="5870198"/>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Freeform 5"/>
            <p:cNvSpPr/>
            <p:nvPr/>
          </p:nvSpPr>
          <p:spPr bwMode="gray">
            <a:xfrm rot="21010068">
              <a:off x="6359946" y="4309201"/>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1" name="Freeform 10"/>
            <p:cNvSpPr/>
            <p:nvPr/>
          </p:nvSpPr>
          <p:spPr bwMode="gray">
            <a:xfrm>
              <a:off x="485023" y="4381500"/>
              <a:ext cx="8182128" cy="2130508"/>
            </a:xfrm>
            <a:custGeom>
              <a:avLst/>
              <a:gdLst/>
              <a:ahLst/>
              <a:cxnLst/>
              <a:rect l="l" t="t" r="r" b="b"/>
              <a:pathLst>
                <a:path w="10000" h="9621">
                  <a:moveTo>
                    <a:pt x="0" y="0"/>
                  </a:moveTo>
                  <a:lnTo>
                    <a:pt x="0" y="2411"/>
                  </a:lnTo>
                  <a:lnTo>
                    <a:pt x="0" y="9586"/>
                  </a:lnTo>
                  <a:lnTo>
                    <a:pt x="0" y="9621"/>
                  </a:lnTo>
                  <a:lnTo>
                    <a:pt x="10000" y="9585"/>
                  </a:lnTo>
                  <a:cubicBezTo>
                    <a:pt x="9997" y="8144"/>
                    <a:pt x="10003" y="9571"/>
                    <a:pt x="10000" y="9586"/>
                  </a:cubicBezTo>
                  <a:cubicBezTo>
                    <a:pt x="9997" y="7194"/>
                    <a:pt x="9993" y="4803"/>
                    <a:pt x="9990" y="2411"/>
                  </a:cubicBezTo>
                  <a:lnTo>
                    <a:pt x="9990" y="0"/>
                  </a:lnTo>
                  <a:lnTo>
                    <a:pt x="9990" y="0"/>
                  </a:lnTo>
                  <a:lnTo>
                    <a:pt x="9534" y="253"/>
                  </a:lnTo>
                  <a:lnTo>
                    <a:pt x="9084" y="477"/>
                  </a:lnTo>
                  <a:lnTo>
                    <a:pt x="8628" y="669"/>
                  </a:lnTo>
                  <a:lnTo>
                    <a:pt x="8177" y="847"/>
                  </a:lnTo>
                  <a:lnTo>
                    <a:pt x="7726" y="984"/>
                  </a:lnTo>
                  <a:lnTo>
                    <a:pt x="7279" y="1087"/>
                  </a:lnTo>
                  <a:lnTo>
                    <a:pt x="6832" y="1176"/>
                  </a:lnTo>
                  <a:lnTo>
                    <a:pt x="6393" y="1236"/>
                  </a:lnTo>
                  <a:lnTo>
                    <a:pt x="5962" y="1279"/>
                  </a:lnTo>
                  <a:lnTo>
                    <a:pt x="5534" y="1294"/>
                  </a:lnTo>
                  <a:lnTo>
                    <a:pt x="5120" y="1294"/>
                  </a:lnTo>
                  <a:lnTo>
                    <a:pt x="4709" y="1294"/>
                  </a:lnTo>
                  <a:lnTo>
                    <a:pt x="4311" y="1266"/>
                  </a:lnTo>
                  <a:lnTo>
                    <a:pt x="3923" y="1221"/>
                  </a:lnTo>
                  <a:lnTo>
                    <a:pt x="3548" y="1161"/>
                  </a:lnTo>
                  <a:lnTo>
                    <a:pt x="3187" y="1101"/>
                  </a:lnTo>
                  <a:lnTo>
                    <a:pt x="2840" y="1026"/>
                  </a:lnTo>
                  <a:lnTo>
                    <a:pt x="2505" y="954"/>
                  </a:lnTo>
                  <a:lnTo>
                    <a:pt x="2192" y="865"/>
                  </a:lnTo>
                  <a:lnTo>
                    <a:pt x="1889" y="775"/>
                  </a:lnTo>
                  <a:lnTo>
                    <a:pt x="1346" y="579"/>
                  </a:lnTo>
                  <a:lnTo>
                    <a:pt x="882" y="400"/>
                  </a:lnTo>
                  <a:lnTo>
                    <a:pt x="511" y="253"/>
                  </a:lnTo>
                  <a:lnTo>
                    <a:pt x="234" y="118"/>
                  </a:lnTo>
                  <a:lnTo>
                    <a:pt x="0" y="0"/>
                  </a:lnTo>
                  <a:lnTo>
                    <a:pt x="0" y="0"/>
                  </a:lnTo>
                  <a:close/>
                </a:path>
              </a:pathLst>
            </a:custGeom>
            <a:solidFill>
              <a:schemeClr val="bg1"/>
            </a:solidFill>
            <a:ln>
              <a:noFill/>
            </a:ln>
          </p:spPr>
        </p:sp>
        <p:sp>
          <p:nvSpPr>
            <p:cNvPr id="24" name="Freeform 5"/>
            <p:cNvSpPr>
              <a:spLocks noEditPoints="1"/>
            </p:cNvSpPr>
            <p:nvPr/>
          </p:nvSpPr>
          <p:spPr bwMode="gray">
            <a:xfrm>
              <a:off x="0" y="0"/>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sp>
      </p:grpSp>
      <p:sp>
        <p:nvSpPr>
          <p:cNvPr id="23" name="TextBox 22"/>
          <p:cNvSpPr txBox="1"/>
          <p:nvPr/>
        </p:nvSpPr>
        <p:spPr bwMode="gray">
          <a:xfrm>
            <a:off x="647430" y="651690"/>
            <a:ext cx="601591" cy="1323439"/>
          </a:xfrm>
          <a:prstGeom prst="rect">
            <a:avLst/>
          </a:prstGeom>
          <a:noFill/>
        </p:spPr>
        <p:txBody>
          <a:bodyPr wrap="square" rtlCol="0">
            <a:spAutoFit/>
          </a:bodyPr>
          <a:lstStyle/>
          <a:p>
            <a:pPr algn="r"/>
            <a:r>
              <a:rPr lang="en-US" sz="8000" b="0" i="0" dirty="0">
                <a:solidFill>
                  <a:schemeClr val="accent1">
                    <a:lumMod val="60000"/>
                    <a:lumOff val="40000"/>
                  </a:schemeClr>
                </a:solidFill>
                <a:latin typeface="Arial"/>
                <a:cs typeface="Arial"/>
              </a:rPr>
              <a:t>“</a:t>
            </a:r>
          </a:p>
        </p:txBody>
      </p:sp>
      <p:sp>
        <p:nvSpPr>
          <p:cNvPr id="14" name="TextBox 13"/>
          <p:cNvSpPr txBox="1"/>
          <p:nvPr/>
        </p:nvSpPr>
        <p:spPr bwMode="gray">
          <a:xfrm>
            <a:off x="7069418" y="2900292"/>
            <a:ext cx="619063" cy="1323439"/>
          </a:xfrm>
          <a:prstGeom prst="rect">
            <a:avLst/>
          </a:prstGeom>
          <a:noFill/>
        </p:spPr>
        <p:txBody>
          <a:bodyPr wrap="square" rtlCol="0">
            <a:spAutoFit/>
          </a:bodyPr>
          <a:lstStyle/>
          <a:p>
            <a:pPr algn="r"/>
            <a:r>
              <a:rPr lang="en-US" sz="8000" b="0" i="0" dirty="0">
                <a:solidFill>
                  <a:schemeClr val="accent1">
                    <a:lumMod val="60000"/>
                    <a:lumOff val="40000"/>
                  </a:schemeClr>
                </a:solidFill>
                <a:latin typeface="Arial"/>
                <a:cs typeface="Arial"/>
              </a:rPr>
              <a:t>”</a:t>
            </a:r>
          </a:p>
        </p:txBody>
      </p:sp>
      <p:sp>
        <p:nvSpPr>
          <p:cNvPr id="2" name="Title 1"/>
          <p:cNvSpPr>
            <a:spLocks noGrp="1"/>
          </p:cNvSpPr>
          <p:nvPr>
            <p:ph type="title"/>
          </p:nvPr>
        </p:nvSpPr>
        <p:spPr>
          <a:xfrm>
            <a:off x="1128060" y="927099"/>
            <a:ext cx="6160385" cy="2882179"/>
          </a:xfrm>
        </p:spPr>
        <p:txBody>
          <a:bodyPr anchor="ctr"/>
          <a:lstStyle>
            <a:lvl1pPr>
              <a:defRPr sz="3600"/>
            </a:lvl1pPr>
          </a:lstStyle>
          <a:p>
            <a:r>
              <a:rPr lang="fr-FR" smtClean="0"/>
              <a:t>Modifiez le style du titre</a:t>
            </a:r>
            <a:endParaRPr lang="en-US" dirty="0"/>
          </a:p>
        </p:txBody>
      </p:sp>
      <p:sp>
        <p:nvSpPr>
          <p:cNvPr id="17" name="Text Placeholder 3"/>
          <p:cNvSpPr>
            <a:spLocks noGrp="1"/>
          </p:cNvSpPr>
          <p:nvPr>
            <p:ph type="body" sz="half" idx="13"/>
          </p:nvPr>
        </p:nvSpPr>
        <p:spPr bwMode="gray">
          <a:xfrm>
            <a:off x="1387278" y="3809278"/>
            <a:ext cx="5646143" cy="333113"/>
          </a:xfrm>
        </p:spPr>
        <p:txBody>
          <a:bodyPr>
            <a:normAutofit/>
          </a:bodyPr>
          <a:lstStyle>
            <a:lvl1pPr marL="0" indent="0">
              <a:buNone/>
              <a:defRPr lang="en-US" sz="1400" b="0" i="0" kern="1200" cap="small" dirty="0">
                <a:solidFill>
                  <a:schemeClr val="accent1">
                    <a:lumMod val="60000"/>
                    <a:lumOff val="40000"/>
                  </a:schemeClr>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16" name="Text Placeholder 3"/>
          <p:cNvSpPr>
            <a:spLocks noGrp="1"/>
          </p:cNvSpPr>
          <p:nvPr>
            <p:ph type="body" sz="half" idx="2"/>
          </p:nvPr>
        </p:nvSpPr>
        <p:spPr>
          <a:xfrm>
            <a:off x="866440" y="5000816"/>
            <a:ext cx="6343673" cy="1010619"/>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4" name="Date Placeholder 3"/>
          <p:cNvSpPr>
            <a:spLocks noGrp="1"/>
          </p:cNvSpPr>
          <p:nvPr>
            <p:ph type="dt" sz="half" idx="10"/>
          </p:nvPr>
        </p:nvSpPr>
        <p:spPr/>
        <p:txBody>
          <a:bodyPr/>
          <a:lstStyle/>
          <a:p>
            <a:endParaRPr lang="en-US" altLang="ja-JP"/>
          </a:p>
        </p:txBody>
      </p:sp>
      <p:sp>
        <p:nvSpPr>
          <p:cNvPr id="5" name="Footer Placeholder 4"/>
          <p:cNvSpPr>
            <a:spLocks noGrp="1"/>
          </p:cNvSpPr>
          <p:nvPr>
            <p:ph type="ftr" sz="quarter" idx="11"/>
          </p:nvPr>
        </p:nvSpPr>
        <p:spPr/>
        <p:txBody>
          <a:bodyPr/>
          <a:lstStyle/>
          <a:p>
            <a:r>
              <a:rPr lang="en-US" dirty="0"/>
              <a:t>
              </a:t>
            </a:r>
          </a:p>
        </p:txBody>
      </p:sp>
      <p:sp>
        <p:nvSpPr>
          <p:cNvPr id="9" name="Rectangle 8"/>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a:xfrm>
            <a:off x="7678616" y="295730"/>
            <a:ext cx="791308" cy="767687"/>
          </a:xfrm>
          <a:prstGeom prst="rect">
            <a:avLst/>
          </a:prstGeom>
        </p:spPr>
        <p:txBody>
          <a:bodyPr/>
          <a:lstStyle>
            <a:lvl1pPr algn="ctr">
              <a:defRPr sz="2800"/>
            </a:lvl1pPr>
          </a:lstStyle>
          <a:p>
            <a:fld id="{A920675F-2081-455F-9841-DE9682440950}" type="slidenum">
              <a:rPr lang="ar-SA" altLang="ja-JP" smtClean="0"/>
              <a:pPr/>
              <a:t>‹N°›</a:t>
            </a:fld>
            <a:endParaRPr lang="en-US" altLang="ja-JP"/>
          </a:p>
        </p:txBody>
      </p:sp>
    </p:spTree>
    <p:extLst>
      <p:ext uri="{BB962C8B-B14F-4D97-AF65-F5344CB8AC3E}">
        <p14:creationId xmlns:p14="http://schemas.microsoft.com/office/powerpoint/2010/main" val="3415919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Carte nom">
    <p:spTree>
      <p:nvGrpSpPr>
        <p:cNvPr id="1" name=""/>
        <p:cNvGrpSpPr/>
        <p:nvPr/>
      </p:nvGrpSpPr>
      <p:grpSpPr>
        <a:xfrm>
          <a:off x="0" y="0"/>
          <a:ext cx="0" cy="0"/>
          <a:chOff x="0" y="0"/>
          <a:chExt cx="0" cy="0"/>
        </a:xfrm>
      </p:grpSpPr>
      <p:grpSp>
        <p:nvGrpSpPr>
          <p:cNvPr id="9" name="Group 8"/>
          <p:cNvGrpSpPr/>
          <p:nvPr/>
        </p:nvGrpSpPr>
        <p:grpSpPr>
          <a:xfrm>
            <a:off x="-1588" y="0"/>
            <a:ext cx="9145588" cy="6860798"/>
            <a:chOff x="-1588" y="0"/>
            <a:chExt cx="9145588" cy="6860798"/>
          </a:xfrm>
        </p:grpSpPr>
        <p:sp>
          <p:nvSpPr>
            <p:cNvPr id="10" name="Rectangle 9"/>
            <p:cNvSpPr/>
            <p:nvPr/>
          </p:nvSpPr>
          <p:spPr>
            <a:xfrm>
              <a:off x="0" y="0"/>
              <a:ext cx="9118832"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rcRect/>
              <a:stretch>
                <a:fillRect l="-16713" r="-16989"/>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10"/>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Oval 11"/>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p:cNvSpPr/>
            <p:nvPr/>
          </p:nvSpPr>
          <p:spPr>
            <a:xfrm>
              <a:off x="5689832" y="0"/>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6299432" y="5870198"/>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Freeform 5"/>
            <p:cNvSpPr/>
            <p:nvPr/>
          </p:nvSpPr>
          <p:spPr bwMode="gray">
            <a:xfrm rot="21010068">
              <a:off x="6359946" y="4311243"/>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7"/>
            <p:cNvSpPr/>
            <p:nvPr/>
          </p:nvSpPr>
          <p:spPr bwMode="gray">
            <a:xfrm>
              <a:off x="485023" y="4381500"/>
              <a:ext cx="8182128" cy="2130508"/>
            </a:xfrm>
            <a:custGeom>
              <a:avLst/>
              <a:gdLst/>
              <a:ahLst/>
              <a:cxnLst/>
              <a:rect l="l" t="t" r="r" b="b"/>
              <a:pathLst>
                <a:path w="10000" h="9621">
                  <a:moveTo>
                    <a:pt x="0" y="0"/>
                  </a:moveTo>
                  <a:lnTo>
                    <a:pt x="0" y="2411"/>
                  </a:lnTo>
                  <a:lnTo>
                    <a:pt x="0" y="9586"/>
                  </a:lnTo>
                  <a:lnTo>
                    <a:pt x="0" y="9621"/>
                  </a:lnTo>
                  <a:lnTo>
                    <a:pt x="10000" y="9585"/>
                  </a:lnTo>
                  <a:cubicBezTo>
                    <a:pt x="9997" y="8144"/>
                    <a:pt x="10003" y="9571"/>
                    <a:pt x="10000" y="9586"/>
                  </a:cubicBezTo>
                  <a:cubicBezTo>
                    <a:pt x="9997" y="7194"/>
                    <a:pt x="9993" y="4803"/>
                    <a:pt x="9990" y="2411"/>
                  </a:cubicBezTo>
                  <a:lnTo>
                    <a:pt x="9990" y="0"/>
                  </a:lnTo>
                  <a:lnTo>
                    <a:pt x="9990" y="0"/>
                  </a:lnTo>
                  <a:lnTo>
                    <a:pt x="9534" y="253"/>
                  </a:lnTo>
                  <a:lnTo>
                    <a:pt x="9084" y="477"/>
                  </a:lnTo>
                  <a:lnTo>
                    <a:pt x="8628" y="669"/>
                  </a:lnTo>
                  <a:lnTo>
                    <a:pt x="8177" y="847"/>
                  </a:lnTo>
                  <a:lnTo>
                    <a:pt x="7726" y="984"/>
                  </a:lnTo>
                  <a:lnTo>
                    <a:pt x="7279" y="1087"/>
                  </a:lnTo>
                  <a:lnTo>
                    <a:pt x="6832" y="1176"/>
                  </a:lnTo>
                  <a:lnTo>
                    <a:pt x="6393" y="1236"/>
                  </a:lnTo>
                  <a:lnTo>
                    <a:pt x="5962" y="1279"/>
                  </a:lnTo>
                  <a:lnTo>
                    <a:pt x="5534" y="1294"/>
                  </a:lnTo>
                  <a:lnTo>
                    <a:pt x="5120" y="1294"/>
                  </a:lnTo>
                  <a:lnTo>
                    <a:pt x="4709" y="1294"/>
                  </a:lnTo>
                  <a:lnTo>
                    <a:pt x="4311" y="1266"/>
                  </a:lnTo>
                  <a:lnTo>
                    <a:pt x="3923" y="1221"/>
                  </a:lnTo>
                  <a:lnTo>
                    <a:pt x="3548" y="1161"/>
                  </a:lnTo>
                  <a:lnTo>
                    <a:pt x="3187" y="1101"/>
                  </a:lnTo>
                  <a:lnTo>
                    <a:pt x="2840" y="1026"/>
                  </a:lnTo>
                  <a:lnTo>
                    <a:pt x="2505" y="954"/>
                  </a:lnTo>
                  <a:lnTo>
                    <a:pt x="2192" y="865"/>
                  </a:lnTo>
                  <a:lnTo>
                    <a:pt x="1889" y="775"/>
                  </a:lnTo>
                  <a:lnTo>
                    <a:pt x="1346" y="579"/>
                  </a:lnTo>
                  <a:lnTo>
                    <a:pt x="882" y="400"/>
                  </a:lnTo>
                  <a:lnTo>
                    <a:pt x="511" y="253"/>
                  </a:lnTo>
                  <a:lnTo>
                    <a:pt x="234" y="118"/>
                  </a:lnTo>
                  <a:lnTo>
                    <a:pt x="0" y="0"/>
                  </a:lnTo>
                  <a:lnTo>
                    <a:pt x="0" y="0"/>
                  </a:lnTo>
                  <a:close/>
                </a:path>
              </a:pathLst>
            </a:custGeom>
            <a:solidFill>
              <a:schemeClr val="bg1"/>
            </a:solidFill>
            <a:ln>
              <a:noFill/>
            </a:ln>
          </p:spPr>
        </p:sp>
        <p:sp>
          <p:nvSpPr>
            <p:cNvPr id="17" name="Freeform 5"/>
            <p:cNvSpPr>
              <a:spLocks noEditPoints="1"/>
            </p:cNvSpPr>
            <p:nvPr/>
          </p:nvSpPr>
          <p:spPr bwMode="gray">
            <a:xfrm>
              <a:off x="0" y="0"/>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sp>
      </p:grpSp>
      <p:sp>
        <p:nvSpPr>
          <p:cNvPr id="2" name="Title 1"/>
          <p:cNvSpPr>
            <a:spLocks noGrp="1"/>
          </p:cNvSpPr>
          <p:nvPr>
            <p:ph type="title"/>
          </p:nvPr>
        </p:nvSpPr>
        <p:spPr>
          <a:xfrm>
            <a:off x="866440" y="2057400"/>
            <a:ext cx="6422005" cy="2095500"/>
          </a:xfrm>
        </p:spPr>
        <p:txBody>
          <a:bodyPr anchor="b"/>
          <a:lstStyle>
            <a:lvl1pPr algn="l">
              <a:defRPr sz="4000" b="0" cap="none"/>
            </a:lvl1pPr>
          </a:lstStyle>
          <a:p>
            <a:r>
              <a:rPr lang="fr-FR" smtClean="0"/>
              <a:t>Modifiez le style du titre</a:t>
            </a:r>
            <a:endParaRPr lang="en-US" dirty="0"/>
          </a:p>
        </p:txBody>
      </p:sp>
      <p:sp>
        <p:nvSpPr>
          <p:cNvPr id="3" name="Text Placeholder 2"/>
          <p:cNvSpPr>
            <a:spLocks noGrp="1"/>
          </p:cNvSpPr>
          <p:nvPr>
            <p:ph type="body" idx="1"/>
          </p:nvPr>
        </p:nvSpPr>
        <p:spPr>
          <a:xfrm>
            <a:off x="866441" y="5024908"/>
            <a:ext cx="6422004" cy="994891"/>
          </a:xfrm>
        </p:spPr>
        <p:txBody>
          <a:bodyPr anchor="t"/>
          <a:lstStyle>
            <a:lvl1pPr marL="0" indent="0" algn="l">
              <a:buNone/>
              <a:defRPr sz="2000" cap="none">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Modifiez les styles du texte du masque</a:t>
            </a:r>
          </a:p>
        </p:txBody>
      </p:sp>
      <p:sp>
        <p:nvSpPr>
          <p:cNvPr id="4" name="Date Placeholder 3"/>
          <p:cNvSpPr>
            <a:spLocks noGrp="1"/>
          </p:cNvSpPr>
          <p:nvPr>
            <p:ph type="dt" sz="half" idx="10"/>
          </p:nvPr>
        </p:nvSpPr>
        <p:spPr/>
        <p:txBody>
          <a:bodyPr/>
          <a:lstStyle/>
          <a:p>
            <a:endParaRPr lang="en-US" altLang="ja-JP"/>
          </a:p>
        </p:txBody>
      </p:sp>
      <p:sp>
        <p:nvSpPr>
          <p:cNvPr id="5" name="Footer Placeholder 4"/>
          <p:cNvSpPr>
            <a:spLocks noGrp="1"/>
          </p:cNvSpPr>
          <p:nvPr>
            <p:ph type="ftr" sz="quarter" idx="11"/>
          </p:nvPr>
        </p:nvSpPr>
        <p:spPr/>
        <p:txBody>
          <a:bodyPr/>
          <a:lstStyle/>
          <a:p>
            <a:r>
              <a:rPr lang="en-US" dirty="0"/>
              <a:t>
              </a:t>
            </a:r>
          </a:p>
        </p:txBody>
      </p:sp>
      <p:sp>
        <p:nvSpPr>
          <p:cNvPr id="7" name="Rectangle 6"/>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a:xfrm>
            <a:off x="7678616" y="295730"/>
            <a:ext cx="791308" cy="767687"/>
          </a:xfrm>
          <a:prstGeom prst="rect">
            <a:avLst/>
          </a:prstGeom>
        </p:spPr>
        <p:txBody>
          <a:bodyPr/>
          <a:lstStyle>
            <a:lvl1pPr algn="ctr">
              <a:defRPr sz="2800"/>
            </a:lvl1pPr>
          </a:lstStyle>
          <a:p>
            <a:fld id="{A920675F-2081-455F-9841-DE9682440950}" type="slidenum">
              <a:rPr lang="ar-SA" altLang="ja-JP" smtClean="0"/>
              <a:pPr/>
              <a:t>‹N°›</a:t>
            </a:fld>
            <a:endParaRPr lang="en-US" altLang="ja-JP"/>
          </a:p>
        </p:txBody>
      </p:sp>
    </p:spTree>
    <p:extLst>
      <p:ext uri="{BB962C8B-B14F-4D97-AF65-F5344CB8AC3E}">
        <p14:creationId xmlns:p14="http://schemas.microsoft.com/office/powerpoint/2010/main" val="31770094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onnes">
    <p:spTree>
      <p:nvGrpSpPr>
        <p:cNvPr id="1" name=""/>
        <p:cNvGrpSpPr/>
        <p:nvPr/>
      </p:nvGrpSpPr>
      <p:grpSpPr>
        <a:xfrm>
          <a:off x="0" y="0"/>
          <a:ext cx="0" cy="0"/>
          <a:chOff x="0" y="0"/>
          <a:chExt cx="0" cy="0"/>
        </a:xfrm>
      </p:grpSpPr>
      <p:sp>
        <p:nvSpPr>
          <p:cNvPr id="2" name="Title 1"/>
          <p:cNvSpPr>
            <a:spLocks noGrp="1"/>
          </p:cNvSpPr>
          <p:nvPr>
            <p:ph type="title"/>
          </p:nvPr>
        </p:nvSpPr>
        <p:spPr>
          <a:xfrm>
            <a:off x="866440" y="927100"/>
            <a:ext cx="6423593" cy="709864"/>
          </a:xfrm>
        </p:spPr>
        <p:txBody>
          <a:bodyPr/>
          <a:lstStyle>
            <a:lvl1pPr>
              <a:defRPr sz="3200"/>
            </a:lvl1pPr>
          </a:lstStyle>
          <a:p>
            <a:r>
              <a:rPr lang="fr-FR" smtClean="0"/>
              <a:t>Modifiez le style du titre</a:t>
            </a:r>
            <a:endParaRPr lang="en-US" dirty="0"/>
          </a:p>
        </p:txBody>
      </p:sp>
      <p:sp>
        <p:nvSpPr>
          <p:cNvPr id="3" name="Text Placeholder 2"/>
          <p:cNvSpPr>
            <a:spLocks noGrp="1"/>
          </p:cNvSpPr>
          <p:nvPr>
            <p:ph type="body" idx="1"/>
          </p:nvPr>
        </p:nvSpPr>
        <p:spPr>
          <a:xfrm>
            <a:off x="866440" y="2489200"/>
            <a:ext cx="2313432" cy="657962"/>
          </a:xfrm>
        </p:spPr>
        <p:txBody>
          <a:bodyPr anchor="b">
            <a:noAutofit/>
          </a:bodyPr>
          <a:lstStyle>
            <a:lvl1pPr marL="0" indent="0">
              <a:buNone/>
              <a:defRPr sz="20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22" name="Text Placeholder 3"/>
          <p:cNvSpPr>
            <a:spLocks noGrp="1"/>
          </p:cNvSpPr>
          <p:nvPr>
            <p:ph type="body" sz="half" idx="15"/>
          </p:nvPr>
        </p:nvSpPr>
        <p:spPr>
          <a:xfrm>
            <a:off x="866440" y="3147164"/>
            <a:ext cx="2313432" cy="2888366"/>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Text Placeholder 4"/>
          <p:cNvSpPr>
            <a:spLocks noGrp="1"/>
          </p:cNvSpPr>
          <p:nvPr>
            <p:ph type="body" sz="quarter" idx="3"/>
          </p:nvPr>
        </p:nvSpPr>
        <p:spPr>
          <a:xfrm>
            <a:off x="3405614" y="2489200"/>
            <a:ext cx="2318918" cy="657962"/>
          </a:xfrm>
        </p:spPr>
        <p:txBody>
          <a:bodyPr anchor="b">
            <a:noAutofit/>
          </a:bodyPr>
          <a:lstStyle>
            <a:lvl1pPr marL="0" indent="0">
              <a:buNone/>
              <a:defRPr sz="20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23" name="Text Placeholder 3"/>
          <p:cNvSpPr>
            <a:spLocks noGrp="1"/>
          </p:cNvSpPr>
          <p:nvPr>
            <p:ph type="body" sz="half" idx="16"/>
          </p:nvPr>
        </p:nvSpPr>
        <p:spPr>
          <a:xfrm>
            <a:off x="3408471" y="3147164"/>
            <a:ext cx="2318918" cy="2888366"/>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14" name="Text Placeholder 4"/>
          <p:cNvSpPr>
            <a:spLocks noGrp="1"/>
          </p:cNvSpPr>
          <p:nvPr>
            <p:ph type="body" sz="quarter" idx="13"/>
          </p:nvPr>
        </p:nvSpPr>
        <p:spPr>
          <a:xfrm>
            <a:off x="5958642" y="2489200"/>
            <a:ext cx="2318918" cy="657962"/>
          </a:xfrm>
        </p:spPr>
        <p:txBody>
          <a:bodyPr anchor="b">
            <a:noAutofit/>
          </a:bodyPr>
          <a:lstStyle>
            <a:lvl1pPr marL="0" indent="0">
              <a:buNone/>
              <a:defRPr sz="20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24" name="Text Placeholder 3"/>
          <p:cNvSpPr>
            <a:spLocks noGrp="1"/>
          </p:cNvSpPr>
          <p:nvPr>
            <p:ph type="body" sz="half" idx="17"/>
          </p:nvPr>
        </p:nvSpPr>
        <p:spPr>
          <a:xfrm>
            <a:off x="5960935" y="3147164"/>
            <a:ext cx="2316625" cy="2888366"/>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cxnSp>
        <p:nvCxnSpPr>
          <p:cNvPr id="17" name="Straight Connector 16"/>
          <p:cNvCxnSpPr/>
          <p:nvPr/>
        </p:nvCxnSpPr>
        <p:spPr>
          <a:xfrm>
            <a:off x="3294530" y="2489201"/>
            <a:ext cx="0" cy="3546328"/>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5849521" y="2489201"/>
            <a:ext cx="0" cy="3546328"/>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endParaRPr lang="en-US" altLang="ja-JP"/>
          </a:p>
        </p:txBody>
      </p:sp>
      <p:sp>
        <p:nvSpPr>
          <p:cNvPr id="8" name="Footer Placeholder 7"/>
          <p:cNvSpPr>
            <a:spLocks noGrp="1"/>
          </p:cNvSpPr>
          <p:nvPr>
            <p:ph type="ftr" sz="quarter" idx="11"/>
          </p:nvPr>
        </p:nvSpPr>
        <p:spPr/>
        <p:txBody>
          <a:bodyPr/>
          <a:lstStyle/>
          <a:p>
            <a:r>
              <a:rPr lang="en-US" dirty="0"/>
              <a:t>
              </a:t>
            </a:r>
          </a:p>
        </p:txBody>
      </p:sp>
      <p:sp>
        <p:nvSpPr>
          <p:cNvPr id="9" name="Slide Number Placeholder 8"/>
          <p:cNvSpPr>
            <a:spLocks noGrp="1"/>
          </p:cNvSpPr>
          <p:nvPr>
            <p:ph type="sldNum" sz="quarter" idx="12"/>
          </p:nvPr>
        </p:nvSpPr>
        <p:spPr>
          <a:xfrm>
            <a:off x="7678616" y="295730"/>
            <a:ext cx="791308" cy="767687"/>
          </a:xfrm>
          <a:prstGeom prst="rect">
            <a:avLst/>
          </a:prstGeom>
        </p:spPr>
        <p:txBody>
          <a:bodyPr/>
          <a:lstStyle>
            <a:lvl1pPr algn="ctr">
              <a:defRPr sz="2800"/>
            </a:lvl1pPr>
          </a:lstStyle>
          <a:p>
            <a:fld id="{A920675F-2081-455F-9841-DE9682440950}" type="slidenum">
              <a:rPr lang="ar-SA" altLang="ja-JP" smtClean="0"/>
              <a:pPr/>
              <a:t>‹N°›</a:t>
            </a:fld>
            <a:endParaRPr lang="en-US" altLang="ja-JP"/>
          </a:p>
        </p:txBody>
      </p:sp>
    </p:spTree>
    <p:extLst>
      <p:ext uri="{BB962C8B-B14F-4D97-AF65-F5344CB8AC3E}">
        <p14:creationId xmlns:p14="http://schemas.microsoft.com/office/powerpoint/2010/main" val="28732718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colonnes d’image">
    <p:spTree>
      <p:nvGrpSpPr>
        <p:cNvPr id="1" name=""/>
        <p:cNvGrpSpPr/>
        <p:nvPr/>
      </p:nvGrpSpPr>
      <p:grpSpPr>
        <a:xfrm>
          <a:off x="0" y="0"/>
          <a:ext cx="0" cy="0"/>
          <a:chOff x="0" y="0"/>
          <a:chExt cx="0" cy="0"/>
        </a:xfrm>
      </p:grpSpPr>
      <p:sp>
        <p:nvSpPr>
          <p:cNvPr id="2" name="Title 1"/>
          <p:cNvSpPr>
            <a:spLocks noGrp="1"/>
          </p:cNvSpPr>
          <p:nvPr>
            <p:ph type="title"/>
          </p:nvPr>
        </p:nvSpPr>
        <p:spPr>
          <a:xfrm>
            <a:off x="866440" y="927100"/>
            <a:ext cx="6345260" cy="709864"/>
          </a:xfrm>
        </p:spPr>
        <p:txBody>
          <a:bodyPr/>
          <a:lstStyle>
            <a:lvl1pPr>
              <a:defRPr sz="3200"/>
            </a:lvl1pPr>
          </a:lstStyle>
          <a:p>
            <a:r>
              <a:rPr lang="fr-FR" smtClean="0"/>
              <a:t>Modifiez le style du titre</a:t>
            </a:r>
            <a:endParaRPr lang="en-US" dirty="0"/>
          </a:p>
        </p:txBody>
      </p:sp>
      <p:sp>
        <p:nvSpPr>
          <p:cNvPr id="3" name="Text Placeholder 2"/>
          <p:cNvSpPr>
            <a:spLocks noGrp="1"/>
          </p:cNvSpPr>
          <p:nvPr>
            <p:ph type="body" idx="1"/>
          </p:nvPr>
        </p:nvSpPr>
        <p:spPr>
          <a:xfrm>
            <a:off x="866440" y="4179596"/>
            <a:ext cx="2313432" cy="657962"/>
          </a:xfrm>
        </p:spPr>
        <p:txBody>
          <a:bodyPr anchor="b">
            <a:noAutofit/>
          </a:bodyPr>
          <a:lstStyle>
            <a:lvl1pPr marL="0" indent="0">
              <a:buNone/>
              <a:defRPr sz="20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22" name="Picture Placeholder 2"/>
          <p:cNvSpPr>
            <a:spLocks noGrp="1" noChangeAspect="1"/>
          </p:cNvSpPr>
          <p:nvPr>
            <p:ph type="pic" idx="15"/>
          </p:nvPr>
        </p:nvSpPr>
        <p:spPr>
          <a:xfrm>
            <a:off x="1019055" y="2489200"/>
            <a:ext cx="2015144" cy="1447342"/>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smtClean="0"/>
              <a:t>Cliquez sur l'icône pour ajouter une image</a:t>
            </a:r>
            <a:endParaRPr lang="en-US" dirty="0"/>
          </a:p>
        </p:txBody>
      </p:sp>
      <p:sp>
        <p:nvSpPr>
          <p:cNvPr id="23" name="Text Placeholder 3"/>
          <p:cNvSpPr>
            <a:spLocks noGrp="1"/>
          </p:cNvSpPr>
          <p:nvPr>
            <p:ph type="body" sz="half" idx="18"/>
          </p:nvPr>
        </p:nvSpPr>
        <p:spPr>
          <a:xfrm>
            <a:off x="866439" y="4837558"/>
            <a:ext cx="2313432" cy="1187321"/>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Text Placeholder 4"/>
          <p:cNvSpPr>
            <a:spLocks noGrp="1"/>
          </p:cNvSpPr>
          <p:nvPr>
            <p:ph type="body" sz="quarter" idx="3"/>
          </p:nvPr>
        </p:nvSpPr>
        <p:spPr>
          <a:xfrm>
            <a:off x="3411125" y="4179595"/>
            <a:ext cx="2318918" cy="657962"/>
          </a:xfrm>
        </p:spPr>
        <p:txBody>
          <a:bodyPr anchor="b">
            <a:noAutofit/>
          </a:bodyPr>
          <a:lstStyle>
            <a:lvl1pPr marL="0" indent="0">
              <a:buNone/>
              <a:defRPr sz="20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38" name="Picture Placeholder 2"/>
          <p:cNvSpPr>
            <a:spLocks noGrp="1" noChangeAspect="1"/>
          </p:cNvSpPr>
          <p:nvPr>
            <p:ph type="pic" idx="21"/>
          </p:nvPr>
        </p:nvSpPr>
        <p:spPr>
          <a:xfrm>
            <a:off x="3553189" y="2489200"/>
            <a:ext cx="2015144" cy="1447342"/>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smtClean="0"/>
              <a:t>Cliquez sur l'icône pour ajouter une image</a:t>
            </a:r>
            <a:endParaRPr lang="en-US" dirty="0"/>
          </a:p>
        </p:txBody>
      </p:sp>
      <p:sp>
        <p:nvSpPr>
          <p:cNvPr id="24" name="Text Placeholder 3"/>
          <p:cNvSpPr>
            <a:spLocks noGrp="1"/>
          </p:cNvSpPr>
          <p:nvPr>
            <p:ph type="body" sz="half" idx="19"/>
          </p:nvPr>
        </p:nvSpPr>
        <p:spPr>
          <a:xfrm>
            <a:off x="3411125" y="4848208"/>
            <a:ext cx="2318918" cy="1187321"/>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14" name="Text Placeholder 4"/>
          <p:cNvSpPr>
            <a:spLocks noGrp="1"/>
          </p:cNvSpPr>
          <p:nvPr>
            <p:ph type="body" sz="quarter" idx="13"/>
          </p:nvPr>
        </p:nvSpPr>
        <p:spPr>
          <a:xfrm>
            <a:off x="5958642" y="4179596"/>
            <a:ext cx="2318918" cy="657962"/>
          </a:xfrm>
        </p:spPr>
        <p:txBody>
          <a:bodyPr anchor="b">
            <a:noAutofit/>
          </a:bodyPr>
          <a:lstStyle>
            <a:lvl1pPr marL="0" indent="0">
              <a:buNone/>
              <a:defRPr sz="20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39" name="Picture Placeholder 2"/>
          <p:cNvSpPr>
            <a:spLocks noGrp="1" noChangeAspect="1"/>
          </p:cNvSpPr>
          <p:nvPr>
            <p:ph type="pic" idx="22"/>
          </p:nvPr>
        </p:nvSpPr>
        <p:spPr>
          <a:xfrm>
            <a:off x="6108641" y="2489200"/>
            <a:ext cx="2015144" cy="1447342"/>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smtClean="0"/>
              <a:t>Cliquez sur l'icône pour ajouter une image</a:t>
            </a:r>
            <a:endParaRPr lang="en-US" dirty="0"/>
          </a:p>
        </p:txBody>
      </p:sp>
      <p:sp>
        <p:nvSpPr>
          <p:cNvPr id="27" name="Text Placeholder 3"/>
          <p:cNvSpPr>
            <a:spLocks noGrp="1"/>
          </p:cNvSpPr>
          <p:nvPr>
            <p:ph type="body" sz="half" idx="20"/>
          </p:nvPr>
        </p:nvSpPr>
        <p:spPr>
          <a:xfrm>
            <a:off x="5958642" y="4837558"/>
            <a:ext cx="2318918" cy="1187321"/>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cxnSp>
        <p:nvCxnSpPr>
          <p:cNvPr id="40" name="Straight Connector 39"/>
          <p:cNvCxnSpPr/>
          <p:nvPr/>
        </p:nvCxnSpPr>
        <p:spPr>
          <a:xfrm>
            <a:off x="3290019" y="2489201"/>
            <a:ext cx="0" cy="3546328"/>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a:off x="5849521" y="2489201"/>
            <a:ext cx="0" cy="3546328"/>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endParaRPr lang="en-US" altLang="ja-JP"/>
          </a:p>
        </p:txBody>
      </p:sp>
      <p:sp>
        <p:nvSpPr>
          <p:cNvPr id="8" name="Footer Placeholder 7"/>
          <p:cNvSpPr>
            <a:spLocks noGrp="1"/>
          </p:cNvSpPr>
          <p:nvPr>
            <p:ph type="ftr" sz="quarter" idx="11"/>
          </p:nvPr>
        </p:nvSpPr>
        <p:spPr/>
        <p:txBody>
          <a:bodyPr/>
          <a:lstStyle/>
          <a:p>
            <a:r>
              <a:rPr lang="en-US" dirty="0"/>
              <a:t>
              </a:t>
            </a:r>
          </a:p>
        </p:txBody>
      </p:sp>
      <p:sp>
        <p:nvSpPr>
          <p:cNvPr id="9" name="Slide Number Placeholder 8"/>
          <p:cNvSpPr>
            <a:spLocks noGrp="1"/>
          </p:cNvSpPr>
          <p:nvPr>
            <p:ph type="sldNum" sz="quarter" idx="12"/>
          </p:nvPr>
        </p:nvSpPr>
        <p:spPr>
          <a:xfrm>
            <a:off x="7678616" y="295730"/>
            <a:ext cx="791308" cy="767687"/>
          </a:xfrm>
          <a:prstGeom prst="rect">
            <a:avLst/>
          </a:prstGeom>
        </p:spPr>
        <p:txBody>
          <a:bodyPr/>
          <a:lstStyle>
            <a:lvl1pPr algn="ctr">
              <a:defRPr sz="2800"/>
            </a:lvl1pPr>
          </a:lstStyle>
          <a:p>
            <a:fld id="{A920675F-2081-455F-9841-DE9682440950}" type="slidenum">
              <a:rPr lang="ar-SA" altLang="ja-JP" smtClean="0"/>
              <a:pPr/>
              <a:t>‹N°›</a:t>
            </a:fld>
            <a:endParaRPr lang="en-US" altLang="ja-JP"/>
          </a:p>
        </p:txBody>
      </p:sp>
    </p:spTree>
    <p:extLst>
      <p:ext uri="{BB962C8B-B14F-4D97-AF65-F5344CB8AC3E}">
        <p14:creationId xmlns:p14="http://schemas.microsoft.com/office/powerpoint/2010/main" val="7353783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Vertical Text Placeholder 2"/>
          <p:cNvSpPr>
            <a:spLocks noGrp="1"/>
          </p:cNvSpPr>
          <p:nvPr>
            <p:ph type="body" orient="vert" idx="1"/>
          </p:nvPr>
        </p:nvSpPr>
        <p:spPr/>
        <p:txBody>
          <a:bodyPr vert="eaVert" anchor="t" anchorCtr="0"/>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a:xfrm>
            <a:off x="7621301" y="6387910"/>
            <a:ext cx="990599" cy="228659"/>
          </a:xfrm>
        </p:spPr>
        <p:txBody>
          <a:bodyPr/>
          <a:lstStyle/>
          <a:p>
            <a:endParaRPr lang="en-US" altLang="ja-JP"/>
          </a:p>
        </p:txBody>
      </p:sp>
      <p:sp>
        <p:nvSpPr>
          <p:cNvPr id="5" name="Footer Placeholder 4"/>
          <p:cNvSpPr>
            <a:spLocks noGrp="1"/>
          </p:cNvSpPr>
          <p:nvPr>
            <p:ph type="ftr" sz="quarter" idx="11"/>
          </p:nvPr>
        </p:nvSpPr>
        <p:spPr>
          <a:xfrm>
            <a:off x="516133" y="6387910"/>
            <a:ext cx="3859795" cy="228660"/>
          </a:xfrm>
        </p:spPr>
        <p:txBody>
          <a:bodyPr/>
          <a:lstStyle/>
          <a:p>
            <a:r>
              <a:rPr lang="en-US" dirty="0"/>
              <a:t>
              </a:t>
            </a:r>
          </a:p>
        </p:txBody>
      </p:sp>
      <p:sp>
        <p:nvSpPr>
          <p:cNvPr id="6" name="Slide Number Placeholder 5"/>
          <p:cNvSpPr>
            <a:spLocks noGrp="1"/>
          </p:cNvSpPr>
          <p:nvPr>
            <p:ph type="sldNum" sz="quarter" idx="12"/>
          </p:nvPr>
        </p:nvSpPr>
        <p:spPr>
          <a:xfrm>
            <a:off x="7678616" y="295730"/>
            <a:ext cx="791308" cy="767687"/>
          </a:xfrm>
          <a:prstGeom prst="rect">
            <a:avLst/>
          </a:prstGeom>
        </p:spPr>
        <p:txBody>
          <a:bodyPr/>
          <a:lstStyle>
            <a:lvl1pPr algn="ctr">
              <a:defRPr sz="2800"/>
            </a:lvl1pPr>
          </a:lstStyle>
          <a:p>
            <a:fld id="{562EBA0E-91F4-44D3-B2AA-8BEB3CAA8634}" type="slidenum">
              <a:rPr lang="ar-SA" altLang="ja-JP" smtClean="0"/>
              <a:pPr/>
              <a:t>‹N°›</a:t>
            </a:fld>
            <a:endParaRPr lang="en-US" altLang="ja-JP"/>
          </a:p>
        </p:txBody>
      </p:sp>
    </p:spTree>
    <p:extLst>
      <p:ext uri="{BB962C8B-B14F-4D97-AF65-F5344CB8AC3E}">
        <p14:creationId xmlns:p14="http://schemas.microsoft.com/office/powerpoint/2010/main" val="30536660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Titre vertical et texte">
    <p:spTree>
      <p:nvGrpSpPr>
        <p:cNvPr id="1" name=""/>
        <p:cNvGrpSpPr/>
        <p:nvPr/>
      </p:nvGrpSpPr>
      <p:grpSpPr>
        <a:xfrm>
          <a:off x="0" y="0"/>
          <a:ext cx="0" cy="0"/>
          <a:chOff x="0" y="0"/>
          <a:chExt cx="0" cy="0"/>
        </a:xfrm>
      </p:grpSpPr>
      <p:grpSp>
        <p:nvGrpSpPr>
          <p:cNvPr id="7" name="Group 6"/>
          <p:cNvGrpSpPr/>
          <p:nvPr/>
        </p:nvGrpSpPr>
        <p:grpSpPr>
          <a:xfrm>
            <a:off x="-1588" y="0"/>
            <a:ext cx="9120420" cy="6860798"/>
            <a:chOff x="-1588" y="0"/>
            <a:chExt cx="9120420" cy="6860798"/>
          </a:xfrm>
        </p:grpSpPr>
        <p:sp>
          <p:nvSpPr>
            <p:cNvPr id="11" name="Rectangle 10"/>
            <p:cNvSpPr/>
            <p:nvPr/>
          </p:nvSpPr>
          <p:spPr>
            <a:xfrm>
              <a:off x="0" y="0"/>
              <a:ext cx="9118832"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rcRect/>
              <a:stretch>
                <a:fillRect l="-16713" r="-16989"/>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Oval 11"/>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5689832" y="0"/>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6299432" y="5870198"/>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Freeform 5"/>
            <p:cNvSpPr/>
            <p:nvPr/>
          </p:nvSpPr>
          <p:spPr bwMode="gray">
            <a:xfrm rot="4966650">
              <a:off x="4673046" y="5107506"/>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grpSp>
      <p:sp>
        <p:nvSpPr>
          <p:cNvPr id="17" name="Rectangle 16"/>
          <p:cNvSpPr/>
          <p:nvPr/>
        </p:nvSpPr>
        <p:spPr>
          <a:xfrm>
            <a:off x="414867" y="402165"/>
            <a:ext cx="46105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0" name="Freeform 9"/>
          <p:cNvSpPr/>
          <p:nvPr/>
        </p:nvSpPr>
        <p:spPr bwMode="gray">
          <a:xfrm rot="5400000">
            <a:off x="1299309" y="1765596"/>
            <a:ext cx="5995993" cy="3326809"/>
          </a:xfrm>
          <a:custGeom>
            <a:avLst/>
            <a:gdLst/>
            <a:ahLst/>
            <a:cxnLst/>
            <a:rect l="0" t="0" r="r" b="b"/>
            <a:pathLst>
              <a:path w="4960" h="2752">
                <a:moveTo>
                  <a:pt x="0" y="0"/>
                </a:moveTo>
                <a:lnTo>
                  <a:pt x="0" y="324"/>
                </a:lnTo>
                <a:lnTo>
                  <a:pt x="0" y="1992"/>
                </a:lnTo>
                <a:lnTo>
                  <a:pt x="0" y="2752"/>
                </a:lnTo>
                <a:lnTo>
                  <a:pt x="4960" y="2752"/>
                </a:lnTo>
                <a:lnTo>
                  <a:pt x="4960" y="1992"/>
                </a:lnTo>
                <a:lnTo>
                  <a:pt x="4960" y="324"/>
                </a:lnTo>
                <a:lnTo>
                  <a:pt x="4960" y="0"/>
                </a:lnTo>
                <a:lnTo>
                  <a:pt x="4960" y="0"/>
                </a:lnTo>
                <a:lnTo>
                  <a:pt x="4734" y="34"/>
                </a:lnTo>
                <a:lnTo>
                  <a:pt x="4510" y="64"/>
                </a:lnTo>
                <a:lnTo>
                  <a:pt x="4284" y="90"/>
                </a:lnTo>
                <a:lnTo>
                  <a:pt x="4060" y="114"/>
                </a:lnTo>
                <a:lnTo>
                  <a:pt x="3836" y="132"/>
                </a:lnTo>
                <a:lnTo>
                  <a:pt x="3614" y="146"/>
                </a:lnTo>
                <a:lnTo>
                  <a:pt x="3392" y="158"/>
                </a:lnTo>
                <a:lnTo>
                  <a:pt x="3174" y="166"/>
                </a:lnTo>
                <a:lnTo>
                  <a:pt x="2960" y="172"/>
                </a:lnTo>
                <a:lnTo>
                  <a:pt x="2748" y="174"/>
                </a:lnTo>
                <a:lnTo>
                  <a:pt x="2542" y="174"/>
                </a:lnTo>
                <a:lnTo>
                  <a:pt x="2338" y="174"/>
                </a:lnTo>
                <a:lnTo>
                  <a:pt x="2140" y="170"/>
                </a:lnTo>
                <a:lnTo>
                  <a:pt x="1948" y="164"/>
                </a:lnTo>
                <a:lnTo>
                  <a:pt x="1762" y="156"/>
                </a:lnTo>
                <a:lnTo>
                  <a:pt x="1582" y="148"/>
                </a:lnTo>
                <a:lnTo>
                  <a:pt x="1410" y="138"/>
                </a:lnTo>
                <a:lnTo>
                  <a:pt x="1244" y="128"/>
                </a:lnTo>
                <a:lnTo>
                  <a:pt x="1088" y="116"/>
                </a:lnTo>
                <a:lnTo>
                  <a:pt x="938" y="104"/>
                </a:lnTo>
                <a:lnTo>
                  <a:pt x="668" y="78"/>
                </a:lnTo>
                <a:lnTo>
                  <a:pt x="438" y="54"/>
                </a:lnTo>
                <a:lnTo>
                  <a:pt x="254" y="34"/>
                </a:lnTo>
                <a:lnTo>
                  <a:pt x="116" y="16"/>
                </a:lnTo>
                <a:lnTo>
                  <a:pt x="0" y="0"/>
                </a:lnTo>
                <a:lnTo>
                  <a:pt x="0" y="0"/>
                </a:lnTo>
                <a:close/>
              </a:path>
            </a:pathLst>
          </a:custGeom>
          <a:solidFill>
            <a:schemeClr val="bg1"/>
          </a:solidFill>
          <a:ln>
            <a:noFill/>
          </a:ln>
        </p:spPr>
      </p:sp>
      <p:sp>
        <p:nvSpPr>
          <p:cNvPr id="18" name="Freeform 5"/>
          <p:cNvSpPr>
            <a:spLocks noEditPoints="1"/>
          </p:cNvSpPr>
          <p:nvPr/>
        </p:nvSpPr>
        <p:spPr bwMode="gray">
          <a:xfrm>
            <a:off x="0" y="0"/>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sp>
      <p:sp>
        <p:nvSpPr>
          <p:cNvPr id="2" name="Vertical Title 1"/>
          <p:cNvSpPr>
            <a:spLocks noGrp="1"/>
          </p:cNvSpPr>
          <p:nvPr>
            <p:ph type="title" orient="vert"/>
          </p:nvPr>
        </p:nvSpPr>
        <p:spPr>
          <a:xfrm>
            <a:off x="6174928" y="1447799"/>
            <a:ext cx="1113516" cy="4572001"/>
          </a:xfrm>
        </p:spPr>
        <p:txBody>
          <a:bodyPr vert="eaVert" anchor="ctr" anchorCtr="0"/>
          <a:lstStyle/>
          <a:p>
            <a:r>
              <a:rPr lang="fr-FR" smtClean="0"/>
              <a:t>Modifiez le style du titre</a:t>
            </a:r>
            <a:endParaRPr lang="en-US" dirty="0"/>
          </a:p>
        </p:txBody>
      </p:sp>
      <p:sp>
        <p:nvSpPr>
          <p:cNvPr id="3" name="Vertical Text Placeholder 2"/>
          <p:cNvSpPr>
            <a:spLocks noGrp="1"/>
          </p:cNvSpPr>
          <p:nvPr>
            <p:ph type="body" orient="vert" idx="1"/>
          </p:nvPr>
        </p:nvSpPr>
        <p:spPr>
          <a:xfrm>
            <a:off x="866738" y="1447799"/>
            <a:ext cx="4416936" cy="4572001"/>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endParaRPr lang="en-US" altLang="ja-JP"/>
          </a:p>
        </p:txBody>
      </p:sp>
      <p:sp>
        <p:nvSpPr>
          <p:cNvPr id="5" name="Footer Placeholder 4"/>
          <p:cNvSpPr>
            <a:spLocks noGrp="1"/>
          </p:cNvSpPr>
          <p:nvPr>
            <p:ph type="ftr" sz="quarter" idx="11"/>
          </p:nvPr>
        </p:nvSpPr>
        <p:spPr>
          <a:xfrm>
            <a:off x="538546" y="6365498"/>
            <a:ext cx="3859795" cy="228660"/>
          </a:xfrm>
        </p:spPr>
        <p:txBody>
          <a:bodyPr/>
          <a:lstStyle/>
          <a:p>
            <a:r>
              <a:rPr lang="en-US" dirty="0"/>
              <a:t>
              </a:t>
            </a:r>
          </a:p>
        </p:txBody>
      </p:sp>
      <p:sp>
        <p:nvSpPr>
          <p:cNvPr id="9" name="Rectangle 8"/>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a:xfrm>
            <a:off x="7678616" y="295730"/>
            <a:ext cx="791308" cy="767687"/>
          </a:xfrm>
          <a:prstGeom prst="rect">
            <a:avLst/>
          </a:prstGeom>
        </p:spPr>
        <p:txBody>
          <a:bodyPr/>
          <a:lstStyle>
            <a:lvl1pPr algn="ctr">
              <a:defRPr sz="2800"/>
            </a:lvl1pPr>
          </a:lstStyle>
          <a:p>
            <a:fld id="{B770B67A-76AC-45C8-8853-95ADB96BAD90}" type="slidenum">
              <a:rPr lang="ar-SA" altLang="ja-JP" smtClean="0"/>
              <a:pPr/>
              <a:t>‹N°›</a:t>
            </a:fld>
            <a:endParaRPr lang="en-US" altLang="ja-JP"/>
          </a:p>
        </p:txBody>
      </p:sp>
    </p:spTree>
    <p:extLst>
      <p:ext uri="{BB962C8B-B14F-4D97-AF65-F5344CB8AC3E}">
        <p14:creationId xmlns:p14="http://schemas.microsoft.com/office/powerpoint/2010/main" val="13876624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a:xfrm>
            <a:off x="865970" y="927098"/>
            <a:ext cx="6343672" cy="709865"/>
          </a:xfrm>
        </p:spPr>
        <p:txBody>
          <a:bodyPr anchor="ctr"/>
          <a:lstStyle>
            <a:lvl1pPr>
              <a:defRPr sz="3200"/>
            </a:lvl1pPr>
          </a:lstStyle>
          <a:p>
            <a:r>
              <a:rPr lang="fr-FR" smtClean="0"/>
              <a:t>Modifiez le style du titre</a:t>
            </a:r>
            <a:endParaRPr lang="en-US" dirty="0"/>
          </a:p>
        </p:txBody>
      </p:sp>
      <p:sp>
        <p:nvSpPr>
          <p:cNvPr id="3" name="Content Placeholder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endParaRPr lang="en-US" altLang="ja-JP"/>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a:xfrm>
            <a:off x="7678616" y="295730"/>
            <a:ext cx="791308" cy="767687"/>
          </a:xfrm>
          <a:prstGeom prst="rect">
            <a:avLst/>
          </a:prstGeom>
        </p:spPr>
        <p:txBody>
          <a:bodyPr anchor="b"/>
          <a:lstStyle>
            <a:lvl1pPr algn="ctr">
              <a:defRPr sz="2800"/>
            </a:lvl1pPr>
          </a:lstStyle>
          <a:p>
            <a:fld id="{7B278EBF-B6A2-42AA-BBB6-CC1B53692A12}" type="slidenum">
              <a:rPr lang="ar-SA" altLang="ja-JP" smtClean="0"/>
              <a:pPr/>
              <a:t>‹N°›</a:t>
            </a:fld>
            <a:endParaRPr lang="en-US" altLang="ja-JP"/>
          </a:p>
        </p:txBody>
      </p:sp>
    </p:spTree>
    <p:extLst>
      <p:ext uri="{BB962C8B-B14F-4D97-AF65-F5344CB8AC3E}">
        <p14:creationId xmlns:p14="http://schemas.microsoft.com/office/powerpoint/2010/main" val="4499306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Titre de section">
    <p:spTree>
      <p:nvGrpSpPr>
        <p:cNvPr id="1" name=""/>
        <p:cNvGrpSpPr/>
        <p:nvPr/>
      </p:nvGrpSpPr>
      <p:grpSpPr>
        <a:xfrm>
          <a:off x="0" y="0"/>
          <a:ext cx="0" cy="0"/>
          <a:chOff x="0" y="0"/>
          <a:chExt cx="0" cy="0"/>
        </a:xfrm>
      </p:grpSpPr>
      <p:grpSp>
        <p:nvGrpSpPr>
          <p:cNvPr id="7" name="Group 6"/>
          <p:cNvGrpSpPr/>
          <p:nvPr/>
        </p:nvGrpSpPr>
        <p:grpSpPr>
          <a:xfrm>
            <a:off x="-1588" y="0"/>
            <a:ext cx="9145588" cy="6860798"/>
            <a:chOff x="-1588" y="0"/>
            <a:chExt cx="9145588" cy="6860798"/>
          </a:xfrm>
        </p:grpSpPr>
        <p:sp>
          <p:nvSpPr>
            <p:cNvPr id="12" name="Rectangle 11"/>
            <p:cNvSpPr/>
            <p:nvPr/>
          </p:nvSpPr>
          <p:spPr>
            <a:xfrm>
              <a:off x="0" y="0"/>
              <a:ext cx="9118832"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rcRect/>
              <a:stretch>
                <a:fillRect l="-16713" r="-16989"/>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5689832" y="0"/>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6299432" y="5870198"/>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5283673" y="402165"/>
              <a:ext cx="3465769"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bwMode="gray">
            <a:xfrm rot="16200000">
              <a:off x="3105027" y="1765596"/>
              <a:ext cx="5995993" cy="3326809"/>
            </a:xfrm>
            <a:custGeom>
              <a:avLst/>
              <a:gdLst/>
              <a:ahLst/>
              <a:cxnLst/>
              <a:rect l="0" t="0" r="r" b="b"/>
              <a:pathLst>
                <a:path w="4960" h="2752">
                  <a:moveTo>
                    <a:pt x="0" y="0"/>
                  </a:moveTo>
                  <a:lnTo>
                    <a:pt x="0" y="324"/>
                  </a:lnTo>
                  <a:lnTo>
                    <a:pt x="0" y="1992"/>
                  </a:lnTo>
                  <a:lnTo>
                    <a:pt x="0" y="2752"/>
                  </a:lnTo>
                  <a:lnTo>
                    <a:pt x="4960" y="2752"/>
                  </a:lnTo>
                  <a:lnTo>
                    <a:pt x="4960" y="1992"/>
                  </a:lnTo>
                  <a:lnTo>
                    <a:pt x="4960" y="324"/>
                  </a:lnTo>
                  <a:lnTo>
                    <a:pt x="4960" y="0"/>
                  </a:lnTo>
                  <a:lnTo>
                    <a:pt x="4960" y="0"/>
                  </a:lnTo>
                  <a:lnTo>
                    <a:pt x="4734" y="34"/>
                  </a:lnTo>
                  <a:lnTo>
                    <a:pt x="4510" y="64"/>
                  </a:lnTo>
                  <a:lnTo>
                    <a:pt x="4284" y="90"/>
                  </a:lnTo>
                  <a:lnTo>
                    <a:pt x="4060" y="114"/>
                  </a:lnTo>
                  <a:lnTo>
                    <a:pt x="3836" y="132"/>
                  </a:lnTo>
                  <a:lnTo>
                    <a:pt x="3614" y="146"/>
                  </a:lnTo>
                  <a:lnTo>
                    <a:pt x="3392" y="158"/>
                  </a:lnTo>
                  <a:lnTo>
                    <a:pt x="3174" y="166"/>
                  </a:lnTo>
                  <a:lnTo>
                    <a:pt x="2960" y="172"/>
                  </a:lnTo>
                  <a:lnTo>
                    <a:pt x="2748" y="174"/>
                  </a:lnTo>
                  <a:lnTo>
                    <a:pt x="2542" y="174"/>
                  </a:lnTo>
                  <a:lnTo>
                    <a:pt x="2338" y="174"/>
                  </a:lnTo>
                  <a:lnTo>
                    <a:pt x="2140" y="170"/>
                  </a:lnTo>
                  <a:lnTo>
                    <a:pt x="1948" y="164"/>
                  </a:lnTo>
                  <a:lnTo>
                    <a:pt x="1762" y="156"/>
                  </a:lnTo>
                  <a:lnTo>
                    <a:pt x="1582" y="148"/>
                  </a:lnTo>
                  <a:lnTo>
                    <a:pt x="1410" y="138"/>
                  </a:lnTo>
                  <a:lnTo>
                    <a:pt x="1244" y="128"/>
                  </a:lnTo>
                  <a:lnTo>
                    <a:pt x="1088" y="116"/>
                  </a:lnTo>
                  <a:lnTo>
                    <a:pt x="938" y="104"/>
                  </a:lnTo>
                  <a:lnTo>
                    <a:pt x="668" y="78"/>
                  </a:lnTo>
                  <a:lnTo>
                    <a:pt x="438" y="54"/>
                  </a:lnTo>
                  <a:lnTo>
                    <a:pt x="254" y="34"/>
                  </a:lnTo>
                  <a:lnTo>
                    <a:pt x="116" y="16"/>
                  </a:lnTo>
                  <a:lnTo>
                    <a:pt x="0" y="0"/>
                  </a:lnTo>
                  <a:lnTo>
                    <a:pt x="0" y="0"/>
                  </a:lnTo>
                  <a:close/>
                </a:path>
              </a:pathLst>
            </a:custGeom>
            <a:solidFill>
              <a:schemeClr val="bg1"/>
            </a:solidFill>
            <a:ln>
              <a:noFill/>
            </a:ln>
          </p:spPr>
        </p:sp>
        <p:sp>
          <p:nvSpPr>
            <p:cNvPr id="18" name="Freeform 5"/>
            <p:cNvSpPr/>
            <p:nvPr/>
          </p:nvSpPr>
          <p:spPr bwMode="gray">
            <a:xfrm rot="15687606">
              <a:off x="3320102" y="1458373"/>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a:spLocks noEditPoints="1"/>
            </p:cNvSpPr>
            <p:nvPr/>
          </p:nvSpPr>
          <p:spPr bwMode="gray">
            <a:xfrm>
              <a:off x="0" y="0"/>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sp>
      </p:grpSp>
      <p:sp>
        <p:nvSpPr>
          <p:cNvPr id="2" name="Title 1"/>
          <p:cNvSpPr>
            <a:spLocks noGrp="1"/>
          </p:cNvSpPr>
          <p:nvPr>
            <p:ph type="title"/>
          </p:nvPr>
        </p:nvSpPr>
        <p:spPr>
          <a:xfrm>
            <a:off x="877534" y="2257588"/>
            <a:ext cx="3090672" cy="3020344"/>
          </a:xfrm>
        </p:spPr>
        <p:txBody>
          <a:bodyPr anchor="ctr"/>
          <a:lstStyle>
            <a:lvl1pPr algn="l">
              <a:defRPr sz="3200" b="0" cap="none"/>
            </a:lvl1pPr>
          </a:lstStyle>
          <a:p>
            <a:r>
              <a:rPr lang="fr-FR" smtClean="0"/>
              <a:t>Modifiez le style du titre</a:t>
            </a:r>
            <a:endParaRPr lang="en-US" dirty="0"/>
          </a:p>
        </p:txBody>
      </p:sp>
      <p:sp>
        <p:nvSpPr>
          <p:cNvPr id="3" name="Text Placeholder 2"/>
          <p:cNvSpPr>
            <a:spLocks noGrp="1"/>
          </p:cNvSpPr>
          <p:nvPr>
            <p:ph type="body" idx="1"/>
          </p:nvPr>
        </p:nvSpPr>
        <p:spPr>
          <a:xfrm>
            <a:off x="5119261" y="2257588"/>
            <a:ext cx="3082516" cy="3020344"/>
          </a:xfrm>
        </p:spPr>
        <p:txBody>
          <a:bodyPr anchor="ctr"/>
          <a:lstStyle>
            <a:lvl1pPr marL="0" indent="0" algn="l">
              <a:buNone/>
              <a:defRPr sz="2000" cap="all">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Modifiez les styles du texte du masque</a:t>
            </a:r>
          </a:p>
        </p:txBody>
      </p:sp>
      <p:sp>
        <p:nvSpPr>
          <p:cNvPr id="4" name="Date Placeholder 3"/>
          <p:cNvSpPr>
            <a:spLocks noGrp="1"/>
          </p:cNvSpPr>
          <p:nvPr>
            <p:ph type="dt" sz="half" idx="10"/>
          </p:nvPr>
        </p:nvSpPr>
        <p:spPr/>
        <p:txBody>
          <a:bodyPr/>
          <a:lstStyle/>
          <a:p>
            <a:endParaRPr lang="en-US" altLang="ja-JP"/>
          </a:p>
        </p:txBody>
      </p:sp>
      <p:sp>
        <p:nvSpPr>
          <p:cNvPr id="5" name="Footer Placeholder 4"/>
          <p:cNvSpPr>
            <a:spLocks noGrp="1"/>
          </p:cNvSpPr>
          <p:nvPr>
            <p:ph type="ftr" sz="quarter" idx="11"/>
          </p:nvPr>
        </p:nvSpPr>
        <p:spPr/>
        <p:txBody>
          <a:bodyPr/>
          <a:lstStyle/>
          <a:p>
            <a:r>
              <a:rPr lang="en-US" dirty="0"/>
              <a:t>
              </a:t>
            </a:r>
          </a:p>
        </p:txBody>
      </p:sp>
      <p:sp>
        <p:nvSpPr>
          <p:cNvPr id="8" name="Rectangle 7"/>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a:xfrm>
            <a:off x="7678616" y="295730"/>
            <a:ext cx="791308" cy="767687"/>
          </a:xfrm>
          <a:prstGeom prst="rect">
            <a:avLst/>
          </a:prstGeom>
        </p:spPr>
        <p:txBody>
          <a:bodyPr anchor="b"/>
          <a:lstStyle>
            <a:lvl1pPr algn="ctr">
              <a:defRPr sz="2800"/>
            </a:lvl1pPr>
          </a:lstStyle>
          <a:p>
            <a:fld id="{E8279806-429B-42B0-AFE2-5DA008303372}" type="slidenum">
              <a:rPr lang="ar-SA" altLang="ja-JP" smtClean="0"/>
              <a:pPr/>
              <a:t>‹N°›</a:t>
            </a:fld>
            <a:endParaRPr lang="en-US" altLang="ja-JP"/>
          </a:p>
        </p:txBody>
      </p:sp>
    </p:spTree>
    <p:extLst>
      <p:ext uri="{BB962C8B-B14F-4D97-AF65-F5344CB8AC3E}">
        <p14:creationId xmlns:p14="http://schemas.microsoft.com/office/powerpoint/2010/main" val="25092979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r>
              <a:rPr lang="fr-FR" smtClean="0"/>
              <a:t>Modifiez le style du titre</a:t>
            </a:r>
            <a:endParaRPr lang="en-US" dirty="0"/>
          </a:p>
        </p:txBody>
      </p:sp>
      <p:sp>
        <p:nvSpPr>
          <p:cNvPr id="3" name="Content Placeholder 2"/>
          <p:cNvSpPr>
            <a:spLocks noGrp="1"/>
          </p:cNvSpPr>
          <p:nvPr>
            <p:ph sz="half" idx="1"/>
          </p:nvPr>
        </p:nvSpPr>
        <p:spPr>
          <a:xfrm>
            <a:off x="866440" y="2489200"/>
            <a:ext cx="3636980" cy="3530603"/>
          </a:xfrm>
        </p:spPr>
        <p:txBody>
          <a:bodyPr>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Content Placeholder 3"/>
          <p:cNvSpPr>
            <a:spLocks noGrp="1"/>
          </p:cNvSpPr>
          <p:nvPr>
            <p:ph sz="half" idx="2"/>
          </p:nvPr>
        </p:nvSpPr>
        <p:spPr>
          <a:xfrm>
            <a:off x="4640581" y="2489203"/>
            <a:ext cx="3636980" cy="3530600"/>
          </a:xfrm>
        </p:spPr>
        <p:txBody>
          <a:bodyPr>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5" name="Date Placeholder 4"/>
          <p:cNvSpPr>
            <a:spLocks noGrp="1"/>
          </p:cNvSpPr>
          <p:nvPr>
            <p:ph type="dt" sz="half" idx="10"/>
          </p:nvPr>
        </p:nvSpPr>
        <p:spPr/>
        <p:txBody>
          <a:bodyPr/>
          <a:lstStyle/>
          <a:p>
            <a:endParaRPr lang="en-US" altLang="ja-JP"/>
          </a:p>
        </p:txBody>
      </p:sp>
      <p:sp>
        <p:nvSpPr>
          <p:cNvPr id="6" name="Footer Placeholder 5"/>
          <p:cNvSpPr>
            <a:spLocks noGrp="1"/>
          </p:cNvSpPr>
          <p:nvPr>
            <p:ph type="ftr" sz="quarter" idx="11"/>
          </p:nvPr>
        </p:nvSpPr>
        <p:spPr/>
        <p:txBody>
          <a:bodyPr/>
          <a:lstStyle/>
          <a:p>
            <a:r>
              <a:rPr lang="en-US" dirty="0"/>
              <a:t>
              </a:t>
            </a:r>
          </a:p>
        </p:txBody>
      </p:sp>
      <p:sp>
        <p:nvSpPr>
          <p:cNvPr id="7" name="Slide Number Placeholder 6"/>
          <p:cNvSpPr>
            <a:spLocks noGrp="1"/>
          </p:cNvSpPr>
          <p:nvPr>
            <p:ph type="sldNum" sz="quarter" idx="12"/>
          </p:nvPr>
        </p:nvSpPr>
        <p:spPr>
          <a:xfrm>
            <a:off x="7678616" y="295730"/>
            <a:ext cx="791308" cy="767687"/>
          </a:xfrm>
          <a:prstGeom prst="rect">
            <a:avLst/>
          </a:prstGeom>
        </p:spPr>
        <p:txBody>
          <a:bodyPr anchor="b"/>
          <a:lstStyle>
            <a:lvl1pPr algn="ctr">
              <a:defRPr sz="2800"/>
            </a:lvl1pPr>
          </a:lstStyle>
          <a:p>
            <a:fld id="{BF3343ED-6766-4B21-8061-EB202FDBACA0}" type="slidenum">
              <a:rPr lang="ar-SA" altLang="ja-JP" smtClean="0"/>
              <a:pPr/>
              <a:t>‹N°›</a:t>
            </a:fld>
            <a:endParaRPr lang="en-US" altLang="ja-JP"/>
          </a:p>
        </p:txBody>
      </p:sp>
    </p:spTree>
    <p:extLst>
      <p:ext uri="{BB962C8B-B14F-4D97-AF65-F5344CB8AC3E}">
        <p14:creationId xmlns:p14="http://schemas.microsoft.com/office/powerpoint/2010/main" val="8780647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fr-FR" smtClean="0"/>
              <a:t>Modifiez le style du titre</a:t>
            </a:r>
            <a:endParaRPr lang="en-US" dirty="0"/>
          </a:p>
        </p:txBody>
      </p:sp>
      <p:sp>
        <p:nvSpPr>
          <p:cNvPr id="3" name="Text Placeholder 2"/>
          <p:cNvSpPr>
            <a:spLocks noGrp="1"/>
          </p:cNvSpPr>
          <p:nvPr>
            <p:ph type="body" idx="1"/>
          </p:nvPr>
        </p:nvSpPr>
        <p:spPr>
          <a:xfrm>
            <a:off x="869918" y="2489200"/>
            <a:ext cx="3633502" cy="759290"/>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Content Placeholder 3"/>
          <p:cNvSpPr>
            <a:spLocks noGrp="1"/>
          </p:cNvSpPr>
          <p:nvPr>
            <p:ph sz="half" idx="2"/>
          </p:nvPr>
        </p:nvSpPr>
        <p:spPr>
          <a:xfrm>
            <a:off x="866440" y="3248490"/>
            <a:ext cx="3636980" cy="2771311"/>
          </a:xfrm>
        </p:spPr>
        <p:txBody>
          <a:bodyPr>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5" name="Text Placeholder 4"/>
          <p:cNvSpPr>
            <a:spLocks noGrp="1"/>
          </p:cNvSpPr>
          <p:nvPr>
            <p:ph type="body" sz="quarter" idx="3"/>
          </p:nvPr>
        </p:nvSpPr>
        <p:spPr>
          <a:xfrm>
            <a:off x="4640581" y="2489200"/>
            <a:ext cx="3636979" cy="756635"/>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Content Placeholder 5"/>
          <p:cNvSpPr>
            <a:spLocks noGrp="1"/>
          </p:cNvSpPr>
          <p:nvPr>
            <p:ph sz="quarter" idx="4"/>
          </p:nvPr>
        </p:nvSpPr>
        <p:spPr>
          <a:xfrm>
            <a:off x="4640581" y="3245835"/>
            <a:ext cx="3636980" cy="2773967"/>
          </a:xfrm>
        </p:spPr>
        <p:txBody>
          <a:bodyPr>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7" name="Date Placeholder 6"/>
          <p:cNvSpPr>
            <a:spLocks noGrp="1"/>
          </p:cNvSpPr>
          <p:nvPr>
            <p:ph type="dt" sz="half" idx="10"/>
          </p:nvPr>
        </p:nvSpPr>
        <p:spPr/>
        <p:txBody>
          <a:bodyPr/>
          <a:lstStyle/>
          <a:p>
            <a:endParaRPr lang="en-US" altLang="ja-JP"/>
          </a:p>
        </p:txBody>
      </p:sp>
      <p:sp>
        <p:nvSpPr>
          <p:cNvPr id="8" name="Footer Placeholder 7"/>
          <p:cNvSpPr>
            <a:spLocks noGrp="1"/>
          </p:cNvSpPr>
          <p:nvPr>
            <p:ph type="ftr" sz="quarter" idx="11"/>
          </p:nvPr>
        </p:nvSpPr>
        <p:spPr/>
        <p:txBody>
          <a:bodyPr/>
          <a:lstStyle/>
          <a:p>
            <a:r>
              <a:rPr lang="en-US" dirty="0"/>
              <a:t>
              </a:t>
            </a:r>
          </a:p>
        </p:txBody>
      </p:sp>
      <p:sp>
        <p:nvSpPr>
          <p:cNvPr id="9" name="Slide Number Placeholder 8"/>
          <p:cNvSpPr>
            <a:spLocks noGrp="1"/>
          </p:cNvSpPr>
          <p:nvPr>
            <p:ph type="sldNum" sz="quarter" idx="12"/>
          </p:nvPr>
        </p:nvSpPr>
        <p:spPr>
          <a:xfrm>
            <a:off x="7678616" y="295730"/>
            <a:ext cx="791308" cy="767687"/>
          </a:xfrm>
          <a:prstGeom prst="rect">
            <a:avLst/>
          </a:prstGeom>
        </p:spPr>
        <p:txBody>
          <a:bodyPr anchor="b"/>
          <a:lstStyle>
            <a:lvl1pPr algn="ctr">
              <a:defRPr sz="2800"/>
            </a:lvl1pPr>
          </a:lstStyle>
          <a:p>
            <a:fld id="{914C5A33-A9C1-43D9-BA1E-3C972900659D}" type="slidenum">
              <a:rPr lang="ar-SA" altLang="ja-JP" smtClean="0"/>
              <a:pPr/>
              <a:t>‹N°›</a:t>
            </a:fld>
            <a:endParaRPr lang="en-US" altLang="ja-JP"/>
          </a:p>
        </p:txBody>
      </p:sp>
    </p:spTree>
    <p:extLst>
      <p:ext uri="{BB962C8B-B14F-4D97-AF65-F5344CB8AC3E}">
        <p14:creationId xmlns:p14="http://schemas.microsoft.com/office/powerpoint/2010/main" val="31113722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Date Placeholder 2"/>
          <p:cNvSpPr>
            <a:spLocks noGrp="1"/>
          </p:cNvSpPr>
          <p:nvPr>
            <p:ph type="dt" sz="half" idx="10"/>
          </p:nvPr>
        </p:nvSpPr>
        <p:spPr/>
        <p:txBody>
          <a:bodyPr/>
          <a:lstStyle/>
          <a:p>
            <a:endParaRPr lang="en-US" altLang="ja-JP"/>
          </a:p>
        </p:txBody>
      </p:sp>
      <p:sp>
        <p:nvSpPr>
          <p:cNvPr id="4" name="Footer Placeholder 3"/>
          <p:cNvSpPr>
            <a:spLocks noGrp="1"/>
          </p:cNvSpPr>
          <p:nvPr>
            <p:ph type="ftr" sz="quarter" idx="11"/>
          </p:nvPr>
        </p:nvSpPr>
        <p:spPr/>
        <p:txBody>
          <a:bodyPr/>
          <a:lstStyle/>
          <a:p>
            <a:r>
              <a:rPr lang="en-US" dirty="0"/>
              <a:t>
              </a:t>
            </a:r>
          </a:p>
        </p:txBody>
      </p:sp>
      <p:sp>
        <p:nvSpPr>
          <p:cNvPr id="5" name="Slide Number Placeholder 4"/>
          <p:cNvSpPr>
            <a:spLocks noGrp="1"/>
          </p:cNvSpPr>
          <p:nvPr>
            <p:ph type="sldNum" sz="quarter" idx="12"/>
          </p:nvPr>
        </p:nvSpPr>
        <p:spPr>
          <a:xfrm>
            <a:off x="7678616" y="295730"/>
            <a:ext cx="791308" cy="767687"/>
          </a:xfrm>
          <a:prstGeom prst="rect">
            <a:avLst/>
          </a:prstGeom>
        </p:spPr>
        <p:txBody>
          <a:bodyPr anchor="b"/>
          <a:lstStyle>
            <a:lvl1pPr algn="ctr">
              <a:defRPr sz="2800"/>
            </a:lvl1pPr>
          </a:lstStyle>
          <a:p>
            <a:fld id="{FFEE8089-8B7D-43CE-8733-AA4B9D750461}" type="slidenum">
              <a:rPr lang="ar-SA" altLang="ja-JP" smtClean="0"/>
              <a:pPr/>
              <a:t>‹N°›</a:t>
            </a:fld>
            <a:endParaRPr lang="en-US" altLang="ja-JP"/>
          </a:p>
        </p:txBody>
      </p:sp>
    </p:spTree>
    <p:extLst>
      <p:ext uri="{BB962C8B-B14F-4D97-AF65-F5344CB8AC3E}">
        <p14:creationId xmlns:p14="http://schemas.microsoft.com/office/powerpoint/2010/main" val="18522213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5" name="Rectangle 4"/>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Date Placeholder 1"/>
          <p:cNvSpPr>
            <a:spLocks noGrp="1"/>
          </p:cNvSpPr>
          <p:nvPr>
            <p:ph type="dt" sz="half" idx="10"/>
          </p:nvPr>
        </p:nvSpPr>
        <p:spPr/>
        <p:txBody>
          <a:bodyPr/>
          <a:lstStyle/>
          <a:p>
            <a:endParaRPr lang="en-US" altLang="ja-JP"/>
          </a:p>
        </p:txBody>
      </p:sp>
      <p:sp>
        <p:nvSpPr>
          <p:cNvPr id="3" name="Footer Placeholder 2"/>
          <p:cNvSpPr>
            <a:spLocks noGrp="1"/>
          </p:cNvSpPr>
          <p:nvPr>
            <p:ph type="ftr" sz="quarter" idx="11"/>
          </p:nvPr>
        </p:nvSpPr>
        <p:spPr/>
        <p:txBody>
          <a:bodyPr/>
          <a:lstStyle/>
          <a:p>
            <a:r>
              <a:rPr lang="en-US" dirty="0"/>
              <a:t>
              </a:t>
            </a:r>
          </a:p>
        </p:txBody>
      </p:sp>
      <p:sp>
        <p:nvSpPr>
          <p:cNvPr id="4" name="Slide Number Placeholder 3"/>
          <p:cNvSpPr>
            <a:spLocks noGrp="1"/>
          </p:cNvSpPr>
          <p:nvPr>
            <p:ph type="sldNum" sz="quarter" idx="12"/>
          </p:nvPr>
        </p:nvSpPr>
        <p:spPr>
          <a:xfrm>
            <a:off x="7678616" y="295730"/>
            <a:ext cx="791308" cy="767687"/>
          </a:xfrm>
          <a:prstGeom prst="rect">
            <a:avLst/>
          </a:prstGeom>
        </p:spPr>
        <p:txBody>
          <a:bodyPr/>
          <a:lstStyle>
            <a:lvl1pPr algn="ctr">
              <a:defRPr sz="2800"/>
            </a:lvl1pPr>
          </a:lstStyle>
          <a:p>
            <a:fld id="{63C7051B-4221-4000-90C8-8892228A0BF4}" type="slidenum">
              <a:rPr lang="ar-SA" altLang="ja-JP" smtClean="0"/>
              <a:pPr/>
              <a:t>‹N°›</a:t>
            </a:fld>
            <a:endParaRPr lang="en-US" altLang="ja-JP"/>
          </a:p>
        </p:txBody>
      </p:sp>
    </p:spTree>
    <p:extLst>
      <p:ext uri="{BB962C8B-B14F-4D97-AF65-F5344CB8AC3E}">
        <p14:creationId xmlns:p14="http://schemas.microsoft.com/office/powerpoint/2010/main" val="40047557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u avec légende">
    <p:spTree>
      <p:nvGrpSpPr>
        <p:cNvPr id="1" name=""/>
        <p:cNvGrpSpPr/>
        <p:nvPr/>
      </p:nvGrpSpPr>
      <p:grpSpPr>
        <a:xfrm>
          <a:off x="0" y="0"/>
          <a:ext cx="0" cy="0"/>
          <a:chOff x="0" y="0"/>
          <a:chExt cx="0" cy="0"/>
        </a:xfrm>
      </p:grpSpPr>
      <p:grpSp>
        <p:nvGrpSpPr>
          <p:cNvPr id="8" name="Group 7"/>
          <p:cNvGrpSpPr/>
          <p:nvPr/>
        </p:nvGrpSpPr>
        <p:grpSpPr>
          <a:xfrm>
            <a:off x="-1588" y="0"/>
            <a:ext cx="9145588" cy="6860798"/>
            <a:chOff x="-1588" y="0"/>
            <a:chExt cx="9145588" cy="6860798"/>
          </a:xfrm>
        </p:grpSpPr>
        <p:sp>
          <p:nvSpPr>
            <p:cNvPr id="13" name="Rectangle 12"/>
            <p:cNvSpPr/>
            <p:nvPr/>
          </p:nvSpPr>
          <p:spPr>
            <a:xfrm>
              <a:off x="0" y="0"/>
              <a:ext cx="9118832"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rcRect/>
              <a:stretch>
                <a:fillRect l="-16713" r="-16989"/>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5689832" y="0"/>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6299432" y="5870198"/>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5283673" y="402165"/>
              <a:ext cx="3465769"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bwMode="gray">
            <a:xfrm rot="16200000">
              <a:off x="2548536" y="1765596"/>
              <a:ext cx="5995993" cy="3326809"/>
            </a:xfrm>
            <a:custGeom>
              <a:avLst/>
              <a:gdLst/>
              <a:ahLst/>
              <a:cxnLst/>
              <a:rect l="0" t="0" r="r" b="b"/>
              <a:pathLst>
                <a:path w="4960" h="2752">
                  <a:moveTo>
                    <a:pt x="0" y="0"/>
                  </a:moveTo>
                  <a:lnTo>
                    <a:pt x="0" y="324"/>
                  </a:lnTo>
                  <a:lnTo>
                    <a:pt x="0" y="1992"/>
                  </a:lnTo>
                  <a:lnTo>
                    <a:pt x="0" y="2752"/>
                  </a:lnTo>
                  <a:lnTo>
                    <a:pt x="4960" y="2752"/>
                  </a:lnTo>
                  <a:lnTo>
                    <a:pt x="4960" y="1992"/>
                  </a:lnTo>
                  <a:lnTo>
                    <a:pt x="4960" y="324"/>
                  </a:lnTo>
                  <a:lnTo>
                    <a:pt x="4960" y="0"/>
                  </a:lnTo>
                  <a:lnTo>
                    <a:pt x="4960" y="0"/>
                  </a:lnTo>
                  <a:lnTo>
                    <a:pt x="4734" y="34"/>
                  </a:lnTo>
                  <a:lnTo>
                    <a:pt x="4510" y="64"/>
                  </a:lnTo>
                  <a:lnTo>
                    <a:pt x="4284" y="90"/>
                  </a:lnTo>
                  <a:lnTo>
                    <a:pt x="4060" y="114"/>
                  </a:lnTo>
                  <a:lnTo>
                    <a:pt x="3836" y="132"/>
                  </a:lnTo>
                  <a:lnTo>
                    <a:pt x="3614" y="146"/>
                  </a:lnTo>
                  <a:lnTo>
                    <a:pt x="3392" y="158"/>
                  </a:lnTo>
                  <a:lnTo>
                    <a:pt x="3174" y="166"/>
                  </a:lnTo>
                  <a:lnTo>
                    <a:pt x="2960" y="172"/>
                  </a:lnTo>
                  <a:lnTo>
                    <a:pt x="2748" y="174"/>
                  </a:lnTo>
                  <a:lnTo>
                    <a:pt x="2542" y="174"/>
                  </a:lnTo>
                  <a:lnTo>
                    <a:pt x="2338" y="174"/>
                  </a:lnTo>
                  <a:lnTo>
                    <a:pt x="2140" y="170"/>
                  </a:lnTo>
                  <a:lnTo>
                    <a:pt x="1948" y="164"/>
                  </a:lnTo>
                  <a:lnTo>
                    <a:pt x="1762" y="156"/>
                  </a:lnTo>
                  <a:lnTo>
                    <a:pt x="1582" y="148"/>
                  </a:lnTo>
                  <a:lnTo>
                    <a:pt x="1410" y="138"/>
                  </a:lnTo>
                  <a:lnTo>
                    <a:pt x="1244" y="128"/>
                  </a:lnTo>
                  <a:lnTo>
                    <a:pt x="1088" y="116"/>
                  </a:lnTo>
                  <a:lnTo>
                    <a:pt x="938" y="104"/>
                  </a:lnTo>
                  <a:lnTo>
                    <a:pt x="668" y="78"/>
                  </a:lnTo>
                  <a:lnTo>
                    <a:pt x="438" y="54"/>
                  </a:lnTo>
                  <a:lnTo>
                    <a:pt x="254" y="34"/>
                  </a:lnTo>
                  <a:lnTo>
                    <a:pt x="116" y="16"/>
                  </a:lnTo>
                  <a:lnTo>
                    <a:pt x="0" y="0"/>
                  </a:lnTo>
                  <a:lnTo>
                    <a:pt x="0" y="0"/>
                  </a:lnTo>
                  <a:close/>
                </a:path>
              </a:pathLst>
            </a:custGeom>
            <a:solidFill>
              <a:schemeClr val="bg1"/>
            </a:solidFill>
            <a:ln>
              <a:noFill/>
            </a:ln>
          </p:spPr>
        </p:sp>
        <p:sp>
          <p:nvSpPr>
            <p:cNvPr id="22" name="Freeform 5"/>
            <p:cNvSpPr/>
            <p:nvPr/>
          </p:nvSpPr>
          <p:spPr bwMode="gray">
            <a:xfrm rot="15687606">
              <a:off x="2769747" y="1458373"/>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a:spLocks noEditPoints="1"/>
            </p:cNvSpPr>
            <p:nvPr/>
          </p:nvSpPr>
          <p:spPr bwMode="gray">
            <a:xfrm>
              <a:off x="0" y="0"/>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sp>
      </p:grpSp>
      <p:sp>
        <p:nvSpPr>
          <p:cNvPr id="2" name="Title 1"/>
          <p:cNvSpPr>
            <a:spLocks noGrp="1"/>
          </p:cNvSpPr>
          <p:nvPr>
            <p:ph type="title"/>
          </p:nvPr>
        </p:nvSpPr>
        <p:spPr>
          <a:xfrm>
            <a:off x="866440" y="1447800"/>
            <a:ext cx="2712590" cy="1495588"/>
          </a:xfrm>
        </p:spPr>
        <p:txBody>
          <a:bodyPr anchor="b"/>
          <a:lstStyle>
            <a:lvl1pPr algn="l">
              <a:defRPr sz="2400" b="0"/>
            </a:lvl1pPr>
          </a:lstStyle>
          <a:p>
            <a:r>
              <a:rPr lang="fr-FR" smtClean="0"/>
              <a:t>Modifiez le style du titre</a:t>
            </a:r>
            <a:endParaRPr lang="en-US" dirty="0"/>
          </a:p>
        </p:txBody>
      </p:sp>
      <p:sp>
        <p:nvSpPr>
          <p:cNvPr id="3" name="Content Placeholder 2"/>
          <p:cNvSpPr>
            <a:spLocks noGrp="1"/>
          </p:cNvSpPr>
          <p:nvPr>
            <p:ph idx="1"/>
          </p:nvPr>
        </p:nvSpPr>
        <p:spPr>
          <a:xfrm>
            <a:off x="4568927" y="1447800"/>
            <a:ext cx="3632850" cy="4572000"/>
          </a:xfrm>
        </p:spPr>
        <p:txBody>
          <a:bodyPr anchor="ctr">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Text Placeholder 3"/>
          <p:cNvSpPr>
            <a:spLocks noGrp="1"/>
          </p:cNvSpPr>
          <p:nvPr>
            <p:ph type="body" sz="half" idx="2"/>
          </p:nvPr>
        </p:nvSpPr>
        <p:spPr bwMode="gray">
          <a:xfrm>
            <a:off x="866441" y="3086845"/>
            <a:ext cx="2712589" cy="2933701"/>
          </a:xfrm>
        </p:spPr>
        <p:txBody>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Date Placeholder 4"/>
          <p:cNvSpPr>
            <a:spLocks noGrp="1"/>
          </p:cNvSpPr>
          <p:nvPr>
            <p:ph type="dt" sz="half" idx="10"/>
          </p:nvPr>
        </p:nvSpPr>
        <p:spPr/>
        <p:txBody>
          <a:bodyPr/>
          <a:lstStyle/>
          <a:p>
            <a:endParaRPr lang="en-US" altLang="ja-JP"/>
          </a:p>
        </p:txBody>
      </p:sp>
      <p:sp>
        <p:nvSpPr>
          <p:cNvPr id="6" name="Footer Placeholder 5"/>
          <p:cNvSpPr>
            <a:spLocks noGrp="1"/>
          </p:cNvSpPr>
          <p:nvPr>
            <p:ph type="ftr" sz="quarter" idx="11"/>
          </p:nvPr>
        </p:nvSpPr>
        <p:spPr/>
        <p:txBody>
          <a:bodyPr/>
          <a:lstStyle/>
          <a:p>
            <a:r>
              <a:rPr lang="en-US" dirty="0"/>
              <a:t>
              </a:t>
            </a:r>
          </a:p>
        </p:txBody>
      </p:sp>
      <p:sp>
        <p:nvSpPr>
          <p:cNvPr id="9" name="Rectangle 8"/>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a:xfrm>
            <a:off x="7678616" y="295730"/>
            <a:ext cx="791308" cy="767687"/>
          </a:xfrm>
          <a:prstGeom prst="rect">
            <a:avLst/>
          </a:prstGeom>
        </p:spPr>
        <p:txBody>
          <a:bodyPr/>
          <a:lstStyle>
            <a:lvl1pPr algn="ctr">
              <a:defRPr sz="2800"/>
            </a:lvl1pPr>
          </a:lstStyle>
          <a:p>
            <a:fld id="{CD4A8942-F45D-432F-8DE2-D328B8660067}" type="slidenum">
              <a:rPr lang="ar-SA" altLang="ja-JP" smtClean="0"/>
              <a:pPr/>
              <a:t>‹N°›</a:t>
            </a:fld>
            <a:endParaRPr lang="en-US" altLang="ja-JP"/>
          </a:p>
        </p:txBody>
      </p:sp>
    </p:spTree>
    <p:extLst>
      <p:ext uri="{BB962C8B-B14F-4D97-AF65-F5344CB8AC3E}">
        <p14:creationId xmlns:p14="http://schemas.microsoft.com/office/powerpoint/2010/main" val="3205416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 avec légende">
    <p:spTree>
      <p:nvGrpSpPr>
        <p:cNvPr id="1" name=""/>
        <p:cNvGrpSpPr/>
        <p:nvPr/>
      </p:nvGrpSpPr>
      <p:grpSpPr>
        <a:xfrm>
          <a:off x="0" y="0"/>
          <a:ext cx="0" cy="0"/>
          <a:chOff x="0" y="0"/>
          <a:chExt cx="0" cy="0"/>
        </a:xfrm>
      </p:grpSpPr>
      <p:grpSp>
        <p:nvGrpSpPr>
          <p:cNvPr id="8" name="Group 7"/>
          <p:cNvGrpSpPr/>
          <p:nvPr/>
        </p:nvGrpSpPr>
        <p:grpSpPr>
          <a:xfrm>
            <a:off x="-1588" y="0"/>
            <a:ext cx="9145588" cy="6860798"/>
            <a:chOff x="-1588" y="0"/>
            <a:chExt cx="9145588" cy="6860798"/>
          </a:xfrm>
        </p:grpSpPr>
        <p:sp>
          <p:nvSpPr>
            <p:cNvPr id="13" name="Rectangle 12"/>
            <p:cNvSpPr/>
            <p:nvPr/>
          </p:nvSpPr>
          <p:spPr>
            <a:xfrm>
              <a:off x="0" y="0"/>
              <a:ext cx="9118832"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rcRect/>
              <a:stretch>
                <a:fillRect l="-16713" r="-16989"/>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5689832" y="0"/>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6299432" y="5870198"/>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5283673" y="402165"/>
              <a:ext cx="3465769"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bwMode="gray">
            <a:xfrm rot="16200000">
              <a:off x="2852610" y="1765596"/>
              <a:ext cx="5995993" cy="3326809"/>
            </a:xfrm>
            <a:custGeom>
              <a:avLst/>
              <a:gdLst/>
              <a:ahLst/>
              <a:cxnLst/>
              <a:rect l="0" t="0" r="r" b="b"/>
              <a:pathLst>
                <a:path w="4960" h="2752">
                  <a:moveTo>
                    <a:pt x="0" y="0"/>
                  </a:moveTo>
                  <a:lnTo>
                    <a:pt x="0" y="324"/>
                  </a:lnTo>
                  <a:lnTo>
                    <a:pt x="0" y="1992"/>
                  </a:lnTo>
                  <a:lnTo>
                    <a:pt x="0" y="2752"/>
                  </a:lnTo>
                  <a:lnTo>
                    <a:pt x="4960" y="2752"/>
                  </a:lnTo>
                  <a:lnTo>
                    <a:pt x="4960" y="1992"/>
                  </a:lnTo>
                  <a:lnTo>
                    <a:pt x="4960" y="324"/>
                  </a:lnTo>
                  <a:lnTo>
                    <a:pt x="4960" y="0"/>
                  </a:lnTo>
                  <a:lnTo>
                    <a:pt x="4960" y="0"/>
                  </a:lnTo>
                  <a:lnTo>
                    <a:pt x="4734" y="34"/>
                  </a:lnTo>
                  <a:lnTo>
                    <a:pt x="4510" y="64"/>
                  </a:lnTo>
                  <a:lnTo>
                    <a:pt x="4284" y="90"/>
                  </a:lnTo>
                  <a:lnTo>
                    <a:pt x="4060" y="114"/>
                  </a:lnTo>
                  <a:lnTo>
                    <a:pt x="3836" y="132"/>
                  </a:lnTo>
                  <a:lnTo>
                    <a:pt x="3614" y="146"/>
                  </a:lnTo>
                  <a:lnTo>
                    <a:pt x="3392" y="158"/>
                  </a:lnTo>
                  <a:lnTo>
                    <a:pt x="3174" y="166"/>
                  </a:lnTo>
                  <a:lnTo>
                    <a:pt x="2960" y="172"/>
                  </a:lnTo>
                  <a:lnTo>
                    <a:pt x="2748" y="174"/>
                  </a:lnTo>
                  <a:lnTo>
                    <a:pt x="2542" y="174"/>
                  </a:lnTo>
                  <a:lnTo>
                    <a:pt x="2338" y="174"/>
                  </a:lnTo>
                  <a:lnTo>
                    <a:pt x="2140" y="170"/>
                  </a:lnTo>
                  <a:lnTo>
                    <a:pt x="1948" y="164"/>
                  </a:lnTo>
                  <a:lnTo>
                    <a:pt x="1762" y="156"/>
                  </a:lnTo>
                  <a:lnTo>
                    <a:pt x="1582" y="148"/>
                  </a:lnTo>
                  <a:lnTo>
                    <a:pt x="1410" y="138"/>
                  </a:lnTo>
                  <a:lnTo>
                    <a:pt x="1244" y="128"/>
                  </a:lnTo>
                  <a:lnTo>
                    <a:pt x="1088" y="116"/>
                  </a:lnTo>
                  <a:lnTo>
                    <a:pt x="938" y="104"/>
                  </a:lnTo>
                  <a:lnTo>
                    <a:pt x="668" y="78"/>
                  </a:lnTo>
                  <a:lnTo>
                    <a:pt x="438" y="54"/>
                  </a:lnTo>
                  <a:lnTo>
                    <a:pt x="254" y="34"/>
                  </a:lnTo>
                  <a:lnTo>
                    <a:pt x="116" y="16"/>
                  </a:lnTo>
                  <a:lnTo>
                    <a:pt x="0" y="0"/>
                  </a:lnTo>
                  <a:lnTo>
                    <a:pt x="0" y="0"/>
                  </a:lnTo>
                  <a:close/>
                </a:path>
              </a:pathLst>
            </a:custGeom>
            <a:solidFill>
              <a:schemeClr val="bg1"/>
            </a:solidFill>
            <a:ln>
              <a:noFill/>
            </a:ln>
          </p:spPr>
        </p:sp>
        <p:sp>
          <p:nvSpPr>
            <p:cNvPr id="24" name="Freeform 5"/>
            <p:cNvSpPr/>
            <p:nvPr/>
          </p:nvSpPr>
          <p:spPr bwMode="gray">
            <a:xfrm rot="15687606">
              <a:off x="3074559" y="1458373"/>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a:spLocks noEditPoints="1"/>
            </p:cNvSpPr>
            <p:nvPr/>
          </p:nvSpPr>
          <p:spPr bwMode="gray">
            <a:xfrm>
              <a:off x="0" y="0"/>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sp>
      </p:grpSp>
      <p:sp>
        <p:nvSpPr>
          <p:cNvPr id="2" name="Title 1"/>
          <p:cNvSpPr>
            <a:spLocks noGrp="1"/>
          </p:cNvSpPr>
          <p:nvPr>
            <p:ph type="title"/>
          </p:nvPr>
        </p:nvSpPr>
        <p:spPr>
          <a:xfrm>
            <a:off x="866440" y="1381390"/>
            <a:ext cx="2987089" cy="1574808"/>
          </a:xfrm>
        </p:spPr>
        <p:txBody>
          <a:bodyPr anchor="b">
            <a:normAutofit/>
          </a:bodyPr>
          <a:lstStyle>
            <a:lvl1pPr algn="l">
              <a:defRPr sz="2400" b="0"/>
            </a:lvl1pPr>
          </a:lstStyle>
          <a:p>
            <a:r>
              <a:rPr lang="fr-FR" smtClean="0"/>
              <a:t>Modifiez le style du titre</a:t>
            </a:r>
            <a:endParaRPr lang="en-US" dirty="0"/>
          </a:p>
        </p:txBody>
      </p:sp>
      <p:sp>
        <p:nvSpPr>
          <p:cNvPr id="3" name="Picture Placeholder 2"/>
          <p:cNvSpPr>
            <a:spLocks noGrp="1" noChangeAspect="1"/>
          </p:cNvSpPr>
          <p:nvPr>
            <p:ph type="pic" idx="1"/>
          </p:nvPr>
        </p:nvSpPr>
        <p:spPr>
          <a:xfrm>
            <a:off x="4722909" y="1320800"/>
            <a:ext cx="2791102" cy="42164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smtClean="0"/>
              <a:t>Cliquez sur l'icône pour ajouter une image</a:t>
            </a:r>
            <a:endParaRPr lang="en-US" dirty="0"/>
          </a:p>
        </p:txBody>
      </p:sp>
      <p:sp>
        <p:nvSpPr>
          <p:cNvPr id="4" name="Text Placeholder 3"/>
          <p:cNvSpPr>
            <a:spLocks noGrp="1"/>
          </p:cNvSpPr>
          <p:nvPr>
            <p:ph type="body" sz="half" idx="2"/>
          </p:nvPr>
        </p:nvSpPr>
        <p:spPr>
          <a:xfrm>
            <a:off x="866440" y="3086100"/>
            <a:ext cx="2987089" cy="2451100"/>
          </a:xfrm>
        </p:spPr>
        <p:txBody>
          <a:bodyPr>
            <a:normAutofit/>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Date Placeholder 4"/>
          <p:cNvSpPr>
            <a:spLocks noGrp="1"/>
          </p:cNvSpPr>
          <p:nvPr>
            <p:ph type="dt" sz="half" idx="10"/>
          </p:nvPr>
        </p:nvSpPr>
        <p:spPr/>
        <p:txBody>
          <a:bodyPr/>
          <a:lstStyle/>
          <a:p>
            <a:endParaRPr lang="en-US" altLang="ja-JP"/>
          </a:p>
        </p:txBody>
      </p:sp>
      <p:sp>
        <p:nvSpPr>
          <p:cNvPr id="6" name="Footer Placeholder 5"/>
          <p:cNvSpPr>
            <a:spLocks noGrp="1"/>
          </p:cNvSpPr>
          <p:nvPr>
            <p:ph type="ftr" sz="quarter" idx="11"/>
          </p:nvPr>
        </p:nvSpPr>
        <p:spPr/>
        <p:txBody>
          <a:bodyPr/>
          <a:lstStyle/>
          <a:p>
            <a:r>
              <a:rPr lang="en-US" dirty="0"/>
              <a:t>
              </a:t>
            </a:r>
          </a:p>
        </p:txBody>
      </p:sp>
      <p:sp>
        <p:nvSpPr>
          <p:cNvPr id="10" name="Rectangle 9"/>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a:xfrm>
            <a:off x="7678616" y="295730"/>
            <a:ext cx="791308" cy="767687"/>
          </a:xfrm>
          <a:prstGeom prst="rect">
            <a:avLst/>
          </a:prstGeom>
        </p:spPr>
        <p:txBody>
          <a:bodyPr/>
          <a:lstStyle>
            <a:lvl1pPr algn="ctr">
              <a:defRPr sz="2800"/>
            </a:lvl1pPr>
          </a:lstStyle>
          <a:p>
            <a:fld id="{08CE3BD7-4A5B-482D-8807-19246834B713}" type="slidenum">
              <a:rPr lang="ar-SA" altLang="ja-JP" smtClean="0"/>
              <a:pPr/>
              <a:t>‹N°›</a:t>
            </a:fld>
            <a:endParaRPr lang="en-US" altLang="ja-JP"/>
          </a:p>
        </p:txBody>
      </p:sp>
    </p:spTree>
    <p:extLst>
      <p:ext uri="{BB962C8B-B14F-4D97-AF65-F5344CB8AC3E}">
        <p14:creationId xmlns:p14="http://schemas.microsoft.com/office/powerpoint/2010/main" val="32074545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6" name="Group 5"/>
          <p:cNvGrpSpPr/>
          <p:nvPr/>
        </p:nvGrpSpPr>
        <p:grpSpPr>
          <a:xfrm>
            <a:off x="-1588" y="0"/>
            <a:ext cx="9145588" cy="6860798"/>
            <a:chOff x="-1588" y="0"/>
            <a:chExt cx="9145588" cy="6860798"/>
          </a:xfrm>
        </p:grpSpPr>
        <p:sp>
          <p:nvSpPr>
            <p:cNvPr id="14" name="Rectangle 13"/>
            <p:cNvSpPr/>
            <p:nvPr/>
          </p:nvSpPr>
          <p:spPr>
            <a:xfrm>
              <a:off x="0" y="0"/>
              <a:ext cx="9118832" cy="6858000"/>
            </a:xfrm>
            <a:prstGeom prst="rect">
              <a:avLst/>
            </a:prstGeom>
            <a:blipFill>
              <a:blip r:embed="rId19">
                <a:duotone>
                  <a:schemeClr val="dk2">
                    <a:shade val="69000"/>
                    <a:hueMod val="91000"/>
                    <a:satMod val="164000"/>
                    <a:lumMod val="74000"/>
                  </a:schemeClr>
                  <a:schemeClr val="dk2">
                    <a:hueMod val="124000"/>
                    <a:satMod val="140000"/>
                    <a:lumMod val="142000"/>
                  </a:schemeClr>
                </a:duotone>
              </a:blip>
              <a:srcRect/>
              <a:stretch>
                <a:fillRect l="-16713" r="-16989"/>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Oval 20"/>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5689832" y="0"/>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6299432" y="5870198"/>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Freeform 5"/>
            <p:cNvSpPr/>
            <p:nvPr/>
          </p:nvSpPr>
          <p:spPr bwMode="gray">
            <a:xfrm rot="21010068">
              <a:off x="6359946" y="1790293"/>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25" name="Freeform 24"/>
            <p:cNvSpPr/>
            <p:nvPr/>
          </p:nvSpPr>
          <p:spPr bwMode="gray">
            <a:xfrm>
              <a:off x="485023" y="1856450"/>
              <a:ext cx="8173954" cy="4535226"/>
            </a:xfrm>
            <a:custGeom>
              <a:avLst/>
              <a:gdLst/>
              <a:ahLst/>
              <a:cxnLst/>
              <a:rect l="0" t="0" r="r" b="b"/>
              <a:pathLst>
                <a:path w="4960" h="2752">
                  <a:moveTo>
                    <a:pt x="0" y="0"/>
                  </a:moveTo>
                  <a:lnTo>
                    <a:pt x="0" y="324"/>
                  </a:lnTo>
                  <a:lnTo>
                    <a:pt x="0" y="1992"/>
                  </a:lnTo>
                  <a:lnTo>
                    <a:pt x="0" y="2752"/>
                  </a:lnTo>
                  <a:lnTo>
                    <a:pt x="4960" y="2752"/>
                  </a:lnTo>
                  <a:lnTo>
                    <a:pt x="4960" y="1992"/>
                  </a:lnTo>
                  <a:lnTo>
                    <a:pt x="4960" y="324"/>
                  </a:lnTo>
                  <a:lnTo>
                    <a:pt x="4960" y="0"/>
                  </a:lnTo>
                  <a:lnTo>
                    <a:pt x="4960" y="0"/>
                  </a:lnTo>
                  <a:lnTo>
                    <a:pt x="4734" y="34"/>
                  </a:lnTo>
                  <a:lnTo>
                    <a:pt x="4510" y="64"/>
                  </a:lnTo>
                  <a:lnTo>
                    <a:pt x="4284" y="90"/>
                  </a:lnTo>
                  <a:lnTo>
                    <a:pt x="4060" y="114"/>
                  </a:lnTo>
                  <a:lnTo>
                    <a:pt x="3836" y="132"/>
                  </a:lnTo>
                  <a:lnTo>
                    <a:pt x="3614" y="146"/>
                  </a:lnTo>
                  <a:lnTo>
                    <a:pt x="3392" y="158"/>
                  </a:lnTo>
                  <a:lnTo>
                    <a:pt x="3174" y="166"/>
                  </a:lnTo>
                  <a:lnTo>
                    <a:pt x="2960" y="172"/>
                  </a:lnTo>
                  <a:lnTo>
                    <a:pt x="2748" y="174"/>
                  </a:lnTo>
                  <a:lnTo>
                    <a:pt x="2542" y="174"/>
                  </a:lnTo>
                  <a:lnTo>
                    <a:pt x="2338" y="174"/>
                  </a:lnTo>
                  <a:lnTo>
                    <a:pt x="2140" y="170"/>
                  </a:lnTo>
                  <a:lnTo>
                    <a:pt x="1948" y="164"/>
                  </a:lnTo>
                  <a:lnTo>
                    <a:pt x="1762" y="156"/>
                  </a:lnTo>
                  <a:lnTo>
                    <a:pt x="1582" y="148"/>
                  </a:lnTo>
                  <a:lnTo>
                    <a:pt x="1410" y="138"/>
                  </a:lnTo>
                  <a:lnTo>
                    <a:pt x="1244" y="128"/>
                  </a:lnTo>
                  <a:lnTo>
                    <a:pt x="1088" y="116"/>
                  </a:lnTo>
                  <a:lnTo>
                    <a:pt x="938" y="104"/>
                  </a:lnTo>
                  <a:lnTo>
                    <a:pt x="668" y="78"/>
                  </a:lnTo>
                  <a:lnTo>
                    <a:pt x="438" y="54"/>
                  </a:lnTo>
                  <a:lnTo>
                    <a:pt x="254" y="34"/>
                  </a:lnTo>
                  <a:lnTo>
                    <a:pt x="116" y="16"/>
                  </a:lnTo>
                  <a:lnTo>
                    <a:pt x="0" y="0"/>
                  </a:lnTo>
                  <a:lnTo>
                    <a:pt x="0" y="0"/>
                  </a:lnTo>
                  <a:close/>
                </a:path>
              </a:pathLst>
            </a:custGeom>
            <a:solidFill>
              <a:schemeClr val="bg1"/>
            </a:solidFill>
            <a:ln>
              <a:noFill/>
            </a:ln>
          </p:spPr>
        </p:sp>
        <p:sp>
          <p:nvSpPr>
            <p:cNvPr id="10" name="Freeform 5"/>
            <p:cNvSpPr>
              <a:spLocks noEditPoints="1"/>
            </p:cNvSpPr>
            <p:nvPr/>
          </p:nvSpPr>
          <p:spPr bwMode="gray">
            <a:xfrm>
              <a:off x="0" y="0"/>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sp>
      </p:grpSp>
      <p:sp>
        <p:nvSpPr>
          <p:cNvPr id="2" name="Title Placeholder 1"/>
          <p:cNvSpPr>
            <a:spLocks noGrp="1"/>
          </p:cNvSpPr>
          <p:nvPr>
            <p:ph type="title"/>
          </p:nvPr>
        </p:nvSpPr>
        <p:spPr bwMode="gray">
          <a:xfrm>
            <a:off x="866440" y="927099"/>
            <a:ext cx="6345260" cy="709865"/>
          </a:xfrm>
          <a:prstGeom prst="rect">
            <a:avLst/>
          </a:prstGeom>
        </p:spPr>
        <p:txBody>
          <a:bodyPr vert="horz" lIns="91440" tIns="45720" rIns="91440" bIns="45720" rtlCol="0" anchor="ctr">
            <a:noAutofit/>
          </a:bodyPr>
          <a:lstStyle/>
          <a:p>
            <a:r>
              <a:rPr lang="fr-FR" smtClean="0"/>
              <a:t>Modifiez le style du titre</a:t>
            </a:r>
            <a:endParaRPr lang="en-US" dirty="0"/>
          </a:p>
        </p:txBody>
      </p:sp>
      <p:sp>
        <p:nvSpPr>
          <p:cNvPr id="3" name="Text Placeholder 2"/>
          <p:cNvSpPr>
            <a:spLocks noGrp="1"/>
          </p:cNvSpPr>
          <p:nvPr>
            <p:ph type="body" idx="1"/>
          </p:nvPr>
        </p:nvSpPr>
        <p:spPr>
          <a:xfrm>
            <a:off x="864382" y="2489200"/>
            <a:ext cx="6345260" cy="3530600"/>
          </a:xfrm>
          <a:prstGeom prst="rect">
            <a:avLst/>
          </a:prstGeom>
        </p:spPr>
        <p:txBody>
          <a:bodyPr vert="horz" lIns="91440" tIns="45720" rIns="91440" bIns="45720" rtlCol="0">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2"/>
          </p:nvPr>
        </p:nvSpPr>
        <p:spPr>
          <a:xfrm>
            <a:off x="7574443" y="6365498"/>
            <a:ext cx="990599" cy="228659"/>
          </a:xfrm>
          <a:prstGeom prst="rect">
            <a:avLst/>
          </a:prstGeom>
        </p:spPr>
        <p:txBody>
          <a:bodyPr vert="horz" lIns="91440" tIns="45720" rIns="91440" bIns="45720" rtlCol="0" anchor="b"/>
          <a:lstStyle>
            <a:lvl1pPr algn="r">
              <a:defRPr sz="900" b="1" i="0">
                <a:solidFill>
                  <a:schemeClr val="accent1"/>
                </a:solidFill>
              </a:defRPr>
            </a:lvl1pPr>
          </a:lstStyle>
          <a:p>
            <a:endParaRPr lang="en-US" altLang="ja-JP"/>
          </a:p>
        </p:txBody>
      </p:sp>
      <p:sp>
        <p:nvSpPr>
          <p:cNvPr id="5" name="Footer Placeholder 4"/>
          <p:cNvSpPr>
            <a:spLocks noGrp="1"/>
          </p:cNvSpPr>
          <p:nvPr>
            <p:ph type="ftr" sz="quarter" idx="3"/>
          </p:nvPr>
        </p:nvSpPr>
        <p:spPr>
          <a:xfrm>
            <a:off x="590843" y="6365497"/>
            <a:ext cx="3859795" cy="228660"/>
          </a:xfrm>
          <a:prstGeom prst="rect">
            <a:avLst/>
          </a:prstGeom>
        </p:spPr>
        <p:txBody>
          <a:bodyPr vert="horz" lIns="91440" tIns="45720" rIns="91440" bIns="45720" rtlCol="0" anchor="b"/>
          <a:lstStyle>
            <a:lvl1pPr algn="l">
              <a:defRPr sz="900" b="1" i="0">
                <a:solidFill>
                  <a:schemeClr val="accent1"/>
                </a:solidFill>
              </a:defRPr>
            </a:lvl1pPr>
          </a:lstStyle>
          <a:p>
            <a:r>
              <a:rPr lang="en-US" dirty="0"/>
              <a:t>
              </a:t>
            </a:r>
          </a:p>
        </p:txBody>
      </p:sp>
      <p:sp>
        <p:nvSpPr>
          <p:cNvPr id="26" name="Rectangle 25"/>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8" name="Slide Number Placeholder 5"/>
          <p:cNvSpPr>
            <a:spLocks noGrp="1"/>
          </p:cNvSpPr>
          <p:nvPr>
            <p:ph type="sldNum" sz="quarter" idx="4"/>
          </p:nvPr>
        </p:nvSpPr>
        <p:spPr bwMode="gray">
          <a:xfrm>
            <a:off x="7678616" y="295730"/>
            <a:ext cx="791308" cy="767687"/>
          </a:xfrm>
          <a:prstGeom prst="rect">
            <a:avLst/>
          </a:prstGeom>
        </p:spPr>
        <p:txBody>
          <a:bodyPr anchor="b"/>
          <a:lstStyle>
            <a:lvl1pPr algn="ctr">
              <a:defRPr sz="2800">
                <a:solidFill>
                  <a:schemeClr val="bg1"/>
                </a:solidFill>
              </a:defRPr>
            </a:lvl1pPr>
          </a:lstStyle>
          <a:p>
            <a:fld id="{A920675F-2081-455F-9841-DE9682440950}" type="slidenum">
              <a:rPr lang="ar-SA" altLang="ja-JP" smtClean="0"/>
              <a:pPr/>
              <a:t>‹N°›</a:t>
            </a:fld>
            <a:endParaRPr lang="en-US" altLang="ja-JP"/>
          </a:p>
        </p:txBody>
      </p:sp>
    </p:spTree>
    <p:extLst>
      <p:ext uri="{BB962C8B-B14F-4D97-AF65-F5344CB8AC3E}">
        <p14:creationId xmlns:p14="http://schemas.microsoft.com/office/powerpoint/2010/main" val="361337033"/>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 id="2147483676" r:id="rId14"/>
    <p:sldLayoutId id="2147483677" r:id="rId15"/>
    <p:sldLayoutId id="2147483678" r:id="rId16"/>
    <p:sldLayoutId id="2147483679" r:id="rId17"/>
  </p:sldLayoutIdLst>
  <p:txStyles>
    <p:titleStyle>
      <a:lvl1pPr algn="l" defTabSz="457200" rtl="0" eaLnBrk="1" latinLnBrk="0" hangingPunct="1">
        <a:spcBef>
          <a:spcPct val="0"/>
        </a:spcBef>
        <a:buNone/>
        <a:defRPr sz="3200" b="0" i="0" kern="1200">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685800" indent="-283464"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96012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23444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150876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18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0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225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24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media1.m4a"/><Relationship Id="rId2" Type="http://schemas.microsoft.com/office/2007/relationships/media" Target="../media/media1.m4a"/><Relationship Id="rId1" Type="http://schemas.openxmlformats.org/officeDocument/2006/relationships/tags" Target="../tags/tag1.xml"/><Relationship Id="rId5" Type="http://schemas.openxmlformats.org/officeDocument/2006/relationships/image" Target="../media/image2.png"/><Relationship Id="rId4"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2.png"/><Relationship Id="rId5" Type="http://schemas.openxmlformats.org/officeDocument/2006/relationships/image" Target="../media/image6.wmf"/><Relationship Id="rId4" Type="http://schemas.openxmlformats.org/officeDocument/2006/relationships/image" Target="../media/image5.gif"/></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2.png"/><Relationship Id="rId4" Type="http://schemas.openxmlformats.org/officeDocument/2006/relationships/notesSlide" Target="../notesSlides/notesSlide4.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audio" Target="../media/media2.m4a"/><Relationship Id="rId2" Type="http://schemas.microsoft.com/office/2007/relationships/media" Target="../media/media2.m4a"/><Relationship Id="rId1" Type="http://schemas.openxmlformats.org/officeDocument/2006/relationships/tags" Target="../tags/tag2.xml"/><Relationship Id="rId6" Type="http://schemas.openxmlformats.org/officeDocument/2006/relationships/image" Target="../media/image2.png"/><Relationship Id="rId5" Type="http://schemas.openxmlformats.org/officeDocument/2006/relationships/notesSlide" Target="../notesSlides/notesSlide1.xml"/><Relationship Id="rId4"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2.png"/><Relationship Id="rId5" Type="http://schemas.openxmlformats.org/officeDocument/2006/relationships/image" Target="../media/image4.wmf"/><Relationship Id="rId4" Type="http://schemas.openxmlformats.org/officeDocument/2006/relationships/image" Target="../media/image3.wmf"/></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slideLayout" Target="../slideLayouts/slideLayout7.xml"/><Relationship Id="rId7" Type="http://schemas.openxmlformats.org/officeDocument/2006/relationships/diagramColors" Target="../diagrams/colors1.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audio" Target="../media/media7.m4a"/><Relationship Id="rId2" Type="http://schemas.microsoft.com/office/2007/relationships/media" Target="../media/media7.m4a"/><Relationship Id="rId1" Type="http://schemas.openxmlformats.org/officeDocument/2006/relationships/tags" Target="../tags/tag3.xml"/><Relationship Id="rId6" Type="http://schemas.openxmlformats.org/officeDocument/2006/relationships/image" Target="../media/image2.png"/><Relationship Id="rId5" Type="http://schemas.openxmlformats.org/officeDocument/2006/relationships/notesSlide" Target="../notesSlides/notesSlide2.xml"/><Relationship Id="rId4"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audio" Target="../media/media9.m4a"/><Relationship Id="rId2" Type="http://schemas.microsoft.com/office/2007/relationships/media" Target="../media/media9.m4a"/><Relationship Id="rId1" Type="http://schemas.openxmlformats.org/officeDocument/2006/relationships/tags" Target="../tags/tag4.xml"/><Relationship Id="rId6" Type="http://schemas.openxmlformats.org/officeDocument/2006/relationships/image" Target="../media/image2.png"/><Relationship Id="rId5" Type="http://schemas.openxmlformats.org/officeDocument/2006/relationships/notesSlide" Target="../notesSlides/notesSlide3.xml"/><Relationship Id="rId4"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Rectangle 4"/>
          <p:cNvSpPr>
            <a:spLocks noGrp="1" noChangeArrowheads="1"/>
          </p:cNvSpPr>
          <p:nvPr>
            <p:ph type="ctrTitle"/>
          </p:nvPr>
        </p:nvSpPr>
        <p:spPr>
          <a:xfrm>
            <a:off x="1994257" y="3574596"/>
            <a:ext cx="4968875" cy="1295400"/>
          </a:xfrm>
        </p:spPr>
        <p:txBody>
          <a:bodyPr>
            <a:normAutofit fontScale="90000"/>
          </a:bodyPr>
          <a:lstStyle/>
          <a:p>
            <a:pPr algn="ctr" rtl="1"/>
            <a:r>
              <a:rPr lang="ar-DZ" altLang="ja-JP" dirty="0" smtClean="0">
                <a:latin typeface="Estrangelo Edessa" pitchFamily="66"/>
                <a:cs typeface="Arial" charset="0"/>
              </a:rPr>
              <a:t>المحاضرة الثانية1-2:  ماهية التنظيم</a:t>
            </a:r>
            <a:endParaRPr lang="en-US" altLang="ja-JP" sz="4000" i="1" dirty="0"/>
          </a:p>
        </p:txBody>
      </p:sp>
      <p:sp>
        <p:nvSpPr>
          <p:cNvPr id="3077" name="Rectangle 5"/>
          <p:cNvSpPr>
            <a:spLocks noGrp="1" noChangeArrowheads="1"/>
          </p:cNvSpPr>
          <p:nvPr>
            <p:ph type="subTitle" idx="1"/>
          </p:nvPr>
        </p:nvSpPr>
        <p:spPr>
          <a:xfrm>
            <a:off x="1943893" y="4920634"/>
            <a:ext cx="5256213" cy="906666"/>
          </a:xfrm>
        </p:spPr>
        <p:txBody>
          <a:bodyPr>
            <a:noAutofit/>
          </a:bodyPr>
          <a:lstStyle/>
          <a:p>
            <a:pPr algn="ctr"/>
            <a:r>
              <a:rPr lang="ar-DZ" altLang="ja-JP" sz="2600" b="1" i="1" dirty="0" smtClean="0">
                <a:solidFill>
                  <a:schemeClr val="bg1"/>
                </a:solidFill>
                <a:latin typeface="Garamond" pitchFamily="18" charset="0"/>
                <a:cs typeface="Arial" charset="0"/>
              </a:rPr>
              <a:t>إعداد: الدكتورة غربي وهيبة</a:t>
            </a:r>
          </a:p>
          <a:p>
            <a:pPr algn="ctr"/>
            <a:endParaRPr lang="en-US" altLang="ja-JP" sz="2600" b="1" i="1" dirty="0">
              <a:solidFill>
                <a:schemeClr val="bg1"/>
              </a:solidFill>
              <a:latin typeface="Garamond" pitchFamily="18" charset="0"/>
              <a:cs typeface="Arial" charset="0"/>
            </a:endParaRPr>
          </a:p>
        </p:txBody>
      </p:sp>
      <p:sp>
        <p:nvSpPr>
          <p:cNvPr id="4" name="Rectangle 5"/>
          <p:cNvSpPr txBox="1">
            <a:spLocks noChangeArrowheads="1"/>
          </p:cNvSpPr>
          <p:nvPr/>
        </p:nvSpPr>
        <p:spPr>
          <a:xfrm>
            <a:off x="1757286" y="2375300"/>
            <a:ext cx="5442820" cy="695325"/>
          </a:xfrm>
          <a:prstGeom prst="rect">
            <a:avLst/>
          </a:prstGeom>
        </p:spPr>
        <p:txBody>
          <a:bodyPr vert="horz" lIns="91440" tIns="45720" rIns="91440" bIns="45720" rtlCol="0" anchor="t">
            <a:normAutofit fontScale="47500" lnSpcReduction="20000"/>
          </a:bodyPr>
          <a:lstStyle>
            <a:lvl1pPr marL="0" indent="0" algn="l" defTabSz="457200" rtl="0" eaLnBrk="1" latinLnBrk="0" hangingPunct="1">
              <a:spcBef>
                <a:spcPts val="1000"/>
              </a:spcBef>
              <a:spcAft>
                <a:spcPts val="0"/>
              </a:spcAft>
              <a:buClr>
                <a:schemeClr val="accent1"/>
              </a:buClr>
              <a:buSzPct val="80000"/>
              <a:buFont typeface="Wingdings 3" charset="2"/>
              <a:buNone/>
              <a:defRPr sz="1800" b="0" i="0" kern="1200" cap="all">
                <a:solidFill>
                  <a:schemeClr val="accent1">
                    <a:lumMod val="60000"/>
                    <a:lumOff val="40000"/>
                  </a:schemeClr>
                </a:solidFill>
                <a:latin typeface="+mn-lt"/>
                <a:ea typeface="+mn-ea"/>
                <a:cs typeface="+mn-cs"/>
              </a:defRPr>
            </a:lvl1pPr>
            <a:lvl2pPr marL="457200" indent="0" algn="ctr" defTabSz="457200" rtl="0" eaLnBrk="1" latinLnBrk="0" hangingPunct="1">
              <a:spcBef>
                <a:spcPts val="1000"/>
              </a:spcBef>
              <a:spcAft>
                <a:spcPts val="0"/>
              </a:spcAft>
              <a:buClr>
                <a:schemeClr val="accent1"/>
              </a:buClr>
              <a:buSzPct val="80000"/>
              <a:buFont typeface="Wingdings 3" charset="2"/>
              <a:buNone/>
              <a:defRPr sz="1600" b="0" i="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buClr>
              <a:buSzPct val="80000"/>
              <a:buFont typeface="Wingdings 3" charset="2"/>
              <a:buNone/>
              <a:defRPr sz="1400" b="0" i="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1">
                    <a:tint val="75000"/>
                  </a:schemeClr>
                </a:solidFill>
                <a:latin typeface="+mn-lt"/>
                <a:ea typeface="+mn-ea"/>
                <a:cs typeface="+mn-cs"/>
              </a:defRPr>
            </a:lvl9pPr>
          </a:lstStyle>
          <a:p>
            <a:pPr algn="ctr" fontAlgn="auto"/>
            <a:r>
              <a:rPr kumimoji="0" lang="ar-DZ" altLang="ja-JP" sz="4000" b="1" dirty="0" smtClean="0">
                <a:solidFill>
                  <a:schemeClr val="bg1"/>
                </a:solidFill>
                <a:latin typeface="Garamond" pitchFamily="18" charset="0"/>
                <a:cs typeface="Arial" charset="0"/>
              </a:rPr>
              <a:t>السنة ثالثة ليسانس علوم التسيير</a:t>
            </a:r>
          </a:p>
          <a:p>
            <a:pPr algn="ctr" fontAlgn="auto"/>
            <a:r>
              <a:rPr kumimoji="0" lang="ar-DZ" altLang="ja-JP" sz="4000" b="1" dirty="0" smtClean="0">
                <a:solidFill>
                  <a:schemeClr val="bg1"/>
                </a:solidFill>
                <a:latin typeface="Garamond" pitchFamily="18" charset="0"/>
                <a:cs typeface="Arial" charset="0"/>
              </a:rPr>
              <a:t>تخصص:  إدارة أعمال</a:t>
            </a:r>
            <a:endParaRPr kumimoji="0" lang="en-US" altLang="ja-JP" sz="4000" b="1" dirty="0">
              <a:solidFill>
                <a:schemeClr val="bg1"/>
              </a:solidFill>
              <a:latin typeface="Garamond" pitchFamily="18" charset="0"/>
              <a:cs typeface="Arial" charset="0"/>
            </a:endParaRPr>
          </a:p>
        </p:txBody>
      </p:sp>
      <p:sp>
        <p:nvSpPr>
          <p:cNvPr id="5" name="Rectangle 5"/>
          <p:cNvSpPr txBox="1">
            <a:spLocks noChangeArrowheads="1"/>
          </p:cNvSpPr>
          <p:nvPr/>
        </p:nvSpPr>
        <p:spPr>
          <a:xfrm>
            <a:off x="1850589" y="765569"/>
            <a:ext cx="5256213" cy="695325"/>
          </a:xfrm>
          <a:prstGeom prst="rect">
            <a:avLst/>
          </a:prstGeom>
        </p:spPr>
        <p:txBody>
          <a:bodyPr vert="horz" lIns="91440" tIns="45720" rIns="91440" bIns="45720" rtlCol="0" anchor="t">
            <a:noAutofit/>
          </a:bodyPr>
          <a:lstStyle>
            <a:lvl1pPr marL="0" indent="0" algn="l" defTabSz="457200" rtl="0" eaLnBrk="1" latinLnBrk="0" hangingPunct="1">
              <a:spcBef>
                <a:spcPts val="1000"/>
              </a:spcBef>
              <a:spcAft>
                <a:spcPts val="0"/>
              </a:spcAft>
              <a:buClr>
                <a:schemeClr val="accent1"/>
              </a:buClr>
              <a:buSzPct val="80000"/>
              <a:buFont typeface="Wingdings 3" charset="2"/>
              <a:buNone/>
              <a:defRPr sz="1800" b="0" i="0" kern="1200" cap="all">
                <a:solidFill>
                  <a:schemeClr val="accent1">
                    <a:lumMod val="60000"/>
                    <a:lumOff val="40000"/>
                  </a:schemeClr>
                </a:solidFill>
                <a:latin typeface="+mn-lt"/>
                <a:ea typeface="+mn-ea"/>
                <a:cs typeface="+mn-cs"/>
              </a:defRPr>
            </a:lvl1pPr>
            <a:lvl2pPr marL="457200" indent="0" algn="ctr" defTabSz="457200" rtl="0" eaLnBrk="1" latinLnBrk="0" hangingPunct="1">
              <a:spcBef>
                <a:spcPts val="1000"/>
              </a:spcBef>
              <a:spcAft>
                <a:spcPts val="0"/>
              </a:spcAft>
              <a:buClr>
                <a:schemeClr val="accent1"/>
              </a:buClr>
              <a:buSzPct val="80000"/>
              <a:buFont typeface="Wingdings 3" charset="2"/>
              <a:buNone/>
              <a:defRPr sz="1600" b="0" i="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buClr>
              <a:buSzPct val="80000"/>
              <a:buFont typeface="Wingdings 3" charset="2"/>
              <a:buNone/>
              <a:defRPr sz="1400" b="0" i="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1">
                    <a:tint val="75000"/>
                  </a:schemeClr>
                </a:solidFill>
                <a:latin typeface="+mn-lt"/>
                <a:ea typeface="+mn-ea"/>
                <a:cs typeface="+mn-cs"/>
              </a:defRPr>
            </a:lvl9pPr>
          </a:lstStyle>
          <a:p>
            <a:pPr algn="ctr" fontAlgn="auto"/>
            <a:r>
              <a:rPr kumimoji="0" lang="ar-DZ" altLang="ja-JP" sz="2800" b="1" dirty="0" smtClean="0">
                <a:solidFill>
                  <a:schemeClr val="bg1"/>
                </a:solidFill>
                <a:latin typeface="Garamond" pitchFamily="18" charset="0"/>
                <a:cs typeface="Arial" charset="0"/>
              </a:rPr>
              <a:t>جامعة محمد خيضر بسكرة</a:t>
            </a:r>
          </a:p>
          <a:p>
            <a:pPr algn="ctr" fontAlgn="auto"/>
            <a:r>
              <a:rPr kumimoji="0" lang="ar-DZ" altLang="ja-JP" sz="2800" b="1" dirty="0" smtClean="0">
                <a:solidFill>
                  <a:schemeClr val="bg1"/>
                </a:solidFill>
                <a:latin typeface="Garamond" pitchFamily="18" charset="0"/>
                <a:cs typeface="Arial" charset="0"/>
              </a:rPr>
              <a:t>كلية العلوم الاقتصادية والتجارية وعلوم التسيير</a:t>
            </a:r>
            <a:endParaRPr kumimoji="0" lang="en-US" altLang="ja-JP" sz="2800" b="1" dirty="0">
              <a:solidFill>
                <a:schemeClr val="bg1"/>
              </a:solidFill>
              <a:latin typeface="Garamond" pitchFamily="18" charset="0"/>
              <a:cs typeface="Arial" charset="0"/>
            </a:endParaRPr>
          </a:p>
        </p:txBody>
      </p:sp>
      <p:pic>
        <p:nvPicPr>
          <p:cNvPr id="8" name="Audio 7">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26699"/>
    </mc:Choice>
    <mc:Fallback xmlns="">
      <p:transition spd="slow" advTm="266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par>
                          <p:cTn id="7" fill="hold">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5">
                                            <p:txEl>
                                              <p:pRg st="0" end="0"/>
                                            </p:txEl>
                                          </p:spTgt>
                                        </p:tgtEl>
                                        <p:attrNameLst>
                                          <p:attrName>style.visibility</p:attrName>
                                        </p:attrNameLst>
                                      </p:cBhvr>
                                      <p:to>
                                        <p:strVal val="visible"/>
                                      </p:to>
                                    </p:set>
                                    <p:animEffect transition="in" filter="fade">
                                      <p:cBhvr>
                                        <p:cTn id="10" dur="1750"/>
                                        <p:tgtEl>
                                          <p:spTgt spid="5">
                                            <p:txEl>
                                              <p:pRg st="0" end="0"/>
                                            </p:txEl>
                                          </p:spTgt>
                                        </p:tgtEl>
                                      </p:cBhvr>
                                    </p:animEffect>
                                  </p:childTnLst>
                                </p:cTn>
                              </p:par>
                            </p:childTnLst>
                          </p:cTn>
                        </p:par>
                        <p:par>
                          <p:cTn id="11" fill="hold">
                            <p:stCondLst>
                              <p:cond delay="1750"/>
                            </p:stCondLst>
                            <p:childTnLst>
                              <p:par>
                                <p:cTn id="12" presetID="10" presetClass="entr" presetSubtype="0" fill="hold" grpId="0" nodeType="after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fade">
                                      <p:cBhvr>
                                        <p:cTn id="14" dur="1750"/>
                                        <p:tgtEl>
                                          <p:spTgt spid="5">
                                            <p:txEl>
                                              <p:pRg st="1" end="1"/>
                                            </p:txEl>
                                          </p:spTgt>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fade">
                                      <p:cBhvr>
                                        <p:cTn id="17" dur="1500"/>
                                        <p:tgtEl>
                                          <p:spTgt spid="4">
                                            <p:txEl>
                                              <p:pRg st="0" end="0"/>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4">
                                            <p:txEl>
                                              <p:pRg st="1" end="1"/>
                                            </p:txEl>
                                          </p:spTgt>
                                        </p:tgtEl>
                                        <p:attrNameLst>
                                          <p:attrName>style.visibility</p:attrName>
                                        </p:attrNameLst>
                                      </p:cBhvr>
                                      <p:to>
                                        <p:strVal val="visible"/>
                                      </p:to>
                                    </p:set>
                                    <p:animEffect transition="in" filter="fade">
                                      <p:cBhvr>
                                        <p:cTn id="20" dur="1500"/>
                                        <p:tgtEl>
                                          <p:spTgt spid="4">
                                            <p:txEl>
                                              <p:pRg st="1" end="1"/>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076"/>
                                        </p:tgtEl>
                                        <p:attrNameLst>
                                          <p:attrName>style.visibility</p:attrName>
                                        </p:attrNameLst>
                                      </p:cBhvr>
                                      <p:to>
                                        <p:strVal val="visible"/>
                                      </p:to>
                                    </p:set>
                                    <p:animEffect transition="in" filter="fade">
                                      <p:cBhvr>
                                        <p:cTn id="23" dur="1500"/>
                                        <p:tgtEl>
                                          <p:spTgt spid="3076"/>
                                        </p:tgtEl>
                                      </p:cBhvr>
                                    </p:animEffect>
                                  </p:childTnLst>
                                </p:cTn>
                              </p:par>
                              <p:par>
                                <p:cTn id="24" presetID="3" presetClass="emph" presetSubtype="2" fill="hold" grpId="1" nodeType="withEffect">
                                  <p:stCondLst>
                                    <p:cond delay="0"/>
                                  </p:stCondLst>
                                  <p:childTnLst>
                                    <p:animClr clrSpc="rgb" dir="cw">
                                      <p:cBhvr override="childStyle">
                                        <p:cTn id="25" dur="1500" fill="hold"/>
                                        <p:tgtEl>
                                          <p:spTgt spid="3076"/>
                                        </p:tgtEl>
                                        <p:attrNameLst>
                                          <p:attrName>style.color</p:attrName>
                                        </p:attrNameLst>
                                      </p:cBhvr>
                                      <p:to>
                                        <a:srgbClr val="FFFF99"/>
                                      </p:to>
                                    </p:animClr>
                                  </p:childTnLst>
                                </p:cTn>
                              </p:par>
                              <p:par>
                                <p:cTn id="26" presetID="10" presetClass="entr" presetSubtype="0" fill="hold" grpId="0" nodeType="withEffect">
                                  <p:stCondLst>
                                    <p:cond delay="0"/>
                                  </p:stCondLst>
                                  <p:childTnLst>
                                    <p:set>
                                      <p:cBhvr>
                                        <p:cTn id="27" dur="1" fill="hold">
                                          <p:stCondLst>
                                            <p:cond delay="0"/>
                                          </p:stCondLst>
                                        </p:cTn>
                                        <p:tgtEl>
                                          <p:spTgt spid="3077">
                                            <p:txEl>
                                              <p:pRg st="0" end="0"/>
                                            </p:txEl>
                                          </p:spTgt>
                                        </p:tgtEl>
                                        <p:attrNameLst>
                                          <p:attrName>style.visibility</p:attrName>
                                        </p:attrNameLst>
                                      </p:cBhvr>
                                      <p:to>
                                        <p:strVal val="visible"/>
                                      </p:to>
                                    </p:set>
                                    <p:animEffect transition="in" filter="fade">
                                      <p:cBhvr>
                                        <p:cTn id="28" dur="1500"/>
                                        <p:tgtEl>
                                          <p:spTgt spid="307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9" fill="hold" display="0">
                  <p:stCondLst>
                    <p:cond delay="indefinite"/>
                  </p:stCondLst>
                  <p:endCondLst>
                    <p:cond evt="onStopAudio" delay="0">
                      <p:tgtEl>
                        <p:sldTgt/>
                      </p:tgtEl>
                    </p:cond>
                  </p:endCondLst>
                </p:cTn>
                <p:tgtEl>
                  <p:spTgt spid="8"/>
                </p:tgtEl>
              </p:cMediaNode>
            </p:audio>
          </p:childTnLst>
        </p:cTn>
      </p:par>
    </p:tnLst>
    <p:bldLst>
      <p:bldP spid="3076" grpId="0"/>
      <p:bldP spid="3076" grpId="1"/>
      <p:bldP spid="3077" grpId="0" build="p"/>
      <p:bldP spid="4" grpId="0" build="p"/>
      <p:bldP spid="5" grpId="0" uiExpand="1"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1" name="Text Box 3"/>
          <p:cNvSpPr txBox="1">
            <a:spLocks noChangeArrowheads="1"/>
          </p:cNvSpPr>
          <p:nvPr/>
        </p:nvSpPr>
        <p:spPr bwMode="auto">
          <a:xfrm>
            <a:off x="611188" y="620713"/>
            <a:ext cx="7345187" cy="1200329"/>
          </a:xfrm>
          <a:prstGeom prst="rect">
            <a:avLst/>
          </a:prstGeom>
          <a:noFill/>
          <a:ln w="57150" cmpd="thickThin">
            <a:solidFill>
              <a:schemeClr val="tx1"/>
            </a:solidFill>
            <a:miter lim="800000"/>
            <a:headEnd/>
            <a:tailEnd/>
          </a:ln>
          <a:effectLst/>
        </p:spPr>
        <p:txBody>
          <a:bodyPr wrap="square">
            <a:spAutoFit/>
          </a:bodyPr>
          <a:lstStyle/>
          <a:p>
            <a:pPr marL="350838" indent="-350838" algn="ctr" rtl="1">
              <a:buFont typeface="Wingdings" pitchFamily="2" charset="2"/>
              <a:buChar char="v"/>
            </a:pPr>
            <a:r>
              <a:rPr kumimoji="0" lang="ar-JO" sz="2400" b="1" dirty="0">
                <a:solidFill>
                  <a:srgbClr val="33CCFF"/>
                </a:solidFill>
                <a:latin typeface="Times New Roman" pitchFamily="18" charset="0"/>
                <a:cs typeface="Times New Roman" pitchFamily="18" charset="0"/>
              </a:rPr>
              <a:t>يؤكد منظور النظم </a:t>
            </a:r>
            <a:r>
              <a:rPr kumimoji="0" lang="ar-JO" sz="2400" b="1" dirty="0">
                <a:latin typeface="Times New Roman" pitchFamily="18" charset="0"/>
                <a:cs typeface="Times New Roman" pitchFamily="18" charset="0"/>
              </a:rPr>
              <a:t>على أهمية النظر للتنظيم باعتباره نظاماً مفتوحاً </a:t>
            </a:r>
            <a:r>
              <a:rPr kumimoji="0" lang="en-US" sz="2400" b="1" dirty="0">
                <a:latin typeface="Times New Roman" pitchFamily="18" charset="0"/>
                <a:cs typeface="Times New Roman" pitchFamily="18" charset="0"/>
              </a:rPr>
              <a:t>Open System</a:t>
            </a:r>
            <a:r>
              <a:rPr kumimoji="0" lang="ar-JO" sz="2400" b="1" dirty="0">
                <a:latin typeface="Times New Roman" pitchFamily="18" charset="0"/>
                <a:cs typeface="Times New Roman" pitchFamily="18" charset="0"/>
              </a:rPr>
              <a:t> يؤثر ويتأثر في البيئة المحيطة ويتفاعل معها وليس نظاماً مغلقاً </a:t>
            </a:r>
            <a:r>
              <a:rPr kumimoji="0" lang="en-US" sz="2400" b="1" dirty="0">
                <a:latin typeface="Times New Roman" pitchFamily="18" charset="0"/>
                <a:cs typeface="Times New Roman" pitchFamily="18" charset="0"/>
              </a:rPr>
              <a:t>Closed System</a:t>
            </a:r>
            <a:r>
              <a:rPr kumimoji="0" lang="ar-JO" sz="2400" b="1" dirty="0">
                <a:latin typeface="Times New Roman" pitchFamily="18" charset="0"/>
                <a:cs typeface="Times New Roman" pitchFamily="18" charset="0"/>
              </a:rPr>
              <a:t> معزولاً عن البيئة المحيطة. </a:t>
            </a:r>
          </a:p>
        </p:txBody>
      </p:sp>
      <p:sp>
        <p:nvSpPr>
          <p:cNvPr id="145414" name="Text Box 6"/>
          <p:cNvSpPr txBox="1">
            <a:spLocks noChangeArrowheads="1"/>
          </p:cNvSpPr>
          <p:nvPr/>
        </p:nvSpPr>
        <p:spPr bwMode="auto">
          <a:xfrm>
            <a:off x="890413" y="2651380"/>
            <a:ext cx="7065962" cy="2339975"/>
          </a:xfrm>
          <a:prstGeom prst="rect">
            <a:avLst/>
          </a:prstGeom>
          <a:noFill/>
          <a:ln w="57150" cmpd="thickThin">
            <a:solidFill>
              <a:schemeClr val="tx1"/>
            </a:solidFill>
            <a:miter lim="800000"/>
            <a:headEnd/>
            <a:tailEnd/>
          </a:ln>
          <a:effectLst/>
        </p:spPr>
        <p:txBody>
          <a:bodyPr>
            <a:spAutoFit/>
          </a:bodyPr>
          <a:lstStyle/>
          <a:p>
            <a:pPr marL="350838" indent="-350838" algn="r" rtl="1">
              <a:buFont typeface="Wingdings" pitchFamily="2" charset="2"/>
              <a:buChar char="v"/>
            </a:pPr>
            <a:r>
              <a:rPr kumimoji="0" lang="ar-JO" sz="2400" b="1" dirty="0">
                <a:latin typeface="Times New Roman" pitchFamily="18" charset="0"/>
                <a:cs typeface="Times New Roman" pitchFamily="18" charset="0"/>
              </a:rPr>
              <a:t>إن أهمية النظرة للتنظيم من منظور النظام المفتوح وما يوحي من واجب دراسة كافة هذه العناصر وعدم إهمال أي جزء منها فبقدر ما يكون الاهتمام موجود بكافة هذه العناصر بقدر ما يدل على امكانيات جيدة لتطوير المنظمة والعكس صحيح ويتوجب على التنظيم أن يوجد جهة معينة تتولى الاهتمام بكل نشاط من هذه النشاطات وللتعامل مع القوى المؤثرة على التنظيم وذات العلاقة.</a:t>
            </a:r>
            <a:endParaRPr kumimoji="0" lang="en-US" sz="2400" b="1" dirty="0">
              <a:latin typeface="Times New Roman" pitchFamily="18" charset="0"/>
              <a:cs typeface="Times New Roman" pitchFamily="18" charset="0"/>
            </a:endParaRPr>
          </a:p>
        </p:txBody>
      </p:sp>
      <p:pic>
        <p:nvPicPr>
          <p:cNvPr id="145415" name="Picture 7" descr="MMj03181210000[1]"/>
          <p:cNvPicPr>
            <a:picLocks noChangeAspect="1" noChangeArrowheads="1" noCrop="1"/>
          </p:cNvPicPr>
          <p:nvPr/>
        </p:nvPicPr>
        <p:blipFill>
          <a:blip r:embed="rId4" cstate="print"/>
          <a:srcRect/>
          <a:stretch>
            <a:fillRect/>
          </a:stretch>
        </p:blipFill>
        <p:spPr bwMode="auto">
          <a:xfrm>
            <a:off x="467544" y="5245430"/>
            <a:ext cx="1582737" cy="1152525"/>
          </a:xfrm>
          <a:prstGeom prst="rect">
            <a:avLst/>
          </a:prstGeom>
          <a:noFill/>
        </p:spPr>
      </p:pic>
      <p:pic>
        <p:nvPicPr>
          <p:cNvPr id="145416" name="Picture 8" descr="j0233020"/>
          <p:cNvPicPr>
            <a:picLocks noChangeAspect="1" noChangeArrowheads="1"/>
          </p:cNvPicPr>
          <p:nvPr/>
        </p:nvPicPr>
        <p:blipFill>
          <a:blip r:embed="rId5" cstate="print"/>
          <a:srcRect/>
          <a:stretch>
            <a:fillRect/>
          </a:stretch>
        </p:blipFill>
        <p:spPr bwMode="auto">
          <a:xfrm>
            <a:off x="7092950" y="5013325"/>
            <a:ext cx="1585913" cy="1506538"/>
          </a:xfrm>
          <a:prstGeom prst="rect">
            <a:avLst/>
          </a:prstGeom>
          <a:noFill/>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p:transition spd="med" advTm="76264">
    <p:split orient="vert" dir="in"/>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par>
                                <p:cTn id="7" presetID="7" presetClass="entr" presetSubtype="8" fill="hold" grpId="0" nodeType="withEffect">
                                  <p:stCondLst>
                                    <p:cond delay="0"/>
                                  </p:stCondLst>
                                  <p:childTnLst>
                                    <p:set>
                                      <p:cBhvr>
                                        <p:cTn id="8" dur="1" fill="hold">
                                          <p:stCondLst>
                                            <p:cond delay="0"/>
                                          </p:stCondLst>
                                        </p:cTn>
                                        <p:tgtEl>
                                          <p:spTgt spid="145411"/>
                                        </p:tgtEl>
                                        <p:attrNameLst>
                                          <p:attrName>style.visibility</p:attrName>
                                        </p:attrNameLst>
                                      </p:cBhvr>
                                      <p:to>
                                        <p:strVal val="visible"/>
                                      </p:to>
                                    </p:set>
                                    <p:anim calcmode="lin" valueType="num">
                                      <p:cBhvr additive="base">
                                        <p:cTn id="9" dur="1000" fill="hold"/>
                                        <p:tgtEl>
                                          <p:spTgt spid="145411"/>
                                        </p:tgtEl>
                                        <p:attrNameLst>
                                          <p:attrName>ppt_x</p:attrName>
                                        </p:attrNameLst>
                                      </p:cBhvr>
                                      <p:tavLst>
                                        <p:tav tm="0">
                                          <p:val>
                                            <p:strVal val="0-#ppt_w/2"/>
                                          </p:val>
                                        </p:tav>
                                        <p:tav tm="100000">
                                          <p:val>
                                            <p:strVal val="#ppt_x"/>
                                          </p:val>
                                        </p:tav>
                                      </p:tavLst>
                                    </p:anim>
                                    <p:anim calcmode="lin" valueType="num">
                                      <p:cBhvr additive="base">
                                        <p:cTn id="10" dur="1000" fill="hold"/>
                                        <p:tgtEl>
                                          <p:spTgt spid="145411"/>
                                        </p:tgtEl>
                                        <p:attrNameLst>
                                          <p:attrName>ppt_y</p:attrName>
                                        </p:attrNameLst>
                                      </p:cBhvr>
                                      <p:tavLst>
                                        <p:tav tm="0">
                                          <p:val>
                                            <p:strVal val="#ppt_y"/>
                                          </p:val>
                                        </p:tav>
                                        <p:tav tm="100000">
                                          <p:val>
                                            <p:strVal val="#ppt_y"/>
                                          </p:val>
                                        </p:tav>
                                      </p:tavLst>
                                    </p:anim>
                                  </p:childTnLst>
                                </p:cTn>
                              </p:par>
                            </p:childTnLst>
                          </p:cTn>
                        </p:par>
                        <p:par>
                          <p:cTn id="11" fill="hold">
                            <p:stCondLst>
                              <p:cond delay="1000"/>
                            </p:stCondLst>
                            <p:childTnLst>
                              <p:par>
                                <p:cTn id="12" presetID="7" presetClass="entr" presetSubtype="1" fill="hold" grpId="0" nodeType="afterEffect">
                                  <p:stCondLst>
                                    <p:cond delay="1750"/>
                                  </p:stCondLst>
                                  <p:childTnLst>
                                    <p:set>
                                      <p:cBhvr>
                                        <p:cTn id="13" dur="1" fill="hold">
                                          <p:stCondLst>
                                            <p:cond delay="0"/>
                                          </p:stCondLst>
                                        </p:cTn>
                                        <p:tgtEl>
                                          <p:spTgt spid="145414"/>
                                        </p:tgtEl>
                                        <p:attrNameLst>
                                          <p:attrName>style.visibility</p:attrName>
                                        </p:attrNameLst>
                                      </p:cBhvr>
                                      <p:to>
                                        <p:strVal val="visible"/>
                                      </p:to>
                                    </p:set>
                                    <p:anim calcmode="lin" valueType="num">
                                      <p:cBhvr additive="base">
                                        <p:cTn id="14" dur="1500" fill="hold"/>
                                        <p:tgtEl>
                                          <p:spTgt spid="145414"/>
                                        </p:tgtEl>
                                        <p:attrNameLst>
                                          <p:attrName>ppt_x</p:attrName>
                                        </p:attrNameLst>
                                      </p:cBhvr>
                                      <p:tavLst>
                                        <p:tav tm="0">
                                          <p:val>
                                            <p:strVal val="#ppt_x"/>
                                          </p:val>
                                        </p:tav>
                                        <p:tav tm="100000">
                                          <p:val>
                                            <p:strVal val="#ppt_x"/>
                                          </p:val>
                                        </p:tav>
                                      </p:tavLst>
                                    </p:anim>
                                    <p:anim calcmode="lin" valueType="num">
                                      <p:cBhvr additive="base">
                                        <p:cTn id="15" dur="1500" fill="hold"/>
                                        <p:tgtEl>
                                          <p:spTgt spid="145414"/>
                                        </p:tgtEl>
                                        <p:attrNameLst>
                                          <p:attrName>ppt_y</p:attrName>
                                        </p:attrNameLst>
                                      </p:cBhvr>
                                      <p:tavLst>
                                        <p:tav tm="0">
                                          <p:val>
                                            <p:strVal val="0-#ppt_h/2"/>
                                          </p:val>
                                        </p:tav>
                                        <p:tav tm="100000">
                                          <p:val>
                                            <p:strVal val="#ppt_y"/>
                                          </p:val>
                                        </p:tav>
                                      </p:tavLst>
                                    </p:anim>
                                  </p:childTnLst>
                                </p:cTn>
                              </p:par>
                            </p:childTnLst>
                          </p:cTn>
                        </p:par>
                        <p:par>
                          <p:cTn id="16" fill="hold">
                            <p:stCondLst>
                              <p:cond delay="4250"/>
                            </p:stCondLst>
                            <p:childTnLst>
                              <p:par>
                                <p:cTn id="17" presetID="35" presetClass="entr" presetSubtype="0" fill="hold" nodeType="afterEffect">
                                  <p:stCondLst>
                                    <p:cond delay="0"/>
                                  </p:stCondLst>
                                  <p:childTnLst>
                                    <p:set>
                                      <p:cBhvr>
                                        <p:cTn id="18" dur="1" fill="hold">
                                          <p:stCondLst>
                                            <p:cond delay="0"/>
                                          </p:stCondLst>
                                        </p:cTn>
                                        <p:tgtEl>
                                          <p:spTgt spid="145415"/>
                                        </p:tgtEl>
                                        <p:attrNameLst>
                                          <p:attrName>style.visibility</p:attrName>
                                        </p:attrNameLst>
                                      </p:cBhvr>
                                      <p:to>
                                        <p:strVal val="visible"/>
                                      </p:to>
                                    </p:set>
                                    <p:animEffect transition="in" filter="fade">
                                      <p:cBhvr>
                                        <p:cTn id="19" dur="2000"/>
                                        <p:tgtEl>
                                          <p:spTgt spid="145415"/>
                                        </p:tgtEl>
                                      </p:cBhvr>
                                    </p:animEffect>
                                    <p:anim calcmode="lin" valueType="num">
                                      <p:cBhvr>
                                        <p:cTn id="20" dur="2000" fill="hold"/>
                                        <p:tgtEl>
                                          <p:spTgt spid="145415"/>
                                        </p:tgtEl>
                                        <p:attrNameLst>
                                          <p:attrName>style.rotation</p:attrName>
                                        </p:attrNameLst>
                                      </p:cBhvr>
                                      <p:tavLst>
                                        <p:tav tm="0">
                                          <p:val>
                                            <p:fltVal val="720"/>
                                          </p:val>
                                        </p:tav>
                                        <p:tav tm="100000">
                                          <p:val>
                                            <p:fltVal val="0"/>
                                          </p:val>
                                        </p:tav>
                                      </p:tavLst>
                                    </p:anim>
                                    <p:anim calcmode="lin" valueType="num">
                                      <p:cBhvr>
                                        <p:cTn id="21" dur="2000" fill="hold"/>
                                        <p:tgtEl>
                                          <p:spTgt spid="145415"/>
                                        </p:tgtEl>
                                        <p:attrNameLst>
                                          <p:attrName>ppt_h</p:attrName>
                                        </p:attrNameLst>
                                      </p:cBhvr>
                                      <p:tavLst>
                                        <p:tav tm="0">
                                          <p:val>
                                            <p:fltVal val="0"/>
                                          </p:val>
                                        </p:tav>
                                        <p:tav tm="100000">
                                          <p:val>
                                            <p:strVal val="#ppt_h"/>
                                          </p:val>
                                        </p:tav>
                                      </p:tavLst>
                                    </p:anim>
                                    <p:anim calcmode="lin" valueType="num">
                                      <p:cBhvr>
                                        <p:cTn id="22" dur="2000" fill="hold"/>
                                        <p:tgtEl>
                                          <p:spTgt spid="145415"/>
                                        </p:tgtEl>
                                        <p:attrNameLst>
                                          <p:attrName>ppt_w</p:attrName>
                                        </p:attrNameLst>
                                      </p:cBhvr>
                                      <p:tavLst>
                                        <p:tav tm="0">
                                          <p:val>
                                            <p:fltVal val="0"/>
                                          </p:val>
                                        </p:tav>
                                        <p:tav tm="100000">
                                          <p:val>
                                            <p:strVal val="#ppt_w"/>
                                          </p:val>
                                        </p:tav>
                                      </p:tavLst>
                                    </p:anim>
                                  </p:childTnLst>
                                </p:cTn>
                              </p:par>
                              <p:par>
                                <p:cTn id="23" presetID="19" presetClass="entr" presetSubtype="10" fill="hold" nodeType="withEffect">
                                  <p:stCondLst>
                                    <p:cond delay="0"/>
                                  </p:stCondLst>
                                  <p:childTnLst>
                                    <p:set>
                                      <p:cBhvr>
                                        <p:cTn id="24" dur="1" fill="hold">
                                          <p:stCondLst>
                                            <p:cond delay="0"/>
                                          </p:stCondLst>
                                        </p:cTn>
                                        <p:tgtEl>
                                          <p:spTgt spid="145416"/>
                                        </p:tgtEl>
                                        <p:attrNameLst>
                                          <p:attrName>style.visibility</p:attrName>
                                        </p:attrNameLst>
                                      </p:cBhvr>
                                      <p:to>
                                        <p:strVal val="visible"/>
                                      </p:to>
                                    </p:set>
                                    <p:anim calcmode="lin" valueType="num">
                                      <p:cBhvr>
                                        <p:cTn id="25" dur="2000" fill="hold"/>
                                        <p:tgtEl>
                                          <p:spTgt spid="145416"/>
                                        </p:tgtEl>
                                        <p:attrNameLst>
                                          <p:attrName>ppt_w</p:attrName>
                                        </p:attrNameLst>
                                      </p:cBhvr>
                                      <p:tavLst>
                                        <p:tav tm="0" fmla="#ppt_w*sin(2.5*pi*$)">
                                          <p:val>
                                            <p:fltVal val="0"/>
                                          </p:val>
                                        </p:tav>
                                        <p:tav tm="100000">
                                          <p:val>
                                            <p:fltVal val="1"/>
                                          </p:val>
                                        </p:tav>
                                      </p:tavLst>
                                    </p:anim>
                                    <p:anim calcmode="lin" valueType="num">
                                      <p:cBhvr>
                                        <p:cTn id="26" dur="2000" fill="hold"/>
                                        <p:tgtEl>
                                          <p:spTgt spid="14541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6"/>
                </p:tgtEl>
              </p:cMediaNode>
            </p:audio>
          </p:childTnLst>
        </p:cTn>
      </p:par>
    </p:tnLst>
    <p:bldLst>
      <p:bldP spid="145411" grpId="0" animBg="1"/>
      <p:bldP spid="14541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ChangeArrowheads="1"/>
          </p:cNvSpPr>
          <p:nvPr>
            <p:ph type="title"/>
          </p:nvPr>
        </p:nvSpPr>
        <p:spPr/>
        <p:txBody>
          <a:bodyPr/>
          <a:lstStyle/>
          <a:p>
            <a:pPr algn="ctr" rtl="1"/>
            <a:r>
              <a:rPr lang="ar-JO" sz="2800" dirty="0">
                <a:cs typeface="Tahoma" pitchFamily="34" charset="0"/>
              </a:rPr>
              <a:t>ويضيف دانيال </a:t>
            </a:r>
            <a:r>
              <a:rPr lang="ar-JO" sz="2800" dirty="0" err="1">
                <a:cs typeface="Tahoma" pitchFamily="34" charset="0"/>
              </a:rPr>
              <a:t>كاتز</a:t>
            </a:r>
            <a:r>
              <a:rPr lang="ar-JO" sz="2800" dirty="0">
                <a:cs typeface="Tahoma" pitchFamily="34" charset="0"/>
              </a:rPr>
              <a:t> وروبرت كهان </a:t>
            </a:r>
            <a:r>
              <a:rPr lang="en-US" sz="2800" dirty="0">
                <a:cs typeface="Tahoma" pitchFamily="34" charset="0"/>
              </a:rPr>
              <a:t>Daniel Katz &amp; Robert L. Kahn</a:t>
            </a:r>
            <a:r>
              <a:rPr lang="ar-JO" sz="2800" dirty="0">
                <a:cs typeface="Tahoma" pitchFamily="34" charset="0"/>
              </a:rPr>
              <a:t> خصائص إضافة للنظام المفتوح تتمثل بما يلي:-</a:t>
            </a:r>
            <a:endParaRPr lang="en-US" sz="2800" dirty="0">
              <a:cs typeface="Tahoma" pitchFamily="34" charset="0"/>
            </a:endParaRPr>
          </a:p>
        </p:txBody>
      </p:sp>
      <p:grpSp>
        <p:nvGrpSpPr>
          <p:cNvPr id="92163" name="Group 3"/>
          <p:cNvGrpSpPr>
            <a:grpSpLocks/>
          </p:cNvGrpSpPr>
          <p:nvPr/>
        </p:nvGrpSpPr>
        <p:grpSpPr bwMode="auto">
          <a:xfrm>
            <a:off x="3200400" y="2133600"/>
            <a:ext cx="4724400" cy="1143000"/>
            <a:chOff x="2016" y="1344"/>
            <a:chExt cx="2976" cy="720"/>
          </a:xfrm>
        </p:grpSpPr>
        <p:sp>
          <p:nvSpPr>
            <p:cNvPr id="92164" name="Oval 4"/>
            <p:cNvSpPr>
              <a:spLocks noChangeArrowheads="1"/>
            </p:cNvSpPr>
            <p:nvPr/>
          </p:nvSpPr>
          <p:spPr bwMode="auto">
            <a:xfrm>
              <a:off x="2016" y="1344"/>
              <a:ext cx="1728" cy="720"/>
            </a:xfrm>
            <a:prstGeom prst="ellipse">
              <a:avLst/>
            </a:prstGeom>
            <a:gradFill rotWithShape="0">
              <a:gsLst>
                <a:gs pos="0">
                  <a:srgbClr val="FFFF00"/>
                </a:gs>
                <a:gs pos="100000">
                  <a:srgbClr val="FFFF00">
                    <a:gamma/>
                    <a:shade val="46275"/>
                    <a:invGamma/>
                  </a:srgbClr>
                </a:gs>
              </a:gsLst>
              <a:lin ang="5400000" scaled="1"/>
            </a:gradFill>
            <a:ln w="9525">
              <a:noFill/>
              <a:round/>
              <a:headEnd/>
              <a:tailEnd/>
            </a:ln>
            <a:effectLst>
              <a:prstShdw prst="shdw17" dist="17961" dir="2700000">
                <a:srgbClr val="FFFF00">
                  <a:gamma/>
                  <a:shade val="60000"/>
                  <a:invGamma/>
                </a:srgbClr>
              </a:prstShdw>
            </a:effectLst>
          </p:spPr>
          <p:txBody>
            <a:bodyPr wrap="none" anchor="ctr"/>
            <a:lstStyle/>
            <a:p>
              <a:pPr algn="ctr" rtl="1"/>
              <a:r>
                <a:rPr kumimoji="0" lang="ar-JO" sz="2400" b="1">
                  <a:effectLst>
                    <a:outerShdw blurRad="38100" dist="38100" dir="2700000" algn="tl">
                      <a:srgbClr val="000000"/>
                    </a:outerShdw>
                  </a:effectLst>
                  <a:latin typeface="Times New Roman" pitchFamily="18" charset="0"/>
                  <a:cs typeface="Times New Roman" pitchFamily="18" charset="0"/>
                </a:rPr>
                <a:t>القدرة على الاصلاح الذاتي</a:t>
              </a:r>
            </a:p>
            <a:p>
              <a:pPr algn="ctr" rtl="1"/>
              <a:r>
                <a:rPr kumimoji="0" lang="en-US" sz="2400" b="1">
                  <a:effectLst>
                    <a:outerShdw blurRad="38100" dist="38100" dir="2700000" algn="tl">
                      <a:srgbClr val="000000"/>
                    </a:outerShdw>
                  </a:effectLst>
                  <a:latin typeface="Times New Roman" pitchFamily="18" charset="0"/>
                  <a:cs typeface="Times New Roman" pitchFamily="18" charset="0"/>
                </a:rPr>
                <a:t>Self Correction</a:t>
              </a:r>
            </a:p>
          </p:txBody>
        </p:sp>
        <p:sp>
          <p:nvSpPr>
            <p:cNvPr id="92165" name="AutoShape 5"/>
            <p:cNvSpPr>
              <a:spLocks noChangeArrowheads="1"/>
            </p:cNvSpPr>
            <p:nvPr/>
          </p:nvSpPr>
          <p:spPr bwMode="auto">
            <a:xfrm rot="5541316">
              <a:off x="4440" y="1512"/>
              <a:ext cx="576" cy="528"/>
            </a:xfrm>
            <a:custGeom>
              <a:avLst/>
              <a:gdLst>
                <a:gd name="G0" fmla="+- 15126 0 0"/>
                <a:gd name="G1" fmla="+- 2912 0 0"/>
                <a:gd name="G2" fmla="+- 12158 0 2912"/>
                <a:gd name="G3" fmla="+- G2 0 2912"/>
                <a:gd name="G4" fmla="*/ G3 32768 32059"/>
                <a:gd name="G5" fmla="*/ G4 1 2"/>
                <a:gd name="G6" fmla="+- 21600 0 15126"/>
                <a:gd name="G7" fmla="*/ G6 2912 6079"/>
                <a:gd name="G8" fmla="+- G7 15126 0"/>
                <a:gd name="T0" fmla="*/ 15126 w 21600"/>
                <a:gd name="T1" fmla="*/ 0 h 21600"/>
                <a:gd name="T2" fmla="*/ 15126 w 21600"/>
                <a:gd name="T3" fmla="*/ 12158 h 21600"/>
                <a:gd name="T4" fmla="*/ 3237 w 21600"/>
                <a:gd name="T5" fmla="*/ 21600 h 21600"/>
                <a:gd name="T6" fmla="*/ 21600 w 21600"/>
                <a:gd name="T7" fmla="*/ 6079 h 21600"/>
                <a:gd name="T8" fmla="*/ 17694720 60000 65536"/>
                <a:gd name="T9" fmla="*/ 5898240 60000 65536"/>
                <a:gd name="T10" fmla="*/ 5898240 60000 65536"/>
                <a:gd name="T11" fmla="*/ 0 60000 65536"/>
                <a:gd name="T12" fmla="*/ 12427 w 21600"/>
                <a:gd name="T13" fmla="*/ G1 h 21600"/>
                <a:gd name="T14" fmla="*/ G8 w 21600"/>
                <a:gd name="T15" fmla="*/ G2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chemeClr val="tx1"/>
            </a:solidFill>
            <a:ln w="9525">
              <a:solidFill>
                <a:schemeClr val="tx1"/>
              </a:solidFill>
              <a:miter lim="800000"/>
              <a:headEnd/>
              <a:tailEnd/>
            </a:ln>
            <a:effectLst>
              <a:outerShdw dist="107763" dir="18900000" algn="ctr" rotWithShape="0">
                <a:schemeClr val="bg2"/>
              </a:outerShdw>
            </a:effectLst>
          </p:spPr>
          <p:txBody>
            <a:bodyPr wrap="none" anchor="ctr"/>
            <a:lstStyle/>
            <a:p>
              <a:endParaRPr lang="fr-FR"/>
            </a:p>
          </p:txBody>
        </p:sp>
      </p:grpSp>
      <p:grpSp>
        <p:nvGrpSpPr>
          <p:cNvPr id="92166" name="Group 6"/>
          <p:cNvGrpSpPr>
            <a:grpSpLocks/>
          </p:cNvGrpSpPr>
          <p:nvPr/>
        </p:nvGrpSpPr>
        <p:grpSpPr bwMode="auto">
          <a:xfrm>
            <a:off x="609600" y="2362200"/>
            <a:ext cx="2743200" cy="2514600"/>
            <a:chOff x="384" y="1488"/>
            <a:chExt cx="1728" cy="1584"/>
          </a:xfrm>
        </p:grpSpPr>
        <p:sp>
          <p:nvSpPr>
            <p:cNvPr id="92167" name="Oval 7"/>
            <p:cNvSpPr>
              <a:spLocks noChangeArrowheads="1"/>
            </p:cNvSpPr>
            <p:nvPr/>
          </p:nvSpPr>
          <p:spPr bwMode="auto">
            <a:xfrm>
              <a:off x="384" y="2352"/>
              <a:ext cx="1728" cy="720"/>
            </a:xfrm>
            <a:prstGeom prst="ellipse">
              <a:avLst/>
            </a:prstGeom>
            <a:gradFill rotWithShape="0">
              <a:gsLst>
                <a:gs pos="0">
                  <a:srgbClr val="6666FF"/>
                </a:gs>
                <a:gs pos="100000">
                  <a:srgbClr val="6666FF">
                    <a:gamma/>
                    <a:shade val="46275"/>
                    <a:invGamma/>
                  </a:srgbClr>
                </a:gs>
              </a:gsLst>
              <a:lin ang="5400000" scaled="1"/>
            </a:gradFill>
            <a:ln w="9525">
              <a:noFill/>
              <a:round/>
              <a:headEnd/>
              <a:tailEnd/>
            </a:ln>
            <a:effectLst>
              <a:prstShdw prst="shdw17" dist="17961" dir="2700000">
                <a:srgbClr val="6666FF">
                  <a:gamma/>
                  <a:shade val="60000"/>
                  <a:invGamma/>
                </a:srgbClr>
              </a:prstShdw>
            </a:effectLst>
          </p:spPr>
          <p:txBody>
            <a:bodyPr wrap="none" anchor="ctr"/>
            <a:lstStyle/>
            <a:p>
              <a:pPr algn="ctr" rtl="1"/>
              <a:r>
                <a:rPr kumimoji="0" lang="ar-JO" sz="2400" b="1">
                  <a:effectLst>
                    <a:outerShdw blurRad="38100" dist="38100" dir="2700000" algn="tl">
                      <a:srgbClr val="000000"/>
                    </a:outerShdw>
                  </a:effectLst>
                  <a:latin typeface="Times New Roman" pitchFamily="18" charset="0"/>
                  <a:cs typeface="Times New Roman" pitchFamily="18" charset="0"/>
                </a:rPr>
                <a:t>الصفة الدائرية</a:t>
              </a:r>
            </a:p>
            <a:p>
              <a:pPr algn="ctr" rtl="1"/>
              <a:r>
                <a:rPr kumimoji="0" lang="ar-JO" sz="2400" b="1">
                  <a:effectLst>
                    <a:outerShdw blurRad="38100" dist="38100" dir="2700000" algn="tl">
                      <a:srgbClr val="000000"/>
                    </a:outerShdw>
                  </a:effectLst>
                  <a:latin typeface="Times New Roman" pitchFamily="18" charset="0"/>
                  <a:cs typeface="Times New Roman" pitchFamily="18" charset="0"/>
                </a:rPr>
                <a:t> </a:t>
              </a:r>
              <a:r>
                <a:rPr kumimoji="0" lang="en-US" sz="2400" b="1">
                  <a:effectLst>
                    <a:outerShdw blurRad="38100" dist="38100" dir="2700000" algn="tl">
                      <a:srgbClr val="000000"/>
                    </a:outerShdw>
                  </a:effectLst>
                  <a:latin typeface="Times New Roman" pitchFamily="18" charset="0"/>
                  <a:cs typeface="Times New Roman" pitchFamily="18" charset="0"/>
                </a:rPr>
                <a:t>Cyclical Character</a:t>
              </a:r>
            </a:p>
          </p:txBody>
        </p:sp>
        <p:sp>
          <p:nvSpPr>
            <p:cNvPr id="92168" name="AutoShape 8"/>
            <p:cNvSpPr>
              <a:spLocks noChangeArrowheads="1"/>
            </p:cNvSpPr>
            <p:nvPr/>
          </p:nvSpPr>
          <p:spPr bwMode="auto">
            <a:xfrm>
              <a:off x="1008" y="1488"/>
              <a:ext cx="513" cy="546"/>
            </a:xfrm>
            <a:custGeom>
              <a:avLst/>
              <a:gdLst>
                <a:gd name="G0" fmla="+- 15126 0 0"/>
                <a:gd name="G1" fmla="+- 2912 0 0"/>
                <a:gd name="G2" fmla="+- 12158 0 2912"/>
                <a:gd name="G3" fmla="+- G2 0 2912"/>
                <a:gd name="G4" fmla="*/ G3 32768 32059"/>
                <a:gd name="G5" fmla="*/ G4 1 2"/>
                <a:gd name="G6" fmla="+- 21600 0 15126"/>
                <a:gd name="G7" fmla="*/ G6 2912 6079"/>
                <a:gd name="G8" fmla="+- G7 15126 0"/>
                <a:gd name="T0" fmla="*/ 15126 w 21600"/>
                <a:gd name="T1" fmla="*/ 0 h 21600"/>
                <a:gd name="T2" fmla="*/ 15126 w 21600"/>
                <a:gd name="T3" fmla="*/ 12158 h 21600"/>
                <a:gd name="T4" fmla="*/ 3237 w 21600"/>
                <a:gd name="T5" fmla="*/ 21600 h 21600"/>
                <a:gd name="T6" fmla="*/ 21600 w 21600"/>
                <a:gd name="T7" fmla="*/ 6079 h 21600"/>
                <a:gd name="T8" fmla="*/ 17694720 60000 65536"/>
                <a:gd name="T9" fmla="*/ 5898240 60000 65536"/>
                <a:gd name="T10" fmla="*/ 5898240 60000 65536"/>
                <a:gd name="T11" fmla="*/ 0 60000 65536"/>
                <a:gd name="T12" fmla="*/ 12427 w 21600"/>
                <a:gd name="T13" fmla="*/ G1 h 21600"/>
                <a:gd name="T14" fmla="*/ G8 w 21600"/>
                <a:gd name="T15" fmla="*/ G2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chemeClr val="tx1"/>
            </a:solidFill>
            <a:ln w="9525">
              <a:solidFill>
                <a:schemeClr val="tx1"/>
              </a:solidFill>
              <a:miter lim="800000"/>
              <a:headEnd/>
              <a:tailEnd/>
            </a:ln>
            <a:effectLst>
              <a:outerShdw dist="107763" dir="18900000" algn="ctr" rotWithShape="0">
                <a:schemeClr val="bg2"/>
              </a:outerShdw>
            </a:effectLst>
          </p:spPr>
          <p:txBody>
            <a:bodyPr wrap="none" anchor="ctr"/>
            <a:lstStyle/>
            <a:p>
              <a:endParaRPr lang="fr-FR"/>
            </a:p>
          </p:txBody>
        </p:sp>
      </p:grpSp>
      <p:grpSp>
        <p:nvGrpSpPr>
          <p:cNvPr id="92169" name="Group 9"/>
          <p:cNvGrpSpPr>
            <a:grpSpLocks/>
          </p:cNvGrpSpPr>
          <p:nvPr/>
        </p:nvGrpSpPr>
        <p:grpSpPr bwMode="auto">
          <a:xfrm>
            <a:off x="1676400" y="5181600"/>
            <a:ext cx="4267200" cy="1143000"/>
            <a:chOff x="1056" y="3264"/>
            <a:chExt cx="2688" cy="720"/>
          </a:xfrm>
        </p:grpSpPr>
        <p:sp>
          <p:nvSpPr>
            <p:cNvPr id="92170" name="Oval 10"/>
            <p:cNvSpPr>
              <a:spLocks noChangeArrowheads="1"/>
            </p:cNvSpPr>
            <p:nvPr/>
          </p:nvSpPr>
          <p:spPr bwMode="auto">
            <a:xfrm>
              <a:off x="2016" y="3264"/>
              <a:ext cx="1728" cy="720"/>
            </a:xfrm>
            <a:prstGeom prst="ellipse">
              <a:avLst/>
            </a:prstGeom>
            <a:gradFill rotWithShape="0">
              <a:gsLst>
                <a:gs pos="0">
                  <a:schemeClr val="accent1"/>
                </a:gs>
                <a:gs pos="100000">
                  <a:schemeClr val="accent1">
                    <a:gamma/>
                    <a:shade val="46275"/>
                    <a:invGamma/>
                  </a:schemeClr>
                </a:gs>
              </a:gsLst>
              <a:lin ang="5400000" scaled="1"/>
            </a:gradFill>
            <a:ln w="9525">
              <a:noFill/>
              <a:round/>
              <a:headEnd/>
              <a:tailEnd/>
            </a:ln>
            <a:effectLst>
              <a:prstShdw prst="shdw17" dist="17961" dir="2700000">
                <a:schemeClr val="accent1">
                  <a:gamma/>
                  <a:shade val="60000"/>
                  <a:invGamma/>
                </a:schemeClr>
              </a:prstShdw>
            </a:effectLst>
          </p:spPr>
          <p:txBody>
            <a:bodyPr wrap="none" anchor="ctr"/>
            <a:lstStyle/>
            <a:p>
              <a:pPr algn="ctr" rtl="1"/>
              <a:r>
                <a:rPr kumimoji="0" lang="ar-JO" sz="2400" b="1" dirty="0">
                  <a:effectLst>
                    <a:outerShdw blurRad="38100" dist="38100" dir="2700000" algn="tl">
                      <a:srgbClr val="000000"/>
                    </a:outerShdw>
                  </a:effectLst>
                  <a:latin typeface="Times New Roman" pitchFamily="18" charset="0"/>
                  <a:cs typeface="Times New Roman" pitchFamily="18" charset="0"/>
                </a:rPr>
                <a:t>القدرة على التوفيق بين </a:t>
              </a:r>
            </a:p>
            <a:p>
              <a:pPr algn="ctr" rtl="1"/>
              <a:r>
                <a:rPr kumimoji="0" lang="ar-JO" sz="2400" b="1" dirty="0">
                  <a:effectLst>
                    <a:outerShdw blurRad="38100" dist="38100" dir="2700000" algn="tl">
                      <a:srgbClr val="000000"/>
                    </a:outerShdw>
                  </a:effectLst>
                  <a:latin typeface="Times New Roman" pitchFamily="18" charset="0"/>
                  <a:cs typeface="Times New Roman" pitchFamily="18" charset="0"/>
                </a:rPr>
                <a:t>النشاطات المتناقضة</a:t>
              </a:r>
              <a:endParaRPr kumimoji="0" lang="en-US" sz="2400" b="1" dirty="0">
                <a:effectLst>
                  <a:outerShdw blurRad="38100" dist="38100" dir="2700000" algn="tl">
                    <a:srgbClr val="000000"/>
                  </a:outerShdw>
                </a:effectLst>
                <a:latin typeface="Times New Roman" pitchFamily="18" charset="0"/>
                <a:cs typeface="Times New Roman" pitchFamily="18" charset="0"/>
              </a:endParaRPr>
            </a:p>
            <a:p>
              <a:pPr algn="ctr" rtl="1"/>
              <a:r>
                <a:rPr kumimoji="0" lang="en-US" sz="2400" b="1" dirty="0">
                  <a:effectLst>
                    <a:outerShdw blurRad="38100" dist="38100" dir="2700000" algn="tl">
                      <a:srgbClr val="000000"/>
                    </a:outerShdw>
                  </a:effectLst>
                  <a:latin typeface="Times New Roman" pitchFamily="18" charset="0"/>
                  <a:cs typeface="Times New Roman" pitchFamily="18" charset="0"/>
                </a:rPr>
                <a:t>adaptability</a:t>
              </a:r>
              <a:endParaRPr kumimoji="0" lang="ar-JO" sz="2400" b="1" dirty="0">
                <a:effectLst>
                  <a:outerShdw blurRad="38100" dist="38100" dir="2700000" algn="tl">
                    <a:srgbClr val="000000"/>
                  </a:outerShdw>
                </a:effectLst>
                <a:latin typeface="Times New Roman" pitchFamily="18" charset="0"/>
                <a:cs typeface="Times New Roman" pitchFamily="18" charset="0"/>
              </a:endParaRPr>
            </a:p>
          </p:txBody>
        </p:sp>
        <p:sp>
          <p:nvSpPr>
            <p:cNvPr id="92171" name="AutoShape 11"/>
            <p:cNvSpPr>
              <a:spLocks noChangeArrowheads="1"/>
            </p:cNvSpPr>
            <p:nvPr/>
          </p:nvSpPr>
          <p:spPr bwMode="auto">
            <a:xfrm rot="-5276589">
              <a:off x="1072" y="3296"/>
              <a:ext cx="513" cy="546"/>
            </a:xfrm>
            <a:custGeom>
              <a:avLst/>
              <a:gdLst>
                <a:gd name="G0" fmla="+- 15126 0 0"/>
                <a:gd name="G1" fmla="+- 2912 0 0"/>
                <a:gd name="G2" fmla="+- 12158 0 2912"/>
                <a:gd name="G3" fmla="+- G2 0 2912"/>
                <a:gd name="G4" fmla="*/ G3 32768 32059"/>
                <a:gd name="G5" fmla="*/ G4 1 2"/>
                <a:gd name="G6" fmla="+- 21600 0 15126"/>
                <a:gd name="G7" fmla="*/ G6 2912 6079"/>
                <a:gd name="G8" fmla="+- G7 15126 0"/>
                <a:gd name="T0" fmla="*/ 15126 w 21600"/>
                <a:gd name="T1" fmla="*/ 0 h 21600"/>
                <a:gd name="T2" fmla="*/ 15126 w 21600"/>
                <a:gd name="T3" fmla="*/ 12158 h 21600"/>
                <a:gd name="T4" fmla="*/ 3237 w 21600"/>
                <a:gd name="T5" fmla="*/ 21600 h 21600"/>
                <a:gd name="T6" fmla="*/ 21600 w 21600"/>
                <a:gd name="T7" fmla="*/ 6079 h 21600"/>
                <a:gd name="T8" fmla="*/ 17694720 60000 65536"/>
                <a:gd name="T9" fmla="*/ 5898240 60000 65536"/>
                <a:gd name="T10" fmla="*/ 5898240 60000 65536"/>
                <a:gd name="T11" fmla="*/ 0 60000 65536"/>
                <a:gd name="T12" fmla="*/ 12427 w 21600"/>
                <a:gd name="T13" fmla="*/ G1 h 21600"/>
                <a:gd name="T14" fmla="*/ G8 w 21600"/>
                <a:gd name="T15" fmla="*/ G2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chemeClr val="tx1"/>
            </a:solidFill>
            <a:ln w="9525">
              <a:solidFill>
                <a:schemeClr val="tx1"/>
              </a:solidFill>
              <a:miter lim="800000"/>
              <a:headEnd/>
              <a:tailEnd/>
            </a:ln>
            <a:effectLst>
              <a:outerShdw dist="107763" dir="18900000" algn="ctr" rotWithShape="0">
                <a:schemeClr val="bg2"/>
              </a:outerShdw>
            </a:effectLst>
          </p:spPr>
          <p:txBody>
            <a:bodyPr wrap="none" anchor="ctr"/>
            <a:lstStyle/>
            <a:p>
              <a:endParaRPr lang="fr-FR"/>
            </a:p>
          </p:txBody>
        </p:sp>
      </p:grpSp>
      <p:grpSp>
        <p:nvGrpSpPr>
          <p:cNvPr id="92172" name="Group 12"/>
          <p:cNvGrpSpPr>
            <a:grpSpLocks/>
          </p:cNvGrpSpPr>
          <p:nvPr/>
        </p:nvGrpSpPr>
        <p:grpSpPr bwMode="auto">
          <a:xfrm>
            <a:off x="6372225" y="3617866"/>
            <a:ext cx="2743200" cy="2466975"/>
            <a:chOff x="4032" y="2256"/>
            <a:chExt cx="1728" cy="1554"/>
          </a:xfrm>
        </p:grpSpPr>
        <p:sp>
          <p:nvSpPr>
            <p:cNvPr id="92173" name="Oval 13"/>
            <p:cNvSpPr>
              <a:spLocks noChangeArrowheads="1"/>
            </p:cNvSpPr>
            <p:nvPr/>
          </p:nvSpPr>
          <p:spPr bwMode="auto">
            <a:xfrm>
              <a:off x="4032" y="2256"/>
              <a:ext cx="1728" cy="720"/>
            </a:xfrm>
            <a:prstGeom prst="ellipse">
              <a:avLst/>
            </a:prstGeom>
            <a:gradFill rotWithShape="0">
              <a:gsLst>
                <a:gs pos="0">
                  <a:srgbClr val="CC66FF"/>
                </a:gs>
                <a:gs pos="100000">
                  <a:srgbClr val="CC66FF">
                    <a:gamma/>
                    <a:shade val="46275"/>
                    <a:invGamma/>
                  </a:srgbClr>
                </a:gs>
              </a:gsLst>
              <a:lin ang="5400000" scaled="1"/>
            </a:gradFill>
            <a:ln w="9525">
              <a:noFill/>
              <a:round/>
              <a:headEnd/>
              <a:tailEnd/>
            </a:ln>
            <a:effectLst>
              <a:prstShdw prst="shdw17" dist="17961" dir="2700000">
                <a:srgbClr val="CC66FF">
                  <a:gamma/>
                  <a:shade val="60000"/>
                  <a:invGamma/>
                </a:srgbClr>
              </a:prstShdw>
            </a:effectLst>
          </p:spPr>
          <p:txBody>
            <a:bodyPr wrap="none" anchor="ctr"/>
            <a:lstStyle/>
            <a:p>
              <a:pPr algn="ctr" rtl="1"/>
              <a:r>
                <a:rPr kumimoji="0" lang="ar-JO" sz="2400" b="1">
                  <a:effectLst>
                    <a:outerShdw blurRad="38100" dist="38100" dir="2700000" algn="tl">
                      <a:srgbClr val="000000"/>
                    </a:outerShdw>
                  </a:effectLst>
                  <a:latin typeface="Times New Roman" pitchFamily="18" charset="0"/>
                  <a:cs typeface="Times New Roman" pitchFamily="18" charset="0"/>
                </a:rPr>
                <a:t>القدرة على النمو والانتشار</a:t>
              </a:r>
            </a:p>
            <a:p>
              <a:pPr algn="ctr" rtl="1"/>
              <a:r>
                <a:rPr kumimoji="0" lang="en-US" sz="2400" b="1">
                  <a:effectLst>
                    <a:outerShdw blurRad="38100" dist="38100" dir="2700000" algn="tl">
                      <a:srgbClr val="000000"/>
                    </a:outerShdw>
                  </a:effectLst>
                  <a:latin typeface="Times New Roman" pitchFamily="18" charset="0"/>
                  <a:cs typeface="Times New Roman" pitchFamily="18" charset="0"/>
                </a:rPr>
                <a:t>Growth</a:t>
              </a:r>
            </a:p>
          </p:txBody>
        </p:sp>
        <p:sp>
          <p:nvSpPr>
            <p:cNvPr id="92174" name="AutoShape 14"/>
            <p:cNvSpPr>
              <a:spLocks noChangeArrowheads="1"/>
            </p:cNvSpPr>
            <p:nvPr/>
          </p:nvSpPr>
          <p:spPr bwMode="auto">
            <a:xfrm rot="-10592501">
              <a:off x="4368" y="3264"/>
              <a:ext cx="513" cy="546"/>
            </a:xfrm>
            <a:custGeom>
              <a:avLst/>
              <a:gdLst>
                <a:gd name="G0" fmla="+- 15126 0 0"/>
                <a:gd name="G1" fmla="+- 2912 0 0"/>
                <a:gd name="G2" fmla="+- 12158 0 2912"/>
                <a:gd name="G3" fmla="+- G2 0 2912"/>
                <a:gd name="G4" fmla="*/ G3 32768 32059"/>
                <a:gd name="G5" fmla="*/ G4 1 2"/>
                <a:gd name="G6" fmla="+- 21600 0 15126"/>
                <a:gd name="G7" fmla="*/ G6 2912 6079"/>
                <a:gd name="G8" fmla="+- G7 15126 0"/>
                <a:gd name="T0" fmla="*/ 15126 w 21600"/>
                <a:gd name="T1" fmla="*/ 0 h 21600"/>
                <a:gd name="T2" fmla="*/ 15126 w 21600"/>
                <a:gd name="T3" fmla="*/ 12158 h 21600"/>
                <a:gd name="T4" fmla="*/ 3237 w 21600"/>
                <a:gd name="T5" fmla="*/ 21600 h 21600"/>
                <a:gd name="T6" fmla="*/ 21600 w 21600"/>
                <a:gd name="T7" fmla="*/ 6079 h 21600"/>
                <a:gd name="T8" fmla="*/ 17694720 60000 65536"/>
                <a:gd name="T9" fmla="*/ 5898240 60000 65536"/>
                <a:gd name="T10" fmla="*/ 5898240 60000 65536"/>
                <a:gd name="T11" fmla="*/ 0 60000 65536"/>
                <a:gd name="T12" fmla="*/ 12427 w 21600"/>
                <a:gd name="T13" fmla="*/ G1 h 21600"/>
                <a:gd name="T14" fmla="*/ G8 w 21600"/>
                <a:gd name="T15" fmla="*/ G2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chemeClr val="tx1"/>
            </a:solidFill>
            <a:ln w="9525">
              <a:solidFill>
                <a:schemeClr val="tx1"/>
              </a:solidFill>
              <a:miter lim="800000"/>
              <a:headEnd/>
              <a:tailEnd/>
            </a:ln>
            <a:effectLst>
              <a:outerShdw dist="107763" dir="18900000" algn="ctr" rotWithShape="0">
                <a:schemeClr val="bg2"/>
              </a:outerShdw>
            </a:effectLst>
          </p:spPr>
          <p:txBody>
            <a:bodyPr wrap="none" anchor="ctr"/>
            <a:lstStyle/>
            <a:p>
              <a:endParaRPr lang="fr-FR"/>
            </a:p>
          </p:txBody>
        </p:sp>
      </p:grpSp>
      <p:sp>
        <p:nvSpPr>
          <p:cNvPr id="92178" name="Oval 18"/>
          <p:cNvSpPr>
            <a:spLocks noChangeArrowheads="1"/>
          </p:cNvSpPr>
          <p:nvPr/>
        </p:nvSpPr>
        <p:spPr bwMode="auto">
          <a:xfrm>
            <a:off x="3348038" y="3357563"/>
            <a:ext cx="3024187" cy="1511300"/>
          </a:xfrm>
          <a:prstGeom prst="ellipse">
            <a:avLst/>
          </a:prstGeom>
          <a:solidFill>
            <a:srgbClr val="FF00FF"/>
          </a:solidFill>
          <a:ln w="9525">
            <a:solidFill>
              <a:schemeClr val="tx1"/>
            </a:solidFill>
            <a:round/>
            <a:headEnd/>
            <a:tailEnd/>
          </a:ln>
          <a:effectLst/>
        </p:spPr>
        <p:txBody>
          <a:bodyPr wrap="none" anchor="ctr"/>
          <a:lstStyle/>
          <a:p>
            <a:pPr algn="ctr"/>
            <a:r>
              <a:rPr kumimoji="0" lang="ar-JO" sz="2400" b="1" dirty="0">
                <a:solidFill>
                  <a:srgbClr val="006600"/>
                </a:solidFill>
                <a:effectLst>
                  <a:outerShdw blurRad="38100" dist="38100" dir="2700000" algn="tl">
                    <a:srgbClr val="000000"/>
                  </a:outerShdw>
                </a:effectLst>
                <a:latin typeface="Times New Roman" pitchFamily="18" charset="0"/>
                <a:cs typeface="Times New Roman" pitchFamily="18" charset="0"/>
              </a:rPr>
              <a:t>قدرة النظام على الوصول</a:t>
            </a:r>
          </a:p>
          <a:p>
            <a:pPr algn="ctr" rtl="1"/>
            <a:r>
              <a:rPr kumimoji="0" lang="ar-JO" sz="2400" b="1" dirty="0">
                <a:solidFill>
                  <a:srgbClr val="006600"/>
                </a:solidFill>
                <a:effectLst>
                  <a:outerShdw blurRad="38100" dist="38100" dir="2700000" algn="tl">
                    <a:srgbClr val="000000"/>
                  </a:outerShdw>
                </a:effectLst>
                <a:latin typeface="Times New Roman" pitchFamily="18" charset="0"/>
                <a:cs typeface="Times New Roman" pitchFamily="18" charset="0"/>
              </a:rPr>
              <a:t>للأهداف</a:t>
            </a:r>
          </a:p>
          <a:p>
            <a:pPr algn="ctr" rtl="1"/>
            <a:r>
              <a:rPr kumimoji="0" lang="ar-JO" sz="2400" b="1" dirty="0">
                <a:solidFill>
                  <a:srgbClr val="006600"/>
                </a:solidFill>
                <a:effectLst>
                  <a:outerShdw blurRad="38100" dist="38100" dir="2700000" algn="tl">
                    <a:srgbClr val="000000"/>
                  </a:outerShdw>
                </a:effectLst>
                <a:latin typeface="Times New Roman" pitchFamily="18" charset="0"/>
                <a:cs typeface="Times New Roman" pitchFamily="18" charset="0"/>
              </a:rPr>
              <a:t> </a:t>
            </a:r>
            <a:r>
              <a:rPr kumimoji="0" lang="en-US" sz="2400" b="1" dirty="0">
                <a:solidFill>
                  <a:srgbClr val="006600"/>
                </a:solidFill>
                <a:effectLst>
                  <a:outerShdw blurRad="38100" dist="38100" dir="2700000" algn="tl">
                    <a:srgbClr val="000000"/>
                  </a:outerShdw>
                </a:effectLst>
                <a:latin typeface="Times New Roman" pitchFamily="18" charset="0"/>
                <a:cs typeface="Times New Roman" pitchFamily="18" charset="0"/>
              </a:rPr>
              <a:t>Flexibility</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p:transition advTm="191914">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par>
                                <p:cTn id="7" presetID="10" presetClass="entr" presetSubtype="0" fill="hold" grpId="0" nodeType="withEffect">
                                  <p:stCondLst>
                                    <p:cond delay="0"/>
                                  </p:stCondLst>
                                  <p:childTnLst>
                                    <p:set>
                                      <p:cBhvr>
                                        <p:cTn id="8" dur="1" fill="hold">
                                          <p:stCondLst>
                                            <p:cond delay="0"/>
                                          </p:stCondLst>
                                        </p:cTn>
                                        <p:tgtEl>
                                          <p:spTgt spid="92162"/>
                                        </p:tgtEl>
                                        <p:attrNameLst>
                                          <p:attrName>style.visibility</p:attrName>
                                        </p:attrNameLst>
                                      </p:cBhvr>
                                      <p:to>
                                        <p:strVal val="visible"/>
                                      </p:to>
                                    </p:set>
                                    <p:animEffect transition="in" filter="fade">
                                      <p:cBhvr>
                                        <p:cTn id="9" dur="500"/>
                                        <p:tgtEl>
                                          <p:spTgt spid="92162"/>
                                        </p:tgtEl>
                                      </p:cBhvr>
                                    </p:animEffect>
                                  </p:childTnLst>
                                </p:cTn>
                              </p:par>
                            </p:childTnLst>
                          </p:cTn>
                        </p:par>
                        <p:par>
                          <p:cTn id="10" fill="hold">
                            <p:stCondLst>
                              <p:cond delay="500"/>
                            </p:stCondLst>
                            <p:childTnLst>
                              <p:par>
                                <p:cTn id="11" presetID="1" presetClass="entr" presetSubtype="0" fill="hold" nodeType="afterEffect">
                                  <p:stCondLst>
                                    <p:cond delay="0"/>
                                  </p:stCondLst>
                                  <p:childTnLst>
                                    <p:set>
                                      <p:cBhvr>
                                        <p:cTn id="12" dur="1" fill="hold">
                                          <p:stCondLst>
                                            <p:cond delay="499"/>
                                          </p:stCondLst>
                                        </p:cTn>
                                        <p:tgtEl>
                                          <p:spTgt spid="92166"/>
                                        </p:tgtEl>
                                        <p:attrNameLst>
                                          <p:attrName>style.visibility</p:attrName>
                                        </p:attrNameLst>
                                      </p:cBhvr>
                                      <p:to>
                                        <p:strVal val="visible"/>
                                      </p:to>
                                    </p:set>
                                  </p:childTnLst>
                                </p:cTn>
                              </p:par>
                            </p:childTnLst>
                          </p:cTn>
                        </p:par>
                        <p:par>
                          <p:cTn id="13" fill="hold">
                            <p:stCondLst>
                              <p:cond delay="1000"/>
                            </p:stCondLst>
                            <p:childTnLst>
                              <p:par>
                                <p:cTn id="14" presetID="1" presetClass="entr" presetSubtype="0" fill="hold" nodeType="afterEffect">
                                  <p:stCondLst>
                                    <p:cond delay="0"/>
                                  </p:stCondLst>
                                  <p:childTnLst>
                                    <p:set>
                                      <p:cBhvr>
                                        <p:cTn id="15" dur="1" fill="hold">
                                          <p:stCondLst>
                                            <p:cond delay="499"/>
                                          </p:stCondLst>
                                        </p:cTn>
                                        <p:tgtEl>
                                          <p:spTgt spid="92163"/>
                                        </p:tgtEl>
                                        <p:attrNameLst>
                                          <p:attrName>style.visibility</p:attrName>
                                        </p:attrNameLst>
                                      </p:cBhvr>
                                      <p:to>
                                        <p:strVal val="visible"/>
                                      </p:to>
                                    </p:set>
                                  </p:childTnLst>
                                </p:cTn>
                              </p:par>
                            </p:childTnLst>
                          </p:cTn>
                        </p:par>
                        <p:par>
                          <p:cTn id="16" fill="hold">
                            <p:stCondLst>
                              <p:cond delay="1500"/>
                            </p:stCondLst>
                            <p:childTnLst>
                              <p:par>
                                <p:cTn id="17" presetID="1" presetClass="entr" presetSubtype="0" fill="hold" nodeType="afterEffect">
                                  <p:stCondLst>
                                    <p:cond delay="0"/>
                                  </p:stCondLst>
                                  <p:childTnLst>
                                    <p:set>
                                      <p:cBhvr>
                                        <p:cTn id="18" dur="1" fill="hold">
                                          <p:stCondLst>
                                            <p:cond delay="499"/>
                                          </p:stCondLst>
                                        </p:cTn>
                                        <p:tgtEl>
                                          <p:spTgt spid="92172"/>
                                        </p:tgtEl>
                                        <p:attrNameLst>
                                          <p:attrName>style.visibility</p:attrName>
                                        </p:attrNameLst>
                                      </p:cBhvr>
                                      <p:to>
                                        <p:strVal val="visible"/>
                                      </p:to>
                                    </p:set>
                                  </p:childTnLst>
                                </p:cTn>
                              </p:par>
                            </p:childTnLst>
                          </p:cTn>
                        </p:par>
                        <p:par>
                          <p:cTn id="19" fill="hold">
                            <p:stCondLst>
                              <p:cond delay="2000"/>
                            </p:stCondLst>
                            <p:childTnLst>
                              <p:par>
                                <p:cTn id="20" presetID="1" presetClass="entr" presetSubtype="0" fill="hold" nodeType="afterEffect">
                                  <p:stCondLst>
                                    <p:cond delay="0"/>
                                  </p:stCondLst>
                                  <p:childTnLst>
                                    <p:set>
                                      <p:cBhvr>
                                        <p:cTn id="21" dur="1" fill="hold">
                                          <p:stCondLst>
                                            <p:cond delay="499"/>
                                          </p:stCondLst>
                                        </p:cTn>
                                        <p:tgtEl>
                                          <p:spTgt spid="92169"/>
                                        </p:tgtEl>
                                        <p:attrNameLst>
                                          <p:attrName>style.visibility</p:attrName>
                                        </p:attrNameLst>
                                      </p:cBhvr>
                                      <p:to>
                                        <p:strVal val="visible"/>
                                      </p:to>
                                    </p:set>
                                  </p:childTnLst>
                                </p:cTn>
                              </p:par>
                            </p:childTnLst>
                          </p:cTn>
                        </p:par>
                        <p:par>
                          <p:cTn id="22" fill="hold">
                            <p:stCondLst>
                              <p:cond delay="2500"/>
                            </p:stCondLst>
                            <p:childTnLst>
                              <p:par>
                                <p:cTn id="23" presetID="53" presetClass="entr" presetSubtype="0" fill="hold" grpId="0" nodeType="afterEffect">
                                  <p:stCondLst>
                                    <p:cond delay="0"/>
                                  </p:stCondLst>
                                  <p:childTnLst>
                                    <p:set>
                                      <p:cBhvr>
                                        <p:cTn id="24" dur="1" fill="hold">
                                          <p:stCondLst>
                                            <p:cond delay="0"/>
                                          </p:stCondLst>
                                        </p:cTn>
                                        <p:tgtEl>
                                          <p:spTgt spid="92178"/>
                                        </p:tgtEl>
                                        <p:attrNameLst>
                                          <p:attrName>style.visibility</p:attrName>
                                        </p:attrNameLst>
                                      </p:cBhvr>
                                      <p:to>
                                        <p:strVal val="visible"/>
                                      </p:to>
                                    </p:set>
                                    <p:anim calcmode="lin" valueType="num">
                                      <p:cBhvr>
                                        <p:cTn id="25" dur="1000" fill="hold"/>
                                        <p:tgtEl>
                                          <p:spTgt spid="92178"/>
                                        </p:tgtEl>
                                        <p:attrNameLst>
                                          <p:attrName>ppt_w</p:attrName>
                                        </p:attrNameLst>
                                      </p:cBhvr>
                                      <p:tavLst>
                                        <p:tav tm="0">
                                          <p:val>
                                            <p:fltVal val="0"/>
                                          </p:val>
                                        </p:tav>
                                        <p:tav tm="100000">
                                          <p:val>
                                            <p:strVal val="#ppt_w"/>
                                          </p:val>
                                        </p:tav>
                                      </p:tavLst>
                                    </p:anim>
                                    <p:anim calcmode="lin" valueType="num">
                                      <p:cBhvr>
                                        <p:cTn id="26" dur="1000" fill="hold"/>
                                        <p:tgtEl>
                                          <p:spTgt spid="92178"/>
                                        </p:tgtEl>
                                        <p:attrNameLst>
                                          <p:attrName>ppt_h</p:attrName>
                                        </p:attrNameLst>
                                      </p:cBhvr>
                                      <p:tavLst>
                                        <p:tav tm="0">
                                          <p:val>
                                            <p:fltVal val="0"/>
                                          </p:val>
                                        </p:tav>
                                        <p:tav tm="100000">
                                          <p:val>
                                            <p:strVal val="#ppt_h"/>
                                          </p:val>
                                        </p:tav>
                                      </p:tavLst>
                                    </p:anim>
                                    <p:animEffect transition="in" filter="fade">
                                      <p:cBhvr>
                                        <p:cTn id="27" dur="1000"/>
                                        <p:tgtEl>
                                          <p:spTgt spid="92178"/>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8" fill="hold" display="0">
                  <p:stCondLst>
                    <p:cond delay="indefinite"/>
                  </p:stCondLst>
                  <p:endCondLst>
                    <p:cond evt="onStopAudio" delay="0">
                      <p:tgtEl>
                        <p:sldTgt/>
                      </p:tgtEl>
                    </p:cond>
                  </p:endCondLst>
                </p:cTn>
                <p:tgtEl>
                  <p:spTgt spid="4"/>
                </p:tgtEl>
              </p:cMediaNode>
            </p:audio>
          </p:childTnLst>
        </p:cTn>
      </p:par>
    </p:tnLst>
    <p:bldLst>
      <p:bldP spid="92162" grpId="0"/>
      <p:bldP spid="9217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ar-DZ" dirty="0" smtClean="0"/>
              <a:t>التحديات التي تواجه المنظمات المعاصرة</a:t>
            </a:r>
            <a:endParaRPr lang="fr-FR" dirty="0"/>
          </a:p>
        </p:txBody>
      </p:sp>
      <p:sp>
        <p:nvSpPr>
          <p:cNvPr id="3" name="ZoneTexte 2"/>
          <p:cNvSpPr txBox="1"/>
          <p:nvPr/>
        </p:nvSpPr>
        <p:spPr>
          <a:xfrm>
            <a:off x="831289" y="2204864"/>
            <a:ext cx="7272808" cy="3754874"/>
          </a:xfrm>
          <a:prstGeom prst="rect">
            <a:avLst/>
          </a:prstGeom>
          <a:noFill/>
        </p:spPr>
        <p:txBody>
          <a:bodyPr wrap="square" rtlCol="0">
            <a:spAutoFit/>
          </a:bodyPr>
          <a:lstStyle/>
          <a:p>
            <a:pPr algn="r" rtl="1"/>
            <a:r>
              <a:rPr lang="ar-DZ" sz="3400" dirty="0" smtClean="0">
                <a:latin typeface="Simplified Arabic" pitchFamily="18" charset="-78"/>
                <a:cs typeface="Simplified Arabic" pitchFamily="18" charset="-78"/>
              </a:rPr>
              <a:t>1-ازدياد دور المعرفة</a:t>
            </a:r>
          </a:p>
          <a:p>
            <a:pPr algn="r" rtl="1"/>
            <a:r>
              <a:rPr lang="ar-DZ" sz="3400" dirty="0" smtClean="0">
                <a:latin typeface="Simplified Arabic" pitchFamily="18" charset="-78"/>
                <a:cs typeface="Simplified Arabic" pitchFamily="18" charset="-78"/>
              </a:rPr>
              <a:t>2- التطور التكنولوجي</a:t>
            </a:r>
          </a:p>
          <a:p>
            <a:pPr algn="r" rtl="1"/>
            <a:r>
              <a:rPr lang="ar-DZ" sz="3400" dirty="0" smtClean="0">
                <a:latin typeface="Simplified Arabic" pitchFamily="18" charset="-78"/>
                <a:cs typeface="Simplified Arabic" pitchFamily="18" charset="-78"/>
              </a:rPr>
              <a:t>3- التنوع في المنتجات، في الأذواق، في المنظمات</a:t>
            </a:r>
          </a:p>
          <a:p>
            <a:pPr algn="r" rtl="1"/>
            <a:r>
              <a:rPr lang="ar-DZ" sz="3400" dirty="0" smtClean="0">
                <a:latin typeface="Simplified Arabic" pitchFamily="18" charset="-78"/>
                <a:cs typeface="Simplified Arabic" pitchFamily="18" charset="-78"/>
              </a:rPr>
              <a:t>6-أخلاقيات الأعمال </a:t>
            </a:r>
          </a:p>
          <a:p>
            <a:pPr algn="r" rtl="1"/>
            <a:r>
              <a:rPr lang="ar-DZ" sz="3400" dirty="0" smtClean="0">
                <a:latin typeface="Simplified Arabic" pitchFamily="18" charset="-78"/>
                <a:cs typeface="Simplified Arabic" pitchFamily="18" charset="-78"/>
              </a:rPr>
              <a:t>7- التكتلات الاقتصادية الع</a:t>
            </a:r>
            <a:r>
              <a:rPr lang="ar-DZ" sz="3400" dirty="0">
                <a:latin typeface="Simplified Arabic" pitchFamily="18" charset="-78"/>
                <a:cs typeface="Simplified Arabic" pitchFamily="18" charset="-78"/>
              </a:rPr>
              <a:t>ا</a:t>
            </a:r>
            <a:r>
              <a:rPr lang="ar-DZ" sz="3400" dirty="0" smtClean="0">
                <a:latin typeface="Simplified Arabic" pitchFamily="18" charset="-78"/>
                <a:cs typeface="Simplified Arabic" pitchFamily="18" charset="-78"/>
              </a:rPr>
              <a:t>لمية</a:t>
            </a:r>
          </a:p>
          <a:p>
            <a:pPr algn="r" rtl="1"/>
            <a:r>
              <a:rPr lang="ar-DZ" sz="3400" dirty="0" smtClean="0">
                <a:latin typeface="Simplified Arabic" pitchFamily="18" charset="-78"/>
                <a:cs typeface="Simplified Arabic" pitchFamily="18" charset="-78"/>
              </a:rPr>
              <a:t>8- قيود متعلقة بمعايير إنتاج السلع والخدمات</a:t>
            </a:r>
          </a:p>
          <a:p>
            <a:pPr algn="r" rtl="1"/>
            <a:r>
              <a:rPr lang="ar-DZ" sz="3400" dirty="0" smtClean="0">
                <a:latin typeface="Simplified Arabic" pitchFamily="18" charset="-78"/>
                <a:cs typeface="Simplified Arabic" pitchFamily="18" charset="-78"/>
              </a:rPr>
              <a:t>9- البحث والتطوير والإبداع</a:t>
            </a:r>
            <a:endParaRPr lang="fr-FR" sz="3400" dirty="0">
              <a:latin typeface="Simplified Arabic" pitchFamily="18" charset="-78"/>
              <a:cs typeface="Simplified Arabic" pitchFamily="18" charset="-78"/>
            </a:endParaRP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4599"/>
    </mc:Choice>
    <mc:Fallback xmlns="">
      <p:transition spd="slow" advTm="445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par>
                                <p:cTn id="7" presetID="18" presetClass="entr" presetSubtype="12"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strips(downLeft)">
                                      <p:cBhvr>
                                        <p:cTn id="9" dur="500"/>
                                        <p:tgtEl>
                                          <p:spTgt spid="2"/>
                                        </p:tgtEl>
                                      </p:cBhvr>
                                    </p:animEffect>
                                  </p:childTnLst>
                                </p:cTn>
                              </p:par>
                            </p:childTnLst>
                          </p:cTn>
                        </p:par>
                        <p:par>
                          <p:cTn id="10" fill="hold">
                            <p:stCondLst>
                              <p:cond delay="500"/>
                            </p:stCondLst>
                            <p:childTnLst>
                              <p:par>
                                <p:cTn id="11" presetID="27" presetClass="entr" presetSubtype="0" fill="hold" grpId="0" nodeType="afterEffect">
                                  <p:stCondLst>
                                    <p:cond delay="0"/>
                                  </p:stCondLst>
                                  <p:iterate type="lt">
                                    <p:tmPct val="50000"/>
                                  </p:iterate>
                                  <p:childTnLst>
                                    <p:set>
                                      <p:cBhvr>
                                        <p:cTn id="12" dur="1" fill="hold">
                                          <p:stCondLst>
                                            <p:cond delay="0"/>
                                          </p:stCondLst>
                                        </p:cTn>
                                        <p:tgtEl>
                                          <p:spTgt spid="3"/>
                                        </p:tgtEl>
                                        <p:attrNameLst>
                                          <p:attrName>style.visibility</p:attrName>
                                        </p:attrNameLst>
                                      </p:cBhvr>
                                      <p:to>
                                        <p:strVal val="visible"/>
                                      </p:to>
                                    </p:set>
                                    <p:anim calcmode="discrete" valueType="clr">
                                      <p:cBhvr override="childStyle">
                                        <p:cTn id="13" dur="80"/>
                                        <p:tgtEl>
                                          <p:spTgt spid="3"/>
                                        </p:tgtEl>
                                        <p:attrNameLst>
                                          <p:attrName>style.color</p:attrName>
                                        </p:attrNameLst>
                                      </p:cBhvr>
                                      <p:tavLst>
                                        <p:tav tm="0">
                                          <p:val>
                                            <p:clrVal>
                                              <a:schemeClr val="accent2"/>
                                            </p:clrVal>
                                          </p:val>
                                        </p:tav>
                                        <p:tav tm="50000">
                                          <p:val>
                                            <p:clrVal>
                                              <a:schemeClr val="hlink"/>
                                            </p:clrVal>
                                          </p:val>
                                        </p:tav>
                                      </p:tavLst>
                                    </p:anim>
                                    <p:anim calcmode="discrete" valueType="clr">
                                      <p:cBhvr>
                                        <p:cTn id="14" dur="80"/>
                                        <p:tgtEl>
                                          <p:spTgt spid="3"/>
                                        </p:tgtEl>
                                        <p:attrNameLst>
                                          <p:attrName>fillcolor</p:attrName>
                                        </p:attrNameLst>
                                      </p:cBhvr>
                                      <p:tavLst>
                                        <p:tav tm="0">
                                          <p:val>
                                            <p:clrVal>
                                              <a:schemeClr val="accent2"/>
                                            </p:clrVal>
                                          </p:val>
                                        </p:tav>
                                        <p:tav tm="50000">
                                          <p:val>
                                            <p:clrVal>
                                              <a:schemeClr val="hlink"/>
                                            </p:clrVal>
                                          </p:val>
                                        </p:tav>
                                      </p:tavLst>
                                    </p:anim>
                                    <p:set>
                                      <p:cBhvr>
                                        <p:cTn id="15" dur="80"/>
                                        <p:tgtEl>
                                          <p:spTgt spid="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6" fill="hold" display="0">
                  <p:stCondLst>
                    <p:cond delay="indefinite"/>
                  </p:stCondLst>
                  <p:endCondLst>
                    <p:cond evt="onStopAudio" delay="0">
                      <p:tgtEl>
                        <p:sldTgt/>
                      </p:tgtEl>
                    </p:cond>
                  </p:endCondLst>
                </p:cTn>
                <p:tgtEl>
                  <p:spTgt spid="5"/>
                </p:tgtEl>
              </p:cMediaNode>
            </p:audio>
          </p:childTnLst>
        </p:cTn>
      </p:par>
    </p:tnLst>
    <p:bldLst>
      <p:bldP spid="2" grpId="0"/>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399370" y="836712"/>
            <a:ext cx="6345260" cy="709865"/>
          </a:xfrm>
        </p:spPr>
        <p:txBody>
          <a:bodyPr/>
          <a:lstStyle/>
          <a:p>
            <a:pPr algn="ctr"/>
            <a:r>
              <a:rPr lang="ar-DZ" dirty="0" smtClean="0"/>
              <a:t>مداخل دراسة نظريات التنظيم</a:t>
            </a:r>
            <a:endParaRPr lang="fr-FR" dirty="0"/>
          </a:p>
        </p:txBody>
      </p:sp>
      <p:sp>
        <p:nvSpPr>
          <p:cNvPr id="3" name="Rectangle 2"/>
          <p:cNvSpPr/>
          <p:nvPr/>
        </p:nvSpPr>
        <p:spPr>
          <a:xfrm>
            <a:off x="467544" y="2564904"/>
            <a:ext cx="7992888" cy="3108543"/>
          </a:xfrm>
          <a:prstGeom prst="rect">
            <a:avLst/>
          </a:prstGeom>
        </p:spPr>
        <p:txBody>
          <a:bodyPr wrap="square">
            <a:spAutoFit/>
          </a:bodyPr>
          <a:lstStyle/>
          <a:p>
            <a:pPr algn="r" rtl="1"/>
            <a:r>
              <a:rPr lang="ar-DZ" sz="2800" dirty="0" smtClean="0"/>
              <a:t>1-المدخل </a:t>
            </a:r>
            <a:r>
              <a:rPr lang="ar-DZ" sz="2800" dirty="0" err="1" smtClean="0"/>
              <a:t>المفاهيمي</a:t>
            </a:r>
            <a:endParaRPr lang="ar-DZ" sz="2800" dirty="0" smtClean="0"/>
          </a:p>
          <a:p>
            <a:pPr algn="r" rtl="1"/>
            <a:r>
              <a:rPr lang="ar-DZ" sz="2800" dirty="0" smtClean="0"/>
              <a:t>أ- </a:t>
            </a:r>
            <a:r>
              <a:rPr lang="ar-DZ" sz="2800" b="1" dirty="0" smtClean="0"/>
              <a:t>الاتجاه الاجتماعي</a:t>
            </a:r>
            <a:r>
              <a:rPr lang="ar-DZ" sz="2800" dirty="0" smtClean="0"/>
              <a:t>: إن </a:t>
            </a:r>
            <a:r>
              <a:rPr lang="ar-DZ" sz="2800" dirty="0"/>
              <a:t>هذا الاتجاه يتعامل مع المنظمة على أساس أنها وحدة أو خلية اجتماعية تتكون من خلال التفاعل الاجتماعي بين الأفراد والجماعات وما يتبعها من عمليات وفعاليات ووظائف. </a:t>
            </a:r>
            <a:r>
              <a:rPr lang="ar-DZ" sz="2800" dirty="0" smtClean="0"/>
              <a:t>من التعاريف: </a:t>
            </a:r>
            <a:endParaRPr lang="ar-DZ" sz="2800" dirty="0"/>
          </a:p>
          <a:p>
            <a:pPr algn="ctr" rtl="1"/>
            <a:r>
              <a:rPr lang="ar-DZ" sz="2800" b="1" dirty="0" smtClean="0">
                <a:solidFill>
                  <a:schemeClr val="accent2"/>
                </a:solidFill>
              </a:rPr>
              <a:t>المنظمة </a:t>
            </a:r>
            <a:r>
              <a:rPr lang="ar-DZ" sz="2800" b="1" dirty="0">
                <a:solidFill>
                  <a:schemeClr val="accent2"/>
                </a:solidFill>
              </a:rPr>
              <a:t>وحدة اجتماعية متعمدة أنشئت لغرض تحقيق أهداف محــددة(</a:t>
            </a:r>
            <a:r>
              <a:rPr lang="fr-FR" sz="2800" b="1" dirty="0" err="1">
                <a:solidFill>
                  <a:schemeClr val="accent2"/>
                </a:solidFill>
              </a:rPr>
              <a:t>Etzioni</a:t>
            </a:r>
            <a:r>
              <a:rPr lang="fr-FR" sz="2800" b="1" dirty="0">
                <a:solidFill>
                  <a:schemeClr val="accent2"/>
                </a:solidFill>
              </a:rPr>
              <a:t> ,</a:t>
            </a:r>
            <a:r>
              <a:rPr lang="fr-FR" sz="2800" b="1" dirty="0" smtClean="0">
                <a:solidFill>
                  <a:schemeClr val="accent2"/>
                </a:solidFill>
              </a:rPr>
              <a:t>1964</a:t>
            </a:r>
            <a:r>
              <a:rPr lang="ar-DZ" sz="2800" b="1" dirty="0" smtClean="0">
                <a:solidFill>
                  <a:schemeClr val="accent2"/>
                </a:solidFill>
              </a:rPr>
              <a:t>)</a:t>
            </a:r>
            <a:endParaRPr lang="fr-FR" sz="2800" b="1" dirty="0">
              <a:solidFill>
                <a:schemeClr val="accent2"/>
              </a:solidFill>
            </a:endParaRP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940743642"/>
      </p:ext>
    </p:extLst>
  </p:cSld>
  <p:clrMapOvr>
    <a:masterClrMapping/>
  </p:clrMapOvr>
  <mc:AlternateContent xmlns:mc="http://schemas.openxmlformats.org/markup-compatibility/2006" xmlns:p14="http://schemas.microsoft.com/office/powerpoint/2010/main">
    <mc:Choice Requires="p14">
      <p:transition spd="slow" p14:dur="2000" advTm="74952"/>
    </mc:Choice>
    <mc:Fallback xmlns="">
      <p:transition spd="slow" advTm="749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par>
                                <p:cTn id="7" presetID="26"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wipe(down)">
                                      <p:cBhvr>
                                        <p:cTn id="9" dur="580">
                                          <p:stCondLst>
                                            <p:cond delay="0"/>
                                          </p:stCondLst>
                                        </p:cTn>
                                        <p:tgtEl>
                                          <p:spTgt spid="2"/>
                                        </p:tgtEl>
                                      </p:cBhvr>
                                    </p:animEffect>
                                    <p:anim calcmode="lin" valueType="num">
                                      <p:cBhvr>
                                        <p:cTn id="10"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11"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2"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3"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4"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5" dur="26">
                                          <p:stCondLst>
                                            <p:cond delay="650"/>
                                          </p:stCondLst>
                                        </p:cTn>
                                        <p:tgtEl>
                                          <p:spTgt spid="2"/>
                                        </p:tgtEl>
                                      </p:cBhvr>
                                      <p:to x="100000" y="60000"/>
                                    </p:animScale>
                                    <p:animScale>
                                      <p:cBhvr>
                                        <p:cTn id="16" dur="166" decel="50000">
                                          <p:stCondLst>
                                            <p:cond delay="676"/>
                                          </p:stCondLst>
                                        </p:cTn>
                                        <p:tgtEl>
                                          <p:spTgt spid="2"/>
                                        </p:tgtEl>
                                      </p:cBhvr>
                                      <p:to x="100000" y="100000"/>
                                    </p:animScale>
                                    <p:animScale>
                                      <p:cBhvr>
                                        <p:cTn id="17" dur="26">
                                          <p:stCondLst>
                                            <p:cond delay="1312"/>
                                          </p:stCondLst>
                                        </p:cTn>
                                        <p:tgtEl>
                                          <p:spTgt spid="2"/>
                                        </p:tgtEl>
                                      </p:cBhvr>
                                      <p:to x="100000" y="80000"/>
                                    </p:animScale>
                                    <p:animScale>
                                      <p:cBhvr>
                                        <p:cTn id="18" dur="166" decel="50000">
                                          <p:stCondLst>
                                            <p:cond delay="1338"/>
                                          </p:stCondLst>
                                        </p:cTn>
                                        <p:tgtEl>
                                          <p:spTgt spid="2"/>
                                        </p:tgtEl>
                                      </p:cBhvr>
                                      <p:to x="100000" y="100000"/>
                                    </p:animScale>
                                    <p:animScale>
                                      <p:cBhvr>
                                        <p:cTn id="19" dur="26">
                                          <p:stCondLst>
                                            <p:cond delay="1642"/>
                                          </p:stCondLst>
                                        </p:cTn>
                                        <p:tgtEl>
                                          <p:spTgt spid="2"/>
                                        </p:tgtEl>
                                      </p:cBhvr>
                                      <p:to x="100000" y="90000"/>
                                    </p:animScale>
                                    <p:animScale>
                                      <p:cBhvr>
                                        <p:cTn id="20" dur="166" decel="50000">
                                          <p:stCondLst>
                                            <p:cond delay="1668"/>
                                          </p:stCondLst>
                                        </p:cTn>
                                        <p:tgtEl>
                                          <p:spTgt spid="2"/>
                                        </p:tgtEl>
                                      </p:cBhvr>
                                      <p:to x="100000" y="100000"/>
                                    </p:animScale>
                                    <p:animScale>
                                      <p:cBhvr>
                                        <p:cTn id="21" dur="26">
                                          <p:stCondLst>
                                            <p:cond delay="1808"/>
                                          </p:stCondLst>
                                        </p:cTn>
                                        <p:tgtEl>
                                          <p:spTgt spid="2"/>
                                        </p:tgtEl>
                                      </p:cBhvr>
                                      <p:to x="100000" y="95000"/>
                                    </p:animScale>
                                    <p:animScale>
                                      <p:cBhvr>
                                        <p:cTn id="22" dur="166" decel="50000">
                                          <p:stCondLst>
                                            <p:cond delay="1834"/>
                                          </p:stCondLst>
                                        </p:cTn>
                                        <p:tgtEl>
                                          <p:spTgt spid="2"/>
                                        </p:tgtEl>
                                      </p:cBhvr>
                                      <p:to x="100000" y="100000"/>
                                    </p:animScale>
                                  </p:childTnLst>
                                </p:cTn>
                              </p:par>
                            </p:childTnLst>
                          </p:cTn>
                        </p:par>
                        <p:par>
                          <p:cTn id="23" fill="hold">
                            <p:stCondLst>
                              <p:cond delay="2000"/>
                            </p:stCondLst>
                            <p:childTnLst>
                              <p:par>
                                <p:cTn id="24" presetID="42" presetClass="entr" presetSubtype="0" fill="hold" grpId="0" nodeType="afterEffect">
                                  <p:stCondLst>
                                    <p:cond delay="1000"/>
                                  </p:stCondLst>
                                  <p:childTnLst>
                                    <p:set>
                                      <p:cBhvr>
                                        <p:cTn id="25" dur="1" fill="hold">
                                          <p:stCondLst>
                                            <p:cond delay="0"/>
                                          </p:stCondLst>
                                        </p:cTn>
                                        <p:tgtEl>
                                          <p:spTgt spid="3"/>
                                        </p:tgtEl>
                                        <p:attrNameLst>
                                          <p:attrName>style.visibility</p:attrName>
                                        </p:attrNameLst>
                                      </p:cBhvr>
                                      <p:to>
                                        <p:strVal val="visible"/>
                                      </p:to>
                                    </p:set>
                                    <p:animEffect transition="in" filter="fade">
                                      <p:cBhvr>
                                        <p:cTn id="26" dur="1000"/>
                                        <p:tgtEl>
                                          <p:spTgt spid="3"/>
                                        </p:tgtEl>
                                      </p:cBhvr>
                                    </p:animEffect>
                                    <p:anim calcmode="lin" valueType="num">
                                      <p:cBhvr>
                                        <p:cTn id="27" dur="1000" fill="hold"/>
                                        <p:tgtEl>
                                          <p:spTgt spid="3"/>
                                        </p:tgtEl>
                                        <p:attrNameLst>
                                          <p:attrName>ppt_x</p:attrName>
                                        </p:attrNameLst>
                                      </p:cBhvr>
                                      <p:tavLst>
                                        <p:tav tm="0">
                                          <p:val>
                                            <p:strVal val="#ppt_x"/>
                                          </p:val>
                                        </p:tav>
                                        <p:tav tm="100000">
                                          <p:val>
                                            <p:strVal val="#ppt_x"/>
                                          </p:val>
                                        </p:tav>
                                      </p:tavLst>
                                    </p:anim>
                                    <p:anim calcmode="lin" valueType="num">
                                      <p:cBhvr>
                                        <p:cTn id="28"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9" fill="hold" display="0">
                  <p:stCondLst>
                    <p:cond delay="indefinite"/>
                  </p:stCondLst>
                  <p:endCondLst>
                    <p:cond evt="onStopAudio" delay="0">
                      <p:tgtEl>
                        <p:sldTgt/>
                      </p:tgtEl>
                    </p:cond>
                  </p:endCondLst>
                </p:cTn>
                <p:tgtEl>
                  <p:spTgt spid="6"/>
                </p:tgtEl>
              </p:cMediaNode>
            </p:audio>
          </p:childTnLst>
        </p:cTn>
      </p:par>
    </p:tnLst>
    <p:bldLst>
      <p:bldP spid="2" grpId="0"/>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67544" y="2420888"/>
            <a:ext cx="7830616" cy="3693319"/>
          </a:xfrm>
          <a:prstGeom prst="rect">
            <a:avLst/>
          </a:prstGeom>
        </p:spPr>
        <p:txBody>
          <a:bodyPr wrap="square">
            <a:spAutoFit/>
          </a:bodyPr>
          <a:lstStyle/>
          <a:p>
            <a:pPr algn="justLow" rtl="1">
              <a:spcAft>
                <a:spcPts val="0"/>
              </a:spcAft>
            </a:pPr>
            <a:r>
              <a:rPr lang="ar-SA" sz="2600" b="1" dirty="0" smtClean="0">
                <a:latin typeface="Times New Roman" panose="02020603050405020304" pitchFamily="18" charset="0"/>
                <a:ea typeface="Times New Roman" panose="02020603050405020304" pitchFamily="18" charset="0"/>
                <a:cs typeface="Simplified Arabic" panose="02020603050405020304" pitchFamily="18" charset="-78"/>
              </a:rPr>
              <a:t>2- </a:t>
            </a:r>
            <a:r>
              <a:rPr lang="ar-SA" sz="2600" b="1" dirty="0">
                <a:latin typeface="Times New Roman" panose="02020603050405020304" pitchFamily="18" charset="0"/>
                <a:ea typeface="Times New Roman" panose="02020603050405020304" pitchFamily="18" charset="0"/>
                <a:cs typeface="Simplified Arabic" panose="02020603050405020304" pitchFamily="18" charset="-78"/>
              </a:rPr>
              <a:t>الاتجاه السلوكي </a:t>
            </a:r>
            <a:r>
              <a:rPr lang="en-US" sz="2600" b="1" dirty="0">
                <a:latin typeface="Times New Roman" panose="02020603050405020304" pitchFamily="18" charset="0"/>
                <a:ea typeface="Times New Roman" panose="02020603050405020304" pitchFamily="18" charset="0"/>
                <a:cs typeface="Simplified Arabic" panose="02020603050405020304" pitchFamily="18" charset="-78"/>
              </a:rPr>
              <a:t>Behavioral Approach </a:t>
            </a:r>
            <a:r>
              <a:rPr lang="ar-SA" sz="2600" b="1" dirty="0">
                <a:latin typeface="Times New Roman" panose="02020603050405020304" pitchFamily="18" charset="0"/>
                <a:ea typeface="Times New Roman" panose="02020603050405020304" pitchFamily="18" charset="0"/>
                <a:cs typeface="Simplified Arabic" panose="02020603050405020304" pitchFamily="18" charset="-78"/>
              </a:rPr>
              <a:t>:</a:t>
            </a:r>
            <a:endParaRPr lang="fr-FR" sz="2600" dirty="0">
              <a:latin typeface="Times New Roman" panose="02020603050405020304" pitchFamily="18" charset="0"/>
              <a:ea typeface="Times New Roman" panose="02020603050405020304" pitchFamily="18" charset="0"/>
              <a:cs typeface="DecoType Naskh"/>
            </a:endParaRPr>
          </a:p>
          <a:p>
            <a:pPr algn="justLow" rtl="1">
              <a:spcAft>
                <a:spcPts val="0"/>
              </a:spcAft>
            </a:pPr>
            <a:r>
              <a:rPr lang="ar-SA" sz="2600" dirty="0">
                <a:latin typeface="Times New Roman" panose="02020603050405020304" pitchFamily="18" charset="0"/>
                <a:ea typeface="Times New Roman" panose="02020603050405020304" pitchFamily="18" charset="0"/>
                <a:cs typeface="Simplified Arabic" panose="02020603050405020304" pitchFamily="18" charset="-78"/>
              </a:rPr>
              <a:t>وهو الاتجاه الذي ينظر إلى المنظمة من وجهة نظر سلوكية فهي عبارة عن مجموعة من سلوكيات الأفراد والجماعات يحدث بينها عمليات التفاعل لتحقيق الأهداف المنشودة.</a:t>
            </a:r>
            <a:endParaRPr lang="fr-FR" sz="2600" dirty="0">
              <a:latin typeface="Times New Roman" panose="02020603050405020304" pitchFamily="18" charset="0"/>
              <a:ea typeface="Times New Roman" panose="02020603050405020304" pitchFamily="18" charset="0"/>
              <a:cs typeface="DecoType Naskh"/>
            </a:endParaRPr>
          </a:p>
          <a:p>
            <a:pPr algn="justLow" rtl="1">
              <a:spcAft>
                <a:spcPts val="0"/>
              </a:spcAft>
            </a:pPr>
            <a:r>
              <a:rPr lang="ar-SA" sz="2600" dirty="0">
                <a:latin typeface="Times New Roman" panose="02020603050405020304" pitchFamily="18" charset="0"/>
                <a:ea typeface="Times New Roman" panose="02020603050405020304" pitchFamily="18" charset="0"/>
                <a:cs typeface="Simplified Arabic" panose="02020603050405020304" pitchFamily="18" charset="-78"/>
              </a:rPr>
              <a:t>وقد انعكس هذا الاتجاه في جملة من التعاريف منها : </a:t>
            </a:r>
            <a:endParaRPr lang="fr-FR" sz="2600" dirty="0">
              <a:latin typeface="Times New Roman" panose="02020603050405020304" pitchFamily="18" charset="0"/>
              <a:ea typeface="Times New Roman" panose="02020603050405020304" pitchFamily="18" charset="0"/>
              <a:cs typeface="DecoType Naskh"/>
            </a:endParaRPr>
          </a:p>
          <a:p>
            <a:pPr marL="457200" lvl="0" indent="-457200" algn="justLow" rtl="1">
              <a:spcAft>
                <a:spcPts val="0"/>
              </a:spcAft>
              <a:buFont typeface="Wingdings" panose="05000000000000000000" pitchFamily="2" charset="2"/>
              <a:buChar char="ü"/>
              <a:tabLst>
                <a:tab pos="457200" algn="l"/>
              </a:tabLst>
            </a:pPr>
            <a:r>
              <a:rPr lang="ar-SA" sz="2600" dirty="0">
                <a:latin typeface="Times New Roman" panose="02020603050405020304" pitchFamily="18" charset="0"/>
                <a:ea typeface="Times New Roman" panose="02020603050405020304" pitchFamily="18" charset="0"/>
                <a:cs typeface="Simplified Arabic" panose="02020603050405020304" pitchFamily="18" charset="-78"/>
              </a:rPr>
              <a:t>المنظمة عبارة عن مجموعة سلوكيات الذين يعملون فيها ومنتمون إليها. </a:t>
            </a:r>
            <a:r>
              <a:rPr lang="en-US" sz="2200" dirty="0" smtClean="0">
                <a:latin typeface="Times New Roman" panose="02020603050405020304" pitchFamily="18" charset="0"/>
                <a:ea typeface="Times New Roman" panose="02020603050405020304" pitchFamily="18" charset="0"/>
                <a:cs typeface="Simplified Arabic" panose="02020603050405020304" pitchFamily="18" charset="-78"/>
              </a:rPr>
              <a:t>(</a:t>
            </a:r>
            <a:r>
              <a:rPr lang="en-US" sz="2200" dirty="0">
                <a:latin typeface="Times New Roman" panose="02020603050405020304" pitchFamily="18" charset="0"/>
                <a:ea typeface="Times New Roman" panose="02020603050405020304" pitchFamily="18" charset="0"/>
                <a:cs typeface="Simplified Arabic" panose="02020603050405020304" pitchFamily="18" charset="-78"/>
              </a:rPr>
              <a:t>Kast , and </a:t>
            </a:r>
            <a:r>
              <a:rPr lang="en-US" sz="2200" dirty="0" err="1">
                <a:latin typeface="Times New Roman" panose="02020603050405020304" pitchFamily="18" charset="0"/>
                <a:ea typeface="Times New Roman" panose="02020603050405020304" pitchFamily="18" charset="0"/>
                <a:cs typeface="Simplified Arabic" panose="02020603050405020304" pitchFamily="18" charset="-78"/>
              </a:rPr>
              <a:t>Rosenzweig</a:t>
            </a:r>
            <a:r>
              <a:rPr lang="en-US" sz="2200" dirty="0">
                <a:latin typeface="Times New Roman" panose="02020603050405020304" pitchFamily="18" charset="0"/>
                <a:ea typeface="Times New Roman" panose="02020603050405020304" pitchFamily="18" charset="0"/>
                <a:cs typeface="Simplified Arabic" panose="02020603050405020304" pitchFamily="18" charset="-78"/>
              </a:rPr>
              <a:t> , 1974 ) </a:t>
            </a:r>
            <a:r>
              <a:rPr lang="ar-DZ" sz="2200" dirty="0" smtClean="0">
                <a:latin typeface="Times New Roman" panose="02020603050405020304" pitchFamily="18" charset="0"/>
                <a:ea typeface="Times New Roman" panose="02020603050405020304" pitchFamily="18" charset="0"/>
                <a:cs typeface="Simplified Arabic" panose="02020603050405020304" pitchFamily="18" charset="-78"/>
              </a:rPr>
              <a:t>،</a:t>
            </a:r>
            <a:r>
              <a:rPr lang="en-US" sz="2200" dirty="0" smtClean="0">
                <a:latin typeface="Times New Roman" panose="02020603050405020304" pitchFamily="18" charset="0"/>
                <a:ea typeface="Times New Roman" panose="02020603050405020304" pitchFamily="18" charset="0"/>
                <a:cs typeface="Simplified Arabic" panose="02020603050405020304" pitchFamily="18" charset="-78"/>
              </a:rPr>
              <a:t> </a:t>
            </a:r>
            <a:r>
              <a:rPr lang="en-US" sz="2200" dirty="0">
                <a:latin typeface="Times New Roman" panose="02020603050405020304" pitchFamily="18" charset="0"/>
                <a:ea typeface="Times New Roman" panose="02020603050405020304" pitchFamily="18" charset="0"/>
                <a:cs typeface="Simplified Arabic" panose="02020603050405020304" pitchFamily="18" charset="-78"/>
              </a:rPr>
              <a:t>(</a:t>
            </a:r>
            <a:r>
              <a:rPr lang="en-US" sz="2200" dirty="0" err="1">
                <a:latin typeface="Times New Roman" panose="02020603050405020304" pitchFamily="18" charset="0"/>
                <a:ea typeface="Times New Roman" panose="02020603050405020304" pitchFamily="18" charset="0"/>
                <a:cs typeface="Simplified Arabic" panose="02020603050405020304" pitchFamily="18" charset="-78"/>
              </a:rPr>
              <a:t>Salaman</a:t>
            </a:r>
            <a:r>
              <a:rPr lang="en-US" sz="2200" dirty="0">
                <a:latin typeface="Times New Roman" panose="02020603050405020304" pitchFamily="18" charset="0"/>
                <a:ea typeface="Times New Roman" panose="02020603050405020304" pitchFamily="18" charset="0"/>
                <a:cs typeface="Simplified Arabic" panose="02020603050405020304" pitchFamily="18" charset="-78"/>
              </a:rPr>
              <a:t> , 1979 )</a:t>
            </a:r>
            <a:endParaRPr lang="fr-FR" sz="2200" dirty="0">
              <a:latin typeface="Times New Roman" panose="02020603050405020304" pitchFamily="18" charset="0"/>
              <a:ea typeface="Times New Roman" panose="02020603050405020304" pitchFamily="18" charset="0"/>
              <a:cs typeface="DecoType Naskh"/>
            </a:endParaRPr>
          </a:p>
          <a:p>
            <a:pPr marL="457200" lvl="0" indent="-457200" algn="justLow" rtl="1">
              <a:spcAft>
                <a:spcPts val="0"/>
              </a:spcAft>
              <a:buFont typeface="Wingdings" panose="05000000000000000000" pitchFamily="2" charset="2"/>
              <a:buChar char="ü"/>
              <a:tabLst>
                <a:tab pos="457200" algn="l"/>
              </a:tabLst>
            </a:pPr>
            <a:r>
              <a:rPr lang="ar-SA" sz="2600" dirty="0">
                <a:latin typeface="Times New Roman" panose="02020603050405020304" pitchFamily="18" charset="0"/>
                <a:ea typeface="Times New Roman" panose="02020603050405020304" pitchFamily="18" charset="0"/>
                <a:cs typeface="Simplified Arabic" panose="02020603050405020304" pitchFamily="18" charset="-78"/>
              </a:rPr>
              <a:t>المنظمة عبارة عن نظام من العلاقات الترابطية النمطية </a:t>
            </a:r>
            <a:r>
              <a:rPr lang="ar-SA" sz="2600" dirty="0" smtClean="0">
                <a:latin typeface="Times New Roman" panose="02020603050405020304" pitchFamily="18" charset="0"/>
                <a:ea typeface="Times New Roman" panose="02020603050405020304" pitchFamily="18" charset="0"/>
                <a:cs typeface="Simplified Arabic" panose="02020603050405020304" pitchFamily="18" charset="-78"/>
              </a:rPr>
              <a:t>.</a:t>
            </a:r>
            <a:endParaRPr lang="ar-DZ" sz="2600" dirty="0" smtClean="0">
              <a:latin typeface="Times New Roman" panose="02020603050405020304" pitchFamily="18" charset="0"/>
              <a:ea typeface="Times New Roman" panose="02020603050405020304" pitchFamily="18" charset="0"/>
              <a:cs typeface="Simplified Arabic" panose="02020603050405020304" pitchFamily="18" charset="-78"/>
            </a:endParaRPr>
          </a:p>
          <a:p>
            <a:pPr lvl="0" algn="justLow" rtl="1">
              <a:spcAft>
                <a:spcPts val="0"/>
              </a:spcAft>
              <a:tabLst>
                <a:tab pos="457200" algn="l"/>
              </a:tabLst>
            </a:pPr>
            <a:r>
              <a:rPr lang="ar-SA" sz="2600" dirty="0" smtClean="0">
                <a:latin typeface="Times New Roman" panose="02020603050405020304" pitchFamily="18" charset="0"/>
                <a:ea typeface="Times New Roman" panose="02020603050405020304" pitchFamily="18" charset="0"/>
                <a:cs typeface="Simplified Arabic" panose="02020603050405020304" pitchFamily="18" charset="-78"/>
              </a:rPr>
              <a:t> </a:t>
            </a:r>
            <a:r>
              <a:rPr lang="en-US" sz="2000" dirty="0">
                <a:latin typeface="Times New Roman" panose="02020603050405020304" pitchFamily="18" charset="0"/>
                <a:ea typeface="Times New Roman" panose="02020603050405020304" pitchFamily="18" charset="0"/>
                <a:cs typeface="Simplified Arabic" panose="02020603050405020304" pitchFamily="18" charset="-78"/>
              </a:rPr>
              <a:t>(Aldrich ,1979 ) (Moorhead ,1982 )</a:t>
            </a:r>
            <a:endParaRPr lang="fr-FR" sz="2000" dirty="0">
              <a:effectLst/>
              <a:latin typeface="Times New Roman" panose="02020603050405020304" pitchFamily="18" charset="0"/>
              <a:ea typeface="Times New Roman" panose="02020603050405020304" pitchFamily="18" charset="0"/>
              <a:cs typeface="DecoType Naskh"/>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931675647"/>
      </p:ext>
    </p:extLst>
  </p:cSld>
  <p:clrMapOvr>
    <a:masterClrMapping/>
  </p:clrMapOvr>
  <mc:AlternateContent xmlns:mc="http://schemas.openxmlformats.org/markup-compatibility/2006" xmlns:p14="http://schemas.microsoft.com/office/powerpoint/2010/main">
    <mc:Choice Requires="p14">
      <p:transition spd="slow" p14:dur="2000" advTm="50316"/>
    </mc:Choice>
    <mc:Fallback xmlns="">
      <p:transition spd="slow" advTm="503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par>
                                <p:cTn id="7" presetID="42"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fade">
                                      <p:cBhvr>
                                        <p:cTn id="9" dur="1000"/>
                                        <p:tgtEl>
                                          <p:spTgt spid="3"/>
                                        </p:tgtEl>
                                      </p:cBhvr>
                                    </p:animEffect>
                                    <p:anim calcmode="lin" valueType="num">
                                      <p:cBhvr>
                                        <p:cTn id="10" dur="1000" fill="hold"/>
                                        <p:tgtEl>
                                          <p:spTgt spid="3"/>
                                        </p:tgtEl>
                                        <p:attrNameLst>
                                          <p:attrName>ppt_x</p:attrName>
                                        </p:attrNameLst>
                                      </p:cBhvr>
                                      <p:tavLst>
                                        <p:tav tm="0">
                                          <p:val>
                                            <p:strVal val="#ppt_x"/>
                                          </p:val>
                                        </p:tav>
                                        <p:tav tm="100000">
                                          <p:val>
                                            <p:strVal val="#ppt_x"/>
                                          </p:val>
                                        </p:tav>
                                      </p:tavLst>
                                    </p:anim>
                                    <p:anim calcmode="lin" valueType="num">
                                      <p:cBhvr>
                                        <p:cTn id="1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4"/>
                </p:tgtEl>
              </p:cMediaNode>
            </p:audio>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115616" y="2551837"/>
            <a:ext cx="6984776" cy="2677656"/>
          </a:xfrm>
          <a:prstGeom prst="rect">
            <a:avLst/>
          </a:prstGeom>
        </p:spPr>
        <p:txBody>
          <a:bodyPr wrap="square">
            <a:spAutoFit/>
          </a:bodyPr>
          <a:lstStyle/>
          <a:p>
            <a:pPr algn="justLow" rtl="1">
              <a:spcAft>
                <a:spcPts val="0"/>
              </a:spcAft>
            </a:pPr>
            <a:r>
              <a:rPr lang="ar-SA" sz="2800" b="1" dirty="0" smtClean="0">
                <a:latin typeface="Times New Roman" panose="02020603050405020304" pitchFamily="18" charset="0"/>
                <a:ea typeface="Times New Roman" panose="02020603050405020304" pitchFamily="18" charset="0"/>
                <a:cs typeface="Simplified Arabic" panose="02020603050405020304" pitchFamily="18" charset="-78"/>
              </a:rPr>
              <a:t>3- </a:t>
            </a:r>
            <a:r>
              <a:rPr lang="ar-SA" sz="2800" b="1" dirty="0">
                <a:latin typeface="Times New Roman" panose="02020603050405020304" pitchFamily="18" charset="0"/>
                <a:ea typeface="Times New Roman" panose="02020603050405020304" pitchFamily="18" charset="0"/>
                <a:cs typeface="Simplified Arabic" panose="02020603050405020304" pitchFamily="18" charset="-78"/>
              </a:rPr>
              <a:t>الاتجاه الهيكلي </a:t>
            </a:r>
            <a:r>
              <a:rPr lang="en-US" sz="2800" b="1" dirty="0">
                <a:latin typeface="Times New Roman" panose="02020603050405020304" pitchFamily="18" charset="0"/>
                <a:ea typeface="Times New Roman" panose="02020603050405020304" pitchFamily="18" charset="0"/>
                <a:cs typeface="Simplified Arabic" panose="02020603050405020304" pitchFamily="18" charset="-78"/>
              </a:rPr>
              <a:t>Structural Approach </a:t>
            </a:r>
            <a:endParaRPr lang="fr-FR" sz="2800" dirty="0">
              <a:latin typeface="Times New Roman" panose="02020603050405020304" pitchFamily="18" charset="0"/>
              <a:ea typeface="Times New Roman" panose="02020603050405020304" pitchFamily="18" charset="0"/>
              <a:cs typeface="DecoType Naskh"/>
            </a:endParaRPr>
          </a:p>
          <a:p>
            <a:pPr algn="justLow" rtl="1">
              <a:spcAft>
                <a:spcPts val="0"/>
              </a:spcAft>
            </a:pPr>
            <a:r>
              <a:rPr lang="ar-SA" sz="2800" dirty="0">
                <a:latin typeface="Times New Roman" panose="02020603050405020304" pitchFamily="18" charset="0"/>
                <a:ea typeface="Times New Roman" panose="02020603050405020304" pitchFamily="18" charset="0"/>
                <a:cs typeface="Simplified Arabic" panose="02020603050405020304" pitchFamily="18" charset="-78"/>
              </a:rPr>
              <a:t>وهو الاتجاه الذي ينظر إلى المنظمة على أنها نظام يتكون من هيكل تنظيمي مترابط مبني على أساس علاقات تبادلية </a:t>
            </a:r>
            <a:r>
              <a:rPr lang="ar-SA" sz="2800" dirty="0" smtClean="0">
                <a:latin typeface="Times New Roman" panose="02020603050405020304" pitchFamily="18" charset="0"/>
                <a:ea typeface="Times New Roman" panose="02020603050405020304" pitchFamily="18" charset="0"/>
                <a:cs typeface="Simplified Arabic" panose="02020603050405020304" pitchFamily="18" charset="-78"/>
              </a:rPr>
              <a:t>داخل</a:t>
            </a:r>
            <a:r>
              <a:rPr lang="ar-DZ" sz="2800" dirty="0" smtClean="0">
                <a:latin typeface="Times New Roman" panose="02020603050405020304" pitchFamily="18" charset="0"/>
                <a:ea typeface="Times New Roman" panose="02020603050405020304" pitchFamily="18" charset="0"/>
                <a:cs typeface="Simplified Arabic" panose="02020603050405020304" pitchFamily="18" charset="-78"/>
              </a:rPr>
              <a:t>ي</a:t>
            </a:r>
            <a:r>
              <a:rPr lang="ar-SA" sz="2800" dirty="0" smtClean="0">
                <a:latin typeface="Times New Roman" panose="02020603050405020304" pitchFamily="18" charset="0"/>
                <a:ea typeface="Times New Roman" panose="02020603050405020304" pitchFamily="18" charset="0"/>
                <a:cs typeface="Simplified Arabic" panose="02020603050405020304" pitchFamily="18" charset="-78"/>
              </a:rPr>
              <a:t>ه </a:t>
            </a:r>
            <a:r>
              <a:rPr lang="ar-SA" sz="2800" dirty="0">
                <a:latin typeface="Times New Roman" panose="02020603050405020304" pitchFamily="18" charset="0"/>
                <a:ea typeface="Times New Roman" panose="02020603050405020304" pitchFamily="18" charset="0"/>
                <a:cs typeface="Simplified Arabic" panose="02020603050405020304" pitchFamily="18" charset="-78"/>
              </a:rPr>
              <a:t>، وبالتالي فالمنظمة وفق ذلك هي عبارة عن تنظيم هيكلي يحدد بشكل دقيق مواقع عمل الأفراد والجماعات في المنظمة .</a:t>
            </a:r>
            <a:endParaRPr lang="fr-FR" sz="2800" dirty="0">
              <a:effectLst/>
              <a:latin typeface="Times New Roman" panose="02020603050405020304" pitchFamily="18" charset="0"/>
              <a:ea typeface="Times New Roman" panose="02020603050405020304" pitchFamily="18" charset="0"/>
              <a:cs typeface="DecoType Naskh"/>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414320094"/>
      </p:ext>
    </p:extLst>
  </p:cSld>
  <p:clrMapOvr>
    <a:masterClrMapping/>
  </p:clrMapOvr>
  <mc:AlternateContent xmlns:mc="http://schemas.openxmlformats.org/markup-compatibility/2006" xmlns:p14="http://schemas.microsoft.com/office/powerpoint/2010/main">
    <mc:Choice Requires="p14">
      <p:transition spd="slow" p14:dur="2000" advTm="37340"/>
    </mc:Choice>
    <mc:Fallback xmlns="">
      <p:transition spd="slow" advTm="373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par>
                                <p:cTn id="7" presetID="53" presetClass="entr" presetSubtype="16"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anim calcmode="lin" valueType="num">
                                      <p:cBhvr>
                                        <p:cTn id="9" dur="500" fill="hold"/>
                                        <p:tgtEl>
                                          <p:spTgt spid="3"/>
                                        </p:tgtEl>
                                        <p:attrNameLst>
                                          <p:attrName>ppt_w</p:attrName>
                                        </p:attrNameLst>
                                      </p:cBhvr>
                                      <p:tavLst>
                                        <p:tav tm="0">
                                          <p:val>
                                            <p:fltVal val="0"/>
                                          </p:val>
                                        </p:tav>
                                        <p:tav tm="100000">
                                          <p:val>
                                            <p:strVal val="#ppt_w"/>
                                          </p:val>
                                        </p:tav>
                                      </p:tavLst>
                                    </p:anim>
                                    <p:anim calcmode="lin" valueType="num">
                                      <p:cBhvr>
                                        <p:cTn id="10" dur="500" fill="hold"/>
                                        <p:tgtEl>
                                          <p:spTgt spid="3"/>
                                        </p:tgtEl>
                                        <p:attrNameLst>
                                          <p:attrName>ppt_h</p:attrName>
                                        </p:attrNameLst>
                                      </p:cBhvr>
                                      <p:tavLst>
                                        <p:tav tm="0">
                                          <p:val>
                                            <p:fltVal val="0"/>
                                          </p:val>
                                        </p:tav>
                                        <p:tav tm="100000">
                                          <p:val>
                                            <p:strVal val="#ppt_h"/>
                                          </p:val>
                                        </p:tav>
                                      </p:tavLst>
                                    </p:anim>
                                    <p:animEffect transition="in" filter="fad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4"/>
                </p:tgtEl>
              </p:cMediaNode>
            </p:audio>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866440" y="2967335"/>
            <a:ext cx="7161944" cy="1384995"/>
          </a:xfrm>
          <a:prstGeom prst="rect">
            <a:avLst/>
          </a:prstGeom>
        </p:spPr>
        <p:txBody>
          <a:bodyPr wrap="square">
            <a:spAutoFit/>
          </a:bodyPr>
          <a:lstStyle/>
          <a:p>
            <a:pPr algn="r"/>
            <a:r>
              <a:rPr lang="ar-DZ" sz="2800" dirty="0" smtClean="0">
                <a:latin typeface="Times New Roman" panose="02020603050405020304" pitchFamily="18" charset="0"/>
                <a:ea typeface="Times New Roman" panose="02020603050405020304" pitchFamily="18" charset="0"/>
                <a:cs typeface="Simplified Arabic" panose="02020603050405020304" pitchFamily="18" charset="-78"/>
              </a:rPr>
              <a:t>4- </a:t>
            </a:r>
            <a:r>
              <a:rPr lang="ar-DZ" sz="2800" b="1" dirty="0" smtClean="0">
                <a:latin typeface="Times New Roman" panose="02020603050405020304" pitchFamily="18" charset="0"/>
                <a:ea typeface="Times New Roman" panose="02020603050405020304" pitchFamily="18" charset="0"/>
                <a:cs typeface="Simplified Arabic" panose="02020603050405020304" pitchFamily="18" charset="-78"/>
              </a:rPr>
              <a:t>الاتجاه الوظيفي</a:t>
            </a:r>
            <a:r>
              <a:rPr lang="ar-DZ" sz="2800" dirty="0" smtClean="0">
                <a:latin typeface="Times New Roman" panose="02020603050405020304" pitchFamily="18" charset="0"/>
                <a:ea typeface="Times New Roman" panose="02020603050405020304" pitchFamily="18" charset="0"/>
                <a:cs typeface="Simplified Arabic" panose="02020603050405020304" pitchFamily="18" charset="-78"/>
              </a:rPr>
              <a:t>: </a:t>
            </a:r>
            <a:r>
              <a:rPr lang="ar-SA" sz="2800" dirty="0" smtClean="0">
                <a:latin typeface="Times New Roman" panose="02020603050405020304" pitchFamily="18" charset="0"/>
                <a:ea typeface="Times New Roman" panose="02020603050405020304" pitchFamily="18" charset="0"/>
                <a:cs typeface="Simplified Arabic" panose="02020603050405020304" pitchFamily="18" charset="-78"/>
              </a:rPr>
              <a:t>وهو </a:t>
            </a:r>
            <a:r>
              <a:rPr lang="ar-SA" sz="2800" dirty="0">
                <a:latin typeface="Times New Roman" panose="02020603050405020304" pitchFamily="18" charset="0"/>
                <a:ea typeface="Times New Roman" panose="02020603050405020304" pitchFamily="18" charset="0"/>
                <a:cs typeface="Simplified Arabic" panose="02020603050405020304" pitchFamily="18" charset="-78"/>
              </a:rPr>
              <a:t>الاتجاه الذي ينظر إلى المنظمة على أنها جهاز يؤدي مجموعة من الوظائف المتنوعة </a:t>
            </a:r>
            <a:r>
              <a:rPr lang="ar-SA" sz="2800" dirty="0" smtClean="0">
                <a:latin typeface="Times New Roman" panose="02020603050405020304" pitchFamily="18" charset="0"/>
                <a:ea typeface="Times New Roman" panose="02020603050405020304" pitchFamily="18" charset="0"/>
                <a:cs typeface="Simplified Arabic" panose="02020603050405020304" pitchFamily="18" charset="-78"/>
              </a:rPr>
              <a:t>والمنتظمة، </a:t>
            </a:r>
            <a:r>
              <a:rPr lang="ar-SA" sz="2800" dirty="0">
                <a:latin typeface="Times New Roman" panose="02020603050405020304" pitchFamily="18" charset="0"/>
                <a:ea typeface="Times New Roman" panose="02020603050405020304" pitchFamily="18" charset="0"/>
                <a:cs typeface="Simplified Arabic" panose="02020603050405020304" pitchFamily="18" charset="-78"/>
              </a:rPr>
              <a:t>وبالتالي فهي </a:t>
            </a:r>
            <a:r>
              <a:rPr lang="ar-DZ" sz="2800" dirty="0" smtClean="0">
                <a:latin typeface="Times New Roman" panose="02020603050405020304" pitchFamily="18" charset="0"/>
                <a:ea typeface="Times New Roman" panose="02020603050405020304" pitchFamily="18" charset="0"/>
                <a:cs typeface="Simplified Arabic" panose="02020603050405020304" pitchFamily="18" charset="-78"/>
              </a:rPr>
              <a:t>تهتم بكيفية </a:t>
            </a:r>
            <a:r>
              <a:rPr lang="ar-SA" sz="2800" dirty="0" smtClean="0">
                <a:latin typeface="Times New Roman" panose="02020603050405020304" pitchFamily="18" charset="0"/>
                <a:ea typeface="Times New Roman" panose="02020603050405020304" pitchFamily="18" charset="0"/>
                <a:cs typeface="Simplified Arabic" panose="02020603050405020304" pitchFamily="18" charset="-78"/>
              </a:rPr>
              <a:t>إدارة </a:t>
            </a:r>
            <a:r>
              <a:rPr lang="ar-SA" sz="2800" dirty="0">
                <a:latin typeface="Times New Roman" panose="02020603050405020304" pitchFamily="18" charset="0"/>
                <a:ea typeface="Times New Roman" panose="02020603050405020304" pitchFamily="18" charset="0"/>
                <a:cs typeface="Simplified Arabic" panose="02020603050405020304" pitchFamily="18" charset="-78"/>
              </a:rPr>
              <a:t>هذه </a:t>
            </a:r>
            <a:r>
              <a:rPr lang="ar-SA" sz="2800" dirty="0" smtClean="0">
                <a:latin typeface="Times New Roman" panose="02020603050405020304" pitchFamily="18" charset="0"/>
                <a:ea typeface="Times New Roman" panose="02020603050405020304" pitchFamily="18" charset="0"/>
                <a:cs typeface="Simplified Arabic" panose="02020603050405020304" pitchFamily="18" charset="-78"/>
              </a:rPr>
              <a:t>الوظائف</a:t>
            </a:r>
            <a:r>
              <a:rPr lang="ar-DZ" sz="2800" dirty="0" smtClean="0">
                <a:latin typeface="Times New Roman" panose="02020603050405020304" pitchFamily="18" charset="0"/>
                <a:ea typeface="Times New Roman" panose="02020603050405020304" pitchFamily="18" charset="0"/>
                <a:cs typeface="Simplified Arabic" panose="02020603050405020304" pitchFamily="18" charset="-78"/>
              </a:rPr>
              <a:t>.</a:t>
            </a:r>
            <a:r>
              <a:rPr lang="ar-SA" sz="2800" dirty="0" smtClean="0">
                <a:latin typeface="Times New Roman" panose="02020603050405020304" pitchFamily="18" charset="0"/>
                <a:ea typeface="Times New Roman" panose="02020603050405020304" pitchFamily="18" charset="0"/>
                <a:cs typeface="Simplified Arabic" panose="02020603050405020304" pitchFamily="18" charset="-78"/>
              </a:rPr>
              <a:t> </a:t>
            </a:r>
            <a:endParaRPr lang="fr-FR" sz="2800"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907700962"/>
      </p:ext>
    </p:extLst>
  </p:cSld>
  <p:clrMapOvr>
    <a:masterClrMapping/>
  </p:clrMapOvr>
  <mc:AlternateContent xmlns:mc="http://schemas.openxmlformats.org/markup-compatibility/2006" xmlns:p14="http://schemas.microsoft.com/office/powerpoint/2010/main">
    <mc:Choice Requires="p14">
      <p:transition spd="slow" p14:dur="2000" advTm="41103"/>
    </mc:Choice>
    <mc:Fallback xmlns="">
      <p:transition spd="slow" advTm="411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par>
                                <p:cTn id="7" presetID="22" presetClass="entr" presetSubtype="4"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wipe(down)">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2"/>
                </p:tgtEl>
              </p:cMediaNode>
            </p:audio>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ar-DZ" dirty="0" smtClean="0"/>
              <a:t>2- مدخل تطور نظرية النظم</a:t>
            </a:r>
            <a:endParaRPr lang="fr-FR" dirty="0"/>
          </a:p>
        </p:txBody>
      </p:sp>
      <p:graphicFrame>
        <p:nvGraphicFramePr>
          <p:cNvPr id="3" name="Group 3"/>
          <p:cNvGraphicFramePr>
            <a:graphicFrameLocks/>
          </p:cNvGraphicFramePr>
          <p:nvPr>
            <p:extLst>
              <p:ext uri="{D42A27DB-BD31-4B8C-83A1-F6EECF244321}">
                <p14:modId xmlns:p14="http://schemas.microsoft.com/office/powerpoint/2010/main" val="34656261"/>
              </p:ext>
            </p:extLst>
          </p:nvPr>
        </p:nvGraphicFramePr>
        <p:xfrm>
          <a:off x="342900" y="2204864"/>
          <a:ext cx="8458200" cy="4299204"/>
        </p:xfrm>
        <a:graphic>
          <a:graphicData uri="http://schemas.openxmlformats.org/drawingml/2006/table">
            <a:tbl>
              <a:tblPr rtl="1"/>
              <a:tblGrid>
                <a:gridCol w="1692275"/>
                <a:gridCol w="1692275"/>
                <a:gridCol w="1689100"/>
                <a:gridCol w="1692275"/>
                <a:gridCol w="1692275"/>
              </a:tblGrid>
              <a:tr h="965200">
                <a:tc>
                  <a:txBody>
                    <a:bodyPr/>
                    <a:lstStyle/>
                    <a:p>
                      <a:pPr marL="0" marR="0" lvl="0" indent="0" algn="ctr" defTabSz="914400" rtl="1"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1" lang="ar-JO" sz="2000" b="1" i="0" u="none" strike="noStrike" cap="none" normalizeH="0" baseline="0" dirty="0" smtClean="0">
                          <a:ln>
                            <a:noFill/>
                          </a:ln>
                          <a:solidFill>
                            <a:schemeClr val="tx1"/>
                          </a:solidFill>
                          <a:effectLst>
                            <a:outerShdw blurRad="38100" dist="38100" dir="2700000" algn="tl">
                              <a:srgbClr val="000000"/>
                            </a:outerShdw>
                          </a:effectLst>
                          <a:latin typeface="Tahoma" pitchFamily="34" charset="0"/>
                          <a:ea typeface="ＭＳ Ｐゴシック" pitchFamily="50" charset="-128"/>
                        </a:rPr>
                        <a:t>الفترة الزمنية</a:t>
                      </a:r>
                    </a:p>
                    <a:p>
                      <a:pPr marL="0" marR="0" lvl="0" indent="0" algn="ctr" defTabSz="914400" rtl="1"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1" lang="ar-JO" sz="2000" b="1" i="0" u="none" strike="noStrike" cap="none" normalizeH="0" baseline="0" dirty="0" smtClean="0">
                          <a:ln>
                            <a:noFill/>
                          </a:ln>
                          <a:solidFill>
                            <a:schemeClr val="tx1"/>
                          </a:solidFill>
                          <a:effectLst>
                            <a:outerShdw blurRad="38100" dist="38100" dir="2700000" algn="tl">
                              <a:srgbClr val="000000"/>
                            </a:outerShdw>
                          </a:effectLst>
                          <a:latin typeface="Tahoma" pitchFamily="34" charset="0"/>
                          <a:ea typeface="ＭＳ Ｐゴシック" pitchFamily="50" charset="-128"/>
                        </a:rPr>
                        <a:t>المنظور</a:t>
                      </a:r>
                      <a:endParaRPr kumimoji="1" lang="fr-FR" sz="2000" b="1" i="0" u="none" strike="noStrike" cap="none" normalizeH="0" baseline="0" dirty="0" smtClean="0">
                        <a:ln>
                          <a:noFill/>
                        </a:ln>
                        <a:solidFill>
                          <a:schemeClr val="tx1"/>
                        </a:solidFill>
                        <a:effectLst>
                          <a:outerShdw blurRad="38100" dist="38100" dir="2700000" algn="tl">
                            <a:srgbClr val="000000"/>
                          </a:outerShdw>
                        </a:effectLst>
                        <a:latin typeface="Tahoma" pitchFamily="34" charset="0"/>
                        <a:ea typeface="ＭＳ Ｐゴシック" pitchFamily="50"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1" lang="ar-JO" sz="2000" b="1" i="0" u="none" strike="noStrike" cap="none" normalizeH="0" baseline="0" smtClean="0">
                          <a:ln>
                            <a:noFill/>
                          </a:ln>
                          <a:solidFill>
                            <a:schemeClr val="tx1"/>
                          </a:solidFill>
                          <a:effectLst>
                            <a:outerShdw blurRad="38100" dist="38100" dir="2700000" algn="tl">
                              <a:srgbClr val="000000"/>
                            </a:outerShdw>
                          </a:effectLst>
                          <a:latin typeface="Tahoma" pitchFamily="34" charset="0"/>
                          <a:ea typeface="ＭＳ Ｐゴシック" pitchFamily="50" charset="-128"/>
                        </a:rPr>
                        <a:t>1900-1930</a:t>
                      </a:r>
                    </a:p>
                    <a:p>
                      <a:pPr marL="0" marR="0" lvl="0" indent="0" algn="ctr" defTabSz="914400" rtl="1"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1" lang="ar-JO" sz="2000" b="1" i="0" u="none" strike="noStrike" cap="none" normalizeH="0" baseline="0" smtClean="0">
                          <a:ln>
                            <a:noFill/>
                          </a:ln>
                          <a:solidFill>
                            <a:schemeClr val="tx1"/>
                          </a:solidFill>
                          <a:effectLst>
                            <a:outerShdw blurRad="38100" dist="38100" dir="2700000" algn="tl">
                              <a:srgbClr val="000000"/>
                            </a:outerShdw>
                          </a:effectLst>
                          <a:latin typeface="Tahoma" pitchFamily="34" charset="0"/>
                          <a:ea typeface="ＭＳ Ｐゴシック" pitchFamily="50" charset="-128"/>
                        </a:rPr>
                        <a:t>المرحلة الاولى</a:t>
                      </a:r>
                      <a:endParaRPr kumimoji="1" lang="fr-FR" sz="2000" b="1" i="0" u="none" strike="noStrike" cap="none" normalizeH="0" baseline="0" smtClean="0">
                        <a:ln>
                          <a:noFill/>
                        </a:ln>
                        <a:solidFill>
                          <a:schemeClr val="tx1"/>
                        </a:solidFill>
                        <a:effectLst>
                          <a:outerShdw blurRad="38100" dist="38100" dir="2700000" algn="tl">
                            <a:srgbClr val="000000"/>
                          </a:outerShdw>
                        </a:effectLst>
                        <a:latin typeface="Tahoma" pitchFamily="34" charset="0"/>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1" lang="ar-JO" sz="2000" b="1" i="0" u="none" strike="noStrike" cap="none" normalizeH="0" baseline="0" smtClean="0">
                          <a:ln>
                            <a:noFill/>
                          </a:ln>
                          <a:solidFill>
                            <a:schemeClr val="tx1"/>
                          </a:solidFill>
                          <a:effectLst>
                            <a:outerShdw blurRad="38100" dist="38100" dir="2700000" algn="tl">
                              <a:srgbClr val="000000"/>
                            </a:outerShdw>
                          </a:effectLst>
                          <a:latin typeface="Tahoma" pitchFamily="34" charset="0"/>
                          <a:ea typeface="ＭＳ Ｐゴシック" pitchFamily="50" charset="-128"/>
                        </a:rPr>
                        <a:t>1930-1960 المرحلة الثانية</a:t>
                      </a:r>
                      <a:endParaRPr kumimoji="1" lang="fr-FR" sz="2000" b="1" i="0" u="none" strike="noStrike" cap="none" normalizeH="0" baseline="0" smtClean="0">
                        <a:ln>
                          <a:noFill/>
                        </a:ln>
                        <a:solidFill>
                          <a:schemeClr val="tx1"/>
                        </a:solidFill>
                        <a:effectLst>
                          <a:outerShdw blurRad="38100" dist="38100" dir="2700000" algn="tl">
                            <a:srgbClr val="000000"/>
                          </a:outerShdw>
                        </a:effectLst>
                        <a:latin typeface="Tahoma" pitchFamily="34" charset="0"/>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1" lang="ar-JO" sz="2000" b="1" i="0" u="none" strike="noStrike" cap="none" normalizeH="0" baseline="0" smtClean="0">
                          <a:ln>
                            <a:noFill/>
                          </a:ln>
                          <a:solidFill>
                            <a:schemeClr val="tx1"/>
                          </a:solidFill>
                          <a:effectLst>
                            <a:outerShdw blurRad="38100" dist="38100" dir="2700000" algn="tl">
                              <a:srgbClr val="000000"/>
                            </a:outerShdw>
                          </a:effectLst>
                          <a:latin typeface="Tahoma" pitchFamily="34" charset="0"/>
                          <a:ea typeface="ＭＳ Ｐゴシック" pitchFamily="50" charset="-128"/>
                        </a:rPr>
                        <a:t>1960-1975 المرحلة الثالثة</a:t>
                      </a:r>
                      <a:endParaRPr kumimoji="1" lang="fr-FR" sz="2000" b="1" i="0" u="none" strike="noStrike" cap="none" normalizeH="0" baseline="0" smtClean="0">
                        <a:ln>
                          <a:noFill/>
                        </a:ln>
                        <a:solidFill>
                          <a:schemeClr val="tx1"/>
                        </a:solidFill>
                        <a:effectLst>
                          <a:outerShdw blurRad="38100" dist="38100" dir="2700000" algn="tl">
                            <a:srgbClr val="000000"/>
                          </a:outerShdw>
                        </a:effectLst>
                        <a:latin typeface="Tahoma" pitchFamily="34" charset="0"/>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1" lang="ar-JO" sz="2000" b="1" i="0" u="none" strike="noStrike" cap="none" normalizeH="0" baseline="0" smtClean="0">
                          <a:ln>
                            <a:noFill/>
                          </a:ln>
                          <a:solidFill>
                            <a:schemeClr val="tx1"/>
                          </a:solidFill>
                          <a:effectLst>
                            <a:outerShdw blurRad="38100" dist="38100" dir="2700000" algn="tl">
                              <a:srgbClr val="000000"/>
                            </a:outerShdw>
                          </a:effectLst>
                          <a:latin typeface="Tahoma" pitchFamily="34" charset="0"/>
                          <a:ea typeface="ＭＳ Ｐゴシック" pitchFamily="50" charset="-128"/>
                        </a:rPr>
                        <a:t>1975- الآن</a:t>
                      </a:r>
                    </a:p>
                    <a:p>
                      <a:pPr marL="0" marR="0" lvl="0" indent="0" algn="ctr" defTabSz="914400" rtl="1"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1" lang="ar-JO" sz="2000" b="1" i="0" u="none" strike="noStrike" cap="none" normalizeH="0" baseline="0" smtClean="0">
                          <a:ln>
                            <a:noFill/>
                          </a:ln>
                          <a:solidFill>
                            <a:schemeClr val="tx1"/>
                          </a:solidFill>
                          <a:effectLst>
                            <a:outerShdw blurRad="38100" dist="38100" dir="2700000" algn="tl">
                              <a:srgbClr val="000000"/>
                            </a:outerShdw>
                          </a:effectLst>
                          <a:latin typeface="Tahoma" pitchFamily="34" charset="0"/>
                          <a:ea typeface="ＭＳ Ｐゴシック" pitchFamily="50" charset="-128"/>
                        </a:rPr>
                        <a:t>المرحلة الرابعة</a:t>
                      </a:r>
                      <a:endParaRPr kumimoji="1" lang="fr-FR" sz="2000" b="1" i="0" u="none" strike="noStrike" cap="none" normalizeH="0" baseline="0" smtClean="0">
                        <a:ln>
                          <a:noFill/>
                        </a:ln>
                        <a:solidFill>
                          <a:schemeClr val="tx1"/>
                        </a:solidFill>
                        <a:effectLst>
                          <a:outerShdw blurRad="38100" dist="38100" dir="2700000" algn="tl">
                            <a:srgbClr val="000000"/>
                          </a:outerShdw>
                        </a:effectLst>
                        <a:latin typeface="Tahoma" pitchFamily="34" charset="0"/>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901700">
                <a:tc>
                  <a:txBody>
                    <a:bodyPr/>
                    <a:lstStyle/>
                    <a:p>
                      <a:pPr marL="0" marR="0" lvl="0" indent="0" algn="ctr" defTabSz="914400" rtl="1"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1" lang="ar-JO" sz="1800" b="1" i="0" u="none" strike="noStrike" cap="none" normalizeH="0" baseline="0" dirty="0" smtClean="0">
                          <a:ln>
                            <a:noFill/>
                          </a:ln>
                          <a:solidFill>
                            <a:schemeClr val="tx1"/>
                          </a:solidFill>
                          <a:effectLst>
                            <a:outerShdw blurRad="38100" dist="38100" dir="2700000" algn="tl">
                              <a:srgbClr val="000000"/>
                            </a:outerShdw>
                          </a:effectLst>
                          <a:latin typeface="Tahoma" pitchFamily="34" charset="0"/>
                          <a:ea typeface="ＭＳ Ｐゴシック" pitchFamily="50" charset="-128"/>
                        </a:rPr>
                        <a:t>   </a:t>
                      </a:r>
                      <a:r>
                        <a:rPr kumimoji="1" lang="ar-JO" sz="1800" b="1" i="0" u="none" strike="noStrike" cap="none" normalizeH="0" baseline="0" dirty="0" smtClean="0">
                          <a:ln>
                            <a:noFill/>
                          </a:ln>
                          <a:solidFill>
                            <a:schemeClr val="tx1"/>
                          </a:solidFill>
                          <a:effectLst>
                            <a:outerShdw blurRad="38100" dist="38100" dir="2700000" algn="tl">
                              <a:srgbClr val="000000"/>
                            </a:outerShdw>
                          </a:effectLst>
                          <a:latin typeface="Arial" pitchFamily="34" charset="0"/>
                          <a:ea typeface="ＭＳ Ｐゴシック" pitchFamily="50" charset="-128"/>
                          <a:cs typeface="Arial" pitchFamily="34" charset="0"/>
                        </a:rPr>
                        <a:t>المنظور</a:t>
                      </a:r>
                      <a:r>
                        <a:rPr kumimoji="1" lang="ar-JO" sz="1800" b="1" i="0" u="none" strike="noStrike" cap="none" normalizeH="0" baseline="0" dirty="0" smtClean="0">
                          <a:ln>
                            <a:noFill/>
                          </a:ln>
                          <a:solidFill>
                            <a:schemeClr val="tx1"/>
                          </a:solidFill>
                          <a:effectLst>
                            <a:outerShdw blurRad="38100" dist="38100" dir="2700000" algn="tl">
                              <a:srgbClr val="000000"/>
                            </a:outerShdw>
                          </a:effectLst>
                          <a:latin typeface="Tahoma" pitchFamily="34" charset="0"/>
                          <a:ea typeface="ＭＳ Ｐゴシック" pitchFamily="50" charset="-128"/>
                        </a:rPr>
                        <a:t> النظمي</a:t>
                      </a:r>
                      <a:endParaRPr kumimoji="1" lang="fr-FR" sz="1800" b="1" i="0" u="none" strike="noStrike" cap="none" normalizeH="0" baseline="0" dirty="0" smtClean="0">
                        <a:ln>
                          <a:noFill/>
                        </a:ln>
                        <a:solidFill>
                          <a:schemeClr val="tx1"/>
                        </a:solidFill>
                        <a:effectLst>
                          <a:outerShdw blurRad="38100" dist="38100" dir="2700000" algn="tl">
                            <a:srgbClr val="000000"/>
                          </a:outerShdw>
                        </a:effectLst>
                        <a:latin typeface="Tahoma" pitchFamily="34" charset="0"/>
                        <a:ea typeface="ＭＳ Ｐゴシック" pitchFamily="50"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1" lang="ar-JO" sz="1800" b="0" i="0" u="none" strike="noStrike" cap="none" normalizeH="0" baseline="0" dirty="0" smtClean="0">
                          <a:ln>
                            <a:noFill/>
                          </a:ln>
                          <a:solidFill>
                            <a:schemeClr val="tx1"/>
                          </a:solidFill>
                          <a:effectLst/>
                          <a:latin typeface="Tahoma" pitchFamily="34" charset="0"/>
                          <a:ea typeface="ＭＳ Ｐゴシック" pitchFamily="50" charset="-128"/>
                        </a:rPr>
                        <a:t>التنظيم نظام مغلق</a:t>
                      </a:r>
                      <a:endParaRPr kumimoji="1" lang="en-US" sz="1800" b="0" i="0" u="none" strike="noStrike" cap="none" normalizeH="0" baseline="0" dirty="0" smtClean="0">
                        <a:ln>
                          <a:noFill/>
                        </a:ln>
                        <a:solidFill>
                          <a:schemeClr val="tx1"/>
                        </a:solidFill>
                        <a:effectLst/>
                        <a:latin typeface="Tahoma" pitchFamily="34" charset="0"/>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1" lang="ar-JO" sz="1800" b="0" i="0" u="none" strike="noStrike" cap="none" normalizeH="0" baseline="0" smtClean="0">
                          <a:ln>
                            <a:noFill/>
                          </a:ln>
                          <a:solidFill>
                            <a:schemeClr val="tx1"/>
                          </a:solidFill>
                          <a:effectLst/>
                          <a:latin typeface="Tahoma" pitchFamily="34" charset="0"/>
                          <a:ea typeface="ＭＳ Ｐゴシック" pitchFamily="50" charset="-128"/>
                        </a:rPr>
                        <a:t>التنظيم نظام مغلق</a:t>
                      </a:r>
                      <a:endParaRPr kumimoji="1" lang="en-US" sz="1800" b="0" i="0" u="none" strike="noStrike" cap="none" normalizeH="0" baseline="0" smtClean="0">
                        <a:ln>
                          <a:noFill/>
                        </a:ln>
                        <a:solidFill>
                          <a:schemeClr val="tx1"/>
                        </a:solidFill>
                        <a:effectLst/>
                        <a:latin typeface="Tahoma" pitchFamily="34" charset="0"/>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1" lang="ar-JO" sz="1800" b="0" i="0" u="none" strike="noStrike" cap="none" normalizeH="0" baseline="0" smtClean="0">
                          <a:ln>
                            <a:noFill/>
                          </a:ln>
                          <a:solidFill>
                            <a:schemeClr val="tx1"/>
                          </a:solidFill>
                          <a:effectLst/>
                          <a:latin typeface="Tahoma" pitchFamily="34" charset="0"/>
                          <a:ea typeface="ＭＳ Ｐゴシック" pitchFamily="50" charset="-128"/>
                        </a:rPr>
                        <a:t>التنظيم نظام مفتوح</a:t>
                      </a:r>
                      <a:endParaRPr kumimoji="1" lang="en-US" sz="1800" b="0" i="0" u="none" strike="noStrike" cap="none" normalizeH="0" baseline="0" smtClean="0">
                        <a:ln>
                          <a:noFill/>
                        </a:ln>
                        <a:solidFill>
                          <a:schemeClr val="tx1"/>
                        </a:solidFill>
                        <a:effectLst/>
                        <a:latin typeface="Tahoma" pitchFamily="34" charset="0"/>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1" lang="ar-JO" sz="1800" b="0" i="0" u="none" strike="noStrike" cap="none" normalizeH="0" baseline="0" smtClean="0">
                          <a:ln>
                            <a:noFill/>
                          </a:ln>
                          <a:solidFill>
                            <a:schemeClr val="tx1"/>
                          </a:solidFill>
                          <a:effectLst/>
                          <a:latin typeface="Tahoma" pitchFamily="34" charset="0"/>
                          <a:ea typeface="ＭＳ Ｐゴシック" pitchFamily="50" charset="-128"/>
                        </a:rPr>
                        <a:t>التنظيم نظام مفتوح</a:t>
                      </a:r>
                      <a:endParaRPr kumimoji="1" lang="en-US" sz="1800" b="0" i="0" u="none" strike="noStrike" cap="none" normalizeH="0" baseline="0" smtClean="0">
                        <a:ln>
                          <a:noFill/>
                        </a:ln>
                        <a:solidFill>
                          <a:schemeClr val="tx1"/>
                        </a:solidFill>
                        <a:effectLst/>
                        <a:latin typeface="Tahoma" pitchFamily="34" charset="0"/>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904875">
                <a:tc>
                  <a:txBody>
                    <a:bodyPr/>
                    <a:lstStyle/>
                    <a:p>
                      <a:pPr marL="0" marR="0" lvl="0" indent="0" algn="ctr" defTabSz="914400" rtl="1"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1" lang="ar-JO" sz="1800" b="1" i="0" u="none" strike="noStrike" cap="none" normalizeH="0" baseline="0" dirty="0" smtClean="0">
                          <a:ln>
                            <a:noFill/>
                          </a:ln>
                          <a:solidFill>
                            <a:schemeClr val="tx1"/>
                          </a:solidFill>
                          <a:effectLst>
                            <a:outerShdw blurRad="38100" dist="38100" dir="2700000" algn="tl">
                              <a:srgbClr val="000000"/>
                            </a:outerShdw>
                          </a:effectLst>
                          <a:latin typeface="Arial" pitchFamily="34" charset="0"/>
                          <a:ea typeface="ＭＳ Ｐゴシック" pitchFamily="50" charset="-128"/>
                          <a:cs typeface="Arial" pitchFamily="34" charset="0"/>
                        </a:rPr>
                        <a:t>المنظور </a:t>
                      </a:r>
                      <a:r>
                        <a:rPr kumimoji="1" lang="ar-JO" sz="1800" b="1" i="0" u="none" strike="noStrike" cap="none" normalizeH="0" baseline="0" dirty="0" err="1" smtClean="0">
                          <a:ln>
                            <a:noFill/>
                          </a:ln>
                          <a:solidFill>
                            <a:schemeClr val="tx1"/>
                          </a:solidFill>
                          <a:effectLst>
                            <a:outerShdw blurRad="38100" dist="38100" dir="2700000" algn="tl">
                              <a:srgbClr val="000000"/>
                            </a:outerShdw>
                          </a:effectLst>
                          <a:latin typeface="Arial" pitchFamily="34" charset="0"/>
                          <a:ea typeface="ＭＳ Ｐゴシック" pitchFamily="50" charset="-128"/>
                          <a:cs typeface="Arial" pitchFamily="34" charset="0"/>
                        </a:rPr>
                        <a:t>الهدفي</a:t>
                      </a:r>
                      <a:endParaRPr kumimoji="1" lang="en-US" sz="1800" b="1" i="0" u="none" strike="noStrike" cap="none" normalizeH="0" baseline="0" dirty="0" smtClean="0">
                        <a:ln>
                          <a:noFill/>
                        </a:ln>
                        <a:solidFill>
                          <a:schemeClr val="tx1"/>
                        </a:solidFill>
                        <a:effectLst>
                          <a:outerShdw blurRad="38100" dist="38100" dir="2700000" algn="tl">
                            <a:srgbClr val="000000"/>
                          </a:outerShdw>
                        </a:effectLst>
                        <a:latin typeface="Arial" pitchFamily="34" charset="0"/>
                        <a:ea typeface="ＭＳ Ｐゴシック" pitchFamily="50" charset="-128"/>
                        <a:cs typeface="Arial"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1" lang="ar-JO" sz="1800" b="0" i="0" u="none" strike="noStrike" cap="none" normalizeH="0" baseline="0" dirty="0" smtClean="0">
                          <a:ln>
                            <a:noFill/>
                          </a:ln>
                          <a:solidFill>
                            <a:schemeClr val="tx1"/>
                          </a:solidFill>
                          <a:effectLst/>
                          <a:latin typeface="Tahoma" pitchFamily="34" charset="0"/>
                          <a:ea typeface="ＭＳ Ｐゴシック" pitchFamily="50" charset="-128"/>
                        </a:rPr>
                        <a:t>التنظيم يسعى للعقلانية</a:t>
                      </a:r>
                      <a:endParaRPr kumimoji="1" lang="en-US" sz="1800" b="0" i="0" u="none" strike="noStrike" cap="none" normalizeH="0" baseline="0" dirty="0" smtClean="0">
                        <a:ln>
                          <a:noFill/>
                        </a:ln>
                        <a:solidFill>
                          <a:schemeClr val="tx1"/>
                        </a:solidFill>
                        <a:effectLst/>
                        <a:latin typeface="Tahoma" pitchFamily="34" charset="0"/>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1" lang="ar-JO" sz="1800" b="0" i="0" u="none" strike="noStrike" cap="none" normalizeH="0" baseline="0" smtClean="0">
                          <a:ln>
                            <a:noFill/>
                          </a:ln>
                          <a:solidFill>
                            <a:schemeClr val="tx1"/>
                          </a:solidFill>
                          <a:effectLst/>
                          <a:latin typeface="Tahoma" pitchFamily="34" charset="0"/>
                          <a:ea typeface="ＭＳ Ｐゴシック" pitchFamily="50" charset="-128"/>
                        </a:rPr>
                        <a:t>الاهتمام بتحقيق اهداف اجتماعية للعاملين</a:t>
                      </a:r>
                      <a:endParaRPr kumimoji="1" lang="en-US" sz="1800" b="0" i="0" u="none" strike="noStrike" cap="none" normalizeH="0" baseline="0" smtClean="0">
                        <a:ln>
                          <a:noFill/>
                        </a:ln>
                        <a:solidFill>
                          <a:schemeClr val="tx1"/>
                        </a:solidFill>
                        <a:effectLst/>
                        <a:latin typeface="Tahoma" pitchFamily="34" charset="0"/>
                        <a:ea typeface="ＭＳ Ｐゴシック" pitchFamily="50" charset="-128"/>
                      </a:endParaRPr>
                    </a:p>
                    <a:p>
                      <a:pPr marL="0" marR="0" lvl="0" indent="0" algn="ctr" defTabSz="914400" rtl="1" eaLnBrk="1" fontAlgn="base" latinLnBrk="0" hangingPunct="1">
                        <a:lnSpc>
                          <a:spcPct val="100000"/>
                        </a:lnSpc>
                        <a:spcBef>
                          <a:spcPct val="20000"/>
                        </a:spcBef>
                        <a:spcAft>
                          <a:spcPct val="0"/>
                        </a:spcAft>
                        <a:buClr>
                          <a:schemeClr val="hlink"/>
                        </a:buClr>
                        <a:buSzPct val="65000"/>
                        <a:buFont typeface="Wingdings" pitchFamily="2" charset="2"/>
                        <a:buNone/>
                        <a:tabLst/>
                      </a:pPr>
                      <a:endParaRPr kumimoji="1" lang="en-US" sz="1800" b="0" i="0" u="none" strike="noStrike" cap="none" normalizeH="0" baseline="0" smtClean="0">
                        <a:ln>
                          <a:noFill/>
                        </a:ln>
                        <a:solidFill>
                          <a:schemeClr val="tx1"/>
                        </a:solidFill>
                        <a:effectLst/>
                        <a:latin typeface="Tahoma" pitchFamily="34" charset="0"/>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1" lang="ar-JO" sz="1800" b="0" i="0" u="none" strike="noStrike" cap="none" normalizeH="0" baseline="0" smtClean="0">
                          <a:ln>
                            <a:noFill/>
                          </a:ln>
                          <a:solidFill>
                            <a:schemeClr val="tx1"/>
                          </a:solidFill>
                          <a:effectLst/>
                          <a:latin typeface="Tahoma" pitchFamily="34" charset="0"/>
                          <a:ea typeface="ＭＳ Ｐゴシック" pitchFamily="50" charset="-128"/>
                        </a:rPr>
                        <a:t>الاهتمام بتحقيق العقلانية</a:t>
                      </a:r>
                      <a:endParaRPr kumimoji="1" lang="en-US" sz="1800" b="0" i="0" u="none" strike="noStrike" cap="none" normalizeH="0" baseline="0" smtClean="0">
                        <a:ln>
                          <a:noFill/>
                        </a:ln>
                        <a:solidFill>
                          <a:schemeClr val="tx1"/>
                        </a:solidFill>
                        <a:effectLst/>
                        <a:latin typeface="Tahoma" pitchFamily="34" charset="0"/>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1" lang="ar-JO" sz="1800" b="0" i="0" u="none" strike="noStrike" cap="none" normalizeH="0" baseline="0" dirty="0" smtClean="0">
                          <a:ln>
                            <a:noFill/>
                          </a:ln>
                          <a:solidFill>
                            <a:schemeClr val="tx1"/>
                          </a:solidFill>
                          <a:effectLst/>
                          <a:latin typeface="Tahoma" pitchFamily="34" charset="0"/>
                          <a:ea typeface="ＭＳ Ｐゴシック" pitchFamily="50" charset="-128"/>
                        </a:rPr>
                        <a:t>الاهتمام بتحقيق اهداف اجتماعية للعاملين</a:t>
                      </a:r>
                      <a:endParaRPr kumimoji="1" lang="en-US" sz="1800" b="0" i="0" u="none" strike="noStrike" cap="none" normalizeH="0" baseline="0" dirty="0" smtClean="0">
                        <a:ln>
                          <a:noFill/>
                        </a:ln>
                        <a:solidFill>
                          <a:schemeClr val="tx1"/>
                        </a:solidFill>
                        <a:effectLst/>
                        <a:latin typeface="Tahoma" pitchFamily="34" charset="0"/>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906463">
                <a:tc>
                  <a:txBody>
                    <a:bodyPr/>
                    <a:lstStyle/>
                    <a:p>
                      <a:pPr marL="0" marR="0" lvl="0" indent="0" algn="ctr" defTabSz="914400" rtl="1"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1" lang="ar-JO" sz="1800" b="1" i="0" u="none" strike="noStrike" cap="none" normalizeH="0" baseline="0" smtClean="0">
                          <a:ln>
                            <a:noFill/>
                          </a:ln>
                          <a:solidFill>
                            <a:schemeClr val="tx1"/>
                          </a:solidFill>
                          <a:effectLst>
                            <a:outerShdw blurRad="38100" dist="38100" dir="2700000" algn="tl">
                              <a:srgbClr val="000000"/>
                            </a:outerShdw>
                          </a:effectLst>
                          <a:latin typeface="Tahoma" pitchFamily="34" charset="0"/>
                          <a:ea typeface="ＭＳ Ｐゴシック" pitchFamily="50" charset="-128"/>
                        </a:rPr>
                        <a:t>الافتراضات والقيم الاساسية التي شكات محور الاهتمام</a:t>
                      </a:r>
                      <a:endParaRPr kumimoji="1" lang="en-US" sz="1800" b="1" i="0" u="none" strike="noStrike" cap="none" normalizeH="0" baseline="0" smtClean="0">
                        <a:ln>
                          <a:noFill/>
                        </a:ln>
                        <a:solidFill>
                          <a:schemeClr val="tx1"/>
                        </a:solidFill>
                        <a:effectLst>
                          <a:outerShdw blurRad="38100" dist="38100" dir="2700000" algn="tl">
                            <a:srgbClr val="000000"/>
                          </a:outerShdw>
                        </a:effectLst>
                        <a:latin typeface="Tahoma" pitchFamily="34" charset="0"/>
                        <a:ea typeface="ＭＳ Ｐゴシック" pitchFamily="50"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1" lang="ar-JO" sz="1800" b="0" i="0" u="none" strike="noStrike" cap="none" normalizeH="0" baseline="0" smtClean="0">
                          <a:ln>
                            <a:noFill/>
                          </a:ln>
                          <a:solidFill>
                            <a:schemeClr val="tx1"/>
                          </a:solidFill>
                          <a:effectLst/>
                          <a:latin typeface="Tahoma" pitchFamily="34" charset="0"/>
                          <a:ea typeface="ＭＳ Ｐゴシック" pitchFamily="50" charset="-128"/>
                        </a:rPr>
                        <a:t>اعتبار التنظيم آلة تهتم بتحقيق الكفاية</a:t>
                      </a:r>
                      <a:endParaRPr kumimoji="1" lang="en-US" sz="1800" b="0" i="0" u="none" strike="noStrike" cap="none" normalizeH="0" baseline="0" smtClean="0">
                        <a:ln>
                          <a:noFill/>
                        </a:ln>
                        <a:solidFill>
                          <a:schemeClr val="tx1"/>
                        </a:solidFill>
                        <a:effectLst/>
                        <a:latin typeface="Tahoma" pitchFamily="34" charset="0"/>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1" lang="ar-JO" sz="1800" b="0" i="0" u="none" strike="noStrike" cap="none" normalizeH="0" baseline="0" smtClean="0">
                          <a:ln>
                            <a:noFill/>
                          </a:ln>
                          <a:solidFill>
                            <a:schemeClr val="tx1"/>
                          </a:solidFill>
                          <a:effectLst/>
                          <a:latin typeface="Tahoma" pitchFamily="34" charset="0"/>
                          <a:ea typeface="ＭＳ Ｐゴシック" pitchFamily="50" charset="-128"/>
                        </a:rPr>
                        <a:t>اعتبار التنظيم كيان اجتماعي يهتم بالعلاقات الانسانية</a:t>
                      </a:r>
                      <a:endParaRPr kumimoji="1" lang="en-US" sz="1800" b="0" i="0" u="none" strike="noStrike" cap="none" normalizeH="0" baseline="0" smtClean="0">
                        <a:ln>
                          <a:noFill/>
                        </a:ln>
                        <a:solidFill>
                          <a:schemeClr val="tx1"/>
                        </a:solidFill>
                        <a:effectLst/>
                        <a:latin typeface="Tahoma" pitchFamily="34" charset="0"/>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1" lang="ar-JO" sz="1800" b="0" i="0" u="none" strike="noStrike" cap="none" normalizeH="0" baseline="0" smtClean="0">
                          <a:ln>
                            <a:noFill/>
                          </a:ln>
                          <a:solidFill>
                            <a:schemeClr val="tx1"/>
                          </a:solidFill>
                          <a:effectLst/>
                          <a:latin typeface="Tahoma" pitchFamily="34" charset="0"/>
                          <a:ea typeface="ＭＳ Ｐゴシック" pitchFamily="50" charset="-128"/>
                        </a:rPr>
                        <a:t>التنظيم يتفهم العوامل الموقفية واعطاء اهمية للتصميم التنظيمي</a:t>
                      </a:r>
                      <a:endParaRPr kumimoji="1" lang="en-US" sz="1800" b="0" i="0" u="none" strike="noStrike" cap="none" normalizeH="0" baseline="0" smtClean="0">
                        <a:ln>
                          <a:noFill/>
                        </a:ln>
                        <a:solidFill>
                          <a:schemeClr val="tx1"/>
                        </a:solidFill>
                        <a:effectLst/>
                        <a:latin typeface="Tahoma" pitchFamily="34" charset="0"/>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1" lang="ar-JO" sz="1800" b="0" i="0" u="none" strike="noStrike" cap="none" normalizeH="0" baseline="0" dirty="0" smtClean="0">
                          <a:ln>
                            <a:noFill/>
                          </a:ln>
                          <a:solidFill>
                            <a:schemeClr val="tx1"/>
                          </a:solidFill>
                          <a:effectLst/>
                          <a:latin typeface="Tahoma" pitchFamily="34" charset="0"/>
                          <a:ea typeface="ＭＳ Ｐゴシック" pitchFamily="50" charset="-128"/>
                        </a:rPr>
                        <a:t>الاهتمام بالنفوذ والمصالح السياسية</a:t>
                      </a:r>
                      <a:endParaRPr kumimoji="1" lang="en-US" sz="1800" b="0" i="0" u="none" strike="noStrike" cap="none" normalizeH="0" baseline="0" dirty="0" smtClean="0">
                        <a:ln>
                          <a:noFill/>
                        </a:ln>
                        <a:solidFill>
                          <a:schemeClr val="tx1"/>
                        </a:solidFill>
                        <a:effectLst/>
                        <a:latin typeface="Tahoma" pitchFamily="34" charset="0"/>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72632492"/>
      </p:ext>
    </p:extLst>
  </p:cSld>
  <p:clrMapOvr>
    <a:masterClrMapping/>
  </p:clrMapOvr>
  <mc:AlternateContent xmlns:mc="http://schemas.openxmlformats.org/markup-compatibility/2006">
    <mc:Choice xmlns:p14="http://schemas.microsoft.com/office/powerpoint/2010/main" Requires="p14">
      <p:transition spd="slow" p14:dur="2000" advTm="732748"/>
    </mc:Choice>
    <mc:Fallback>
      <p:transition spd="slow" advTm="7327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par>
                                <p:cTn id="7" presetID="8" presetClass="emph" presetSubtype="0" fill="hold" grpId="0" nodeType="withEffect">
                                  <p:stCondLst>
                                    <p:cond delay="0"/>
                                  </p:stCondLst>
                                  <p:childTnLst>
                                    <p:animRot by="21600000">
                                      <p:cBhvr>
                                        <p:cTn id="8" dur="2000" fill="hold"/>
                                        <p:tgtEl>
                                          <p:spTgt spid="2"/>
                                        </p:tgtEl>
                                        <p:attrNameLst>
                                          <p:attrName>r</p:attrName>
                                        </p:attrNameLst>
                                      </p:cBhvr>
                                    </p:animRot>
                                  </p:childTnLst>
                                </p:cTn>
                              </p:par>
                            </p:childTnLst>
                          </p:cTn>
                        </p:par>
                        <p:par>
                          <p:cTn id="9" fill="hold">
                            <p:stCondLst>
                              <p:cond delay="2000"/>
                            </p:stCondLst>
                            <p:childTnLst>
                              <p:par>
                                <p:cTn id="10" presetID="47" presetClass="entr" presetSubtype="0" fill="hold" nodeType="afterEffect">
                                  <p:stCondLst>
                                    <p:cond delay="150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6"/>
                </p:tgtEl>
              </p:cMediaNode>
            </p:audio>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259632" y="3861048"/>
            <a:ext cx="6345260" cy="709865"/>
          </a:xfrm>
        </p:spPr>
        <p:txBody>
          <a:bodyPr/>
          <a:lstStyle/>
          <a:p>
            <a:pPr algn="ctr"/>
            <a:r>
              <a:rPr lang="ar-DZ" dirty="0" smtClean="0">
                <a:solidFill>
                  <a:schemeClr val="tx1"/>
                </a:solidFill>
              </a:rPr>
              <a:t>تم بحمد الله وعونه</a:t>
            </a:r>
            <a:br>
              <a:rPr lang="ar-DZ" dirty="0" smtClean="0">
                <a:solidFill>
                  <a:schemeClr val="tx1"/>
                </a:solidFill>
              </a:rPr>
            </a:br>
            <a:r>
              <a:rPr lang="ar-DZ" dirty="0" smtClean="0">
                <a:solidFill>
                  <a:schemeClr val="tx1"/>
                </a:solidFill>
              </a:rPr>
              <a:t>نلتقي في المحاضرة القادمة بإذن الله</a:t>
            </a:r>
            <a:endParaRPr lang="fr-FR" dirty="0">
              <a:solidFill>
                <a:schemeClr val="tx1"/>
              </a:solidFill>
            </a:endParaRPr>
          </a:p>
        </p:txBody>
      </p:sp>
    </p:spTree>
    <p:extLst>
      <p:ext uri="{BB962C8B-B14F-4D97-AF65-F5344CB8AC3E}">
        <p14:creationId xmlns:p14="http://schemas.microsoft.com/office/powerpoint/2010/main" val="21493468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p:txBody>
          <a:bodyPr/>
          <a:lstStyle/>
          <a:p>
            <a:pPr algn="ctr"/>
            <a:r>
              <a:rPr lang="ar-JO" dirty="0">
                <a:cs typeface="Tahoma" pitchFamily="34" charset="0"/>
              </a:rPr>
              <a:t>أهداف </a:t>
            </a:r>
            <a:r>
              <a:rPr lang="ar-DZ" dirty="0" smtClean="0">
                <a:cs typeface="Tahoma" pitchFamily="34" charset="0"/>
              </a:rPr>
              <a:t>المحاضرة</a:t>
            </a:r>
            <a:endParaRPr lang="en-US" dirty="0">
              <a:cs typeface="Tahoma" pitchFamily="34" charset="0"/>
            </a:endParaRPr>
          </a:p>
        </p:txBody>
      </p:sp>
      <p:sp>
        <p:nvSpPr>
          <p:cNvPr id="79875" name="Rectangle 3"/>
          <p:cNvSpPr>
            <a:spLocks noGrp="1" noChangeArrowheads="1"/>
          </p:cNvSpPr>
          <p:nvPr>
            <p:ph idx="1"/>
          </p:nvPr>
        </p:nvSpPr>
        <p:spPr>
          <a:xfrm>
            <a:off x="864382" y="2489200"/>
            <a:ext cx="7164002" cy="3530600"/>
          </a:xfrm>
        </p:spPr>
        <p:txBody>
          <a:bodyPr>
            <a:normAutofit/>
          </a:bodyPr>
          <a:lstStyle/>
          <a:p>
            <a:pPr algn="r" rtl="1"/>
            <a:r>
              <a:rPr lang="ar-JO" sz="2200" dirty="0">
                <a:cs typeface="Tahoma" pitchFamily="34" charset="0"/>
              </a:rPr>
              <a:t>تعريف </a:t>
            </a:r>
            <a:r>
              <a:rPr lang="ar-JO" sz="2200" dirty="0" smtClean="0">
                <a:cs typeface="Tahoma" pitchFamily="34" charset="0"/>
              </a:rPr>
              <a:t>ماهية </a:t>
            </a:r>
            <a:r>
              <a:rPr lang="ar-JO" sz="2200" dirty="0">
                <a:cs typeface="Tahoma" pitchFamily="34" charset="0"/>
              </a:rPr>
              <a:t>نظرية التنظيم.</a:t>
            </a:r>
          </a:p>
          <a:p>
            <a:pPr algn="r" rtl="1"/>
            <a:r>
              <a:rPr lang="ar-JO" sz="2200" dirty="0" smtClean="0">
                <a:cs typeface="Tahoma" pitchFamily="34" charset="0"/>
              </a:rPr>
              <a:t>مبررات </a:t>
            </a:r>
            <a:r>
              <a:rPr lang="ar-JO" sz="2200" dirty="0">
                <a:cs typeface="Tahoma" pitchFamily="34" charset="0"/>
              </a:rPr>
              <a:t>دراسة نظرية التنظيم.</a:t>
            </a:r>
          </a:p>
          <a:p>
            <a:pPr algn="r" rtl="1"/>
            <a:r>
              <a:rPr lang="ar-JO" sz="2200" dirty="0">
                <a:cs typeface="Tahoma" pitchFamily="34" charset="0"/>
              </a:rPr>
              <a:t> بيان أهمية دراسة التنظيمات من منظور </a:t>
            </a:r>
            <a:r>
              <a:rPr lang="ar-JO" sz="2200" dirty="0" smtClean="0">
                <a:cs typeface="Tahoma" pitchFamily="34" charset="0"/>
              </a:rPr>
              <a:t>نظر</a:t>
            </a:r>
            <a:r>
              <a:rPr lang="ar-DZ" sz="2200" dirty="0" smtClean="0">
                <a:cs typeface="Tahoma" pitchFamily="34" charset="0"/>
              </a:rPr>
              <a:t>ي</a:t>
            </a:r>
            <a:r>
              <a:rPr lang="ar-JO" sz="2200" dirty="0" smtClean="0">
                <a:cs typeface="Tahoma" pitchFamily="34" charset="0"/>
              </a:rPr>
              <a:t>ة </a:t>
            </a:r>
            <a:r>
              <a:rPr lang="ar-JO" sz="2200" dirty="0">
                <a:cs typeface="Tahoma" pitchFamily="34" charset="0"/>
              </a:rPr>
              <a:t>المنظمة</a:t>
            </a:r>
            <a:r>
              <a:rPr lang="ar-JO" sz="2200" dirty="0" smtClean="0">
                <a:cs typeface="Tahoma" pitchFamily="34" charset="0"/>
              </a:rPr>
              <a:t>.</a:t>
            </a:r>
            <a:endParaRPr lang="ar-DZ" sz="2200" dirty="0" smtClean="0">
              <a:cs typeface="Tahoma" pitchFamily="34" charset="0"/>
            </a:endParaRPr>
          </a:p>
          <a:p>
            <a:pPr algn="r" rtl="1"/>
            <a:r>
              <a:rPr lang="ar-DZ" sz="2200" dirty="0" smtClean="0">
                <a:cs typeface="Tahoma" pitchFamily="34" charset="0"/>
              </a:rPr>
              <a:t>التحديات المعاصرة التي تواجه المنظمات</a:t>
            </a:r>
            <a:endParaRPr lang="en-US" sz="2200" dirty="0">
              <a:cs typeface="Tahoma" pitchFamily="34" charset="0"/>
            </a:endParaRPr>
          </a:p>
        </p:txBody>
      </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18500" y="6032500"/>
            <a:ext cx="609600" cy="609600"/>
          </a:xfrm>
          <a:prstGeom prst="rect">
            <a:avLst/>
          </a:prstGeom>
        </p:spPr>
      </p:pic>
    </p:spTree>
    <p:custDataLst>
      <p:tags r:id="rId1"/>
    </p:custDataLst>
  </p:cSld>
  <p:clrMapOvr>
    <a:masterClrMapping/>
  </p:clrMapOvr>
  <p:transition advTm="1906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par>
                          <p:cTn id="7" fill="hold">
                            <p:stCondLst>
                              <p:cond delay="0"/>
                            </p:stCondLst>
                            <p:childTnLst>
                              <p:par>
                                <p:cTn id="8" presetID="26" presetClass="emph" presetSubtype="0" fill="hold" grpId="0" nodeType="afterEffect">
                                  <p:stCondLst>
                                    <p:cond delay="0"/>
                                  </p:stCondLst>
                                  <p:childTnLst>
                                    <p:animEffect transition="out" filter="fade">
                                      <p:cBhvr>
                                        <p:cTn id="9" dur="500" tmFilter="0, 0; .2, .5; .8, .5; 1, 0"/>
                                        <p:tgtEl>
                                          <p:spTgt spid="79874"/>
                                        </p:tgtEl>
                                      </p:cBhvr>
                                    </p:animEffect>
                                    <p:animScale>
                                      <p:cBhvr>
                                        <p:cTn id="10" dur="250" autoRev="1" fill="hold"/>
                                        <p:tgtEl>
                                          <p:spTgt spid="79874"/>
                                        </p:tgtEl>
                                      </p:cBhvr>
                                      <p:by x="105000" y="105000"/>
                                    </p:animScale>
                                  </p:childTnLst>
                                </p:cTn>
                              </p:par>
                            </p:childTnLst>
                          </p:cTn>
                        </p:par>
                        <p:par>
                          <p:cTn id="11" fill="hold">
                            <p:stCondLst>
                              <p:cond delay="500"/>
                            </p:stCondLst>
                            <p:childTnLst>
                              <p:par>
                                <p:cTn id="12" presetID="1" presetClass="entr" presetSubtype="0" fill="hold" grpId="0" nodeType="afterEffect">
                                  <p:stCondLst>
                                    <p:cond delay="0"/>
                                  </p:stCondLst>
                                  <p:childTnLst>
                                    <p:set>
                                      <p:cBhvr>
                                        <p:cTn id="13" dur="1" fill="hold">
                                          <p:stCondLst>
                                            <p:cond delay="999"/>
                                          </p:stCondLst>
                                        </p:cTn>
                                        <p:tgtEl>
                                          <p:spTgt spid="79875">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79875">
                                            <p:txEl>
                                              <p:pRg st="0" end="0"/>
                                            </p:txEl>
                                          </p:spTgt>
                                        </p:tgtEl>
                                        <p:attrNameLst>
                                          <p:attrName>ppt_c</p:attrName>
                                        </p:attrNameLst>
                                      </p:cBhvr>
                                      <p:to>
                                        <a:schemeClr val="folHlink"/>
                                      </p:to>
                                    </p:animClr>
                                  </p:subTnLst>
                                </p:cTn>
                              </p:par>
                            </p:childTnLst>
                          </p:cTn>
                        </p:par>
                        <p:par>
                          <p:cTn id="14" fill="hold">
                            <p:stCondLst>
                              <p:cond delay="1500"/>
                            </p:stCondLst>
                            <p:childTnLst>
                              <p:par>
                                <p:cTn id="15" presetID="1" presetClass="entr" presetSubtype="0" fill="hold" grpId="0" nodeType="afterEffect">
                                  <p:stCondLst>
                                    <p:cond delay="0"/>
                                  </p:stCondLst>
                                  <p:childTnLst>
                                    <p:set>
                                      <p:cBhvr>
                                        <p:cTn id="16" dur="1" fill="hold">
                                          <p:stCondLst>
                                            <p:cond delay="999"/>
                                          </p:stCondLst>
                                        </p:cTn>
                                        <p:tgtEl>
                                          <p:spTgt spid="79875">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79875">
                                            <p:txEl>
                                              <p:pRg st="1" end="1"/>
                                            </p:txEl>
                                          </p:spTgt>
                                        </p:tgtEl>
                                        <p:attrNameLst>
                                          <p:attrName>ppt_c</p:attrName>
                                        </p:attrNameLst>
                                      </p:cBhvr>
                                      <p:to>
                                        <a:schemeClr val="folHlink"/>
                                      </p:to>
                                    </p:animClr>
                                  </p:subTnLst>
                                </p:cTn>
                              </p:par>
                            </p:childTnLst>
                          </p:cTn>
                        </p:par>
                        <p:par>
                          <p:cTn id="17" fill="hold">
                            <p:stCondLst>
                              <p:cond delay="2500"/>
                            </p:stCondLst>
                            <p:childTnLst>
                              <p:par>
                                <p:cTn id="18" presetID="1" presetClass="entr" presetSubtype="0" fill="hold" grpId="0" nodeType="afterEffect">
                                  <p:stCondLst>
                                    <p:cond delay="0"/>
                                  </p:stCondLst>
                                  <p:childTnLst>
                                    <p:set>
                                      <p:cBhvr>
                                        <p:cTn id="19" dur="1" fill="hold">
                                          <p:stCondLst>
                                            <p:cond delay="999"/>
                                          </p:stCondLst>
                                        </p:cTn>
                                        <p:tgtEl>
                                          <p:spTgt spid="79875">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79875">
                                            <p:txEl>
                                              <p:pRg st="2" end="2"/>
                                            </p:txEl>
                                          </p:spTgt>
                                        </p:tgtEl>
                                        <p:attrNameLst>
                                          <p:attrName>ppt_c</p:attrName>
                                        </p:attrNameLst>
                                      </p:cBhvr>
                                      <p:to>
                                        <a:schemeClr val="folHlink"/>
                                      </p:to>
                                    </p:animClr>
                                  </p:subTnLst>
                                </p:cTn>
                              </p:par>
                            </p:childTnLst>
                          </p:cTn>
                        </p:par>
                        <p:par>
                          <p:cTn id="20" fill="hold">
                            <p:stCondLst>
                              <p:cond delay="3500"/>
                            </p:stCondLst>
                            <p:childTnLst>
                              <p:par>
                                <p:cTn id="21" presetID="1" presetClass="entr" presetSubtype="0" fill="hold" grpId="0" nodeType="afterEffect">
                                  <p:stCondLst>
                                    <p:cond delay="0"/>
                                  </p:stCondLst>
                                  <p:childTnLst>
                                    <p:set>
                                      <p:cBhvr>
                                        <p:cTn id="22" dur="1" fill="hold">
                                          <p:stCondLst>
                                            <p:cond delay="999"/>
                                          </p:stCondLst>
                                        </p:cTn>
                                        <p:tgtEl>
                                          <p:spTgt spid="79875">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79875">
                                            <p:txEl>
                                              <p:pRg st="3" end="3"/>
                                            </p:txEl>
                                          </p:spTgt>
                                        </p:tgtEl>
                                        <p:attrNameLst>
                                          <p:attrName>ppt_c</p:attrName>
                                        </p:attrNameLst>
                                      </p:cBhvr>
                                      <p:to>
                                        <a:schemeClr val="folHlink"/>
                                      </p:to>
                                    </p:animClr>
                                  </p:sub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3"/>
                </p:tgtEl>
              </p:cMediaNode>
            </p:audio>
          </p:childTnLst>
        </p:cTn>
      </p:par>
    </p:tnLst>
    <p:bldLst>
      <p:bldP spid="79874" grpId="0"/>
      <p:bldP spid="79875" grpId="0" uiExpand="1"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2" name="Text Box 4"/>
          <p:cNvSpPr txBox="1">
            <a:spLocks noChangeArrowheads="1"/>
          </p:cNvSpPr>
          <p:nvPr/>
        </p:nvSpPr>
        <p:spPr bwMode="auto">
          <a:xfrm>
            <a:off x="755576" y="2636837"/>
            <a:ext cx="8022505" cy="1584325"/>
          </a:xfrm>
          <a:prstGeom prst="rect">
            <a:avLst/>
          </a:prstGeom>
          <a:solidFill>
            <a:schemeClr val="bg1"/>
          </a:solidFill>
          <a:ln w="31750">
            <a:solidFill>
              <a:srgbClr val="CCFFCC"/>
            </a:solidFill>
            <a:miter lim="800000"/>
            <a:headEnd/>
            <a:tailEnd/>
          </a:ln>
          <a:effectLst/>
        </p:spPr>
        <p:txBody>
          <a:bodyPr wrap="square">
            <a:spAutoFit/>
          </a:bodyPr>
          <a:lstStyle/>
          <a:p>
            <a:pPr marL="288925" indent="-288925" algn="just" rtl="1">
              <a:buFont typeface="Wingdings" pitchFamily="2" charset="2"/>
              <a:buChar char="§"/>
            </a:pPr>
            <a:r>
              <a:rPr kumimoji="0" lang="ar-JO" sz="2400" b="1" dirty="0">
                <a:latin typeface="Times New Roman" pitchFamily="18" charset="0"/>
                <a:cs typeface="Times New Roman" pitchFamily="18" charset="0"/>
              </a:rPr>
              <a:t>عرف العالم ستيفن . ب. </a:t>
            </a:r>
            <a:r>
              <a:rPr kumimoji="0" lang="ar-JO" sz="2400" b="1" dirty="0" err="1">
                <a:latin typeface="Times New Roman" pitchFamily="18" charset="0"/>
                <a:cs typeface="Times New Roman" pitchFamily="18" charset="0"/>
              </a:rPr>
              <a:t>روبنز</a:t>
            </a:r>
            <a:r>
              <a:rPr kumimoji="0" lang="ar-JO" sz="2400" b="1" dirty="0">
                <a:latin typeface="Times New Roman" pitchFamily="18" charset="0"/>
                <a:cs typeface="Times New Roman" pitchFamily="18" charset="0"/>
              </a:rPr>
              <a:t> </a:t>
            </a:r>
            <a:r>
              <a:rPr kumimoji="0" lang="en-US" sz="2400" b="1" dirty="0">
                <a:latin typeface="Times New Roman" pitchFamily="18" charset="0"/>
                <a:cs typeface="Times New Roman" pitchFamily="18" charset="0"/>
              </a:rPr>
              <a:t>(Stephen P. </a:t>
            </a:r>
            <a:r>
              <a:rPr kumimoji="0" lang="en-US" sz="2400" b="1" dirty="0" err="1" smtClean="0">
                <a:latin typeface="Times New Roman" pitchFamily="18" charset="0"/>
                <a:cs typeface="Times New Roman" pitchFamily="18" charset="0"/>
              </a:rPr>
              <a:t>Robbine</a:t>
            </a:r>
            <a:r>
              <a:rPr kumimoji="0" lang="ar-JO" sz="2400" b="1" dirty="0" smtClean="0">
                <a:latin typeface="Times New Roman" pitchFamily="18" charset="0"/>
                <a:cs typeface="Times New Roman" pitchFamily="18" charset="0"/>
              </a:rPr>
              <a:t> </a:t>
            </a:r>
            <a:r>
              <a:rPr kumimoji="0" lang="ar-JO" sz="2400" b="1" dirty="0">
                <a:latin typeface="Times New Roman" pitchFamily="18" charset="0"/>
                <a:cs typeface="Times New Roman" pitchFamily="18" charset="0"/>
              </a:rPr>
              <a:t>التنظيم بأنه كيان </a:t>
            </a:r>
            <a:r>
              <a:rPr kumimoji="0" lang="ar-JO" sz="2400" b="1" dirty="0" err="1">
                <a:latin typeface="Times New Roman" pitchFamily="18" charset="0"/>
                <a:cs typeface="Times New Roman" pitchFamily="18" charset="0"/>
              </a:rPr>
              <a:t>إجتماعي</a:t>
            </a:r>
            <a:r>
              <a:rPr kumimoji="0" lang="ar-JO" sz="2400" b="1" dirty="0">
                <a:latin typeface="Times New Roman" pitchFamily="18" charset="0"/>
                <a:cs typeface="Times New Roman" pitchFamily="18" charset="0"/>
              </a:rPr>
              <a:t> منسق بوعي وله حدود شبه واضحة المعالم ، ويعمل على أساس دائم لتحقيق هدف معين أو مجموعة من الأهداف.</a:t>
            </a:r>
          </a:p>
          <a:p>
            <a:pPr marL="288925" indent="-288925" algn="just" rtl="1">
              <a:buFont typeface="Wingdings" pitchFamily="2" charset="2"/>
              <a:buNone/>
            </a:pPr>
            <a:endParaRPr kumimoji="0" lang="en-US" sz="2400" b="1" dirty="0">
              <a:latin typeface="Times New Roman" pitchFamily="18" charset="0"/>
              <a:cs typeface="Times New Roman" pitchFamily="18" charset="0"/>
            </a:endParaRPr>
          </a:p>
        </p:txBody>
      </p:sp>
      <p:pic>
        <p:nvPicPr>
          <p:cNvPr id="140297" name="Picture 9" descr="j0343455"/>
          <p:cNvPicPr>
            <a:picLocks noChangeAspect="1" noChangeArrowheads="1"/>
          </p:cNvPicPr>
          <p:nvPr/>
        </p:nvPicPr>
        <p:blipFill>
          <a:blip r:embed="rId4" cstate="print"/>
          <a:srcRect/>
          <a:stretch>
            <a:fillRect/>
          </a:stretch>
        </p:blipFill>
        <p:spPr bwMode="auto">
          <a:xfrm>
            <a:off x="323850" y="4221162"/>
            <a:ext cx="3600078" cy="2241551"/>
          </a:xfrm>
          <a:prstGeom prst="rect">
            <a:avLst/>
          </a:prstGeom>
          <a:noFill/>
        </p:spPr>
      </p:pic>
      <p:sp>
        <p:nvSpPr>
          <p:cNvPr id="7" name="Text Box 3"/>
          <p:cNvSpPr txBox="1">
            <a:spLocks noChangeArrowheads="1"/>
          </p:cNvSpPr>
          <p:nvPr/>
        </p:nvSpPr>
        <p:spPr bwMode="auto">
          <a:xfrm>
            <a:off x="971600" y="968127"/>
            <a:ext cx="6583362" cy="579437"/>
          </a:xfrm>
          <a:prstGeom prst="rect">
            <a:avLst/>
          </a:prstGeom>
          <a:noFill/>
          <a:ln w="9525">
            <a:noFill/>
            <a:miter lim="800000"/>
            <a:headEnd/>
            <a:tailEnd/>
          </a:ln>
          <a:effectLst/>
        </p:spPr>
        <p:txBody>
          <a:bodyPr>
            <a:spAutoFit/>
          </a:bodyPr>
          <a:lstStyle/>
          <a:p>
            <a:pPr algn="ctr" rtl="1"/>
            <a:r>
              <a:rPr kumimoji="0" lang="ar-JO" sz="3200" b="1" dirty="0">
                <a:solidFill>
                  <a:schemeClr val="bg1"/>
                </a:solidFill>
                <a:effectLst>
                  <a:outerShdw blurRad="38100" dist="38100" dir="2700000" algn="tl">
                    <a:srgbClr val="000000"/>
                  </a:outerShdw>
                </a:effectLst>
                <a:latin typeface="Times New Roman" pitchFamily="18" charset="0"/>
                <a:cs typeface="Times New Roman" pitchFamily="18" charset="0"/>
              </a:rPr>
              <a:t>ماهية التنظيم</a:t>
            </a:r>
            <a:r>
              <a:rPr kumimoji="0" lang="ar-DZ" sz="3200" b="1" dirty="0">
                <a:solidFill>
                  <a:schemeClr val="bg1"/>
                </a:solidFill>
                <a:effectLst>
                  <a:outerShdw blurRad="38100" dist="38100" dir="2700000" algn="tl">
                    <a:srgbClr val="000000"/>
                  </a:outerShdw>
                </a:effectLst>
                <a:latin typeface="Times New Roman" pitchFamily="18" charset="0"/>
                <a:cs typeface="Times New Roman" pitchFamily="18" charset="0"/>
              </a:rPr>
              <a:t> (المنظمة)</a:t>
            </a:r>
            <a:r>
              <a:rPr kumimoji="0" lang="ar-JO" sz="3200" b="1" dirty="0">
                <a:solidFill>
                  <a:schemeClr val="bg1"/>
                </a:solidFill>
                <a:effectLst>
                  <a:outerShdw blurRad="38100" dist="38100" dir="2700000" algn="tl">
                    <a:srgbClr val="000000"/>
                  </a:outerShdw>
                </a:effectLst>
                <a:latin typeface="Times New Roman" pitchFamily="18" charset="0"/>
                <a:cs typeface="Times New Roman" pitchFamily="18" charset="0"/>
              </a:rPr>
              <a:t> </a:t>
            </a:r>
            <a:endParaRPr kumimoji="0" lang="en-US" sz="3200" b="1" dirty="0">
              <a:solidFill>
                <a:schemeClr val="bg1"/>
              </a:solidFill>
              <a:effectLst>
                <a:outerShdw blurRad="38100" dist="38100" dir="2700000" algn="tl">
                  <a:srgbClr val="000000"/>
                </a:outerShdw>
              </a:effectLst>
              <a:latin typeface="Times New Roman" pitchFamily="18" charset="0"/>
              <a:cs typeface="Times New Roman" pitchFamily="18" charset="0"/>
            </a:endParaRPr>
          </a:p>
        </p:txBody>
      </p:sp>
      <p:pic>
        <p:nvPicPr>
          <p:cNvPr id="8" name="Picture 7" descr="MCj00786260000[1]"/>
          <p:cNvPicPr>
            <a:picLocks noChangeAspect="1" noChangeArrowheads="1"/>
          </p:cNvPicPr>
          <p:nvPr/>
        </p:nvPicPr>
        <p:blipFill>
          <a:blip r:embed="rId5" cstate="print"/>
          <a:srcRect/>
          <a:stretch>
            <a:fillRect/>
          </a:stretch>
        </p:blipFill>
        <p:spPr bwMode="auto">
          <a:xfrm>
            <a:off x="7812360" y="265491"/>
            <a:ext cx="582067" cy="706438"/>
          </a:xfrm>
          <a:prstGeom prst="rect">
            <a:avLst/>
          </a:prstGeom>
          <a:noFill/>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p:transition advTm="10162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par>
                                <p:cTn id="7" presetID="3" presetClass="entr" presetSubtype="1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animEffect transition="in" filter="blinds(horizontal)">
                                      <p:cBhvr>
                                        <p:cTn id="9" dur="1000"/>
                                        <p:tgtEl>
                                          <p:spTgt spid="7"/>
                                        </p:tgtEl>
                                      </p:cBhvr>
                                    </p:animEffect>
                                  </p:childTnLst>
                                </p:cTn>
                              </p:par>
                              <p:par>
                                <p:cTn id="10" presetID="3" presetClass="entr" presetSubtype="1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linds(horizontal)">
                                      <p:cBhvr>
                                        <p:cTn id="12" dur="1000"/>
                                        <p:tgtEl>
                                          <p:spTgt spid="8"/>
                                        </p:tgtEl>
                                      </p:cBhvr>
                                    </p:animEffect>
                                  </p:childTnLst>
                                </p:cTn>
                              </p:par>
                            </p:childTnLst>
                          </p:cTn>
                        </p:par>
                        <p:par>
                          <p:cTn id="13" fill="hold">
                            <p:stCondLst>
                              <p:cond delay="1000"/>
                            </p:stCondLst>
                            <p:childTnLst>
                              <p:par>
                                <p:cTn id="14" presetID="43" presetClass="entr" presetSubtype="0" fill="hold" grpId="0" nodeType="afterEffect">
                                  <p:stCondLst>
                                    <p:cond delay="0"/>
                                  </p:stCondLst>
                                  <p:childTnLst>
                                    <p:set>
                                      <p:cBhvr>
                                        <p:cTn id="15" dur="1" fill="hold">
                                          <p:stCondLst>
                                            <p:cond delay="0"/>
                                          </p:stCondLst>
                                        </p:cTn>
                                        <p:tgtEl>
                                          <p:spTgt spid="140292"/>
                                        </p:tgtEl>
                                        <p:attrNameLst>
                                          <p:attrName>style.visibility</p:attrName>
                                        </p:attrNameLst>
                                      </p:cBhvr>
                                      <p:to>
                                        <p:strVal val="visible"/>
                                      </p:to>
                                    </p:set>
                                    <p:animEffect transition="in" filter="fade">
                                      <p:cBhvr>
                                        <p:cTn id="16" dur="150"/>
                                        <p:tgtEl>
                                          <p:spTgt spid="140292"/>
                                        </p:tgtEl>
                                      </p:cBhvr>
                                    </p:animEffect>
                                    <p:anim calcmode="lin" valueType="num">
                                      <p:cBhvr>
                                        <p:cTn id="17" dur="600" fill="hold"/>
                                        <p:tgtEl>
                                          <p:spTgt spid="140292"/>
                                        </p:tgtEl>
                                        <p:attrNameLst>
                                          <p:attrName>ppt_x</p:attrName>
                                        </p:attrNameLst>
                                      </p:cBhvr>
                                      <p:tavLst>
                                        <p:tav tm="0">
                                          <p:val>
                                            <p:strVal val="#ppt_x"/>
                                          </p:val>
                                        </p:tav>
                                        <p:tav tm="100000">
                                          <p:val>
                                            <p:strVal val="#ppt_x"/>
                                          </p:val>
                                        </p:tav>
                                      </p:tavLst>
                                    </p:anim>
                                    <p:anim calcmode="lin" valueType="num">
                                      <p:cBhvr>
                                        <p:cTn id="18" dur="600" fill="hold"/>
                                        <p:tgtEl>
                                          <p:spTgt spid="140292"/>
                                        </p:tgtEl>
                                        <p:attrNameLst>
                                          <p:attrName>ppt_y</p:attrName>
                                        </p:attrNameLst>
                                      </p:cBhvr>
                                      <p:tavLst>
                                        <p:tav tm="0">
                                          <p:val>
                                            <p:strVal val="#ppt_y+0.31"/>
                                          </p:val>
                                        </p:tav>
                                        <p:tav tm="100000">
                                          <p:val>
                                            <p:strVal val="#ppt_y+0.31"/>
                                          </p:val>
                                        </p:tav>
                                      </p:tavLst>
                                    </p:anim>
                                    <p:anim calcmode="lin" valueType="num">
                                      <p:cBhvr>
                                        <p:cTn id="19" dur="900" decel="50000" fill="hold">
                                          <p:stCondLst>
                                            <p:cond delay="600"/>
                                          </p:stCondLst>
                                        </p:cTn>
                                        <p:tgtEl>
                                          <p:spTgt spid="140292"/>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0" dur="900" decel="50000" fill="hold">
                                          <p:stCondLst>
                                            <p:cond delay="600"/>
                                          </p:stCondLst>
                                        </p:cTn>
                                        <p:tgtEl>
                                          <p:spTgt spid="140292"/>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par>
                          <p:cTn id="21" fill="hold">
                            <p:stCondLst>
                              <p:cond delay="2500"/>
                            </p:stCondLst>
                            <p:childTnLst>
                              <p:par>
                                <p:cTn id="22" presetID="42" presetClass="entr" presetSubtype="0" fill="hold" nodeType="afterEffect">
                                  <p:stCondLst>
                                    <p:cond delay="0"/>
                                  </p:stCondLst>
                                  <p:childTnLst>
                                    <p:set>
                                      <p:cBhvr>
                                        <p:cTn id="23" dur="1" fill="hold">
                                          <p:stCondLst>
                                            <p:cond delay="0"/>
                                          </p:stCondLst>
                                        </p:cTn>
                                        <p:tgtEl>
                                          <p:spTgt spid="140297"/>
                                        </p:tgtEl>
                                        <p:attrNameLst>
                                          <p:attrName>style.visibility</p:attrName>
                                        </p:attrNameLst>
                                      </p:cBhvr>
                                      <p:to>
                                        <p:strVal val="visible"/>
                                      </p:to>
                                    </p:set>
                                    <p:animEffect transition="in" filter="fade">
                                      <p:cBhvr>
                                        <p:cTn id="24" dur="1000"/>
                                        <p:tgtEl>
                                          <p:spTgt spid="140297"/>
                                        </p:tgtEl>
                                      </p:cBhvr>
                                    </p:animEffect>
                                    <p:anim calcmode="lin" valueType="num">
                                      <p:cBhvr>
                                        <p:cTn id="25" dur="1000" fill="hold"/>
                                        <p:tgtEl>
                                          <p:spTgt spid="140297"/>
                                        </p:tgtEl>
                                        <p:attrNameLst>
                                          <p:attrName>ppt_x</p:attrName>
                                        </p:attrNameLst>
                                      </p:cBhvr>
                                      <p:tavLst>
                                        <p:tav tm="0">
                                          <p:val>
                                            <p:strVal val="#ppt_x"/>
                                          </p:val>
                                        </p:tav>
                                        <p:tav tm="100000">
                                          <p:val>
                                            <p:strVal val="#ppt_x"/>
                                          </p:val>
                                        </p:tav>
                                      </p:tavLst>
                                    </p:anim>
                                    <p:anim calcmode="lin" valueType="num">
                                      <p:cBhvr>
                                        <p:cTn id="26" dur="1000" fill="hold"/>
                                        <p:tgtEl>
                                          <p:spTgt spid="14029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4"/>
                </p:tgtEl>
              </p:cMediaNode>
            </p:audio>
          </p:childTnLst>
        </p:cTn>
      </p:par>
    </p:tnLst>
    <p:bldLst>
      <p:bldP spid="140292" grpId="0" animBg="1"/>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AutoShape 2"/>
          <p:cNvSpPr>
            <a:spLocks noChangeArrowheads="1"/>
          </p:cNvSpPr>
          <p:nvPr/>
        </p:nvSpPr>
        <p:spPr bwMode="auto">
          <a:xfrm>
            <a:off x="349250" y="2247688"/>
            <a:ext cx="8566150" cy="4095962"/>
          </a:xfrm>
          <a:prstGeom prst="roundRect">
            <a:avLst>
              <a:gd name="adj" fmla="val 16667"/>
            </a:avLst>
          </a:prstGeom>
          <a:noFill/>
          <a:ln w="25400">
            <a:solidFill>
              <a:schemeClr val="tx2"/>
            </a:solidFill>
            <a:round/>
            <a:headEnd/>
            <a:tailEnd/>
          </a:ln>
          <a:effectLst/>
        </p:spPr>
        <p:txBody>
          <a:bodyPr wrap="none" anchor="ctr"/>
          <a:lstStyle/>
          <a:p>
            <a:pPr algn="ctr"/>
            <a:endParaRPr kumimoji="0" lang="en-US" sz="2400" b="1">
              <a:latin typeface="Times New Roman" pitchFamily="18" charset="0"/>
            </a:endParaRPr>
          </a:p>
        </p:txBody>
      </p:sp>
      <p:sp>
        <p:nvSpPr>
          <p:cNvPr id="139267" name="Text Box 3"/>
          <p:cNvSpPr txBox="1">
            <a:spLocks noChangeArrowheads="1"/>
          </p:cNvSpPr>
          <p:nvPr/>
        </p:nvSpPr>
        <p:spPr bwMode="auto">
          <a:xfrm>
            <a:off x="1115616" y="836613"/>
            <a:ext cx="6540500" cy="623888"/>
          </a:xfrm>
          <a:prstGeom prst="rect">
            <a:avLst/>
          </a:prstGeom>
          <a:noFill/>
          <a:ln w="44450">
            <a:solidFill>
              <a:schemeClr val="bg1"/>
            </a:solidFill>
            <a:miter lim="800000"/>
            <a:headEnd/>
            <a:tailEnd/>
          </a:ln>
          <a:effectLst/>
        </p:spPr>
        <p:txBody>
          <a:bodyPr wrap="none">
            <a:spAutoFit/>
          </a:bodyPr>
          <a:lstStyle/>
          <a:p>
            <a:pPr algn="ctr"/>
            <a:r>
              <a:rPr kumimoji="0" lang="ar-JO" sz="3200" b="1" dirty="0">
                <a:solidFill>
                  <a:srgbClr val="FFFF99"/>
                </a:solidFill>
                <a:latin typeface="Times New Roman" pitchFamily="18" charset="0"/>
                <a:cs typeface="Times New Roman" pitchFamily="18" charset="0"/>
              </a:rPr>
              <a:t>يتضح من التعريف أن التنظيم يتميز بسمات هي: </a:t>
            </a:r>
            <a:endParaRPr kumimoji="0" lang="en-US" sz="3200" b="1" dirty="0">
              <a:solidFill>
                <a:srgbClr val="FFFF99"/>
              </a:solidFill>
              <a:latin typeface="Times New Roman" pitchFamily="18" charset="0"/>
              <a:cs typeface="Times New Roman" pitchFamily="18" charset="0"/>
            </a:endParaRPr>
          </a:p>
        </p:txBody>
      </p:sp>
      <p:sp>
        <p:nvSpPr>
          <p:cNvPr id="139268" name="Text Box 4"/>
          <p:cNvSpPr txBox="1">
            <a:spLocks noChangeArrowheads="1"/>
          </p:cNvSpPr>
          <p:nvPr/>
        </p:nvSpPr>
        <p:spPr bwMode="auto">
          <a:xfrm>
            <a:off x="616743" y="2247688"/>
            <a:ext cx="7910513" cy="854075"/>
          </a:xfrm>
          <a:prstGeom prst="rect">
            <a:avLst/>
          </a:prstGeom>
          <a:noFill/>
          <a:ln w="9525">
            <a:noFill/>
            <a:miter lim="800000"/>
            <a:headEnd/>
            <a:tailEnd/>
          </a:ln>
          <a:effectLst/>
        </p:spPr>
        <p:txBody>
          <a:bodyPr>
            <a:spAutoFit/>
          </a:bodyPr>
          <a:lstStyle/>
          <a:p>
            <a:pPr marL="350838" indent="-350838" algn="r" rtl="1">
              <a:buFont typeface="Wingdings" pitchFamily="2" charset="2"/>
              <a:buChar char="Ø"/>
            </a:pPr>
            <a:r>
              <a:rPr kumimoji="0" lang="ar-JO" sz="2500" b="1" dirty="0">
                <a:solidFill>
                  <a:schemeClr val="tx2"/>
                </a:solidFill>
                <a:latin typeface="Times New Roman" pitchFamily="18" charset="0"/>
                <a:cs typeface="Times New Roman" pitchFamily="18" charset="0"/>
              </a:rPr>
              <a:t>أنه كيان </a:t>
            </a:r>
            <a:r>
              <a:rPr kumimoji="0" lang="ar-JO" sz="2500" b="1" dirty="0" err="1">
                <a:solidFill>
                  <a:schemeClr val="tx2"/>
                </a:solidFill>
                <a:latin typeface="Times New Roman" pitchFamily="18" charset="0"/>
                <a:cs typeface="Times New Roman" pitchFamily="18" charset="0"/>
              </a:rPr>
              <a:t>إجتماعي</a:t>
            </a:r>
            <a:r>
              <a:rPr kumimoji="0" lang="ar-JO" sz="2500" b="1" dirty="0">
                <a:solidFill>
                  <a:schemeClr val="tx2"/>
                </a:solidFill>
                <a:latin typeface="Times New Roman" pitchFamily="18" charset="0"/>
                <a:cs typeface="Times New Roman" pitchFamily="18" charset="0"/>
              </a:rPr>
              <a:t>  يضم مجموعة من الأفراد والجماعات تجتمع بتخطيط وليس بمجرد الصدفة.</a:t>
            </a:r>
            <a:endParaRPr kumimoji="0" lang="en-US" sz="2500" b="1" dirty="0">
              <a:solidFill>
                <a:schemeClr val="tx2"/>
              </a:solidFill>
              <a:latin typeface="Times New Roman" pitchFamily="18" charset="0"/>
              <a:cs typeface="Times New Roman" pitchFamily="18" charset="0"/>
            </a:endParaRPr>
          </a:p>
        </p:txBody>
      </p:sp>
      <p:sp>
        <p:nvSpPr>
          <p:cNvPr id="139270" name="Text Box 6"/>
          <p:cNvSpPr txBox="1">
            <a:spLocks noChangeArrowheads="1"/>
          </p:cNvSpPr>
          <p:nvPr/>
        </p:nvSpPr>
        <p:spPr bwMode="auto">
          <a:xfrm>
            <a:off x="549275" y="2954338"/>
            <a:ext cx="8242300" cy="854075"/>
          </a:xfrm>
          <a:prstGeom prst="rect">
            <a:avLst/>
          </a:prstGeom>
          <a:noFill/>
          <a:ln w="9525">
            <a:noFill/>
            <a:miter lim="800000"/>
            <a:headEnd/>
            <a:tailEnd/>
          </a:ln>
          <a:effectLst/>
        </p:spPr>
        <p:txBody>
          <a:bodyPr>
            <a:spAutoFit/>
          </a:bodyPr>
          <a:lstStyle/>
          <a:p>
            <a:pPr marL="350838" indent="-350838" algn="r" rtl="1">
              <a:buFont typeface="Wingdings" pitchFamily="2" charset="2"/>
              <a:buChar char="Ø"/>
            </a:pPr>
            <a:r>
              <a:rPr kumimoji="0" lang="ar-JO" sz="2500" b="1" dirty="0">
                <a:solidFill>
                  <a:schemeClr val="tx2"/>
                </a:solidFill>
                <a:latin typeface="Times New Roman" pitchFamily="18" charset="0"/>
                <a:cs typeface="Times New Roman" pitchFamily="18" charset="0"/>
              </a:rPr>
              <a:t>وجود إطار محدد المعالم يحدد هوية أعضاء الجماعة التي تنضوي تحت لوائه.</a:t>
            </a:r>
            <a:r>
              <a:rPr kumimoji="0" lang="en-US" sz="2500" b="1" dirty="0">
                <a:solidFill>
                  <a:schemeClr val="tx2"/>
                </a:solidFill>
                <a:latin typeface="Times New Roman" pitchFamily="18" charset="0"/>
                <a:cs typeface="Times New Roman" pitchFamily="18" charset="0"/>
              </a:rPr>
              <a:t> </a:t>
            </a:r>
            <a:r>
              <a:rPr kumimoji="0" lang="ar-JO" sz="2500" b="1" dirty="0">
                <a:solidFill>
                  <a:schemeClr val="tx2"/>
                </a:solidFill>
                <a:latin typeface="Times New Roman" pitchFamily="18" charset="0"/>
                <a:cs typeface="Times New Roman" pitchFamily="18" charset="0"/>
              </a:rPr>
              <a:t> ويعطي الأفراد الولاء مقابل اشباع حاجاتهم المادية والمعنوية.  </a:t>
            </a:r>
            <a:endParaRPr kumimoji="0" lang="en-US" sz="2500" b="1" dirty="0">
              <a:solidFill>
                <a:schemeClr val="tx2"/>
              </a:solidFill>
              <a:latin typeface="Times New Roman" pitchFamily="18" charset="0"/>
              <a:cs typeface="Times New Roman" pitchFamily="18" charset="0"/>
            </a:endParaRPr>
          </a:p>
        </p:txBody>
      </p:sp>
      <p:sp>
        <p:nvSpPr>
          <p:cNvPr id="139271" name="Text Box 7"/>
          <p:cNvSpPr txBox="1">
            <a:spLocks noChangeArrowheads="1"/>
          </p:cNvSpPr>
          <p:nvPr/>
        </p:nvSpPr>
        <p:spPr bwMode="auto">
          <a:xfrm>
            <a:off x="549275" y="3873500"/>
            <a:ext cx="8256588" cy="477054"/>
          </a:xfrm>
          <a:prstGeom prst="rect">
            <a:avLst/>
          </a:prstGeom>
          <a:noFill/>
          <a:ln w="9525">
            <a:noFill/>
            <a:miter lim="800000"/>
            <a:headEnd/>
            <a:tailEnd/>
          </a:ln>
          <a:effectLst/>
        </p:spPr>
        <p:txBody>
          <a:bodyPr>
            <a:spAutoFit/>
          </a:bodyPr>
          <a:lstStyle/>
          <a:p>
            <a:pPr marL="350838" indent="-350838" algn="r" rtl="1">
              <a:buFont typeface="Wingdings" pitchFamily="2" charset="2"/>
              <a:buChar char="Ø"/>
            </a:pPr>
            <a:r>
              <a:rPr kumimoji="0" lang="ar-DZ" sz="2500" b="1" dirty="0" smtClean="0">
                <a:solidFill>
                  <a:schemeClr val="tx2"/>
                </a:solidFill>
                <a:latin typeface="Times New Roman" pitchFamily="18" charset="0"/>
                <a:cs typeface="Times New Roman" pitchFamily="18" charset="0"/>
              </a:rPr>
              <a:t>ال</a:t>
            </a:r>
            <a:r>
              <a:rPr kumimoji="0" lang="ar-JO" sz="2500" b="1" dirty="0" err="1" smtClean="0">
                <a:solidFill>
                  <a:schemeClr val="tx2"/>
                </a:solidFill>
                <a:latin typeface="Times New Roman" pitchFamily="18" charset="0"/>
                <a:cs typeface="Times New Roman" pitchFamily="18" charset="0"/>
              </a:rPr>
              <a:t>استمراية</a:t>
            </a:r>
            <a:r>
              <a:rPr kumimoji="0" lang="ar-JO" sz="2500" b="1" dirty="0" smtClean="0">
                <a:solidFill>
                  <a:schemeClr val="tx2"/>
                </a:solidFill>
                <a:latin typeface="Times New Roman" pitchFamily="18" charset="0"/>
                <a:cs typeface="Times New Roman" pitchFamily="18" charset="0"/>
              </a:rPr>
              <a:t>. </a:t>
            </a:r>
            <a:endParaRPr kumimoji="0" lang="en-US" sz="2500" b="1" dirty="0">
              <a:solidFill>
                <a:schemeClr val="tx2"/>
              </a:solidFill>
              <a:latin typeface="Times New Roman" pitchFamily="18" charset="0"/>
              <a:cs typeface="Times New Roman" pitchFamily="18" charset="0"/>
            </a:endParaRPr>
          </a:p>
        </p:txBody>
      </p:sp>
      <p:sp>
        <p:nvSpPr>
          <p:cNvPr id="139272" name="Text Box 8"/>
          <p:cNvSpPr txBox="1">
            <a:spLocks noChangeArrowheads="1"/>
          </p:cNvSpPr>
          <p:nvPr/>
        </p:nvSpPr>
        <p:spPr bwMode="auto">
          <a:xfrm>
            <a:off x="549275" y="4802188"/>
            <a:ext cx="8256588" cy="854075"/>
          </a:xfrm>
          <a:prstGeom prst="rect">
            <a:avLst/>
          </a:prstGeom>
          <a:noFill/>
          <a:ln w="9525">
            <a:noFill/>
            <a:miter lim="800000"/>
            <a:headEnd/>
            <a:tailEnd/>
          </a:ln>
          <a:effectLst/>
        </p:spPr>
        <p:txBody>
          <a:bodyPr>
            <a:spAutoFit/>
          </a:bodyPr>
          <a:lstStyle/>
          <a:p>
            <a:pPr marL="350838" indent="-350838" algn="r" rtl="1">
              <a:buFont typeface="Wingdings" pitchFamily="2" charset="2"/>
              <a:buChar char="Ø"/>
            </a:pPr>
            <a:r>
              <a:rPr kumimoji="0" lang="ar-JO" sz="2500" b="1" dirty="0">
                <a:solidFill>
                  <a:schemeClr val="tx2"/>
                </a:solidFill>
                <a:latin typeface="Times New Roman" pitchFamily="18" charset="0"/>
                <a:cs typeface="Times New Roman" pitchFamily="18" charset="0"/>
              </a:rPr>
              <a:t> وجود أهداف تسعى إلى تحقيقها من خلال توزيع الأدوار بين العاملين . ويعتمد نجاح المنظمة على مدى وضوح هذه الأهداف لدى جميع العاملين </a:t>
            </a:r>
            <a:endParaRPr kumimoji="0" lang="en-US" sz="2500" b="1" dirty="0">
              <a:solidFill>
                <a:schemeClr val="tx2"/>
              </a:solidFill>
              <a:latin typeface="Times New Roman" pitchFamily="18" charset="0"/>
              <a:cs typeface="Times New Roman" pitchFamily="18" charset="0"/>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cSld>
  <p:clrMapOvr>
    <a:masterClrMapping/>
  </p:clrMapOvr>
  <p:transition advTm="11282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par>
                                <p:cTn id="7" presetID="5" presetClass="entr" presetSubtype="10" fill="hold" grpId="0" nodeType="withEffect">
                                  <p:stCondLst>
                                    <p:cond delay="0"/>
                                  </p:stCondLst>
                                  <p:childTnLst>
                                    <p:set>
                                      <p:cBhvr>
                                        <p:cTn id="8" dur="1" fill="hold">
                                          <p:stCondLst>
                                            <p:cond delay="0"/>
                                          </p:stCondLst>
                                        </p:cTn>
                                        <p:tgtEl>
                                          <p:spTgt spid="139267"/>
                                        </p:tgtEl>
                                        <p:attrNameLst>
                                          <p:attrName>style.visibility</p:attrName>
                                        </p:attrNameLst>
                                      </p:cBhvr>
                                      <p:to>
                                        <p:strVal val="visible"/>
                                      </p:to>
                                    </p:set>
                                    <p:animEffect transition="in" filter="checkerboard(across)">
                                      <p:cBhvr>
                                        <p:cTn id="9" dur="2000"/>
                                        <p:tgtEl>
                                          <p:spTgt spid="139267"/>
                                        </p:tgtEl>
                                      </p:cBhvr>
                                    </p:animEffect>
                                  </p:childTnLst>
                                </p:cTn>
                              </p:par>
                            </p:childTnLst>
                          </p:cTn>
                        </p:par>
                        <p:par>
                          <p:cTn id="10" fill="hold">
                            <p:stCondLst>
                              <p:cond delay="2000"/>
                            </p:stCondLst>
                            <p:childTnLst>
                              <p:par>
                                <p:cTn id="11" presetID="5" presetClass="entr" presetSubtype="5" fill="hold" grpId="0" nodeType="afterEffect">
                                  <p:stCondLst>
                                    <p:cond delay="500"/>
                                  </p:stCondLst>
                                  <p:childTnLst>
                                    <p:set>
                                      <p:cBhvr>
                                        <p:cTn id="12" dur="1" fill="hold">
                                          <p:stCondLst>
                                            <p:cond delay="0"/>
                                          </p:stCondLst>
                                        </p:cTn>
                                        <p:tgtEl>
                                          <p:spTgt spid="139266"/>
                                        </p:tgtEl>
                                        <p:attrNameLst>
                                          <p:attrName>style.visibility</p:attrName>
                                        </p:attrNameLst>
                                      </p:cBhvr>
                                      <p:to>
                                        <p:strVal val="visible"/>
                                      </p:to>
                                    </p:set>
                                    <p:animEffect transition="in" filter="checkerboard(down)">
                                      <p:cBhvr>
                                        <p:cTn id="13" dur="1000"/>
                                        <p:tgtEl>
                                          <p:spTgt spid="139266"/>
                                        </p:tgtEl>
                                      </p:cBhvr>
                                    </p:animEffect>
                                  </p:childTnLst>
                                </p:cTn>
                              </p:par>
                            </p:childTnLst>
                          </p:cTn>
                        </p:par>
                        <p:par>
                          <p:cTn id="14" fill="hold">
                            <p:stCondLst>
                              <p:cond delay="3500"/>
                            </p:stCondLst>
                            <p:childTnLst>
                              <p:par>
                                <p:cTn id="15" presetID="2" presetClass="entr" presetSubtype="9" fill="hold" grpId="0" nodeType="afterEffect">
                                  <p:stCondLst>
                                    <p:cond delay="500"/>
                                  </p:stCondLst>
                                  <p:childTnLst>
                                    <p:set>
                                      <p:cBhvr>
                                        <p:cTn id="16" dur="1" fill="hold">
                                          <p:stCondLst>
                                            <p:cond delay="0"/>
                                          </p:stCondLst>
                                        </p:cTn>
                                        <p:tgtEl>
                                          <p:spTgt spid="139268"/>
                                        </p:tgtEl>
                                        <p:attrNameLst>
                                          <p:attrName>style.visibility</p:attrName>
                                        </p:attrNameLst>
                                      </p:cBhvr>
                                      <p:to>
                                        <p:strVal val="visible"/>
                                      </p:to>
                                    </p:set>
                                    <p:anim calcmode="lin" valueType="num">
                                      <p:cBhvr additive="base">
                                        <p:cTn id="17" dur="1000" fill="hold"/>
                                        <p:tgtEl>
                                          <p:spTgt spid="139268"/>
                                        </p:tgtEl>
                                        <p:attrNameLst>
                                          <p:attrName>ppt_x</p:attrName>
                                        </p:attrNameLst>
                                      </p:cBhvr>
                                      <p:tavLst>
                                        <p:tav tm="0">
                                          <p:val>
                                            <p:strVal val="0-#ppt_w/2"/>
                                          </p:val>
                                        </p:tav>
                                        <p:tav tm="100000">
                                          <p:val>
                                            <p:strVal val="#ppt_x"/>
                                          </p:val>
                                        </p:tav>
                                      </p:tavLst>
                                    </p:anim>
                                    <p:anim calcmode="lin" valueType="num">
                                      <p:cBhvr additive="base">
                                        <p:cTn id="18" dur="1000" fill="hold"/>
                                        <p:tgtEl>
                                          <p:spTgt spid="139268"/>
                                        </p:tgtEl>
                                        <p:attrNameLst>
                                          <p:attrName>ppt_y</p:attrName>
                                        </p:attrNameLst>
                                      </p:cBhvr>
                                      <p:tavLst>
                                        <p:tav tm="0">
                                          <p:val>
                                            <p:strVal val="0-#ppt_h/2"/>
                                          </p:val>
                                        </p:tav>
                                        <p:tav tm="100000">
                                          <p:val>
                                            <p:strVal val="#ppt_y"/>
                                          </p:val>
                                        </p:tav>
                                      </p:tavLst>
                                    </p:anim>
                                  </p:childTnLst>
                                </p:cTn>
                              </p:par>
                            </p:childTnLst>
                          </p:cTn>
                        </p:par>
                        <p:par>
                          <p:cTn id="19" fill="hold">
                            <p:stCondLst>
                              <p:cond delay="5000"/>
                            </p:stCondLst>
                            <p:childTnLst>
                              <p:par>
                                <p:cTn id="20" presetID="2" presetClass="entr" presetSubtype="8" fill="hold" grpId="0" nodeType="afterEffect">
                                  <p:stCondLst>
                                    <p:cond delay="500"/>
                                  </p:stCondLst>
                                  <p:childTnLst>
                                    <p:set>
                                      <p:cBhvr>
                                        <p:cTn id="21" dur="1" fill="hold">
                                          <p:stCondLst>
                                            <p:cond delay="0"/>
                                          </p:stCondLst>
                                        </p:cTn>
                                        <p:tgtEl>
                                          <p:spTgt spid="139270"/>
                                        </p:tgtEl>
                                        <p:attrNameLst>
                                          <p:attrName>style.visibility</p:attrName>
                                        </p:attrNameLst>
                                      </p:cBhvr>
                                      <p:to>
                                        <p:strVal val="visible"/>
                                      </p:to>
                                    </p:set>
                                    <p:anim calcmode="lin" valueType="num">
                                      <p:cBhvr additive="base">
                                        <p:cTn id="22" dur="1000" fill="hold"/>
                                        <p:tgtEl>
                                          <p:spTgt spid="139270"/>
                                        </p:tgtEl>
                                        <p:attrNameLst>
                                          <p:attrName>ppt_x</p:attrName>
                                        </p:attrNameLst>
                                      </p:cBhvr>
                                      <p:tavLst>
                                        <p:tav tm="0">
                                          <p:val>
                                            <p:strVal val="0-#ppt_w/2"/>
                                          </p:val>
                                        </p:tav>
                                        <p:tav tm="100000">
                                          <p:val>
                                            <p:strVal val="#ppt_x"/>
                                          </p:val>
                                        </p:tav>
                                      </p:tavLst>
                                    </p:anim>
                                    <p:anim calcmode="lin" valueType="num">
                                      <p:cBhvr additive="base">
                                        <p:cTn id="23" dur="1000" fill="hold"/>
                                        <p:tgtEl>
                                          <p:spTgt spid="139270"/>
                                        </p:tgtEl>
                                        <p:attrNameLst>
                                          <p:attrName>ppt_y</p:attrName>
                                        </p:attrNameLst>
                                      </p:cBhvr>
                                      <p:tavLst>
                                        <p:tav tm="0">
                                          <p:val>
                                            <p:strVal val="#ppt_y"/>
                                          </p:val>
                                        </p:tav>
                                        <p:tav tm="100000">
                                          <p:val>
                                            <p:strVal val="#ppt_y"/>
                                          </p:val>
                                        </p:tav>
                                      </p:tavLst>
                                    </p:anim>
                                  </p:childTnLst>
                                </p:cTn>
                              </p:par>
                            </p:childTnLst>
                          </p:cTn>
                        </p:par>
                        <p:par>
                          <p:cTn id="24" fill="hold">
                            <p:stCondLst>
                              <p:cond delay="6500"/>
                            </p:stCondLst>
                            <p:childTnLst>
                              <p:par>
                                <p:cTn id="25" presetID="2" presetClass="entr" presetSubtype="2" fill="hold" grpId="0" nodeType="afterEffect">
                                  <p:stCondLst>
                                    <p:cond delay="500"/>
                                  </p:stCondLst>
                                  <p:childTnLst>
                                    <p:set>
                                      <p:cBhvr>
                                        <p:cTn id="26" dur="1" fill="hold">
                                          <p:stCondLst>
                                            <p:cond delay="0"/>
                                          </p:stCondLst>
                                        </p:cTn>
                                        <p:tgtEl>
                                          <p:spTgt spid="139271"/>
                                        </p:tgtEl>
                                        <p:attrNameLst>
                                          <p:attrName>style.visibility</p:attrName>
                                        </p:attrNameLst>
                                      </p:cBhvr>
                                      <p:to>
                                        <p:strVal val="visible"/>
                                      </p:to>
                                    </p:set>
                                    <p:anim calcmode="lin" valueType="num">
                                      <p:cBhvr additive="base">
                                        <p:cTn id="27" dur="1000" fill="hold"/>
                                        <p:tgtEl>
                                          <p:spTgt spid="139271"/>
                                        </p:tgtEl>
                                        <p:attrNameLst>
                                          <p:attrName>ppt_x</p:attrName>
                                        </p:attrNameLst>
                                      </p:cBhvr>
                                      <p:tavLst>
                                        <p:tav tm="0">
                                          <p:val>
                                            <p:strVal val="1+#ppt_w/2"/>
                                          </p:val>
                                        </p:tav>
                                        <p:tav tm="100000">
                                          <p:val>
                                            <p:strVal val="#ppt_x"/>
                                          </p:val>
                                        </p:tav>
                                      </p:tavLst>
                                    </p:anim>
                                    <p:anim calcmode="lin" valueType="num">
                                      <p:cBhvr additive="base">
                                        <p:cTn id="28" dur="1000" fill="hold"/>
                                        <p:tgtEl>
                                          <p:spTgt spid="139271"/>
                                        </p:tgtEl>
                                        <p:attrNameLst>
                                          <p:attrName>ppt_y</p:attrName>
                                        </p:attrNameLst>
                                      </p:cBhvr>
                                      <p:tavLst>
                                        <p:tav tm="0">
                                          <p:val>
                                            <p:strVal val="#ppt_y"/>
                                          </p:val>
                                        </p:tav>
                                        <p:tav tm="100000">
                                          <p:val>
                                            <p:strVal val="#ppt_y"/>
                                          </p:val>
                                        </p:tav>
                                      </p:tavLst>
                                    </p:anim>
                                  </p:childTnLst>
                                </p:cTn>
                              </p:par>
                            </p:childTnLst>
                          </p:cTn>
                        </p:par>
                        <p:par>
                          <p:cTn id="29" fill="hold">
                            <p:stCondLst>
                              <p:cond delay="8000"/>
                            </p:stCondLst>
                            <p:childTnLst>
                              <p:par>
                                <p:cTn id="30" presetID="2" presetClass="entr" presetSubtype="4" fill="hold" grpId="0" nodeType="afterEffect">
                                  <p:stCondLst>
                                    <p:cond delay="500"/>
                                  </p:stCondLst>
                                  <p:childTnLst>
                                    <p:set>
                                      <p:cBhvr>
                                        <p:cTn id="31" dur="1" fill="hold">
                                          <p:stCondLst>
                                            <p:cond delay="0"/>
                                          </p:stCondLst>
                                        </p:cTn>
                                        <p:tgtEl>
                                          <p:spTgt spid="139272"/>
                                        </p:tgtEl>
                                        <p:attrNameLst>
                                          <p:attrName>style.visibility</p:attrName>
                                        </p:attrNameLst>
                                      </p:cBhvr>
                                      <p:to>
                                        <p:strVal val="visible"/>
                                      </p:to>
                                    </p:set>
                                    <p:anim calcmode="lin" valueType="num">
                                      <p:cBhvr additive="base">
                                        <p:cTn id="32" dur="1000" fill="hold"/>
                                        <p:tgtEl>
                                          <p:spTgt spid="139272"/>
                                        </p:tgtEl>
                                        <p:attrNameLst>
                                          <p:attrName>ppt_x</p:attrName>
                                        </p:attrNameLst>
                                      </p:cBhvr>
                                      <p:tavLst>
                                        <p:tav tm="0">
                                          <p:val>
                                            <p:strVal val="#ppt_x"/>
                                          </p:val>
                                        </p:tav>
                                        <p:tav tm="100000">
                                          <p:val>
                                            <p:strVal val="#ppt_x"/>
                                          </p:val>
                                        </p:tav>
                                      </p:tavLst>
                                    </p:anim>
                                    <p:anim calcmode="lin" valueType="num">
                                      <p:cBhvr additive="base">
                                        <p:cTn id="33" dur="1000" fill="hold"/>
                                        <p:tgtEl>
                                          <p:spTgt spid="13927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4" fill="hold" display="0">
                  <p:stCondLst>
                    <p:cond delay="indefinite"/>
                  </p:stCondLst>
                  <p:endCondLst>
                    <p:cond evt="onStopAudio" delay="0">
                      <p:tgtEl>
                        <p:sldTgt/>
                      </p:tgtEl>
                    </p:cond>
                  </p:endCondLst>
                </p:cTn>
                <p:tgtEl>
                  <p:spTgt spid="3"/>
                </p:tgtEl>
              </p:cMediaNode>
            </p:audio>
          </p:childTnLst>
        </p:cTn>
      </p:par>
    </p:tnLst>
    <p:bldLst>
      <p:bldP spid="139266" grpId="0" animBg="1"/>
      <p:bldP spid="139267" grpId="0" animBg="1"/>
      <p:bldP spid="139268" grpId="0"/>
      <p:bldP spid="139270" grpId="0"/>
      <p:bldP spid="139271" grpId="0"/>
      <p:bldP spid="13927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me 1"/>
          <p:cNvGraphicFramePr/>
          <p:nvPr>
            <p:extLst>
              <p:ext uri="{D42A27DB-BD31-4B8C-83A1-F6EECF244321}">
                <p14:modId xmlns:p14="http://schemas.microsoft.com/office/powerpoint/2010/main" val="1831862834"/>
              </p:ext>
            </p:extLst>
          </p:nvPr>
        </p:nvGraphicFramePr>
        <p:xfrm>
          <a:off x="1403648" y="2204864"/>
          <a:ext cx="6096000" cy="432048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791983192"/>
      </p:ext>
    </p:extLst>
  </p:cSld>
  <p:clrMapOvr>
    <a:masterClrMapping/>
  </p:clrMapOvr>
  <mc:AlternateContent xmlns:mc="http://schemas.openxmlformats.org/markup-compatibility/2006">
    <mc:Choice xmlns:p14="http://schemas.microsoft.com/office/powerpoint/2010/main" Requires="p14">
      <p:transition spd="slow" p14:dur="2000" advTm="49656"/>
    </mc:Choice>
    <mc:Fallback>
      <p:transition spd="slow" advTm="496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p:cNvSpPr>
            <a:spLocks noChangeArrowheads="1"/>
          </p:cNvSpPr>
          <p:nvPr/>
        </p:nvSpPr>
        <p:spPr bwMode="auto">
          <a:xfrm>
            <a:off x="-180528" y="980728"/>
            <a:ext cx="9144000" cy="544513"/>
          </a:xfrm>
          <a:prstGeom prst="rect">
            <a:avLst/>
          </a:prstGeom>
          <a:noFill/>
          <a:ln w="9525">
            <a:noFill/>
            <a:miter lim="800000"/>
            <a:headEnd/>
            <a:tailEnd/>
          </a:ln>
          <a:effectLst/>
        </p:spPr>
        <p:txBody>
          <a:bodyPr lIns="0" tIns="0" rIns="0" bIns="0" anchor="ctr"/>
          <a:lstStyle/>
          <a:p>
            <a:pPr algn="ctr" rtl="1"/>
            <a:r>
              <a:rPr lang="ar-JO" altLang="ja-JP" sz="4400" dirty="0">
                <a:solidFill>
                  <a:schemeClr val="bg1"/>
                </a:solidFill>
                <a:effectLst>
                  <a:outerShdw blurRad="38100" dist="38100" dir="2700000" algn="tl">
                    <a:srgbClr val="000000"/>
                  </a:outerShdw>
                </a:effectLst>
                <a:cs typeface="Tahoma" pitchFamily="34" charset="0"/>
              </a:rPr>
              <a:t>نظرية التنظيم</a:t>
            </a:r>
            <a:endParaRPr lang="en-US" altLang="ja-JP" sz="4400" dirty="0">
              <a:solidFill>
                <a:schemeClr val="bg1"/>
              </a:solidFill>
              <a:effectLst>
                <a:outerShdw blurRad="38100" dist="38100" dir="2700000" algn="tl">
                  <a:srgbClr val="000000"/>
                </a:outerShdw>
              </a:effectLst>
              <a:cs typeface="Tahoma" pitchFamily="34" charset="0"/>
            </a:endParaRPr>
          </a:p>
        </p:txBody>
      </p:sp>
      <p:sp>
        <p:nvSpPr>
          <p:cNvPr id="124931" name="Rectangle 3"/>
          <p:cNvSpPr>
            <a:spLocks noChangeArrowheads="1"/>
          </p:cNvSpPr>
          <p:nvPr/>
        </p:nvSpPr>
        <p:spPr bwMode="auto">
          <a:xfrm>
            <a:off x="468312" y="2276872"/>
            <a:ext cx="8207375" cy="4176713"/>
          </a:xfrm>
          <a:prstGeom prst="rect">
            <a:avLst/>
          </a:prstGeom>
          <a:noFill/>
          <a:ln w="9525">
            <a:noFill/>
            <a:miter lim="800000"/>
            <a:headEnd/>
            <a:tailEnd/>
          </a:ln>
          <a:effectLst/>
        </p:spPr>
        <p:txBody>
          <a:bodyPr/>
          <a:lstStyle/>
          <a:p>
            <a:pPr algn="r" rtl="1">
              <a:spcBef>
                <a:spcPct val="20000"/>
              </a:spcBef>
              <a:buClr>
                <a:schemeClr val="hlink"/>
              </a:buClr>
              <a:buSzPct val="65000"/>
              <a:buFont typeface="Wingdings" pitchFamily="2" charset="2"/>
              <a:buNone/>
            </a:pPr>
            <a:r>
              <a:rPr lang="ar-JO" altLang="ja-JP" sz="2800" b="1" dirty="0">
                <a:latin typeface="Times New Roman" pitchFamily="18" charset="0"/>
                <a:cs typeface="Times New Roman" pitchFamily="18" charset="0"/>
              </a:rPr>
              <a:t>نظرية التنظيم </a:t>
            </a:r>
            <a:r>
              <a:rPr lang="en-US" altLang="ja-JP" sz="2800" b="1" dirty="0">
                <a:latin typeface="Times New Roman" pitchFamily="18" charset="0"/>
                <a:cs typeface="Times New Roman" pitchFamily="18" charset="0"/>
              </a:rPr>
              <a:t>Organization Theory </a:t>
            </a:r>
            <a:r>
              <a:rPr lang="ar-JO" altLang="ja-JP" sz="2800" b="1" dirty="0">
                <a:latin typeface="Times New Roman" pitchFamily="18" charset="0"/>
                <a:cs typeface="Times New Roman" pitchFamily="18" charset="0"/>
              </a:rPr>
              <a:t>: </a:t>
            </a:r>
            <a:endParaRPr lang="en-US" altLang="ja-JP" sz="2800" b="1" dirty="0">
              <a:latin typeface="Times New Roman" pitchFamily="18" charset="0"/>
              <a:cs typeface="Times New Roman" pitchFamily="18" charset="0"/>
            </a:endParaRPr>
          </a:p>
          <a:p>
            <a:pPr algn="r" rtl="1">
              <a:spcBef>
                <a:spcPct val="20000"/>
              </a:spcBef>
              <a:buClr>
                <a:schemeClr val="hlink"/>
              </a:buClr>
              <a:buSzPct val="65000"/>
              <a:buFont typeface="Wingdings" pitchFamily="2" charset="2"/>
              <a:buNone/>
            </a:pPr>
            <a:r>
              <a:rPr lang="ar-JO" altLang="ja-JP" sz="2800" dirty="0">
                <a:latin typeface="Times New Roman" pitchFamily="18" charset="0"/>
                <a:cs typeface="Times New Roman" pitchFamily="18" charset="0"/>
              </a:rPr>
              <a:t>تتحدد اهتمامات نظرية التنظيم بدراسة الهيكل التنظيمي ونمط التصميم التنظيمي الذي يتناسب والمنظمات </a:t>
            </a:r>
            <a:r>
              <a:rPr lang="ar-JO" altLang="ja-JP" sz="2800" dirty="0" smtClean="0">
                <a:latin typeface="Times New Roman" pitchFamily="18" charset="0"/>
                <a:cs typeface="Times New Roman" pitchFamily="18" charset="0"/>
              </a:rPr>
              <a:t>المختلفة </a:t>
            </a:r>
            <a:r>
              <a:rPr lang="ar-JO" altLang="ja-JP" sz="2800" dirty="0">
                <a:latin typeface="Times New Roman" pitchFamily="18" charset="0"/>
                <a:cs typeface="Times New Roman" pitchFamily="18" charset="0"/>
              </a:rPr>
              <a:t>ووفقاً </a:t>
            </a:r>
            <a:r>
              <a:rPr lang="ar-JO" altLang="ja-JP" sz="2800" dirty="0" err="1">
                <a:latin typeface="Times New Roman" pitchFamily="18" charset="0"/>
                <a:cs typeface="Times New Roman" pitchFamily="18" charset="0"/>
              </a:rPr>
              <a:t>للإعتبارات</a:t>
            </a:r>
            <a:r>
              <a:rPr lang="ar-JO" altLang="ja-JP" sz="2800" dirty="0">
                <a:latin typeface="Times New Roman" pitchFamily="18" charset="0"/>
                <a:cs typeface="Times New Roman" pitchFamily="18" charset="0"/>
              </a:rPr>
              <a:t> والمحددات الخاصة بكل منهما. فهي تقدم وصفات عامة لما يجب عمله لتحسين مواصفات التنظيمات وفق الأسس </a:t>
            </a:r>
            <a:r>
              <a:rPr lang="ar-JO" altLang="ja-JP" sz="2800" dirty="0" smtClean="0">
                <a:latin typeface="Times New Roman" pitchFamily="18" charset="0"/>
                <a:cs typeface="Times New Roman" pitchFamily="18" charset="0"/>
              </a:rPr>
              <a:t>العلم</a:t>
            </a:r>
            <a:r>
              <a:rPr lang="ar-DZ" altLang="ja-JP" sz="2800" dirty="0" smtClean="0">
                <a:latin typeface="Times New Roman" pitchFamily="18" charset="0"/>
                <a:cs typeface="Times New Roman" pitchFamily="18" charset="0"/>
              </a:rPr>
              <a:t>ي</a:t>
            </a:r>
            <a:r>
              <a:rPr lang="ar-JO" altLang="ja-JP" sz="2800" dirty="0" smtClean="0">
                <a:latin typeface="Times New Roman" pitchFamily="18" charset="0"/>
                <a:cs typeface="Times New Roman" pitchFamily="18" charset="0"/>
              </a:rPr>
              <a:t>ة </a:t>
            </a:r>
            <a:r>
              <a:rPr lang="ar-JO" altLang="ja-JP" sz="2800" dirty="0">
                <a:latin typeface="Times New Roman" pitchFamily="18" charset="0"/>
                <a:cs typeface="Times New Roman" pitchFamily="18" charset="0"/>
              </a:rPr>
              <a:t>وذلك بهدف تحسين الأداء </a:t>
            </a:r>
            <a:r>
              <a:rPr lang="ar-JO" altLang="ja-JP" sz="2800" dirty="0" smtClean="0">
                <a:latin typeface="Times New Roman" pitchFamily="18" charset="0"/>
                <a:cs typeface="Times New Roman" pitchFamily="18" charset="0"/>
              </a:rPr>
              <a:t>حيث </a:t>
            </a:r>
            <a:r>
              <a:rPr lang="ar-JO" altLang="ja-JP" sz="2800" dirty="0">
                <a:latin typeface="Times New Roman" pitchFamily="18" charset="0"/>
                <a:cs typeface="Times New Roman" pitchFamily="18" charset="0"/>
              </a:rPr>
              <a:t>أن هناك ارتباط  بين   نمط التصميم التنظيمي </a:t>
            </a:r>
            <a:r>
              <a:rPr lang="ar-JO" altLang="ja-JP" sz="2800" dirty="0" smtClean="0">
                <a:latin typeface="Times New Roman" pitchFamily="18" charset="0"/>
                <a:cs typeface="Times New Roman" pitchFamily="18" charset="0"/>
              </a:rPr>
              <a:t>و</a:t>
            </a:r>
            <a:r>
              <a:rPr lang="ar-DZ" altLang="ja-JP" sz="2800" dirty="0" smtClean="0">
                <a:latin typeface="Times New Roman" pitchFamily="18" charset="0"/>
                <a:cs typeface="Times New Roman" pitchFamily="18" charset="0"/>
              </a:rPr>
              <a:t>الأداء</a:t>
            </a:r>
            <a:r>
              <a:rPr lang="ar-JO" altLang="ja-JP" sz="2800" dirty="0" smtClean="0">
                <a:latin typeface="Times New Roman" pitchFamily="18" charset="0"/>
                <a:cs typeface="Times New Roman" pitchFamily="18" charset="0"/>
              </a:rPr>
              <a:t>.</a:t>
            </a:r>
            <a:endParaRPr lang="en-US" altLang="ja-JP" sz="2800" dirty="0">
              <a:latin typeface="Times New Roman" pitchFamily="18" charset="0"/>
              <a:cs typeface="Times New Roman" pitchFamily="18" charset="0"/>
            </a:endParaRPr>
          </a:p>
          <a:p>
            <a:pPr algn="r" rtl="1">
              <a:spcBef>
                <a:spcPct val="20000"/>
              </a:spcBef>
              <a:buClr>
                <a:schemeClr val="hlink"/>
              </a:buClr>
              <a:buSzPct val="65000"/>
              <a:buFont typeface="Wingdings" pitchFamily="2" charset="2"/>
              <a:buNone/>
            </a:pPr>
            <a:endParaRPr lang="en-US" altLang="ja-JP" sz="2800" dirty="0">
              <a:latin typeface="Times New Roman" pitchFamily="18" charset="0"/>
              <a:cs typeface="Times New Roman" pitchFamily="18" charset="0"/>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27265"/>
    </mc:Choice>
    <mc:Fallback xmlns="">
      <p:transition spd="slow" advTm="1272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par>
                          <p:cTn id="7" fill="hold">
                            <p:stCondLst>
                              <p:cond delay="1"/>
                            </p:stCondLst>
                            <p:childTnLst>
                              <p:par>
                                <p:cTn id="8" presetID="10" presetClass="entr" presetSubtype="0" fill="hold" grpId="0" nodeType="afterEffect">
                                  <p:stCondLst>
                                    <p:cond delay="0"/>
                                  </p:stCondLst>
                                  <p:childTnLst>
                                    <p:set>
                                      <p:cBhvr>
                                        <p:cTn id="9" dur="1" fill="hold">
                                          <p:stCondLst>
                                            <p:cond delay="0"/>
                                          </p:stCondLst>
                                        </p:cTn>
                                        <p:tgtEl>
                                          <p:spTgt spid="124930"/>
                                        </p:tgtEl>
                                        <p:attrNameLst>
                                          <p:attrName>style.visibility</p:attrName>
                                        </p:attrNameLst>
                                      </p:cBhvr>
                                      <p:to>
                                        <p:strVal val="visible"/>
                                      </p:to>
                                    </p:set>
                                    <p:animEffect transition="in" filter="fade">
                                      <p:cBhvr>
                                        <p:cTn id="10" dur="250"/>
                                        <p:tgtEl>
                                          <p:spTgt spid="124930"/>
                                        </p:tgtEl>
                                      </p:cBhvr>
                                    </p:animEffect>
                                  </p:childTnLst>
                                </p:cTn>
                              </p:par>
                              <p:par>
                                <p:cTn id="11" presetID="10" presetClass="entr" presetSubtype="0" fill="hold" nodeType="withEffect">
                                  <p:stCondLst>
                                    <p:cond delay="1500"/>
                                  </p:stCondLst>
                                  <p:childTnLst>
                                    <p:set>
                                      <p:cBhvr>
                                        <p:cTn id="12" dur="1" fill="hold">
                                          <p:stCondLst>
                                            <p:cond delay="0"/>
                                          </p:stCondLst>
                                        </p:cTn>
                                        <p:tgtEl>
                                          <p:spTgt spid="124931">
                                            <p:txEl>
                                              <p:pRg st="0" end="0"/>
                                            </p:txEl>
                                          </p:spTgt>
                                        </p:tgtEl>
                                        <p:attrNameLst>
                                          <p:attrName>style.visibility</p:attrName>
                                        </p:attrNameLst>
                                      </p:cBhvr>
                                      <p:to>
                                        <p:strVal val="visible"/>
                                      </p:to>
                                    </p:set>
                                    <p:animEffect transition="in" filter="fade">
                                      <p:cBhvr>
                                        <p:cTn id="13" dur="1000"/>
                                        <p:tgtEl>
                                          <p:spTgt spid="124931">
                                            <p:txEl>
                                              <p:pRg st="0" end="0"/>
                                            </p:txEl>
                                          </p:spTgt>
                                        </p:tgtEl>
                                      </p:cBhvr>
                                    </p:animEffect>
                                  </p:childTnLst>
                                </p:cTn>
                              </p:par>
                              <p:par>
                                <p:cTn id="14" presetID="10" presetClass="entr" presetSubtype="0" fill="hold" nodeType="withEffect">
                                  <p:stCondLst>
                                    <p:cond delay="1500"/>
                                  </p:stCondLst>
                                  <p:childTnLst>
                                    <p:set>
                                      <p:cBhvr>
                                        <p:cTn id="15" dur="1" fill="hold">
                                          <p:stCondLst>
                                            <p:cond delay="0"/>
                                          </p:stCondLst>
                                        </p:cTn>
                                        <p:tgtEl>
                                          <p:spTgt spid="124931">
                                            <p:txEl>
                                              <p:pRg st="1" end="1"/>
                                            </p:txEl>
                                          </p:spTgt>
                                        </p:tgtEl>
                                        <p:attrNameLst>
                                          <p:attrName>style.visibility</p:attrName>
                                        </p:attrNameLst>
                                      </p:cBhvr>
                                      <p:to>
                                        <p:strVal val="visible"/>
                                      </p:to>
                                    </p:set>
                                    <p:animEffect transition="in" filter="fade">
                                      <p:cBhvr>
                                        <p:cTn id="16" dur="1000"/>
                                        <p:tgtEl>
                                          <p:spTgt spid="12493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mute="1" showWhenStopped="0">
                <p:cTn id="17" fill="hold" display="0">
                  <p:stCondLst>
                    <p:cond delay="indefinite"/>
                  </p:stCondLst>
                  <p:endCondLst>
                    <p:cond evt="onStopAudio" delay="0">
                      <p:tgtEl>
                        <p:sldTgt/>
                      </p:tgtEl>
                    </p:cond>
                  </p:endCondLst>
                </p:cTn>
                <p:tgtEl>
                  <p:spTgt spid="4"/>
                </p:tgtEl>
              </p:cMediaNode>
            </p:audio>
          </p:childTnLst>
        </p:cTn>
      </p:par>
    </p:tnLst>
    <p:bldLst>
      <p:bldP spid="124930" grpId="0"/>
    </p:bldLst>
  </p:timing>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0114" name="Rectangle 2"/>
          <p:cNvSpPr>
            <a:spLocks noGrp="1" noChangeArrowheads="1"/>
          </p:cNvSpPr>
          <p:nvPr>
            <p:ph type="title"/>
          </p:nvPr>
        </p:nvSpPr>
        <p:spPr>
          <a:xfrm>
            <a:off x="1763688" y="692696"/>
            <a:ext cx="8229600" cy="1052513"/>
          </a:xfrm>
        </p:spPr>
        <p:txBody>
          <a:bodyPr/>
          <a:lstStyle/>
          <a:p>
            <a:pPr rtl="1"/>
            <a:r>
              <a:rPr lang="ar-JO" sz="3600" dirty="0">
                <a:cs typeface="Tahoma" pitchFamily="34" charset="0"/>
              </a:rPr>
              <a:t>مبررات دراسة نظرية التنظيم</a:t>
            </a:r>
            <a:endParaRPr lang="en-US" sz="3600" dirty="0">
              <a:cs typeface="Tahoma" pitchFamily="34" charset="0"/>
            </a:endParaRPr>
          </a:p>
        </p:txBody>
      </p:sp>
      <p:sp>
        <p:nvSpPr>
          <p:cNvPr id="90115" name="Rectangle 3"/>
          <p:cNvSpPr>
            <a:spLocks noGrp="1" noChangeArrowheads="1"/>
          </p:cNvSpPr>
          <p:nvPr>
            <p:ph idx="1"/>
          </p:nvPr>
        </p:nvSpPr>
        <p:spPr>
          <a:xfrm>
            <a:off x="559626" y="2564904"/>
            <a:ext cx="8136582" cy="4059783"/>
          </a:xfrm>
        </p:spPr>
        <p:txBody>
          <a:bodyPr/>
          <a:lstStyle/>
          <a:p>
            <a:pPr marL="609600" indent="-609600" algn="r" rtl="1">
              <a:lnSpc>
                <a:spcPct val="90000"/>
              </a:lnSpc>
              <a:buClr>
                <a:schemeClr val="tx1"/>
              </a:buClr>
              <a:buFont typeface="Wingdings" pitchFamily="2" charset="2"/>
              <a:buNone/>
            </a:pPr>
            <a:r>
              <a:rPr lang="ar-JO" sz="2400" dirty="0">
                <a:solidFill>
                  <a:schemeClr val="tx1"/>
                </a:solidFill>
                <a:latin typeface="Times New Roman" pitchFamily="18" charset="0"/>
                <a:cs typeface="Times New Roman" pitchFamily="18" charset="0"/>
              </a:rPr>
              <a:t>تلعب التنظيمات دوراً أساسياً في الحياة  </a:t>
            </a:r>
            <a:r>
              <a:rPr lang="ar-JO" sz="2400" dirty="0" smtClean="0">
                <a:solidFill>
                  <a:schemeClr val="tx1"/>
                </a:solidFill>
                <a:latin typeface="Times New Roman" pitchFamily="18" charset="0"/>
                <a:cs typeface="Times New Roman" pitchFamily="18" charset="0"/>
              </a:rPr>
              <a:t>المعاصرة</a:t>
            </a:r>
            <a:r>
              <a:rPr lang="ar-DZ" sz="2400" dirty="0" smtClean="0">
                <a:solidFill>
                  <a:schemeClr val="tx1"/>
                </a:solidFill>
                <a:latin typeface="Times New Roman" pitchFamily="18" charset="0"/>
                <a:cs typeface="Times New Roman" pitchFamily="18" charset="0"/>
              </a:rPr>
              <a:t>:</a:t>
            </a:r>
            <a:r>
              <a:rPr lang="en-US" sz="2400" dirty="0" smtClean="0">
                <a:solidFill>
                  <a:schemeClr val="tx1"/>
                </a:solidFill>
                <a:latin typeface="Times New Roman" pitchFamily="18" charset="0"/>
                <a:cs typeface="Times New Roman" pitchFamily="18" charset="0"/>
              </a:rPr>
              <a:t> </a:t>
            </a:r>
            <a:r>
              <a:rPr lang="ar-JO" sz="2400" dirty="0">
                <a:solidFill>
                  <a:schemeClr val="tx1"/>
                </a:solidFill>
                <a:latin typeface="Times New Roman" pitchFamily="18" charset="0"/>
                <a:cs typeface="Times New Roman" pitchFamily="18" charset="0"/>
              </a:rPr>
              <a:t>باعتبارها </a:t>
            </a:r>
            <a:r>
              <a:rPr lang="ar-DZ" sz="2400" dirty="0" smtClean="0">
                <a:solidFill>
                  <a:schemeClr val="tx1"/>
                </a:solidFill>
                <a:latin typeface="Times New Roman" pitchFamily="18" charset="0"/>
                <a:cs typeface="Times New Roman" pitchFamily="18" charset="0"/>
              </a:rPr>
              <a:t>الوحدات </a:t>
            </a:r>
            <a:r>
              <a:rPr lang="ar-JO" sz="2400" dirty="0" smtClean="0">
                <a:solidFill>
                  <a:schemeClr val="tx1"/>
                </a:solidFill>
                <a:latin typeface="Times New Roman" pitchFamily="18" charset="0"/>
                <a:cs typeface="Times New Roman" pitchFamily="18" charset="0"/>
              </a:rPr>
              <a:t>التي </a:t>
            </a:r>
            <a:r>
              <a:rPr lang="ar-JO" sz="2400" dirty="0">
                <a:solidFill>
                  <a:schemeClr val="tx1"/>
                </a:solidFill>
                <a:latin typeface="Times New Roman" pitchFamily="18" charset="0"/>
                <a:cs typeface="Times New Roman" pitchFamily="18" charset="0"/>
              </a:rPr>
              <a:t>يتم من خلالها تحقيق الأهداف السياسية  والاقتصادية  والاجتماعية العامة </a:t>
            </a:r>
            <a:r>
              <a:rPr lang="ar-JO" sz="2400" dirty="0" smtClean="0">
                <a:solidFill>
                  <a:schemeClr val="tx1"/>
                </a:solidFill>
                <a:latin typeface="Times New Roman" pitchFamily="18" charset="0"/>
                <a:cs typeface="Times New Roman" pitchFamily="18" charset="0"/>
              </a:rPr>
              <a:t>والخاصة. </a:t>
            </a:r>
            <a:r>
              <a:rPr lang="ar-JO" sz="2400" dirty="0">
                <a:solidFill>
                  <a:schemeClr val="tx1"/>
                </a:solidFill>
                <a:latin typeface="Times New Roman" pitchFamily="18" charset="0"/>
                <a:cs typeface="Times New Roman" pitchFamily="18" charset="0"/>
              </a:rPr>
              <a:t>فهي سمة </a:t>
            </a:r>
            <a:r>
              <a:rPr lang="ar-JO" sz="2400" dirty="0" smtClean="0">
                <a:solidFill>
                  <a:schemeClr val="tx1"/>
                </a:solidFill>
                <a:latin typeface="Times New Roman" pitchFamily="18" charset="0"/>
                <a:cs typeface="Times New Roman" pitchFamily="18" charset="0"/>
              </a:rPr>
              <a:t>العصر. </a:t>
            </a:r>
            <a:r>
              <a:rPr lang="ar-JO" sz="2400" dirty="0">
                <a:solidFill>
                  <a:schemeClr val="tx1"/>
                </a:solidFill>
                <a:latin typeface="Times New Roman" pitchFamily="18" charset="0"/>
                <a:cs typeface="Times New Roman" pitchFamily="18" charset="0"/>
              </a:rPr>
              <a:t>وأهم مبررات لدراسة التنظيمات هي:</a:t>
            </a:r>
            <a:endParaRPr lang="en-US" sz="2400" dirty="0">
              <a:solidFill>
                <a:schemeClr val="tx1"/>
              </a:solidFill>
              <a:latin typeface="Times New Roman" pitchFamily="18" charset="0"/>
              <a:cs typeface="Times New Roman" pitchFamily="18" charset="0"/>
            </a:endParaRPr>
          </a:p>
          <a:p>
            <a:pPr marL="609600" indent="-609600" algn="r" rtl="1">
              <a:lnSpc>
                <a:spcPct val="90000"/>
              </a:lnSpc>
              <a:buClr>
                <a:srgbClr val="FFFF00"/>
              </a:buClr>
              <a:buSzPct val="75000"/>
              <a:buFont typeface="Wingdings" pitchFamily="2" charset="2"/>
              <a:buAutoNum type="arabicPeriod"/>
            </a:pPr>
            <a:r>
              <a:rPr lang="ar-JO" sz="2400" dirty="0">
                <a:solidFill>
                  <a:schemeClr val="tx1"/>
                </a:solidFill>
                <a:latin typeface="Times New Roman" pitchFamily="18" charset="0"/>
                <a:cs typeface="Times New Roman" pitchFamily="18" charset="0"/>
              </a:rPr>
              <a:t>تزايد حجم وتأثير المنظمات </a:t>
            </a:r>
            <a:r>
              <a:rPr lang="ar-JO" sz="2400" dirty="0" smtClean="0">
                <a:solidFill>
                  <a:schemeClr val="tx1"/>
                </a:solidFill>
                <a:latin typeface="Times New Roman" pitchFamily="18" charset="0"/>
                <a:cs typeface="Times New Roman" pitchFamily="18" charset="0"/>
              </a:rPr>
              <a:t>في </a:t>
            </a:r>
            <a:r>
              <a:rPr lang="ar-JO" sz="2400" dirty="0">
                <a:solidFill>
                  <a:schemeClr val="tx1"/>
                </a:solidFill>
                <a:latin typeface="Times New Roman" pitchFamily="18" charset="0"/>
                <a:cs typeface="Times New Roman" pitchFamily="18" charset="0"/>
              </a:rPr>
              <a:t>المجتمع</a:t>
            </a:r>
            <a:r>
              <a:rPr lang="ar-JO" sz="2400" dirty="0" smtClean="0">
                <a:solidFill>
                  <a:schemeClr val="tx1"/>
                </a:solidFill>
                <a:latin typeface="Times New Roman" pitchFamily="18" charset="0"/>
                <a:cs typeface="Times New Roman" pitchFamily="18" charset="0"/>
              </a:rPr>
              <a:t>.</a:t>
            </a:r>
            <a:endParaRPr lang="ar-JO" sz="2400" dirty="0">
              <a:solidFill>
                <a:schemeClr val="tx1"/>
              </a:solidFill>
              <a:latin typeface="Times New Roman" pitchFamily="18" charset="0"/>
              <a:cs typeface="Times New Roman" pitchFamily="18" charset="0"/>
            </a:endParaRPr>
          </a:p>
          <a:p>
            <a:pPr marL="609600" indent="-609600" algn="r" rtl="1">
              <a:lnSpc>
                <a:spcPct val="90000"/>
              </a:lnSpc>
              <a:buClr>
                <a:srgbClr val="FFFF00"/>
              </a:buClr>
              <a:buSzPct val="75000"/>
              <a:buFont typeface="Wingdings" pitchFamily="2" charset="2"/>
              <a:buAutoNum type="arabicPeriod"/>
            </a:pPr>
            <a:r>
              <a:rPr lang="ar-JO" sz="2400" dirty="0">
                <a:solidFill>
                  <a:schemeClr val="tx1"/>
                </a:solidFill>
                <a:latin typeface="Times New Roman" pitchFamily="18" charset="0"/>
                <a:cs typeface="Times New Roman" pitchFamily="18" charset="0"/>
              </a:rPr>
              <a:t> التطورات الصناعية والتكنولوجية والحضرية </a:t>
            </a:r>
            <a:r>
              <a:rPr lang="ar-JO" sz="2400" dirty="0" smtClean="0">
                <a:solidFill>
                  <a:schemeClr val="tx1"/>
                </a:solidFill>
                <a:latin typeface="Times New Roman" pitchFamily="18" charset="0"/>
                <a:cs typeface="Times New Roman" pitchFamily="18" charset="0"/>
              </a:rPr>
              <a:t>وما </a:t>
            </a:r>
            <a:r>
              <a:rPr lang="ar-JO" sz="2400" dirty="0">
                <a:solidFill>
                  <a:schemeClr val="tx1"/>
                </a:solidFill>
                <a:latin typeface="Times New Roman" pitchFamily="18" charset="0"/>
                <a:cs typeface="Times New Roman" pitchFamily="18" charset="0"/>
              </a:rPr>
              <a:t>يصاحبها من </a:t>
            </a:r>
            <a:r>
              <a:rPr lang="ar-JO" sz="2400" dirty="0" smtClean="0">
                <a:solidFill>
                  <a:schemeClr val="tx1"/>
                </a:solidFill>
                <a:latin typeface="Times New Roman" pitchFamily="18" charset="0"/>
                <a:cs typeface="Times New Roman" pitchFamily="18" charset="0"/>
              </a:rPr>
              <a:t>ضروا</a:t>
            </a:r>
            <a:r>
              <a:rPr lang="ar-DZ" sz="2400" dirty="0" smtClean="0">
                <a:solidFill>
                  <a:schemeClr val="tx1"/>
                </a:solidFill>
                <a:latin typeface="Times New Roman" pitchFamily="18" charset="0"/>
                <a:cs typeface="Times New Roman" pitchFamily="18" charset="0"/>
              </a:rPr>
              <a:t>ر</a:t>
            </a:r>
            <a:r>
              <a:rPr lang="ar-JO" sz="2400" dirty="0" smtClean="0">
                <a:solidFill>
                  <a:schemeClr val="tx1"/>
                </a:solidFill>
                <a:latin typeface="Times New Roman" pitchFamily="18" charset="0"/>
                <a:cs typeface="Times New Roman" pitchFamily="18" charset="0"/>
              </a:rPr>
              <a:t>ت </a:t>
            </a:r>
            <a:r>
              <a:rPr lang="ar-JO" sz="2400" dirty="0">
                <a:solidFill>
                  <a:schemeClr val="tx1"/>
                </a:solidFill>
                <a:latin typeface="Times New Roman" pitchFamily="18" charset="0"/>
                <a:cs typeface="Times New Roman" pitchFamily="18" charset="0"/>
              </a:rPr>
              <a:t>تنظيمية وما تتيحه من مجال لتجريب أفكار </a:t>
            </a:r>
            <a:r>
              <a:rPr lang="ar-DZ" sz="2400" dirty="0" smtClean="0">
                <a:solidFill>
                  <a:schemeClr val="tx1"/>
                </a:solidFill>
                <a:latin typeface="Times New Roman" pitchFamily="18" charset="0"/>
                <a:cs typeface="Times New Roman" pitchFamily="18" charset="0"/>
              </a:rPr>
              <a:t>إ</a:t>
            </a:r>
            <a:r>
              <a:rPr lang="ar-JO" sz="2400" dirty="0" smtClean="0">
                <a:solidFill>
                  <a:schemeClr val="tx1"/>
                </a:solidFill>
                <a:latin typeface="Times New Roman" pitchFamily="18" charset="0"/>
                <a:cs typeface="Times New Roman" pitchFamily="18" charset="0"/>
              </a:rPr>
              <a:t>بداعية</a:t>
            </a:r>
            <a:r>
              <a:rPr lang="ar-JO" sz="2400" dirty="0">
                <a:solidFill>
                  <a:schemeClr val="tx1"/>
                </a:solidFill>
                <a:latin typeface="Times New Roman" pitchFamily="18" charset="0"/>
                <a:cs typeface="Times New Roman" pitchFamily="18" charset="0"/>
              </a:rPr>
              <a:t>.</a:t>
            </a:r>
          </a:p>
          <a:p>
            <a:pPr marL="609600" indent="-609600" algn="r" rtl="1">
              <a:lnSpc>
                <a:spcPct val="90000"/>
              </a:lnSpc>
              <a:buClr>
                <a:srgbClr val="FFFF00"/>
              </a:buClr>
              <a:buSzPct val="75000"/>
              <a:buFont typeface="Wingdings" pitchFamily="2" charset="2"/>
              <a:buAutoNum type="arabicPeriod"/>
            </a:pPr>
            <a:r>
              <a:rPr lang="ar-JO" sz="2400" dirty="0">
                <a:solidFill>
                  <a:schemeClr val="tx1"/>
                </a:solidFill>
                <a:latin typeface="Times New Roman" pitchFamily="18" charset="0"/>
                <a:cs typeface="Times New Roman" pitchFamily="18" charset="0"/>
              </a:rPr>
              <a:t>فتح الأسواق العالمية والحدود بين الدول </a:t>
            </a:r>
            <a:r>
              <a:rPr lang="ar-JO" sz="2400" dirty="0" smtClean="0">
                <a:solidFill>
                  <a:schemeClr val="tx1"/>
                </a:solidFill>
                <a:latin typeface="Times New Roman" pitchFamily="18" charset="0"/>
                <a:cs typeface="Times New Roman" pitchFamily="18" charset="0"/>
              </a:rPr>
              <a:t>الأمر </a:t>
            </a:r>
            <a:r>
              <a:rPr lang="ar-JO" sz="2400" dirty="0">
                <a:solidFill>
                  <a:schemeClr val="tx1"/>
                </a:solidFill>
                <a:latin typeface="Times New Roman" pitchFamily="18" charset="0"/>
                <a:cs typeface="Times New Roman" pitchFamily="18" charset="0"/>
              </a:rPr>
              <a:t>الذي يستلزم وجود تنظيمات تسهل عمليات انتاج وتبادل السلع والخدمات</a:t>
            </a:r>
            <a:r>
              <a:rPr lang="ar-JO" sz="2400" dirty="0" smtClean="0">
                <a:solidFill>
                  <a:schemeClr val="tx1"/>
                </a:solidFill>
                <a:latin typeface="Times New Roman" pitchFamily="18" charset="0"/>
                <a:cs typeface="Times New Roman" pitchFamily="18" charset="0"/>
              </a:rPr>
              <a:t>.</a:t>
            </a:r>
            <a:endParaRPr lang="ar-JO" sz="2400" dirty="0">
              <a:solidFill>
                <a:schemeClr val="tx1"/>
              </a:solidFill>
              <a:latin typeface="Times New Roman" pitchFamily="18" charset="0"/>
              <a:cs typeface="Times New Roman" pitchFamily="18" charset="0"/>
            </a:endParaRPr>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18500" y="6032500"/>
            <a:ext cx="609600" cy="609600"/>
          </a:xfrm>
          <a:prstGeom prst="rect">
            <a:avLst/>
          </a:prstGeom>
        </p:spPr>
      </p:pic>
    </p:spTree>
    <p:custDataLst>
      <p:tags r:id="rId1"/>
    </p:custDataLst>
  </p:cSld>
  <p:clrMapOvr>
    <a:masterClrMapping/>
  </p:clrMapOvr>
  <p:transition advTm="8282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par>
                                <p:cTn id="7" presetID="1" presetClass="entr" presetSubtype="0" fill="hold" grpId="0" nodeType="withEffect">
                                  <p:stCondLst>
                                    <p:cond delay="1250"/>
                                  </p:stCondLst>
                                  <p:childTnLst>
                                    <p:set>
                                      <p:cBhvr>
                                        <p:cTn id="8" dur="1" fill="hold">
                                          <p:stCondLst>
                                            <p:cond delay="999"/>
                                          </p:stCondLst>
                                        </p:cTn>
                                        <p:tgtEl>
                                          <p:spTgt spid="90115">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90115">
                                            <p:txEl>
                                              <p:pRg st="0" end="0"/>
                                            </p:txEl>
                                          </p:spTgt>
                                        </p:tgtEl>
                                        <p:attrNameLst>
                                          <p:attrName>ppt_c</p:attrName>
                                        </p:attrNameLst>
                                      </p:cBhvr>
                                      <p:to>
                                        <a:schemeClr val="folHlink"/>
                                      </p:to>
                                    </p:animClr>
                                  </p:subTnLst>
                                </p:cTn>
                              </p:par>
                              <p:par>
                                <p:cTn id="9" presetID="1" presetClass="entr" presetSubtype="0" fill="hold" grpId="0" nodeType="withEffect">
                                  <p:stCondLst>
                                    <p:cond delay="2000"/>
                                  </p:stCondLst>
                                  <p:childTnLst>
                                    <p:set>
                                      <p:cBhvr>
                                        <p:cTn id="10" dur="1" fill="hold">
                                          <p:stCondLst>
                                            <p:cond delay="999"/>
                                          </p:stCondLst>
                                        </p:cTn>
                                        <p:tgtEl>
                                          <p:spTgt spid="90115">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90115">
                                            <p:txEl>
                                              <p:pRg st="1" end="1"/>
                                            </p:txEl>
                                          </p:spTgt>
                                        </p:tgtEl>
                                        <p:attrNameLst>
                                          <p:attrName>ppt_c</p:attrName>
                                        </p:attrNameLst>
                                      </p:cBhvr>
                                      <p:to>
                                        <a:schemeClr val="folHlink"/>
                                      </p:to>
                                    </p:animClr>
                                  </p:subTnLst>
                                </p:cTn>
                              </p:par>
                              <p:par>
                                <p:cTn id="11" presetID="1" presetClass="entr" presetSubtype="0" fill="hold" grpId="0" nodeType="withEffect">
                                  <p:stCondLst>
                                    <p:cond delay="2500"/>
                                  </p:stCondLst>
                                  <p:childTnLst>
                                    <p:set>
                                      <p:cBhvr>
                                        <p:cTn id="12" dur="1" fill="hold">
                                          <p:stCondLst>
                                            <p:cond delay="999"/>
                                          </p:stCondLst>
                                        </p:cTn>
                                        <p:tgtEl>
                                          <p:spTgt spid="90115">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90115">
                                            <p:txEl>
                                              <p:pRg st="2" end="2"/>
                                            </p:txEl>
                                          </p:spTgt>
                                        </p:tgtEl>
                                        <p:attrNameLst>
                                          <p:attrName>ppt_c</p:attrName>
                                        </p:attrNameLst>
                                      </p:cBhvr>
                                      <p:to>
                                        <a:schemeClr val="folHlink"/>
                                      </p:to>
                                    </p:animClr>
                                  </p:subTnLst>
                                </p:cTn>
                              </p:par>
                              <p:par>
                                <p:cTn id="13" presetID="1" presetClass="entr" presetSubtype="0" fill="hold" grpId="0" nodeType="withEffect">
                                  <p:stCondLst>
                                    <p:cond delay="3000"/>
                                  </p:stCondLst>
                                  <p:childTnLst>
                                    <p:set>
                                      <p:cBhvr>
                                        <p:cTn id="14" dur="1" fill="hold">
                                          <p:stCondLst>
                                            <p:cond delay="999"/>
                                          </p:stCondLst>
                                        </p:cTn>
                                        <p:tgtEl>
                                          <p:spTgt spid="90115">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90115">
                                            <p:txEl>
                                              <p:pRg st="3" end="3"/>
                                            </p:txEl>
                                          </p:spTgt>
                                        </p:tgtEl>
                                        <p:attrNameLst>
                                          <p:attrName>ppt_c</p:attrName>
                                        </p:attrNameLst>
                                      </p:cBhvr>
                                      <p:to>
                                        <a:schemeClr val="folHlink"/>
                                      </p:to>
                                    </p:animClr>
                                  </p:sub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4"/>
                </p:tgtEl>
              </p:cMediaNode>
            </p:audio>
          </p:childTnLst>
        </p:cTn>
      </p:par>
    </p:tnLst>
    <p:bldLst>
      <p:bldP spid="90115" grpId="0" uiExpand="1" build="p" autoUpdateAnimBg="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WordArt 2"/>
          <p:cNvSpPr>
            <a:spLocks noChangeArrowheads="1" noChangeShapeType="1" noTextEdit="1"/>
          </p:cNvSpPr>
          <p:nvPr/>
        </p:nvSpPr>
        <p:spPr bwMode="auto">
          <a:xfrm>
            <a:off x="1619672" y="908720"/>
            <a:ext cx="5353050" cy="501650"/>
          </a:xfrm>
          <a:prstGeom prst="rect">
            <a:avLst/>
          </a:prstGeom>
        </p:spPr>
        <p:txBody>
          <a:bodyPr wrap="none" fromWordArt="1">
            <a:prstTxWarp prst="textCanDown">
              <a:avLst>
                <a:gd name="adj" fmla="val 7051"/>
              </a:avLst>
            </a:prstTxWarp>
          </a:bodyPr>
          <a:lstStyle/>
          <a:p>
            <a:pPr algn="ctr" rtl="1"/>
            <a:r>
              <a:rPr lang="ar-DZ" sz="3200" b="1" kern="10" dirty="0">
                <a:ln w="9525">
                  <a:solidFill>
                    <a:srgbClr val="0000FF"/>
                  </a:solidFill>
                  <a:round/>
                  <a:headEnd/>
                  <a:tailEnd/>
                </a:ln>
                <a:solidFill>
                  <a:schemeClr val="bg1"/>
                </a:solidFill>
                <a:latin typeface="Times New Roman"/>
                <a:cs typeface="Times New Roman"/>
              </a:rPr>
              <a:t>التنظيم من منظور عضوي-نظرية التنظيم</a:t>
            </a:r>
            <a:endParaRPr lang="fr-FR" sz="3200" b="1" kern="10" dirty="0">
              <a:ln w="9525">
                <a:solidFill>
                  <a:srgbClr val="0000FF"/>
                </a:solidFill>
                <a:round/>
                <a:headEnd/>
                <a:tailEnd/>
              </a:ln>
              <a:solidFill>
                <a:schemeClr val="bg1"/>
              </a:solidFill>
              <a:latin typeface="Times New Roman"/>
              <a:cs typeface="Times New Roman"/>
            </a:endParaRPr>
          </a:p>
        </p:txBody>
      </p:sp>
      <p:sp>
        <p:nvSpPr>
          <p:cNvPr id="144387" name="Text Box 3"/>
          <p:cNvSpPr txBox="1">
            <a:spLocks noChangeArrowheads="1"/>
          </p:cNvSpPr>
          <p:nvPr/>
        </p:nvSpPr>
        <p:spPr bwMode="auto">
          <a:xfrm>
            <a:off x="431800" y="3470364"/>
            <a:ext cx="8280400" cy="2544763"/>
          </a:xfrm>
          <a:prstGeom prst="rect">
            <a:avLst/>
          </a:prstGeom>
          <a:noFill/>
          <a:ln w="41275">
            <a:solidFill>
              <a:schemeClr val="tx1"/>
            </a:solidFill>
            <a:miter lim="800000"/>
            <a:headEnd/>
            <a:tailEnd/>
          </a:ln>
          <a:effectLst/>
        </p:spPr>
        <p:txBody>
          <a:bodyPr>
            <a:spAutoFit/>
          </a:bodyPr>
          <a:lstStyle/>
          <a:p>
            <a:pPr marL="58738" indent="-58738" algn="r" rtl="1">
              <a:buFont typeface="Wingdings" pitchFamily="2" charset="2"/>
              <a:buChar char="v"/>
            </a:pPr>
            <a:r>
              <a:rPr kumimoji="0" lang="ar-JO" sz="2800" b="1" dirty="0">
                <a:solidFill>
                  <a:schemeClr val="hlink"/>
                </a:solidFill>
                <a:latin typeface="Times New Roman" pitchFamily="18" charset="0"/>
                <a:cs typeface="Times New Roman" pitchFamily="18" charset="0"/>
              </a:rPr>
              <a:t>النظام : </a:t>
            </a:r>
            <a:r>
              <a:rPr lang="ar-JO" sz="2600" dirty="0">
                <a:cs typeface="Times New Roman" pitchFamily="18" charset="0"/>
              </a:rPr>
              <a:t>مجموعة من الأجزاء أو الأنظمة الفرعية </a:t>
            </a:r>
            <a:r>
              <a:rPr kumimoji="0" lang="en-US" sz="2800" b="1" dirty="0">
                <a:solidFill>
                  <a:schemeClr val="hlink"/>
                </a:solidFill>
                <a:latin typeface="Times New Roman" pitchFamily="18" charset="0"/>
                <a:cs typeface="Times New Roman" pitchFamily="18" charset="0"/>
              </a:rPr>
              <a:t>Sub-Systems</a:t>
            </a:r>
            <a:r>
              <a:rPr kumimoji="0" lang="ar-JO" sz="2800" b="1" dirty="0">
                <a:solidFill>
                  <a:schemeClr val="hlink"/>
                </a:solidFill>
                <a:latin typeface="Times New Roman" pitchFamily="18" charset="0"/>
                <a:cs typeface="Times New Roman" pitchFamily="18" charset="0"/>
              </a:rPr>
              <a:t> </a:t>
            </a:r>
            <a:r>
              <a:rPr lang="ar-JO" sz="2600" dirty="0">
                <a:cs typeface="Times New Roman" pitchFamily="18" charset="0"/>
              </a:rPr>
              <a:t>المترابطة والمرتبة  بشكل تكون  معه كياناً متكاملاً وخير مثال على ذلك جسم الانسان. ويبن الشكل التالي أن جميع الوزارات والمؤسسات والشركات وغيرها تشكل مجموعة من أنظمة   تتكون من مجموعة من أنظمة فرعية ذات خصائص خاصة بها، وتشكل مع بعضها وحدة متكاملة تختلف بسماتها وخصائصها عن سمات وخصائص الأنظمة الفرعية. </a:t>
            </a:r>
            <a:endParaRPr kumimoji="0" lang="en-US" sz="2600" b="1" dirty="0">
              <a:latin typeface="Times New Roman" pitchFamily="18" charset="0"/>
            </a:endParaRPr>
          </a:p>
        </p:txBody>
      </p:sp>
      <p:sp>
        <p:nvSpPr>
          <p:cNvPr id="144388" name="Text Box 4"/>
          <p:cNvSpPr txBox="1">
            <a:spLocks noChangeArrowheads="1"/>
          </p:cNvSpPr>
          <p:nvPr/>
        </p:nvSpPr>
        <p:spPr bwMode="auto">
          <a:xfrm>
            <a:off x="2267744" y="2586172"/>
            <a:ext cx="5789612" cy="477054"/>
          </a:xfrm>
          <a:prstGeom prst="rect">
            <a:avLst/>
          </a:prstGeom>
          <a:noFill/>
          <a:ln w="25400">
            <a:solidFill>
              <a:srgbClr val="00FFFF"/>
            </a:solidFill>
            <a:miter lim="800000"/>
            <a:headEnd/>
            <a:tailEnd/>
          </a:ln>
          <a:effectLst/>
        </p:spPr>
        <p:txBody>
          <a:bodyPr>
            <a:spAutoFit/>
          </a:bodyPr>
          <a:lstStyle/>
          <a:p>
            <a:pPr marL="228600" indent="-228600" algn="r" rtl="1">
              <a:spcBef>
                <a:spcPct val="30000"/>
              </a:spcBef>
              <a:spcAft>
                <a:spcPct val="30000"/>
              </a:spcAft>
              <a:buFont typeface="Wingdings" pitchFamily="2" charset="2"/>
              <a:buChar char="§"/>
            </a:pPr>
            <a:r>
              <a:rPr kumimoji="0" lang="ar-JO" sz="2500" b="1" dirty="0">
                <a:latin typeface="Times New Roman" pitchFamily="18" charset="0"/>
                <a:cs typeface="Times New Roman" pitchFamily="18" charset="0"/>
              </a:rPr>
              <a:t>يعرف النظام من منظور نظرية النظم </a:t>
            </a:r>
            <a:endParaRPr kumimoji="0" lang="en-US" sz="2500" b="1" dirty="0">
              <a:latin typeface="Times New Roman" pitchFamily="18" charset="0"/>
              <a:cs typeface="Times New Roman" pitchFamily="18" charset="0"/>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cSld>
  <p:clrMapOvr>
    <a:masterClrMapping/>
  </p:clrMapOvr>
  <p:transition spd="med" advTm="51099">
    <p:spli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par>
                                <p:cTn id="7" presetID="25" presetClass="entr" presetSubtype="0" fill="hold" grpId="0" nodeType="withEffect">
                                  <p:stCondLst>
                                    <p:cond delay="0"/>
                                  </p:stCondLst>
                                  <p:childTnLst>
                                    <p:set>
                                      <p:cBhvr>
                                        <p:cTn id="8" dur="1" fill="hold">
                                          <p:stCondLst>
                                            <p:cond delay="0"/>
                                          </p:stCondLst>
                                        </p:cTn>
                                        <p:tgtEl>
                                          <p:spTgt spid="144386"/>
                                        </p:tgtEl>
                                        <p:attrNameLst>
                                          <p:attrName>style.visibility</p:attrName>
                                        </p:attrNameLst>
                                      </p:cBhvr>
                                      <p:to>
                                        <p:strVal val="visible"/>
                                      </p:to>
                                    </p:set>
                                    <p:anim calcmode="lin" valueType="num">
                                      <p:cBhvr>
                                        <p:cTn id="9" dur="500" decel="50000" fill="hold">
                                          <p:stCondLst>
                                            <p:cond delay="0"/>
                                          </p:stCondLst>
                                        </p:cTn>
                                        <p:tgtEl>
                                          <p:spTgt spid="144386"/>
                                        </p:tgtEl>
                                        <p:attrNameLst>
                                          <p:attrName>style.rotation</p:attrName>
                                        </p:attrNameLst>
                                      </p:cBhvr>
                                      <p:tavLst>
                                        <p:tav tm="0">
                                          <p:val>
                                            <p:fltVal val="-90"/>
                                          </p:val>
                                        </p:tav>
                                        <p:tav tm="100000">
                                          <p:val>
                                            <p:fltVal val="0"/>
                                          </p:val>
                                        </p:tav>
                                      </p:tavLst>
                                    </p:anim>
                                    <p:anim calcmode="lin" valueType="num">
                                      <p:cBhvr>
                                        <p:cTn id="10" dur="500" decel="50000" fill="hold">
                                          <p:stCondLst>
                                            <p:cond delay="0"/>
                                          </p:stCondLst>
                                        </p:cTn>
                                        <p:tgtEl>
                                          <p:spTgt spid="144386"/>
                                        </p:tgtEl>
                                        <p:attrNameLst>
                                          <p:attrName>ppt_w</p:attrName>
                                        </p:attrNameLst>
                                      </p:cBhvr>
                                      <p:tavLst>
                                        <p:tav tm="0">
                                          <p:val>
                                            <p:strVal val="#ppt_w"/>
                                          </p:val>
                                        </p:tav>
                                        <p:tav tm="100000">
                                          <p:val>
                                            <p:strVal val="#ppt_w*.05"/>
                                          </p:val>
                                        </p:tav>
                                      </p:tavLst>
                                    </p:anim>
                                    <p:anim calcmode="lin" valueType="num">
                                      <p:cBhvr>
                                        <p:cTn id="11" dur="500" accel="50000" fill="hold">
                                          <p:stCondLst>
                                            <p:cond delay="500"/>
                                          </p:stCondLst>
                                        </p:cTn>
                                        <p:tgtEl>
                                          <p:spTgt spid="144386"/>
                                        </p:tgtEl>
                                        <p:attrNameLst>
                                          <p:attrName>ppt_w</p:attrName>
                                        </p:attrNameLst>
                                      </p:cBhvr>
                                      <p:tavLst>
                                        <p:tav tm="0">
                                          <p:val>
                                            <p:strVal val="#ppt_w*.05"/>
                                          </p:val>
                                        </p:tav>
                                        <p:tav tm="100000">
                                          <p:val>
                                            <p:strVal val="#ppt_w"/>
                                          </p:val>
                                        </p:tav>
                                      </p:tavLst>
                                    </p:anim>
                                    <p:anim calcmode="lin" valueType="num">
                                      <p:cBhvr>
                                        <p:cTn id="12" dur="1000" fill="hold"/>
                                        <p:tgtEl>
                                          <p:spTgt spid="144386"/>
                                        </p:tgtEl>
                                        <p:attrNameLst>
                                          <p:attrName>ppt_h</p:attrName>
                                        </p:attrNameLst>
                                      </p:cBhvr>
                                      <p:tavLst>
                                        <p:tav tm="0">
                                          <p:val>
                                            <p:strVal val="#ppt_h"/>
                                          </p:val>
                                        </p:tav>
                                        <p:tav tm="100000">
                                          <p:val>
                                            <p:strVal val="#ppt_h"/>
                                          </p:val>
                                        </p:tav>
                                      </p:tavLst>
                                    </p:anim>
                                    <p:anim calcmode="lin" valueType="num">
                                      <p:cBhvr>
                                        <p:cTn id="13" dur="500" decel="50000" fill="hold">
                                          <p:stCondLst>
                                            <p:cond delay="0"/>
                                          </p:stCondLst>
                                        </p:cTn>
                                        <p:tgtEl>
                                          <p:spTgt spid="144386"/>
                                        </p:tgtEl>
                                        <p:attrNameLst>
                                          <p:attrName>ppt_x</p:attrName>
                                        </p:attrNameLst>
                                      </p:cBhvr>
                                      <p:tavLst>
                                        <p:tav tm="0">
                                          <p:val>
                                            <p:strVal val="#ppt_x+.4"/>
                                          </p:val>
                                        </p:tav>
                                        <p:tav tm="100000">
                                          <p:val>
                                            <p:strVal val="#ppt_x"/>
                                          </p:val>
                                        </p:tav>
                                      </p:tavLst>
                                    </p:anim>
                                    <p:anim calcmode="lin" valueType="num">
                                      <p:cBhvr>
                                        <p:cTn id="14" dur="500" decel="50000" fill="hold">
                                          <p:stCondLst>
                                            <p:cond delay="0"/>
                                          </p:stCondLst>
                                        </p:cTn>
                                        <p:tgtEl>
                                          <p:spTgt spid="144386"/>
                                        </p:tgtEl>
                                        <p:attrNameLst>
                                          <p:attrName>ppt_y</p:attrName>
                                        </p:attrNameLst>
                                      </p:cBhvr>
                                      <p:tavLst>
                                        <p:tav tm="0">
                                          <p:val>
                                            <p:strVal val="#ppt_y-.2"/>
                                          </p:val>
                                        </p:tav>
                                        <p:tav tm="100000">
                                          <p:val>
                                            <p:strVal val="#ppt_y+.1"/>
                                          </p:val>
                                        </p:tav>
                                      </p:tavLst>
                                    </p:anim>
                                    <p:anim calcmode="lin" valueType="num">
                                      <p:cBhvr>
                                        <p:cTn id="15" dur="500" accel="50000" fill="hold">
                                          <p:stCondLst>
                                            <p:cond delay="500"/>
                                          </p:stCondLst>
                                        </p:cTn>
                                        <p:tgtEl>
                                          <p:spTgt spid="144386"/>
                                        </p:tgtEl>
                                        <p:attrNameLst>
                                          <p:attrName>ppt_y</p:attrName>
                                        </p:attrNameLst>
                                      </p:cBhvr>
                                      <p:tavLst>
                                        <p:tav tm="0">
                                          <p:val>
                                            <p:strVal val="#ppt_y+.1"/>
                                          </p:val>
                                        </p:tav>
                                        <p:tav tm="100000">
                                          <p:val>
                                            <p:strVal val="#ppt_y"/>
                                          </p:val>
                                        </p:tav>
                                      </p:tavLst>
                                    </p:anim>
                                    <p:animEffect transition="in" filter="fade">
                                      <p:cBhvr>
                                        <p:cTn id="16" dur="1000" decel="50000">
                                          <p:stCondLst>
                                            <p:cond delay="0"/>
                                          </p:stCondLst>
                                        </p:cTn>
                                        <p:tgtEl>
                                          <p:spTgt spid="144386"/>
                                        </p:tgtEl>
                                      </p:cBhvr>
                                    </p:animEffect>
                                  </p:childTnLst>
                                </p:cTn>
                              </p:par>
                            </p:childTnLst>
                          </p:cTn>
                        </p:par>
                        <p:par>
                          <p:cTn id="17" fill="hold">
                            <p:stCondLst>
                              <p:cond delay="1000"/>
                            </p:stCondLst>
                            <p:childTnLst>
                              <p:par>
                                <p:cTn id="18" presetID="2" presetClass="entr" presetSubtype="4" fill="hold" grpId="0" nodeType="afterEffect">
                                  <p:stCondLst>
                                    <p:cond delay="0"/>
                                  </p:stCondLst>
                                  <p:childTnLst>
                                    <p:set>
                                      <p:cBhvr>
                                        <p:cTn id="19" dur="1" fill="hold">
                                          <p:stCondLst>
                                            <p:cond delay="0"/>
                                          </p:stCondLst>
                                        </p:cTn>
                                        <p:tgtEl>
                                          <p:spTgt spid="144388"/>
                                        </p:tgtEl>
                                        <p:attrNameLst>
                                          <p:attrName>style.visibility</p:attrName>
                                        </p:attrNameLst>
                                      </p:cBhvr>
                                      <p:to>
                                        <p:strVal val="visible"/>
                                      </p:to>
                                    </p:set>
                                    <p:anim calcmode="lin" valueType="num">
                                      <p:cBhvr additive="base">
                                        <p:cTn id="20" dur="1500" fill="hold"/>
                                        <p:tgtEl>
                                          <p:spTgt spid="144388"/>
                                        </p:tgtEl>
                                        <p:attrNameLst>
                                          <p:attrName>ppt_x</p:attrName>
                                        </p:attrNameLst>
                                      </p:cBhvr>
                                      <p:tavLst>
                                        <p:tav tm="0">
                                          <p:val>
                                            <p:strVal val="#ppt_x"/>
                                          </p:val>
                                        </p:tav>
                                        <p:tav tm="100000">
                                          <p:val>
                                            <p:strVal val="#ppt_x"/>
                                          </p:val>
                                        </p:tav>
                                      </p:tavLst>
                                    </p:anim>
                                    <p:anim calcmode="lin" valueType="num">
                                      <p:cBhvr additive="base">
                                        <p:cTn id="21" dur="1500" fill="hold"/>
                                        <p:tgtEl>
                                          <p:spTgt spid="144388"/>
                                        </p:tgtEl>
                                        <p:attrNameLst>
                                          <p:attrName>ppt_y</p:attrName>
                                        </p:attrNameLst>
                                      </p:cBhvr>
                                      <p:tavLst>
                                        <p:tav tm="0">
                                          <p:val>
                                            <p:strVal val="1+#ppt_h/2"/>
                                          </p:val>
                                        </p:tav>
                                        <p:tav tm="100000">
                                          <p:val>
                                            <p:strVal val="#ppt_y"/>
                                          </p:val>
                                        </p:tav>
                                      </p:tavLst>
                                    </p:anim>
                                  </p:childTnLst>
                                </p:cTn>
                              </p:par>
                            </p:childTnLst>
                          </p:cTn>
                        </p:par>
                        <p:par>
                          <p:cTn id="22" fill="hold">
                            <p:stCondLst>
                              <p:cond delay="2500"/>
                            </p:stCondLst>
                            <p:childTnLst>
                              <p:par>
                                <p:cTn id="23" presetID="4" presetClass="entr" presetSubtype="16" fill="hold" grpId="0" nodeType="afterEffect">
                                  <p:stCondLst>
                                    <p:cond delay="0"/>
                                  </p:stCondLst>
                                  <p:childTnLst>
                                    <p:set>
                                      <p:cBhvr>
                                        <p:cTn id="24" dur="1" fill="hold">
                                          <p:stCondLst>
                                            <p:cond delay="0"/>
                                          </p:stCondLst>
                                        </p:cTn>
                                        <p:tgtEl>
                                          <p:spTgt spid="144387"/>
                                        </p:tgtEl>
                                        <p:attrNameLst>
                                          <p:attrName>style.visibility</p:attrName>
                                        </p:attrNameLst>
                                      </p:cBhvr>
                                      <p:to>
                                        <p:strVal val="visible"/>
                                      </p:to>
                                    </p:set>
                                    <p:animEffect transition="in" filter="box(in)">
                                      <p:cBhvr>
                                        <p:cTn id="25" dur="1250"/>
                                        <p:tgtEl>
                                          <p:spTgt spid="144387"/>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6" fill="hold" display="0">
                  <p:stCondLst>
                    <p:cond delay="indefinite"/>
                  </p:stCondLst>
                  <p:endCondLst>
                    <p:cond evt="onStopAudio" delay="0">
                      <p:tgtEl>
                        <p:sldTgt/>
                      </p:tgtEl>
                    </p:cond>
                  </p:endCondLst>
                </p:cTn>
                <p:tgtEl>
                  <p:spTgt spid="2"/>
                </p:tgtEl>
              </p:cMediaNode>
            </p:audio>
          </p:childTnLst>
        </p:cTn>
      </p:par>
    </p:tnLst>
    <p:bldLst>
      <p:bldP spid="144386" grpId="0"/>
      <p:bldP spid="144387" grpId="0" animBg="1"/>
      <p:bldP spid="14438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5" name="AutoShape 3"/>
          <p:cNvSpPr>
            <a:spLocks noChangeArrowheads="1"/>
          </p:cNvSpPr>
          <p:nvPr/>
        </p:nvSpPr>
        <p:spPr bwMode="auto">
          <a:xfrm>
            <a:off x="3200400" y="5641975"/>
            <a:ext cx="2654300" cy="835025"/>
          </a:xfrm>
          <a:prstGeom prst="roundRect">
            <a:avLst>
              <a:gd name="adj" fmla="val 42667"/>
            </a:avLst>
          </a:prstGeom>
          <a:solidFill>
            <a:srgbClr val="FF9900"/>
          </a:solidFill>
          <a:ln w="12700">
            <a:solidFill>
              <a:srgbClr val="000000"/>
            </a:solidFill>
            <a:round/>
            <a:headEnd/>
            <a:tailEnd/>
          </a:ln>
          <a:effectLst/>
        </p:spPr>
        <p:txBody>
          <a:bodyPr wrap="none" anchor="ctr"/>
          <a:lstStyle/>
          <a:p>
            <a:endParaRPr lang="fr-FR"/>
          </a:p>
        </p:txBody>
      </p:sp>
      <p:sp>
        <p:nvSpPr>
          <p:cNvPr id="182276" name="Rectangle 4"/>
          <p:cNvSpPr>
            <a:spLocks noChangeArrowheads="1"/>
          </p:cNvSpPr>
          <p:nvPr/>
        </p:nvSpPr>
        <p:spPr bwMode="auto">
          <a:xfrm>
            <a:off x="3419475" y="5734050"/>
            <a:ext cx="2473325" cy="638175"/>
          </a:xfrm>
          <a:prstGeom prst="rect">
            <a:avLst/>
          </a:prstGeom>
          <a:noFill/>
          <a:ln w="9525">
            <a:noFill/>
            <a:miter lim="800000"/>
            <a:headEnd/>
            <a:tailEnd/>
          </a:ln>
          <a:effectLst/>
        </p:spPr>
        <p:txBody>
          <a:bodyPr lIns="90488" tIns="44450" rIns="90488" bIns="44450" anchor="ctr" anchorCtr="1">
            <a:spAutoFit/>
          </a:bodyPr>
          <a:lstStyle/>
          <a:p>
            <a:pPr rtl="1" eaLnBrk="0" hangingPunct="0"/>
            <a:r>
              <a:rPr kumimoji="0" lang="ar-JO" sz="3600" b="1" i="1">
                <a:solidFill>
                  <a:schemeClr val="bg2"/>
                </a:solidFill>
                <a:effectLst>
                  <a:outerShdw blurRad="38100" dist="38100" dir="2700000" algn="tl">
                    <a:srgbClr val="000000"/>
                  </a:outerShdw>
                </a:effectLst>
                <a:latin typeface="Arial" charset="0"/>
                <a:cs typeface="Arial" charset="0"/>
              </a:rPr>
              <a:t>التغذية العكسية</a:t>
            </a:r>
            <a:endParaRPr kumimoji="0" lang="en-US" sz="3600" b="1" i="1">
              <a:solidFill>
                <a:schemeClr val="bg2"/>
              </a:solidFill>
              <a:effectLst>
                <a:outerShdw blurRad="38100" dist="38100" dir="2700000" algn="tl">
                  <a:srgbClr val="000000"/>
                </a:outerShdw>
              </a:effectLst>
              <a:latin typeface="Arial" charset="0"/>
              <a:cs typeface="Arial" charset="0"/>
            </a:endParaRPr>
          </a:p>
        </p:txBody>
      </p:sp>
      <p:sp>
        <p:nvSpPr>
          <p:cNvPr id="182277" name="Freeform 5"/>
          <p:cNvSpPr>
            <a:spLocks/>
          </p:cNvSpPr>
          <p:nvPr/>
        </p:nvSpPr>
        <p:spPr bwMode="auto">
          <a:xfrm rot="10800000">
            <a:off x="5940425" y="2565400"/>
            <a:ext cx="2576513" cy="2854326"/>
          </a:xfrm>
          <a:custGeom>
            <a:avLst/>
            <a:gdLst/>
            <a:ahLst/>
            <a:cxnLst>
              <a:cxn ang="0">
                <a:pos x="0" y="0"/>
              </a:cxn>
              <a:cxn ang="0">
                <a:pos x="0" y="1795"/>
              </a:cxn>
              <a:cxn ang="0">
                <a:pos x="1529" y="1795"/>
              </a:cxn>
              <a:cxn ang="0">
                <a:pos x="1529" y="1006"/>
              </a:cxn>
              <a:cxn ang="0">
                <a:pos x="1592" y="1006"/>
              </a:cxn>
              <a:cxn ang="0">
                <a:pos x="1592" y="1130"/>
              </a:cxn>
              <a:cxn ang="0">
                <a:pos x="1728" y="897"/>
              </a:cxn>
              <a:cxn ang="0">
                <a:pos x="1592" y="665"/>
              </a:cxn>
              <a:cxn ang="0">
                <a:pos x="1592" y="789"/>
              </a:cxn>
              <a:cxn ang="0">
                <a:pos x="1529" y="789"/>
              </a:cxn>
              <a:cxn ang="0">
                <a:pos x="1529" y="0"/>
              </a:cxn>
              <a:cxn ang="0">
                <a:pos x="0" y="0"/>
              </a:cxn>
            </a:cxnLst>
            <a:rect l="0" t="0" r="r" b="b"/>
            <a:pathLst>
              <a:path w="1729" h="1796">
                <a:moveTo>
                  <a:pt x="0" y="0"/>
                </a:moveTo>
                <a:lnTo>
                  <a:pt x="0" y="1795"/>
                </a:lnTo>
                <a:lnTo>
                  <a:pt x="1529" y="1795"/>
                </a:lnTo>
                <a:lnTo>
                  <a:pt x="1529" y="1006"/>
                </a:lnTo>
                <a:lnTo>
                  <a:pt x="1592" y="1006"/>
                </a:lnTo>
                <a:lnTo>
                  <a:pt x="1592" y="1130"/>
                </a:lnTo>
                <a:lnTo>
                  <a:pt x="1728" y="897"/>
                </a:lnTo>
                <a:lnTo>
                  <a:pt x="1592" y="665"/>
                </a:lnTo>
                <a:lnTo>
                  <a:pt x="1592" y="789"/>
                </a:lnTo>
                <a:lnTo>
                  <a:pt x="1529" y="789"/>
                </a:lnTo>
                <a:lnTo>
                  <a:pt x="1529" y="0"/>
                </a:lnTo>
                <a:lnTo>
                  <a:pt x="0" y="0"/>
                </a:lnTo>
              </a:path>
            </a:pathLst>
          </a:custGeom>
          <a:solidFill>
            <a:schemeClr val="accent2"/>
          </a:solidFill>
          <a:ln w="12700" cap="rnd" cmpd="sng">
            <a:solidFill>
              <a:srgbClr val="000000"/>
            </a:solidFill>
            <a:prstDash val="solid"/>
            <a:round/>
            <a:headEnd/>
            <a:tailEnd/>
          </a:ln>
          <a:effectLst/>
        </p:spPr>
        <p:txBody>
          <a:bodyPr/>
          <a:lstStyle/>
          <a:p>
            <a:endParaRPr lang="fr-FR"/>
          </a:p>
        </p:txBody>
      </p:sp>
      <p:sp>
        <p:nvSpPr>
          <p:cNvPr id="182278" name="Rectangle 6"/>
          <p:cNvSpPr>
            <a:spLocks noChangeArrowheads="1"/>
          </p:cNvSpPr>
          <p:nvPr/>
        </p:nvSpPr>
        <p:spPr bwMode="auto">
          <a:xfrm>
            <a:off x="6372225" y="2693911"/>
            <a:ext cx="2249488" cy="2675091"/>
          </a:xfrm>
          <a:prstGeom prst="rect">
            <a:avLst/>
          </a:prstGeom>
          <a:noFill/>
          <a:ln w="9525">
            <a:noFill/>
            <a:miter lim="800000"/>
            <a:headEnd/>
            <a:tailEnd/>
          </a:ln>
          <a:effectLst/>
        </p:spPr>
        <p:txBody>
          <a:bodyPr lIns="90488" tIns="44450" rIns="90488" bIns="44450" anchor="ctr" anchorCtr="1">
            <a:spAutoFit/>
          </a:bodyPr>
          <a:lstStyle/>
          <a:p>
            <a:pPr algn="ctr" rtl="1" eaLnBrk="0" hangingPunct="0"/>
            <a:r>
              <a:rPr kumimoji="0" lang="ar-JO" sz="2800" b="1" u="sng" dirty="0">
                <a:solidFill>
                  <a:schemeClr val="hlink"/>
                </a:solidFill>
                <a:effectLst>
                  <a:outerShdw blurRad="38100" dist="38100" dir="2700000" algn="tl">
                    <a:srgbClr val="000000"/>
                  </a:outerShdw>
                </a:effectLst>
                <a:latin typeface="Arial" charset="0"/>
                <a:cs typeface="Arial" charset="0"/>
              </a:rPr>
              <a:t>المدخلات</a:t>
            </a:r>
            <a:r>
              <a:rPr kumimoji="0" lang="en-US" sz="2800" b="1" dirty="0">
                <a:solidFill>
                  <a:schemeClr val="hlink"/>
                </a:solidFill>
                <a:effectLst>
                  <a:outerShdw blurRad="38100" dist="38100" dir="2700000" algn="tl">
                    <a:srgbClr val="000000"/>
                  </a:outerShdw>
                </a:effectLst>
                <a:latin typeface="Arial" charset="0"/>
              </a:rPr>
              <a:t>:</a:t>
            </a:r>
          </a:p>
          <a:p>
            <a:pPr algn="ctr" eaLnBrk="0" hangingPunct="0"/>
            <a:r>
              <a:rPr kumimoji="0" lang="ar-DZ" sz="2400" b="1" dirty="0" smtClean="0">
                <a:solidFill>
                  <a:schemeClr val="hlink"/>
                </a:solidFill>
                <a:effectLst>
                  <a:outerShdw blurRad="38100" dist="38100" dir="2700000" algn="tl">
                    <a:srgbClr val="000000"/>
                  </a:outerShdw>
                </a:effectLst>
                <a:latin typeface="Arial" charset="0"/>
                <a:cs typeface="Arial" charset="0"/>
              </a:rPr>
              <a:t>الموارد البشرية</a:t>
            </a:r>
            <a:endParaRPr kumimoji="0" lang="en-US" sz="2400" b="1" dirty="0">
              <a:solidFill>
                <a:schemeClr val="hlink"/>
              </a:solidFill>
              <a:effectLst>
                <a:outerShdw blurRad="38100" dist="38100" dir="2700000" algn="tl">
                  <a:srgbClr val="000000"/>
                </a:outerShdw>
              </a:effectLst>
              <a:latin typeface="Arial" charset="0"/>
              <a:cs typeface="Arial" charset="0"/>
            </a:endParaRPr>
          </a:p>
          <a:p>
            <a:pPr algn="ctr" eaLnBrk="0" hangingPunct="0"/>
            <a:r>
              <a:rPr kumimoji="0" lang="ar-JO" sz="2400" b="1" dirty="0">
                <a:solidFill>
                  <a:schemeClr val="hlink"/>
                </a:solidFill>
                <a:effectLst>
                  <a:outerShdw blurRad="38100" dist="38100" dir="2700000" algn="tl">
                    <a:srgbClr val="000000"/>
                  </a:outerShdw>
                </a:effectLst>
                <a:latin typeface="Arial" charset="0"/>
                <a:cs typeface="Arial" charset="0"/>
              </a:rPr>
              <a:t>المواد الخام</a:t>
            </a:r>
            <a:endParaRPr kumimoji="0" lang="en-US" sz="2400" b="1" dirty="0">
              <a:solidFill>
                <a:schemeClr val="hlink"/>
              </a:solidFill>
              <a:effectLst>
                <a:outerShdw blurRad="38100" dist="38100" dir="2700000" algn="tl">
                  <a:srgbClr val="000000"/>
                </a:outerShdw>
              </a:effectLst>
              <a:latin typeface="Arial" charset="0"/>
              <a:cs typeface="Arial" charset="0"/>
            </a:endParaRPr>
          </a:p>
          <a:p>
            <a:pPr algn="ctr" eaLnBrk="0" hangingPunct="0"/>
            <a:r>
              <a:rPr kumimoji="0" lang="ar-JO" sz="2400" b="1" dirty="0">
                <a:solidFill>
                  <a:schemeClr val="hlink"/>
                </a:solidFill>
                <a:effectLst>
                  <a:outerShdw blurRad="38100" dist="38100" dir="2700000" algn="tl">
                    <a:srgbClr val="000000"/>
                  </a:outerShdw>
                </a:effectLst>
                <a:latin typeface="Arial" charset="0"/>
                <a:cs typeface="Arial" charset="0"/>
              </a:rPr>
              <a:t>رأس المال  </a:t>
            </a:r>
            <a:endParaRPr kumimoji="0" lang="en-US" sz="2400" b="1" dirty="0">
              <a:solidFill>
                <a:schemeClr val="hlink"/>
              </a:solidFill>
              <a:effectLst>
                <a:outerShdw blurRad="38100" dist="38100" dir="2700000" algn="tl">
                  <a:srgbClr val="000000"/>
                </a:outerShdw>
              </a:effectLst>
              <a:latin typeface="Arial" charset="0"/>
              <a:cs typeface="Arial" charset="0"/>
            </a:endParaRPr>
          </a:p>
          <a:p>
            <a:pPr algn="ctr" eaLnBrk="0" hangingPunct="0"/>
            <a:r>
              <a:rPr kumimoji="0" lang="ar-JO" sz="2400" b="1" dirty="0">
                <a:solidFill>
                  <a:schemeClr val="hlink"/>
                </a:solidFill>
                <a:effectLst>
                  <a:outerShdw blurRad="38100" dist="38100" dir="2700000" algn="tl">
                    <a:srgbClr val="000000"/>
                  </a:outerShdw>
                </a:effectLst>
                <a:latin typeface="Arial" charset="0"/>
                <a:cs typeface="Arial" charset="0"/>
              </a:rPr>
              <a:t>المعلومات ، والتكنولوجيا</a:t>
            </a:r>
            <a:endParaRPr kumimoji="0" lang="en-US" sz="2400" b="1" dirty="0">
              <a:solidFill>
                <a:schemeClr val="hlink"/>
              </a:solidFill>
              <a:effectLst>
                <a:outerShdw blurRad="38100" dist="38100" dir="2700000" algn="tl">
                  <a:srgbClr val="000000"/>
                </a:outerShdw>
              </a:effectLst>
              <a:latin typeface="Arial" charset="0"/>
              <a:cs typeface="Arial" charset="0"/>
            </a:endParaRPr>
          </a:p>
          <a:p>
            <a:pPr eaLnBrk="0" hangingPunct="0"/>
            <a:endParaRPr kumimoji="0" lang="en-US" sz="2000" b="1" dirty="0">
              <a:solidFill>
                <a:schemeClr val="hlink"/>
              </a:solidFill>
              <a:effectLst>
                <a:outerShdw blurRad="38100" dist="38100" dir="2700000" algn="tl">
                  <a:srgbClr val="000000"/>
                </a:outerShdw>
              </a:effectLst>
              <a:latin typeface="Arial" charset="0"/>
            </a:endParaRPr>
          </a:p>
        </p:txBody>
      </p:sp>
      <p:sp>
        <p:nvSpPr>
          <p:cNvPr id="182279" name="Freeform 7"/>
          <p:cNvSpPr>
            <a:spLocks/>
          </p:cNvSpPr>
          <p:nvPr/>
        </p:nvSpPr>
        <p:spPr bwMode="auto">
          <a:xfrm rot="10800000">
            <a:off x="2987675" y="2492375"/>
            <a:ext cx="2973388" cy="2881313"/>
          </a:xfrm>
          <a:custGeom>
            <a:avLst/>
            <a:gdLst/>
            <a:ahLst/>
            <a:cxnLst>
              <a:cxn ang="0">
                <a:pos x="0" y="0"/>
              </a:cxn>
              <a:cxn ang="0">
                <a:pos x="0" y="1795"/>
              </a:cxn>
              <a:cxn ang="0">
                <a:pos x="1642" y="1795"/>
              </a:cxn>
              <a:cxn ang="0">
                <a:pos x="1642" y="977"/>
              </a:cxn>
              <a:cxn ang="0">
                <a:pos x="1702" y="977"/>
              </a:cxn>
              <a:cxn ang="0">
                <a:pos x="1702" y="1108"/>
              </a:cxn>
              <a:cxn ang="0">
                <a:pos x="1872" y="897"/>
              </a:cxn>
              <a:cxn ang="0">
                <a:pos x="1702" y="687"/>
              </a:cxn>
              <a:cxn ang="0">
                <a:pos x="1702" y="818"/>
              </a:cxn>
              <a:cxn ang="0">
                <a:pos x="1642" y="818"/>
              </a:cxn>
              <a:cxn ang="0">
                <a:pos x="1642" y="0"/>
              </a:cxn>
              <a:cxn ang="0">
                <a:pos x="0" y="0"/>
              </a:cxn>
            </a:cxnLst>
            <a:rect l="0" t="0" r="r" b="b"/>
            <a:pathLst>
              <a:path w="1873" h="1796">
                <a:moveTo>
                  <a:pt x="0" y="0"/>
                </a:moveTo>
                <a:lnTo>
                  <a:pt x="0" y="1795"/>
                </a:lnTo>
                <a:lnTo>
                  <a:pt x="1642" y="1795"/>
                </a:lnTo>
                <a:lnTo>
                  <a:pt x="1642" y="977"/>
                </a:lnTo>
                <a:lnTo>
                  <a:pt x="1702" y="977"/>
                </a:lnTo>
                <a:lnTo>
                  <a:pt x="1702" y="1108"/>
                </a:lnTo>
                <a:lnTo>
                  <a:pt x="1872" y="897"/>
                </a:lnTo>
                <a:lnTo>
                  <a:pt x="1702" y="687"/>
                </a:lnTo>
                <a:lnTo>
                  <a:pt x="1702" y="818"/>
                </a:lnTo>
                <a:lnTo>
                  <a:pt x="1642" y="818"/>
                </a:lnTo>
                <a:lnTo>
                  <a:pt x="1642" y="0"/>
                </a:lnTo>
                <a:lnTo>
                  <a:pt x="0" y="0"/>
                </a:lnTo>
              </a:path>
            </a:pathLst>
          </a:custGeom>
          <a:solidFill>
            <a:srgbClr val="33CC33"/>
          </a:solidFill>
          <a:ln w="12700" cap="rnd" cmpd="sng">
            <a:solidFill>
              <a:srgbClr val="000000"/>
            </a:solidFill>
            <a:prstDash val="solid"/>
            <a:round/>
            <a:headEnd/>
            <a:tailEnd/>
          </a:ln>
          <a:effectLst/>
        </p:spPr>
        <p:txBody>
          <a:bodyPr/>
          <a:lstStyle/>
          <a:p>
            <a:endParaRPr lang="fr-FR"/>
          </a:p>
        </p:txBody>
      </p:sp>
      <p:sp>
        <p:nvSpPr>
          <p:cNvPr id="182280" name="Rectangle 8"/>
          <p:cNvSpPr>
            <a:spLocks noChangeArrowheads="1"/>
          </p:cNvSpPr>
          <p:nvPr/>
        </p:nvSpPr>
        <p:spPr bwMode="auto">
          <a:xfrm>
            <a:off x="3419475" y="2781300"/>
            <a:ext cx="2430463" cy="2341563"/>
          </a:xfrm>
          <a:prstGeom prst="rect">
            <a:avLst/>
          </a:prstGeom>
          <a:noFill/>
          <a:ln w="9525">
            <a:noFill/>
            <a:miter lim="800000"/>
            <a:headEnd/>
            <a:tailEnd/>
          </a:ln>
          <a:effectLst/>
        </p:spPr>
        <p:txBody>
          <a:bodyPr lIns="90488" tIns="44450" rIns="90488" bIns="44450" anchor="ctr" anchorCtr="1">
            <a:spAutoFit/>
          </a:bodyPr>
          <a:lstStyle/>
          <a:p>
            <a:pPr algn="ctr" rtl="1" eaLnBrk="0" hangingPunct="0"/>
            <a:r>
              <a:rPr kumimoji="0" lang="ar-JO" sz="2800" b="1" u="sng">
                <a:solidFill>
                  <a:schemeClr val="bg2"/>
                </a:solidFill>
                <a:effectLst>
                  <a:outerShdw blurRad="38100" dist="38100" dir="2700000" algn="tl">
                    <a:srgbClr val="000000"/>
                  </a:outerShdw>
                </a:effectLst>
                <a:latin typeface="Arial" charset="0"/>
                <a:cs typeface="Arial" charset="0"/>
              </a:rPr>
              <a:t>عملية التحويل</a:t>
            </a:r>
            <a:endParaRPr kumimoji="0" lang="en-US" sz="2800" b="1" u="sng">
              <a:solidFill>
                <a:schemeClr val="bg2"/>
              </a:solidFill>
              <a:effectLst>
                <a:outerShdw blurRad="38100" dist="38100" dir="2700000" algn="tl">
                  <a:srgbClr val="000000"/>
                </a:outerShdw>
              </a:effectLst>
              <a:latin typeface="Arial" charset="0"/>
              <a:cs typeface="Arial" charset="0"/>
            </a:endParaRPr>
          </a:p>
          <a:p>
            <a:pPr algn="ctr"/>
            <a:r>
              <a:rPr kumimoji="0" lang="ar-SA" sz="2400" b="1">
                <a:solidFill>
                  <a:schemeClr val="bg2"/>
                </a:solidFill>
                <a:effectLst>
                  <a:outerShdw blurRad="38100" dist="38100" dir="2700000" algn="tl">
                    <a:srgbClr val="000000"/>
                  </a:outerShdw>
                </a:effectLst>
                <a:latin typeface="Arial" charset="0"/>
                <a:cs typeface="Arial" charset="0"/>
              </a:rPr>
              <a:t>العملية</a:t>
            </a:r>
            <a:r>
              <a:rPr kumimoji="0" lang="fr-FR" sz="2400" b="1">
                <a:solidFill>
                  <a:schemeClr val="bg2"/>
                </a:solidFill>
                <a:effectLst>
                  <a:outerShdw blurRad="38100" dist="38100" dir="2700000" algn="tl">
                    <a:srgbClr val="000000"/>
                  </a:outerShdw>
                </a:effectLst>
                <a:latin typeface="Arial" charset="0"/>
                <a:cs typeface="Arial" charset="0"/>
              </a:rPr>
              <a:t>:</a:t>
            </a:r>
          </a:p>
          <a:p>
            <a:pPr algn="ctr"/>
            <a:r>
              <a:rPr kumimoji="0" lang="ar-SA" sz="2400" b="1">
                <a:solidFill>
                  <a:schemeClr val="bg2"/>
                </a:solidFill>
                <a:effectLst>
                  <a:outerShdw blurRad="38100" dist="38100" dir="2700000" algn="tl">
                    <a:srgbClr val="000000"/>
                  </a:outerShdw>
                </a:effectLst>
                <a:latin typeface="Arial" charset="0"/>
                <a:cs typeface="Arial" charset="0"/>
              </a:rPr>
              <a:t>التكنولوجيا</a:t>
            </a:r>
            <a:endParaRPr kumimoji="0" lang="fr-FR" sz="2400" b="1">
              <a:solidFill>
                <a:schemeClr val="bg2"/>
              </a:solidFill>
              <a:effectLst>
                <a:outerShdw blurRad="38100" dist="38100" dir="2700000" algn="tl">
                  <a:srgbClr val="000000"/>
                </a:outerShdw>
              </a:effectLst>
              <a:latin typeface="Arial" charset="0"/>
              <a:cs typeface="Arial" charset="0"/>
            </a:endParaRPr>
          </a:p>
          <a:p>
            <a:pPr algn="ctr"/>
            <a:r>
              <a:rPr kumimoji="0" lang="ar-SA" sz="2400" b="1">
                <a:solidFill>
                  <a:schemeClr val="bg2"/>
                </a:solidFill>
                <a:effectLst>
                  <a:outerShdw blurRad="38100" dist="38100" dir="2700000" algn="tl">
                    <a:srgbClr val="000000"/>
                  </a:outerShdw>
                </a:effectLst>
                <a:latin typeface="Arial" charset="0"/>
                <a:cs typeface="Arial" charset="0"/>
              </a:rPr>
              <a:t>أنظمة التشغيل</a:t>
            </a:r>
            <a:endParaRPr kumimoji="0" lang="fr-FR" sz="2400" b="1">
              <a:solidFill>
                <a:schemeClr val="bg2"/>
              </a:solidFill>
              <a:effectLst>
                <a:outerShdw blurRad="38100" dist="38100" dir="2700000" algn="tl">
                  <a:srgbClr val="000000"/>
                </a:outerShdw>
              </a:effectLst>
              <a:latin typeface="Arial" charset="0"/>
              <a:cs typeface="Arial" charset="0"/>
            </a:endParaRPr>
          </a:p>
          <a:p>
            <a:pPr algn="ctr"/>
            <a:r>
              <a:rPr kumimoji="0" lang="ar-SA" sz="2400" b="1">
                <a:solidFill>
                  <a:schemeClr val="bg2"/>
                </a:solidFill>
                <a:effectLst>
                  <a:outerShdw blurRad="38100" dist="38100" dir="2700000" algn="tl">
                    <a:srgbClr val="000000"/>
                  </a:outerShdw>
                </a:effectLst>
                <a:latin typeface="Arial" charset="0"/>
                <a:cs typeface="Arial" charset="0"/>
              </a:rPr>
              <a:t>الأنظمة الإدارية</a:t>
            </a:r>
            <a:endParaRPr kumimoji="0" lang="fr-FR" sz="2400" b="1">
              <a:solidFill>
                <a:schemeClr val="bg2"/>
              </a:solidFill>
              <a:effectLst>
                <a:outerShdw blurRad="38100" dist="38100" dir="2700000" algn="tl">
                  <a:srgbClr val="000000"/>
                </a:outerShdw>
              </a:effectLst>
              <a:latin typeface="Arial" charset="0"/>
              <a:cs typeface="Arial" charset="0"/>
            </a:endParaRPr>
          </a:p>
          <a:p>
            <a:pPr algn="ctr"/>
            <a:r>
              <a:rPr kumimoji="0" lang="ar-SA" sz="2400" b="1">
                <a:solidFill>
                  <a:schemeClr val="bg2"/>
                </a:solidFill>
                <a:effectLst>
                  <a:outerShdw blurRad="38100" dist="38100" dir="2700000" algn="tl">
                    <a:srgbClr val="000000"/>
                  </a:outerShdw>
                </a:effectLst>
                <a:latin typeface="Arial" charset="0"/>
                <a:cs typeface="Arial" charset="0"/>
              </a:rPr>
              <a:t>أنظمة سيطرةِ</a:t>
            </a:r>
            <a:endParaRPr kumimoji="0" lang="en-US" sz="2400" b="1">
              <a:solidFill>
                <a:schemeClr val="bg2"/>
              </a:solidFill>
              <a:effectLst>
                <a:outerShdw blurRad="38100" dist="38100" dir="2700000" algn="tl">
                  <a:srgbClr val="000000"/>
                </a:outerShdw>
              </a:effectLst>
              <a:latin typeface="Arial" charset="0"/>
              <a:cs typeface="Arial" charset="0"/>
            </a:endParaRPr>
          </a:p>
        </p:txBody>
      </p:sp>
      <p:sp>
        <p:nvSpPr>
          <p:cNvPr id="182281" name="Rectangle 9"/>
          <p:cNvSpPr>
            <a:spLocks noChangeArrowheads="1"/>
          </p:cNvSpPr>
          <p:nvPr/>
        </p:nvSpPr>
        <p:spPr bwMode="auto">
          <a:xfrm>
            <a:off x="627062" y="2492376"/>
            <a:ext cx="2344737" cy="2768600"/>
          </a:xfrm>
          <a:prstGeom prst="rect">
            <a:avLst/>
          </a:prstGeom>
          <a:solidFill>
            <a:srgbClr val="66CCFF"/>
          </a:solidFill>
          <a:ln w="12700">
            <a:solidFill>
              <a:srgbClr val="FFFFFF"/>
            </a:solidFill>
            <a:miter lim="800000"/>
            <a:headEnd/>
            <a:tailEnd/>
          </a:ln>
          <a:effectLst/>
        </p:spPr>
        <p:txBody>
          <a:bodyPr wrap="none" anchor="ctr"/>
          <a:lstStyle/>
          <a:p>
            <a:endParaRPr lang="fr-FR"/>
          </a:p>
        </p:txBody>
      </p:sp>
      <p:sp>
        <p:nvSpPr>
          <p:cNvPr id="182282" name="Rectangle 10"/>
          <p:cNvSpPr>
            <a:spLocks noChangeArrowheads="1"/>
          </p:cNvSpPr>
          <p:nvPr/>
        </p:nvSpPr>
        <p:spPr bwMode="auto">
          <a:xfrm>
            <a:off x="468313" y="2708275"/>
            <a:ext cx="2397125" cy="2403475"/>
          </a:xfrm>
          <a:prstGeom prst="rect">
            <a:avLst/>
          </a:prstGeom>
          <a:noFill/>
          <a:ln w="9525">
            <a:noFill/>
            <a:miter lim="800000"/>
            <a:headEnd/>
            <a:tailEnd/>
          </a:ln>
          <a:effectLst/>
        </p:spPr>
        <p:txBody>
          <a:bodyPr lIns="90488" tIns="44450" rIns="90488" bIns="44450" anchor="ctr" anchorCtr="1">
            <a:spAutoFit/>
          </a:bodyPr>
          <a:lstStyle/>
          <a:p>
            <a:pPr algn="ctr" rtl="1" eaLnBrk="0" hangingPunct="0"/>
            <a:r>
              <a:rPr kumimoji="0" lang="ar-JO" sz="2800" b="1" u="sng">
                <a:solidFill>
                  <a:schemeClr val="bg2"/>
                </a:solidFill>
                <a:effectLst>
                  <a:outerShdw blurRad="38100" dist="38100" dir="2700000" algn="tl">
                    <a:srgbClr val="000000"/>
                  </a:outerShdw>
                </a:effectLst>
                <a:latin typeface="Arial" charset="0"/>
                <a:cs typeface="Arial" charset="0"/>
              </a:rPr>
              <a:t>المخرجات </a:t>
            </a:r>
          </a:p>
          <a:p>
            <a:pPr algn="ctr" rtl="1" eaLnBrk="0" hangingPunct="0"/>
            <a:endParaRPr kumimoji="0" lang="ar-JO" sz="2800" b="1" u="sng">
              <a:solidFill>
                <a:schemeClr val="bg2"/>
              </a:solidFill>
              <a:effectLst>
                <a:outerShdw blurRad="38100" dist="38100" dir="2700000" algn="tl">
                  <a:srgbClr val="000000"/>
                </a:outerShdw>
              </a:effectLst>
              <a:latin typeface="Arial" charset="0"/>
              <a:cs typeface="Arial" charset="0"/>
            </a:endParaRPr>
          </a:p>
          <a:p>
            <a:pPr algn="ctr" rtl="1" eaLnBrk="0" hangingPunct="0"/>
            <a:r>
              <a:rPr kumimoji="0" lang="ar-SA" sz="2400" b="1">
                <a:solidFill>
                  <a:schemeClr val="bg2"/>
                </a:solidFill>
                <a:effectLst>
                  <a:outerShdw blurRad="38100" dist="38100" dir="2700000" algn="tl">
                    <a:srgbClr val="000000"/>
                  </a:outerShdw>
                </a:effectLst>
                <a:latin typeface="Arial" charset="0"/>
                <a:cs typeface="Arial" charset="0"/>
              </a:rPr>
              <a:t>السلع</a:t>
            </a:r>
            <a:r>
              <a:rPr kumimoji="0" lang="ar-JO" sz="2400" b="1">
                <a:solidFill>
                  <a:schemeClr val="bg2"/>
                </a:solidFill>
                <a:effectLst>
                  <a:outerShdw blurRad="38100" dist="38100" dir="2700000" algn="tl">
                    <a:srgbClr val="000000"/>
                  </a:outerShdw>
                </a:effectLst>
                <a:latin typeface="Arial" charset="0"/>
                <a:cs typeface="Arial" charset="0"/>
              </a:rPr>
              <a:t> أو </a:t>
            </a:r>
            <a:r>
              <a:rPr kumimoji="0" lang="ar-SA" sz="2400" b="1">
                <a:solidFill>
                  <a:schemeClr val="bg2"/>
                </a:solidFill>
                <a:effectLst>
                  <a:outerShdw blurRad="38100" dist="38100" dir="2700000" algn="tl">
                    <a:srgbClr val="000000"/>
                  </a:outerShdw>
                </a:effectLst>
                <a:latin typeface="Arial" charset="0"/>
                <a:cs typeface="Arial" charset="0"/>
              </a:rPr>
              <a:t>الخدمات</a:t>
            </a:r>
            <a:endParaRPr kumimoji="0" lang="fr-FR" sz="2400" b="1">
              <a:solidFill>
                <a:schemeClr val="bg2"/>
              </a:solidFill>
              <a:effectLst>
                <a:outerShdw blurRad="38100" dist="38100" dir="2700000" algn="tl">
                  <a:srgbClr val="000000"/>
                </a:outerShdw>
              </a:effectLst>
              <a:latin typeface="Arial" charset="0"/>
              <a:cs typeface="Arial" charset="0"/>
            </a:endParaRPr>
          </a:p>
          <a:p>
            <a:pPr algn="ctr" rtl="1"/>
            <a:r>
              <a:rPr kumimoji="0" lang="ar-SA" sz="2400" b="1">
                <a:solidFill>
                  <a:schemeClr val="bg2"/>
                </a:solidFill>
                <a:effectLst>
                  <a:outerShdw blurRad="38100" dist="38100" dir="2700000" algn="tl">
                    <a:srgbClr val="000000"/>
                  </a:outerShdw>
                </a:effectLst>
                <a:latin typeface="Arial" charset="0"/>
                <a:cs typeface="Arial" charset="0"/>
              </a:rPr>
              <a:t>ربح </a:t>
            </a:r>
            <a:r>
              <a:rPr kumimoji="0" lang="ar-JO" sz="2400" b="1">
                <a:solidFill>
                  <a:schemeClr val="bg2"/>
                </a:solidFill>
                <a:effectLst>
                  <a:outerShdw blurRad="38100" dist="38100" dir="2700000" algn="tl">
                    <a:srgbClr val="000000"/>
                  </a:outerShdw>
                </a:effectLst>
                <a:latin typeface="Arial" charset="0"/>
                <a:cs typeface="Arial" charset="0"/>
              </a:rPr>
              <a:t>/ </a:t>
            </a:r>
            <a:r>
              <a:rPr kumimoji="0" lang="ar-SA" sz="2400" b="1">
                <a:solidFill>
                  <a:schemeClr val="bg2"/>
                </a:solidFill>
                <a:effectLst>
                  <a:outerShdw blurRad="38100" dist="38100" dir="2700000" algn="tl">
                    <a:srgbClr val="000000"/>
                  </a:outerShdw>
                </a:effectLst>
                <a:latin typeface="Arial" charset="0"/>
                <a:cs typeface="Arial" charset="0"/>
              </a:rPr>
              <a:t>خسارة</a:t>
            </a:r>
            <a:endParaRPr kumimoji="0" lang="fr-FR" sz="2400" b="1">
              <a:solidFill>
                <a:schemeClr val="bg2"/>
              </a:solidFill>
              <a:effectLst>
                <a:outerShdw blurRad="38100" dist="38100" dir="2700000" algn="tl">
                  <a:srgbClr val="000000"/>
                </a:outerShdw>
              </a:effectLst>
              <a:latin typeface="Arial" charset="0"/>
              <a:cs typeface="Arial" charset="0"/>
            </a:endParaRPr>
          </a:p>
          <a:p>
            <a:pPr algn="ctr" rtl="1"/>
            <a:r>
              <a:rPr kumimoji="0" lang="ar-SA" sz="2400" b="1">
                <a:solidFill>
                  <a:schemeClr val="bg2"/>
                </a:solidFill>
                <a:effectLst>
                  <a:outerShdw blurRad="38100" dist="38100" dir="2700000" algn="tl">
                    <a:srgbClr val="000000"/>
                  </a:outerShdw>
                </a:effectLst>
                <a:latin typeface="Arial" charset="0"/>
                <a:cs typeface="Arial" charset="0"/>
              </a:rPr>
              <a:t>سلوك </a:t>
            </a:r>
            <a:r>
              <a:rPr kumimoji="0" lang="ar-JO" sz="2400" b="1">
                <a:solidFill>
                  <a:schemeClr val="bg2"/>
                </a:solidFill>
                <a:effectLst>
                  <a:outerShdw blurRad="38100" dist="38100" dir="2700000" algn="tl">
                    <a:srgbClr val="000000"/>
                  </a:outerShdw>
                </a:effectLst>
                <a:latin typeface="Arial" charset="0"/>
                <a:cs typeface="Arial" charset="0"/>
              </a:rPr>
              <a:t>العامين</a:t>
            </a:r>
            <a:endParaRPr kumimoji="0" lang="fr-FR" sz="2400" b="1">
              <a:solidFill>
                <a:schemeClr val="bg2"/>
              </a:solidFill>
              <a:effectLst>
                <a:outerShdw blurRad="38100" dist="38100" dir="2700000" algn="tl">
                  <a:srgbClr val="000000"/>
                </a:outerShdw>
              </a:effectLst>
              <a:latin typeface="Arial" charset="0"/>
              <a:cs typeface="Arial" charset="0"/>
            </a:endParaRPr>
          </a:p>
          <a:p>
            <a:pPr algn="ctr" rtl="1"/>
            <a:r>
              <a:rPr kumimoji="0" lang="ar-SA" sz="2400" b="1">
                <a:solidFill>
                  <a:schemeClr val="bg2"/>
                </a:solidFill>
                <a:effectLst>
                  <a:outerShdw blurRad="38100" dist="38100" dir="2700000" algn="tl">
                    <a:srgbClr val="000000"/>
                  </a:outerShdw>
                </a:effectLst>
                <a:latin typeface="Arial" charset="0"/>
                <a:cs typeface="Arial" charset="0"/>
              </a:rPr>
              <a:t>المعلومات</a:t>
            </a:r>
            <a:endParaRPr kumimoji="0" lang="en-US" sz="2400" b="1">
              <a:solidFill>
                <a:schemeClr val="bg2"/>
              </a:solidFill>
              <a:effectLst>
                <a:outerShdw blurRad="38100" dist="38100" dir="2700000" algn="tl">
                  <a:srgbClr val="000000"/>
                </a:outerShdw>
              </a:effectLst>
              <a:latin typeface="Arial" charset="0"/>
              <a:cs typeface="Arial" charset="0"/>
            </a:endParaRPr>
          </a:p>
        </p:txBody>
      </p:sp>
      <p:sp>
        <p:nvSpPr>
          <p:cNvPr id="182283" name="Freeform 11"/>
          <p:cNvSpPr>
            <a:spLocks/>
          </p:cNvSpPr>
          <p:nvPr/>
        </p:nvSpPr>
        <p:spPr bwMode="auto">
          <a:xfrm>
            <a:off x="1143000" y="5334000"/>
            <a:ext cx="2057400" cy="687388"/>
          </a:xfrm>
          <a:custGeom>
            <a:avLst/>
            <a:gdLst/>
            <a:ahLst/>
            <a:cxnLst>
              <a:cxn ang="0">
                <a:pos x="0" y="0"/>
              </a:cxn>
              <a:cxn ang="0">
                <a:pos x="0" y="432"/>
              </a:cxn>
              <a:cxn ang="0">
                <a:pos x="1295" y="432"/>
              </a:cxn>
            </a:cxnLst>
            <a:rect l="0" t="0" r="r" b="b"/>
            <a:pathLst>
              <a:path w="1296" h="433">
                <a:moveTo>
                  <a:pt x="0" y="0"/>
                </a:moveTo>
                <a:lnTo>
                  <a:pt x="0" y="432"/>
                </a:lnTo>
                <a:lnTo>
                  <a:pt x="1295" y="432"/>
                </a:lnTo>
              </a:path>
            </a:pathLst>
          </a:custGeom>
          <a:noFill/>
          <a:ln w="101600" cap="rnd" cmpd="sng">
            <a:solidFill>
              <a:schemeClr val="tx1"/>
            </a:solidFill>
            <a:prstDash val="solid"/>
            <a:round/>
            <a:headEnd type="none" w="med" len="med"/>
            <a:tailEnd type="stealth" w="lg" len="med"/>
          </a:ln>
          <a:effectLst/>
        </p:spPr>
        <p:txBody>
          <a:bodyPr/>
          <a:lstStyle/>
          <a:p>
            <a:endParaRPr lang="fr-FR"/>
          </a:p>
        </p:txBody>
      </p:sp>
      <p:sp>
        <p:nvSpPr>
          <p:cNvPr id="182284" name="Freeform 12"/>
          <p:cNvSpPr>
            <a:spLocks/>
          </p:cNvSpPr>
          <p:nvPr/>
        </p:nvSpPr>
        <p:spPr bwMode="auto">
          <a:xfrm>
            <a:off x="5867400" y="5359400"/>
            <a:ext cx="1982788" cy="661988"/>
          </a:xfrm>
          <a:custGeom>
            <a:avLst/>
            <a:gdLst/>
            <a:ahLst/>
            <a:cxnLst>
              <a:cxn ang="0">
                <a:pos x="1295" y="0"/>
              </a:cxn>
              <a:cxn ang="0">
                <a:pos x="1295" y="432"/>
              </a:cxn>
              <a:cxn ang="0">
                <a:pos x="0" y="432"/>
              </a:cxn>
            </a:cxnLst>
            <a:rect l="0" t="0" r="r" b="b"/>
            <a:pathLst>
              <a:path w="1296" h="433">
                <a:moveTo>
                  <a:pt x="1295" y="0"/>
                </a:moveTo>
                <a:lnTo>
                  <a:pt x="1295" y="432"/>
                </a:lnTo>
                <a:lnTo>
                  <a:pt x="0" y="432"/>
                </a:lnTo>
              </a:path>
            </a:pathLst>
          </a:custGeom>
          <a:noFill/>
          <a:ln w="101600" cap="rnd" cmpd="sng">
            <a:solidFill>
              <a:schemeClr val="tx1"/>
            </a:solidFill>
            <a:prstDash val="solid"/>
            <a:round/>
            <a:headEnd type="stealth" w="lg" len="sm"/>
            <a:tailEnd type="none" w="med" len="med"/>
          </a:ln>
          <a:effectLst/>
        </p:spPr>
        <p:txBody>
          <a:bodyPr/>
          <a:lstStyle/>
          <a:p>
            <a:endParaRPr lang="fr-FR"/>
          </a:p>
        </p:txBody>
      </p:sp>
      <p:sp>
        <p:nvSpPr>
          <p:cNvPr id="182285" name="Oval 13"/>
          <p:cNvSpPr>
            <a:spLocks noChangeArrowheads="1"/>
          </p:cNvSpPr>
          <p:nvPr/>
        </p:nvSpPr>
        <p:spPr bwMode="auto">
          <a:xfrm>
            <a:off x="827088" y="692696"/>
            <a:ext cx="7489825" cy="6165304"/>
          </a:xfrm>
          <a:prstGeom prst="ellipse">
            <a:avLst/>
          </a:prstGeom>
          <a:noFill/>
          <a:ln w="38100">
            <a:solidFill>
              <a:srgbClr val="FFFF00"/>
            </a:solidFill>
            <a:round/>
            <a:headEnd/>
            <a:tailEnd/>
          </a:ln>
          <a:effectLst/>
        </p:spPr>
        <p:txBody>
          <a:bodyPr wrap="none" anchor="ctr"/>
          <a:lstStyle/>
          <a:p>
            <a:endParaRPr lang="fr-FR"/>
          </a:p>
        </p:txBody>
      </p:sp>
      <p:sp>
        <p:nvSpPr>
          <p:cNvPr id="182286" name="Oval 14"/>
          <p:cNvSpPr>
            <a:spLocks noChangeArrowheads="1"/>
          </p:cNvSpPr>
          <p:nvPr/>
        </p:nvSpPr>
        <p:spPr bwMode="auto">
          <a:xfrm>
            <a:off x="2627313" y="1844675"/>
            <a:ext cx="3816350" cy="3816350"/>
          </a:xfrm>
          <a:prstGeom prst="ellipse">
            <a:avLst/>
          </a:prstGeom>
          <a:noFill/>
          <a:ln w="38100">
            <a:solidFill>
              <a:srgbClr val="FF0000"/>
            </a:solidFill>
            <a:round/>
            <a:headEnd/>
            <a:tailEnd/>
          </a:ln>
          <a:effectLst/>
        </p:spPr>
        <p:txBody>
          <a:bodyPr wrap="none" anchor="ctr"/>
          <a:lstStyle/>
          <a:p>
            <a:endParaRPr lang="fr-FR"/>
          </a:p>
        </p:txBody>
      </p:sp>
      <p:sp>
        <p:nvSpPr>
          <p:cNvPr id="182287" name="WordArt 15"/>
          <p:cNvSpPr>
            <a:spLocks noChangeArrowheads="1" noChangeShapeType="1" noTextEdit="1"/>
          </p:cNvSpPr>
          <p:nvPr/>
        </p:nvSpPr>
        <p:spPr bwMode="auto">
          <a:xfrm>
            <a:off x="323850" y="260350"/>
            <a:ext cx="2735263" cy="857250"/>
          </a:xfrm>
          <a:prstGeom prst="rect">
            <a:avLst/>
          </a:prstGeom>
        </p:spPr>
        <p:txBody>
          <a:bodyPr wrap="none" fromWordArt="1">
            <a:prstTxWarp prst="textPlain">
              <a:avLst>
                <a:gd name="adj" fmla="val 50000"/>
              </a:avLst>
            </a:prstTxWarp>
          </a:bodyPr>
          <a:lstStyle/>
          <a:p>
            <a:pPr algn="ctr" rtl="1"/>
            <a:r>
              <a:rPr lang="ar-DZ" sz="2800" kern="10" dirty="0">
                <a:ln w="12700">
                  <a:solidFill>
                    <a:srgbClr val="EAEAEA"/>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80000"/>
                    </a:srgbClr>
                  </a:outerShdw>
                </a:effectLst>
                <a:latin typeface="Arial Black"/>
              </a:rPr>
              <a:t>عناصر النظام المفتوح</a:t>
            </a:r>
            <a:endParaRPr lang="fr-FR" sz="2800" kern="10" dirty="0">
              <a:ln w="12700">
                <a:solidFill>
                  <a:srgbClr val="EAEAEA"/>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80000"/>
                  </a:srgbClr>
                </a:outerShdw>
              </a:effectLst>
              <a:latin typeface="Arial Black"/>
            </a:endParaRPr>
          </a:p>
        </p:txBody>
      </p:sp>
      <p:sp>
        <p:nvSpPr>
          <p:cNvPr id="182288" name="Text Box 16"/>
          <p:cNvSpPr txBox="1">
            <a:spLocks noChangeArrowheads="1"/>
          </p:cNvSpPr>
          <p:nvPr/>
        </p:nvSpPr>
        <p:spPr bwMode="auto">
          <a:xfrm>
            <a:off x="3635375" y="1989138"/>
            <a:ext cx="1944688" cy="457200"/>
          </a:xfrm>
          <a:prstGeom prst="rect">
            <a:avLst/>
          </a:prstGeom>
          <a:noFill/>
          <a:ln w="9525">
            <a:noFill/>
            <a:miter lim="800000"/>
            <a:headEnd/>
            <a:tailEnd/>
          </a:ln>
          <a:effectLst/>
        </p:spPr>
        <p:txBody>
          <a:bodyPr>
            <a:spAutoFit/>
          </a:bodyPr>
          <a:lstStyle/>
          <a:p>
            <a:pPr algn="ctr">
              <a:spcBef>
                <a:spcPct val="50000"/>
              </a:spcBef>
            </a:pPr>
            <a:r>
              <a:rPr lang="ar-JO" sz="2400" b="1">
                <a:solidFill>
                  <a:srgbClr val="FFFF00"/>
                </a:solidFill>
                <a:effectLst>
                  <a:outerShdw blurRad="38100" dist="38100" dir="2700000" algn="tl">
                    <a:srgbClr val="000000"/>
                  </a:outerShdw>
                </a:effectLst>
                <a:cs typeface="Tahoma" pitchFamily="34" charset="0"/>
              </a:rPr>
              <a:t>النظام</a:t>
            </a:r>
            <a:endParaRPr lang="fr-FR" sz="2400" b="1">
              <a:solidFill>
                <a:srgbClr val="FFFF00"/>
              </a:solidFill>
              <a:effectLst>
                <a:outerShdw blurRad="38100" dist="38100" dir="2700000" algn="tl">
                  <a:srgbClr val="000000"/>
                </a:outerShdw>
              </a:effectLst>
              <a:cs typeface="Tahoma" pitchFamily="34" charset="0"/>
            </a:endParaRPr>
          </a:p>
        </p:txBody>
      </p:sp>
      <p:sp>
        <p:nvSpPr>
          <p:cNvPr id="182289" name="Text Box 17"/>
          <p:cNvSpPr txBox="1">
            <a:spLocks noChangeArrowheads="1"/>
          </p:cNvSpPr>
          <p:nvPr/>
        </p:nvSpPr>
        <p:spPr bwMode="auto">
          <a:xfrm>
            <a:off x="3563938" y="1196975"/>
            <a:ext cx="2376487" cy="457200"/>
          </a:xfrm>
          <a:prstGeom prst="rect">
            <a:avLst/>
          </a:prstGeom>
          <a:noFill/>
          <a:ln w="9525">
            <a:noFill/>
            <a:miter lim="800000"/>
            <a:headEnd/>
            <a:tailEnd/>
          </a:ln>
          <a:effectLst/>
        </p:spPr>
        <p:txBody>
          <a:bodyPr>
            <a:spAutoFit/>
          </a:bodyPr>
          <a:lstStyle/>
          <a:p>
            <a:pPr algn="ctr">
              <a:spcBef>
                <a:spcPct val="50000"/>
              </a:spcBef>
            </a:pPr>
            <a:r>
              <a:rPr lang="ar-JO" sz="2400" b="1">
                <a:solidFill>
                  <a:srgbClr val="FFFF00"/>
                </a:solidFill>
                <a:effectLst>
                  <a:outerShdw blurRad="38100" dist="38100" dir="2700000" algn="tl">
                    <a:srgbClr val="000000"/>
                  </a:outerShdw>
                </a:effectLst>
                <a:cs typeface="Tahoma" pitchFamily="34" charset="0"/>
              </a:rPr>
              <a:t>البيئة الخارجية</a:t>
            </a:r>
            <a:endParaRPr lang="fr-FR" sz="2400" b="1">
              <a:solidFill>
                <a:srgbClr val="FFFF00"/>
              </a:solidFill>
              <a:effectLst>
                <a:outerShdw blurRad="38100" dist="38100" dir="2700000" algn="tl">
                  <a:srgbClr val="000000"/>
                </a:outerShdw>
              </a:effectLst>
              <a:cs typeface="Tahoma" pitchFamily="34" charset="0"/>
            </a:endParaRPr>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18500" y="6032500"/>
            <a:ext cx="609600" cy="609600"/>
          </a:xfrm>
          <a:prstGeom prst="rect">
            <a:avLst/>
          </a:prstGeom>
        </p:spPr>
      </p:pic>
    </p:spTree>
    <p:custDataLst>
      <p:tags r:id="rId1"/>
    </p:custDataLst>
  </p:cSld>
  <p:clrMapOvr>
    <a:masterClrMapping/>
  </p:clrMapOvr>
  <p:transition spd="slow" advTm="12661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2" fill="hold" grpId="0" nodeType="clickEffect">
                                  <p:stCondLst>
                                    <p:cond delay="0"/>
                                  </p:stCondLst>
                                  <p:childTnLst>
                                    <p:set>
                                      <p:cBhvr>
                                        <p:cTn id="10" dur="1" fill="hold">
                                          <p:stCondLst>
                                            <p:cond delay="0"/>
                                          </p:stCondLst>
                                        </p:cTn>
                                        <p:tgtEl>
                                          <p:spTgt spid="182277"/>
                                        </p:tgtEl>
                                        <p:attrNameLst>
                                          <p:attrName>style.visibility</p:attrName>
                                        </p:attrNameLst>
                                      </p:cBhvr>
                                      <p:to>
                                        <p:strVal val="visible"/>
                                      </p:to>
                                    </p:set>
                                    <p:anim calcmode="lin" valueType="num">
                                      <p:cBhvr additive="base">
                                        <p:cTn id="11" dur="500" fill="hold"/>
                                        <p:tgtEl>
                                          <p:spTgt spid="182277"/>
                                        </p:tgtEl>
                                        <p:attrNameLst>
                                          <p:attrName>ppt_x</p:attrName>
                                        </p:attrNameLst>
                                      </p:cBhvr>
                                      <p:tavLst>
                                        <p:tav tm="0">
                                          <p:val>
                                            <p:strVal val="1+#ppt_w/2"/>
                                          </p:val>
                                        </p:tav>
                                        <p:tav tm="100000">
                                          <p:val>
                                            <p:strVal val="#ppt_x"/>
                                          </p:val>
                                        </p:tav>
                                      </p:tavLst>
                                    </p:anim>
                                    <p:anim calcmode="lin" valueType="num">
                                      <p:cBhvr additive="base">
                                        <p:cTn id="12" dur="500" fill="hold"/>
                                        <p:tgtEl>
                                          <p:spTgt spid="182277"/>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 presetClass="entr" presetSubtype="2" fill="hold" grpId="0" nodeType="afterEffect">
                                  <p:stCondLst>
                                    <p:cond delay="0"/>
                                  </p:stCondLst>
                                  <p:childTnLst>
                                    <p:set>
                                      <p:cBhvr>
                                        <p:cTn id="15" dur="1" fill="hold">
                                          <p:stCondLst>
                                            <p:cond delay="0"/>
                                          </p:stCondLst>
                                        </p:cTn>
                                        <p:tgtEl>
                                          <p:spTgt spid="182278"/>
                                        </p:tgtEl>
                                        <p:attrNameLst>
                                          <p:attrName>style.visibility</p:attrName>
                                        </p:attrNameLst>
                                      </p:cBhvr>
                                      <p:to>
                                        <p:strVal val="visible"/>
                                      </p:to>
                                    </p:set>
                                    <p:anim calcmode="lin" valueType="num">
                                      <p:cBhvr additive="base">
                                        <p:cTn id="16" dur="1000" fill="hold"/>
                                        <p:tgtEl>
                                          <p:spTgt spid="182278"/>
                                        </p:tgtEl>
                                        <p:attrNameLst>
                                          <p:attrName>ppt_x</p:attrName>
                                        </p:attrNameLst>
                                      </p:cBhvr>
                                      <p:tavLst>
                                        <p:tav tm="0">
                                          <p:val>
                                            <p:strVal val="1+#ppt_w/2"/>
                                          </p:val>
                                        </p:tav>
                                        <p:tav tm="100000">
                                          <p:val>
                                            <p:strVal val="#ppt_x"/>
                                          </p:val>
                                        </p:tav>
                                      </p:tavLst>
                                    </p:anim>
                                    <p:anim calcmode="lin" valueType="num">
                                      <p:cBhvr additive="base">
                                        <p:cTn id="17" dur="1000" fill="hold"/>
                                        <p:tgtEl>
                                          <p:spTgt spid="182278"/>
                                        </p:tgtEl>
                                        <p:attrNameLst>
                                          <p:attrName>ppt_y</p:attrName>
                                        </p:attrNameLst>
                                      </p:cBhvr>
                                      <p:tavLst>
                                        <p:tav tm="0">
                                          <p:val>
                                            <p:strVal val="#ppt_y"/>
                                          </p:val>
                                        </p:tav>
                                        <p:tav tm="100000">
                                          <p:val>
                                            <p:strVal val="#ppt_y"/>
                                          </p:val>
                                        </p:tav>
                                      </p:tavLst>
                                    </p:anim>
                                  </p:childTnLst>
                                </p:cTn>
                              </p:par>
                            </p:childTnLst>
                          </p:cTn>
                        </p:par>
                        <p:par>
                          <p:cTn id="18" fill="hold">
                            <p:stCondLst>
                              <p:cond delay="1500"/>
                            </p:stCondLst>
                            <p:childTnLst>
                              <p:par>
                                <p:cTn id="19" presetID="2" presetClass="entr" presetSubtype="2" fill="hold" grpId="0" nodeType="afterEffect">
                                  <p:stCondLst>
                                    <p:cond delay="0"/>
                                  </p:stCondLst>
                                  <p:childTnLst>
                                    <p:set>
                                      <p:cBhvr>
                                        <p:cTn id="20" dur="1" fill="hold">
                                          <p:stCondLst>
                                            <p:cond delay="0"/>
                                          </p:stCondLst>
                                        </p:cTn>
                                        <p:tgtEl>
                                          <p:spTgt spid="182279"/>
                                        </p:tgtEl>
                                        <p:attrNameLst>
                                          <p:attrName>style.visibility</p:attrName>
                                        </p:attrNameLst>
                                      </p:cBhvr>
                                      <p:to>
                                        <p:strVal val="visible"/>
                                      </p:to>
                                    </p:set>
                                    <p:anim calcmode="lin" valueType="num">
                                      <p:cBhvr additive="base">
                                        <p:cTn id="21" dur="1000" fill="hold"/>
                                        <p:tgtEl>
                                          <p:spTgt spid="182279"/>
                                        </p:tgtEl>
                                        <p:attrNameLst>
                                          <p:attrName>ppt_x</p:attrName>
                                        </p:attrNameLst>
                                      </p:cBhvr>
                                      <p:tavLst>
                                        <p:tav tm="0">
                                          <p:val>
                                            <p:strVal val="1+#ppt_w/2"/>
                                          </p:val>
                                        </p:tav>
                                        <p:tav tm="100000">
                                          <p:val>
                                            <p:strVal val="#ppt_x"/>
                                          </p:val>
                                        </p:tav>
                                      </p:tavLst>
                                    </p:anim>
                                    <p:anim calcmode="lin" valueType="num">
                                      <p:cBhvr additive="base">
                                        <p:cTn id="22" dur="1000" fill="hold"/>
                                        <p:tgtEl>
                                          <p:spTgt spid="182279"/>
                                        </p:tgtEl>
                                        <p:attrNameLst>
                                          <p:attrName>ppt_y</p:attrName>
                                        </p:attrNameLst>
                                      </p:cBhvr>
                                      <p:tavLst>
                                        <p:tav tm="0">
                                          <p:val>
                                            <p:strVal val="#ppt_y"/>
                                          </p:val>
                                        </p:tav>
                                        <p:tav tm="100000">
                                          <p:val>
                                            <p:strVal val="#ppt_y"/>
                                          </p:val>
                                        </p:tav>
                                      </p:tavLst>
                                    </p:anim>
                                  </p:childTnLst>
                                </p:cTn>
                              </p:par>
                            </p:childTnLst>
                          </p:cTn>
                        </p:par>
                        <p:par>
                          <p:cTn id="23" fill="hold">
                            <p:stCondLst>
                              <p:cond delay="2500"/>
                            </p:stCondLst>
                            <p:childTnLst>
                              <p:par>
                                <p:cTn id="24" presetID="2" presetClass="entr" presetSubtype="2" fill="hold" grpId="0" nodeType="afterEffect">
                                  <p:stCondLst>
                                    <p:cond delay="0"/>
                                  </p:stCondLst>
                                  <p:childTnLst>
                                    <p:set>
                                      <p:cBhvr>
                                        <p:cTn id="25" dur="1" fill="hold">
                                          <p:stCondLst>
                                            <p:cond delay="0"/>
                                          </p:stCondLst>
                                        </p:cTn>
                                        <p:tgtEl>
                                          <p:spTgt spid="182280"/>
                                        </p:tgtEl>
                                        <p:attrNameLst>
                                          <p:attrName>style.visibility</p:attrName>
                                        </p:attrNameLst>
                                      </p:cBhvr>
                                      <p:to>
                                        <p:strVal val="visible"/>
                                      </p:to>
                                    </p:set>
                                    <p:anim calcmode="lin" valueType="num">
                                      <p:cBhvr additive="base">
                                        <p:cTn id="26" dur="500" fill="hold"/>
                                        <p:tgtEl>
                                          <p:spTgt spid="182280"/>
                                        </p:tgtEl>
                                        <p:attrNameLst>
                                          <p:attrName>ppt_x</p:attrName>
                                        </p:attrNameLst>
                                      </p:cBhvr>
                                      <p:tavLst>
                                        <p:tav tm="0">
                                          <p:val>
                                            <p:strVal val="1+#ppt_w/2"/>
                                          </p:val>
                                        </p:tav>
                                        <p:tav tm="100000">
                                          <p:val>
                                            <p:strVal val="#ppt_x"/>
                                          </p:val>
                                        </p:tav>
                                      </p:tavLst>
                                    </p:anim>
                                    <p:anim calcmode="lin" valueType="num">
                                      <p:cBhvr additive="base">
                                        <p:cTn id="27" dur="500" fill="hold"/>
                                        <p:tgtEl>
                                          <p:spTgt spid="182280"/>
                                        </p:tgtEl>
                                        <p:attrNameLst>
                                          <p:attrName>ppt_y</p:attrName>
                                        </p:attrNameLst>
                                      </p:cBhvr>
                                      <p:tavLst>
                                        <p:tav tm="0">
                                          <p:val>
                                            <p:strVal val="#ppt_y"/>
                                          </p:val>
                                        </p:tav>
                                        <p:tav tm="100000">
                                          <p:val>
                                            <p:strVal val="#ppt_y"/>
                                          </p:val>
                                        </p:tav>
                                      </p:tavLst>
                                    </p:anim>
                                  </p:childTnLst>
                                </p:cTn>
                              </p:par>
                            </p:childTnLst>
                          </p:cTn>
                        </p:par>
                        <p:par>
                          <p:cTn id="28" fill="hold">
                            <p:stCondLst>
                              <p:cond delay="3000"/>
                            </p:stCondLst>
                            <p:childTnLst>
                              <p:par>
                                <p:cTn id="29" presetID="2" presetClass="entr" presetSubtype="2" fill="hold" grpId="0" nodeType="afterEffect">
                                  <p:stCondLst>
                                    <p:cond delay="0"/>
                                  </p:stCondLst>
                                  <p:childTnLst>
                                    <p:set>
                                      <p:cBhvr>
                                        <p:cTn id="30" dur="1" fill="hold">
                                          <p:stCondLst>
                                            <p:cond delay="0"/>
                                          </p:stCondLst>
                                        </p:cTn>
                                        <p:tgtEl>
                                          <p:spTgt spid="182281"/>
                                        </p:tgtEl>
                                        <p:attrNameLst>
                                          <p:attrName>style.visibility</p:attrName>
                                        </p:attrNameLst>
                                      </p:cBhvr>
                                      <p:to>
                                        <p:strVal val="visible"/>
                                      </p:to>
                                    </p:set>
                                    <p:anim calcmode="lin" valueType="num">
                                      <p:cBhvr additive="base">
                                        <p:cTn id="31" dur="1000" fill="hold"/>
                                        <p:tgtEl>
                                          <p:spTgt spid="182281"/>
                                        </p:tgtEl>
                                        <p:attrNameLst>
                                          <p:attrName>ppt_x</p:attrName>
                                        </p:attrNameLst>
                                      </p:cBhvr>
                                      <p:tavLst>
                                        <p:tav tm="0">
                                          <p:val>
                                            <p:strVal val="1+#ppt_w/2"/>
                                          </p:val>
                                        </p:tav>
                                        <p:tav tm="100000">
                                          <p:val>
                                            <p:strVal val="#ppt_x"/>
                                          </p:val>
                                        </p:tav>
                                      </p:tavLst>
                                    </p:anim>
                                    <p:anim calcmode="lin" valueType="num">
                                      <p:cBhvr additive="base">
                                        <p:cTn id="32" dur="1000" fill="hold"/>
                                        <p:tgtEl>
                                          <p:spTgt spid="182281"/>
                                        </p:tgtEl>
                                        <p:attrNameLst>
                                          <p:attrName>ppt_y</p:attrName>
                                        </p:attrNameLst>
                                      </p:cBhvr>
                                      <p:tavLst>
                                        <p:tav tm="0">
                                          <p:val>
                                            <p:strVal val="#ppt_y"/>
                                          </p:val>
                                        </p:tav>
                                        <p:tav tm="100000">
                                          <p:val>
                                            <p:strVal val="#ppt_y"/>
                                          </p:val>
                                        </p:tav>
                                      </p:tavLst>
                                    </p:anim>
                                  </p:childTnLst>
                                </p:cTn>
                              </p:par>
                            </p:childTnLst>
                          </p:cTn>
                        </p:par>
                        <p:par>
                          <p:cTn id="33" fill="hold">
                            <p:stCondLst>
                              <p:cond delay="4000"/>
                            </p:stCondLst>
                            <p:childTnLst>
                              <p:par>
                                <p:cTn id="34" presetID="2" presetClass="entr" presetSubtype="2" fill="hold" grpId="0" nodeType="afterEffect">
                                  <p:stCondLst>
                                    <p:cond delay="0"/>
                                  </p:stCondLst>
                                  <p:childTnLst>
                                    <p:set>
                                      <p:cBhvr>
                                        <p:cTn id="35" dur="1" fill="hold">
                                          <p:stCondLst>
                                            <p:cond delay="0"/>
                                          </p:stCondLst>
                                        </p:cTn>
                                        <p:tgtEl>
                                          <p:spTgt spid="182282"/>
                                        </p:tgtEl>
                                        <p:attrNameLst>
                                          <p:attrName>style.visibility</p:attrName>
                                        </p:attrNameLst>
                                      </p:cBhvr>
                                      <p:to>
                                        <p:strVal val="visible"/>
                                      </p:to>
                                    </p:set>
                                    <p:anim calcmode="lin" valueType="num">
                                      <p:cBhvr additive="base">
                                        <p:cTn id="36" dur="500" fill="hold"/>
                                        <p:tgtEl>
                                          <p:spTgt spid="182282"/>
                                        </p:tgtEl>
                                        <p:attrNameLst>
                                          <p:attrName>ppt_x</p:attrName>
                                        </p:attrNameLst>
                                      </p:cBhvr>
                                      <p:tavLst>
                                        <p:tav tm="0">
                                          <p:val>
                                            <p:strVal val="1+#ppt_w/2"/>
                                          </p:val>
                                        </p:tav>
                                        <p:tav tm="100000">
                                          <p:val>
                                            <p:strVal val="#ppt_x"/>
                                          </p:val>
                                        </p:tav>
                                      </p:tavLst>
                                    </p:anim>
                                    <p:anim calcmode="lin" valueType="num">
                                      <p:cBhvr additive="base">
                                        <p:cTn id="37" dur="500" fill="hold"/>
                                        <p:tgtEl>
                                          <p:spTgt spid="182282"/>
                                        </p:tgtEl>
                                        <p:attrNameLst>
                                          <p:attrName>ppt_y</p:attrName>
                                        </p:attrNameLst>
                                      </p:cBhvr>
                                      <p:tavLst>
                                        <p:tav tm="0">
                                          <p:val>
                                            <p:strVal val="#ppt_y"/>
                                          </p:val>
                                        </p:tav>
                                        <p:tav tm="100000">
                                          <p:val>
                                            <p:strVal val="#ppt_y"/>
                                          </p:val>
                                        </p:tav>
                                      </p:tavLst>
                                    </p:anim>
                                  </p:childTnLst>
                                </p:cTn>
                              </p:par>
                              <p:par>
                                <p:cTn id="38" presetID="53" presetClass="entr" presetSubtype="0" fill="hold" nodeType="withEffect">
                                  <p:stCondLst>
                                    <p:cond delay="0"/>
                                  </p:stCondLst>
                                  <p:childTnLst>
                                    <p:set>
                                      <p:cBhvr>
                                        <p:cTn id="39" dur="1" fill="hold">
                                          <p:stCondLst>
                                            <p:cond delay="0"/>
                                          </p:stCondLst>
                                        </p:cTn>
                                        <p:tgtEl>
                                          <p:spTgt spid="182289">
                                            <p:txEl>
                                              <p:pRg st="0" end="0"/>
                                            </p:txEl>
                                          </p:spTgt>
                                        </p:tgtEl>
                                        <p:attrNameLst>
                                          <p:attrName>style.visibility</p:attrName>
                                        </p:attrNameLst>
                                      </p:cBhvr>
                                      <p:to>
                                        <p:strVal val="visible"/>
                                      </p:to>
                                    </p:set>
                                    <p:anim calcmode="lin" valueType="num">
                                      <p:cBhvr>
                                        <p:cTn id="40" dur="500" fill="hold"/>
                                        <p:tgtEl>
                                          <p:spTgt spid="182289">
                                            <p:txEl>
                                              <p:pRg st="0" end="0"/>
                                            </p:txEl>
                                          </p:spTgt>
                                        </p:tgtEl>
                                        <p:attrNameLst>
                                          <p:attrName>ppt_w</p:attrName>
                                        </p:attrNameLst>
                                      </p:cBhvr>
                                      <p:tavLst>
                                        <p:tav tm="0">
                                          <p:val>
                                            <p:fltVal val="0"/>
                                          </p:val>
                                        </p:tav>
                                        <p:tav tm="100000">
                                          <p:val>
                                            <p:strVal val="#ppt_w"/>
                                          </p:val>
                                        </p:tav>
                                      </p:tavLst>
                                    </p:anim>
                                    <p:anim calcmode="lin" valueType="num">
                                      <p:cBhvr>
                                        <p:cTn id="41" dur="500" fill="hold"/>
                                        <p:tgtEl>
                                          <p:spTgt spid="182289">
                                            <p:txEl>
                                              <p:pRg st="0" end="0"/>
                                            </p:txEl>
                                          </p:spTgt>
                                        </p:tgtEl>
                                        <p:attrNameLst>
                                          <p:attrName>ppt_h</p:attrName>
                                        </p:attrNameLst>
                                      </p:cBhvr>
                                      <p:tavLst>
                                        <p:tav tm="0">
                                          <p:val>
                                            <p:fltVal val="0"/>
                                          </p:val>
                                        </p:tav>
                                        <p:tav tm="100000">
                                          <p:val>
                                            <p:strVal val="#ppt_h"/>
                                          </p:val>
                                        </p:tav>
                                      </p:tavLst>
                                    </p:anim>
                                    <p:animEffect transition="in" filter="fade">
                                      <p:cBhvr>
                                        <p:cTn id="42" dur="500"/>
                                        <p:tgtEl>
                                          <p:spTgt spid="182289">
                                            <p:txEl>
                                              <p:pRg st="0" end="0"/>
                                            </p:txEl>
                                          </p:spTgt>
                                        </p:tgtEl>
                                      </p:cBhvr>
                                    </p:animEffect>
                                  </p:childTnLst>
                                </p:cTn>
                              </p:par>
                            </p:childTnLst>
                          </p:cTn>
                        </p:par>
                        <p:par>
                          <p:cTn id="43" fill="hold">
                            <p:stCondLst>
                              <p:cond delay="4500"/>
                            </p:stCondLst>
                            <p:childTnLst>
                              <p:par>
                                <p:cTn id="44" presetID="53" presetClass="entr" presetSubtype="0" fill="hold" grpId="0" nodeType="afterEffect">
                                  <p:stCondLst>
                                    <p:cond delay="0"/>
                                  </p:stCondLst>
                                  <p:childTnLst>
                                    <p:set>
                                      <p:cBhvr>
                                        <p:cTn id="45" dur="1" fill="hold">
                                          <p:stCondLst>
                                            <p:cond delay="0"/>
                                          </p:stCondLst>
                                        </p:cTn>
                                        <p:tgtEl>
                                          <p:spTgt spid="182283"/>
                                        </p:tgtEl>
                                        <p:attrNameLst>
                                          <p:attrName>style.visibility</p:attrName>
                                        </p:attrNameLst>
                                      </p:cBhvr>
                                      <p:to>
                                        <p:strVal val="visible"/>
                                      </p:to>
                                    </p:set>
                                    <p:anim calcmode="lin" valueType="num">
                                      <p:cBhvr>
                                        <p:cTn id="46" dur="1000" fill="hold"/>
                                        <p:tgtEl>
                                          <p:spTgt spid="182283"/>
                                        </p:tgtEl>
                                        <p:attrNameLst>
                                          <p:attrName>ppt_w</p:attrName>
                                        </p:attrNameLst>
                                      </p:cBhvr>
                                      <p:tavLst>
                                        <p:tav tm="0">
                                          <p:val>
                                            <p:fltVal val="0"/>
                                          </p:val>
                                        </p:tav>
                                        <p:tav tm="100000">
                                          <p:val>
                                            <p:strVal val="#ppt_w"/>
                                          </p:val>
                                        </p:tav>
                                      </p:tavLst>
                                    </p:anim>
                                    <p:anim calcmode="lin" valueType="num">
                                      <p:cBhvr>
                                        <p:cTn id="47" dur="1000" fill="hold"/>
                                        <p:tgtEl>
                                          <p:spTgt spid="182283"/>
                                        </p:tgtEl>
                                        <p:attrNameLst>
                                          <p:attrName>ppt_h</p:attrName>
                                        </p:attrNameLst>
                                      </p:cBhvr>
                                      <p:tavLst>
                                        <p:tav tm="0">
                                          <p:val>
                                            <p:fltVal val="0"/>
                                          </p:val>
                                        </p:tav>
                                        <p:tav tm="100000">
                                          <p:val>
                                            <p:strVal val="#ppt_h"/>
                                          </p:val>
                                        </p:tav>
                                      </p:tavLst>
                                    </p:anim>
                                    <p:animEffect transition="in" filter="fade">
                                      <p:cBhvr>
                                        <p:cTn id="48" dur="1000"/>
                                        <p:tgtEl>
                                          <p:spTgt spid="182283"/>
                                        </p:tgtEl>
                                      </p:cBhvr>
                                    </p:animEffect>
                                  </p:childTnLst>
                                </p:cTn>
                              </p:par>
                            </p:childTnLst>
                          </p:cTn>
                        </p:par>
                        <p:par>
                          <p:cTn id="49" fill="hold">
                            <p:stCondLst>
                              <p:cond delay="5500"/>
                            </p:stCondLst>
                            <p:childTnLst>
                              <p:par>
                                <p:cTn id="50" presetID="53" presetClass="entr" presetSubtype="0" fill="hold" grpId="0" nodeType="afterEffect">
                                  <p:stCondLst>
                                    <p:cond delay="0"/>
                                  </p:stCondLst>
                                  <p:childTnLst>
                                    <p:set>
                                      <p:cBhvr>
                                        <p:cTn id="51" dur="1" fill="hold">
                                          <p:stCondLst>
                                            <p:cond delay="0"/>
                                          </p:stCondLst>
                                        </p:cTn>
                                        <p:tgtEl>
                                          <p:spTgt spid="182275"/>
                                        </p:tgtEl>
                                        <p:attrNameLst>
                                          <p:attrName>style.visibility</p:attrName>
                                        </p:attrNameLst>
                                      </p:cBhvr>
                                      <p:to>
                                        <p:strVal val="visible"/>
                                      </p:to>
                                    </p:set>
                                    <p:anim calcmode="lin" valueType="num">
                                      <p:cBhvr>
                                        <p:cTn id="52" dur="500" fill="hold"/>
                                        <p:tgtEl>
                                          <p:spTgt spid="182275"/>
                                        </p:tgtEl>
                                        <p:attrNameLst>
                                          <p:attrName>ppt_w</p:attrName>
                                        </p:attrNameLst>
                                      </p:cBhvr>
                                      <p:tavLst>
                                        <p:tav tm="0">
                                          <p:val>
                                            <p:fltVal val="0"/>
                                          </p:val>
                                        </p:tav>
                                        <p:tav tm="100000">
                                          <p:val>
                                            <p:strVal val="#ppt_w"/>
                                          </p:val>
                                        </p:tav>
                                      </p:tavLst>
                                    </p:anim>
                                    <p:anim calcmode="lin" valueType="num">
                                      <p:cBhvr>
                                        <p:cTn id="53" dur="500" fill="hold"/>
                                        <p:tgtEl>
                                          <p:spTgt spid="182275"/>
                                        </p:tgtEl>
                                        <p:attrNameLst>
                                          <p:attrName>ppt_h</p:attrName>
                                        </p:attrNameLst>
                                      </p:cBhvr>
                                      <p:tavLst>
                                        <p:tav tm="0">
                                          <p:val>
                                            <p:fltVal val="0"/>
                                          </p:val>
                                        </p:tav>
                                        <p:tav tm="100000">
                                          <p:val>
                                            <p:strVal val="#ppt_h"/>
                                          </p:val>
                                        </p:tav>
                                      </p:tavLst>
                                    </p:anim>
                                    <p:animEffect transition="in" filter="fade">
                                      <p:cBhvr>
                                        <p:cTn id="54" dur="500"/>
                                        <p:tgtEl>
                                          <p:spTgt spid="182275"/>
                                        </p:tgtEl>
                                      </p:cBhvr>
                                    </p:animEffect>
                                  </p:childTnLst>
                                </p:cTn>
                              </p:par>
                              <p:par>
                                <p:cTn id="55" presetID="53" presetClass="entr" presetSubtype="0" fill="hold" grpId="0" nodeType="withEffect">
                                  <p:stCondLst>
                                    <p:cond delay="0"/>
                                  </p:stCondLst>
                                  <p:childTnLst>
                                    <p:set>
                                      <p:cBhvr>
                                        <p:cTn id="56" dur="1" fill="hold">
                                          <p:stCondLst>
                                            <p:cond delay="0"/>
                                          </p:stCondLst>
                                        </p:cTn>
                                        <p:tgtEl>
                                          <p:spTgt spid="182276"/>
                                        </p:tgtEl>
                                        <p:attrNameLst>
                                          <p:attrName>style.visibility</p:attrName>
                                        </p:attrNameLst>
                                      </p:cBhvr>
                                      <p:to>
                                        <p:strVal val="visible"/>
                                      </p:to>
                                    </p:set>
                                    <p:anim calcmode="lin" valueType="num">
                                      <p:cBhvr>
                                        <p:cTn id="57" dur="1000" fill="hold"/>
                                        <p:tgtEl>
                                          <p:spTgt spid="182276"/>
                                        </p:tgtEl>
                                        <p:attrNameLst>
                                          <p:attrName>ppt_w</p:attrName>
                                        </p:attrNameLst>
                                      </p:cBhvr>
                                      <p:tavLst>
                                        <p:tav tm="0">
                                          <p:val>
                                            <p:fltVal val="0"/>
                                          </p:val>
                                        </p:tav>
                                        <p:tav tm="100000">
                                          <p:val>
                                            <p:strVal val="#ppt_w"/>
                                          </p:val>
                                        </p:tav>
                                      </p:tavLst>
                                    </p:anim>
                                    <p:anim calcmode="lin" valueType="num">
                                      <p:cBhvr>
                                        <p:cTn id="58" dur="1000" fill="hold"/>
                                        <p:tgtEl>
                                          <p:spTgt spid="182276"/>
                                        </p:tgtEl>
                                        <p:attrNameLst>
                                          <p:attrName>ppt_h</p:attrName>
                                        </p:attrNameLst>
                                      </p:cBhvr>
                                      <p:tavLst>
                                        <p:tav tm="0">
                                          <p:val>
                                            <p:fltVal val="0"/>
                                          </p:val>
                                        </p:tav>
                                        <p:tav tm="100000">
                                          <p:val>
                                            <p:strVal val="#ppt_h"/>
                                          </p:val>
                                        </p:tav>
                                      </p:tavLst>
                                    </p:anim>
                                    <p:animEffect transition="in" filter="fade">
                                      <p:cBhvr>
                                        <p:cTn id="59" dur="1000"/>
                                        <p:tgtEl>
                                          <p:spTgt spid="182276"/>
                                        </p:tgtEl>
                                      </p:cBhvr>
                                    </p:animEffect>
                                  </p:childTnLst>
                                </p:cTn>
                              </p:par>
                            </p:childTnLst>
                          </p:cTn>
                        </p:par>
                        <p:par>
                          <p:cTn id="60" fill="hold">
                            <p:stCondLst>
                              <p:cond delay="6500"/>
                            </p:stCondLst>
                            <p:childTnLst>
                              <p:par>
                                <p:cTn id="61" presetID="53" presetClass="entr" presetSubtype="0" fill="hold" grpId="0" nodeType="afterEffect">
                                  <p:stCondLst>
                                    <p:cond delay="0"/>
                                  </p:stCondLst>
                                  <p:childTnLst>
                                    <p:set>
                                      <p:cBhvr>
                                        <p:cTn id="62" dur="1" fill="hold">
                                          <p:stCondLst>
                                            <p:cond delay="0"/>
                                          </p:stCondLst>
                                        </p:cTn>
                                        <p:tgtEl>
                                          <p:spTgt spid="182284"/>
                                        </p:tgtEl>
                                        <p:attrNameLst>
                                          <p:attrName>style.visibility</p:attrName>
                                        </p:attrNameLst>
                                      </p:cBhvr>
                                      <p:to>
                                        <p:strVal val="visible"/>
                                      </p:to>
                                    </p:set>
                                    <p:anim calcmode="lin" valueType="num">
                                      <p:cBhvr>
                                        <p:cTn id="63" dur="500" fill="hold"/>
                                        <p:tgtEl>
                                          <p:spTgt spid="182284"/>
                                        </p:tgtEl>
                                        <p:attrNameLst>
                                          <p:attrName>ppt_w</p:attrName>
                                        </p:attrNameLst>
                                      </p:cBhvr>
                                      <p:tavLst>
                                        <p:tav tm="0">
                                          <p:val>
                                            <p:fltVal val="0"/>
                                          </p:val>
                                        </p:tav>
                                        <p:tav tm="100000">
                                          <p:val>
                                            <p:strVal val="#ppt_w"/>
                                          </p:val>
                                        </p:tav>
                                      </p:tavLst>
                                    </p:anim>
                                    <p:anim calcmode="lin" valueType="num">
                                      <p:cBhvr>
                                        <p:cTn id="64" dur="500" fill="hold"/>
                                        <p:tgtEl>
                                          <p:spTgt spid="182284"/>
                                        </p:tgtEl>
                                        <p:attrNameLst>
                                          <p:attrName>ppt_h</p:attrName>
                                        </p:attrNameLst>
                                      </p:cBhvr>
                                      <p:tavLst>
                                        <p:tav tm="0">
                                          <p:val>
                                            <p:fltVal val="0"/>
                                          </p:val>
                                        </p:tav>
                                        <p:tav tm="100000">
                                          <p:val>
                                            <p:strVal val="#ppt_h"/>
                                          </p:val>
                                        </p:tav>
                                      </p:tavLst>
                                    </p:anim>
                                    <p:animEffect transition="in" filter="fade">
                                      <p:cBhvr>
                                        <p:cTn id="65" dur="500"/>
                                        <p:tgtEl>
                                          <p:spTgt spid="182284"/>
                                        </p:tgtEl>
                                      </p:cBhvr>
                                    </p:animEffect>
                                  </p:childTnLst>
                                </p:cTn>
                              </p:par>
                            </p:childTnLst>
                          </p:cTn>
                        </p:par>
                        <p:par>
                          <p:cTn id="66" fill="hold">
                            <p:stCondLst>
                              <p:cond delay="7000"/>
                            </p:stCondLst>
                            <p:childTnLst>
                              <p:par>
                                <p:cTn id="67" presetID="53" presetClass="entr" presetSubtype="0" fill="hold" grpId="0" nodeType="afterEffect">
                                  <p:stCondLst>
                                    <p:cond delay="0"/>
                                  </p:stCondLst>
                                  <p:childTnLst>
                                    <p:set>
                                      <p:cBhvr>
                                        <p:cTn id="68" dur="1" fill="hold">
                                          <p:stCondLst>
                                            <p:cond delay="0"/>
                                          </p:stCondLst>
                                        </p:cTn>
                                        <p:tgtEl>
                                          <p:spTgt spid="182286"/>
                                        </p:tgtEl>
                                        <p:attrNameLst>
                                          <p:attrName>style.visibility</p:attrName>
                                        </p:attrNameLst>
                                      </p:cBhvr>
                                      <p:to>
                                        <p:strVal val="visible"/>
                                      </p:to>
                                    </p:set>
                                    <p:anim calcmode="lin" valueType="num">
                                      <p:cBhvr>
                                        <p:cTn id="69" dur="500" fill="hold"/>
                                        <p:tgtEl>
                                          <p:spTgt spid="182286"/>
                                        </p:tgtEl>
                                        <p:attrNameLst>
                                          <p:attrName>ppt_w</p:attrName>
                                        </p:attrNameLst>
                                      </p:cBhvr>
                                      <p:tavLst>
                                        <p:tav tm="0">
                                          <p:val>
                                            <p:fltVal val="0"/>
                                          </p:val>
                                        </p:tav>
                                        <p:tav tm="100000">
                                          <p:val>
                                            <p:strVal val="#ppt_w"/>
                                          </p:val>
                                        </p:tav>
                                      </p:tavLst>
                                    </p:anim>
                                    <p:anim calcmode="lin" valueType="num">
                                      <p:cBhvr>
                                        <p:cTn id="70" dur="500" fill="hold"/>
                                        <p:tgtEl>
                                          <p:spTgt spid="182286"/>
                                        </p:tgtEl>
                                        <p:attrNameLst>
                                          <p:attrName>ppt_h</p:attrName>
                                        </p:attrNameLst>
                                      </p:cBhvr>
                                      <p:tavLst>
                                        <p:tav tm="0">
                                          <p:val>
                                            <p:fltVal val="0"/>
                                          </p:val>
                                        </p:tav>
                                        <p:tav tm="100000">
                                          <p:val>
                                            <p:strVal val="#ppt_h"/>
                                          </p:val>
                                        </p:tav>
                                      </p:tavLst>
                                    </p:anim>
                                    <p:animEffect transition="in" filter="fade">
                                      <p:cBhvr>
                                        <p:cTn id="71" dur="500"/>
                                        <p:tgtEl>
                                          <p:spTgt spid="182286"/>
                                        </p:tgtEl>
                                      </p:cBhvr>
                                    </p:animEffect>
                                  </p:childTnLst>
                                </p:cTn>
                              </p:par>
                              <p:par>
                                <p:cTn id="72" presetID="53" presetClass="entr" presetSubtype="0" fill="hold" nodeType="withEffect">
                                  <p:stCondLst>
                                    <p:cond delay="0"/>
                                  </p:stCondLst>
                                  <p:childTnLst>
                                    <p:set>
                                      <p:cBhvr>
                                        <p:cTn id="73" dur="1" fill="hold">
                                          <p:stCondLst>
                                            <p:cond delay="0"/>
                                          </p:stCondLst>
                                        </p:cTn>
                                        <p:tgtEl>
                                          <p:spTgt spid="182288">
                                            <p:txEl>
                                              <p:pRg st="0" end="0"/>
                                            </p:txEl>
                                          </p:spTgt>
                                        </p:tgtEl>
                                        <p:attrNameLst>
                                          <p:attrName>style.visibility</p:attrName>
                                        </p:attrNameLst>
                                      </p:cBhvr>
                                      <p:to>
                                        <p:strVal val="visible"/>
                                      </p:to>
                                    </p:set>
                                    <p:anim calcmode="lin" valueType="num">
                                      <p:cBhvr>
                                        <p:cTn id="74" dur="500" fill="hold"/>
                                        <p:tgtEl>
                                          <p:spTgt spid="182288">
                                            <p:txEl>
                                              <p:pRg st="0" end="0"/>
                                            </p:txEl>
                                          </p:spTgt>
                                        </p:tgtEl>
                                        <p:attrNameLst>
                                          <p:attrName>ppt_w</p:attrName>
                                        </p:attrNameLst>
                                      </p:cBhvr>
                                      <p:tavLst>
                                        <p:tav tm="0">
                                          <p:val>
                                            <p:fltVal val="0"/>
                                          </p:val>
                                        </p:tav>
                                        <p:tav tm="100000">
                                          <p:val>
                                            <p:strVal val="#ppt_w"/>
                                          </p:val>
                                        </p:tav>
                                      </p:tavLst>
                                    </p:anim>
                                    <p:anim calcmode="lin" valueType="num">
                                      <p:cBhvr>
                                        <p:cTn id="75" dur="500" fill="hold"/>
                                        <p:tgtEl>
                                          <p:spTgt spid="182288">
                                            <p:txEl>
                                              <p:pRg st="0" end="0"/>
                                            </p:txEl>
                                          </p:spTgt>
                                        </p:tgtEl>
                                        <p:attrNameLst>
                                          <p:attrName>ppt_h</p:attrName>
                                        </p:attrNameLst>
                                      </p:cBhvr>
                                      <p:tavLst>
                                        <p:tav tm="0">
                                          <p:val>
                                            <p:fltVal val="0"/>
                                          </p:val>
                                        </p:tav>
                                        <p:tav tm="100000">
                                          <p:val>
                                            <p:strVal val="#ppt_h"/>
                                          </p:val>
                                        </p:tav>
                                      </p:tavLst>
                                    </p:anim>
                                    <p:animEffect transition="in" filter="fade">
                                      <p:cBhvr>
                                        <p:cTn id="76" dur="500"/>
                                        <p:tgtEl>
                                          <p:spTgt spid="182288">
                                            <p:txEl>
                                              <p:pRg st="0" end="0"/>
                                            </p:txEl>
                                          </p:spTgt>
                                        </p:tgtEl>
                                      </p:cBhvr>
                                    </p:animEffect>
                                  </p:childTnLst>
                                </p:cTn>
                              </p:par>
                            </p:childTnLst>
                          </p:cTn>
                        </p:par>
                        <p:par>
                          <p:cTn id="77" fill="hold">
                            <p:stCondLst>
                              <p:cond delay="7500"/>
                            </p:stCondLst>
                            <p:childTnLst>
                              <p:par>
                                <p:cTn id="78" presetID="53" presetClass="entr" presetSubtype="0" fill="hold" grpId="0" nodeType="afterEffect">
                                  <p:stCondLst>
                                    <p:cond delay="0"/>
                                  </p:stCondLst>
                                  <p:childTnLst>
                                    <p:set>
                                      <p:cBhvr>
                                        <p:cTn id="79" dur="1" fill="hold">
                                          <p:stCondLst>
                                            <p:cond delay="0"/>
                                          </p:stCondLst>
                                        </p:cTn>
                                        <p:tgtEl>
                                          <p:spTgt spid="182285"/>
                                        </p:tgtEl>
                                        <p:attrNameLst>
                                          <p:attrName>style.visibility</p:attrName>
                                        </p:attrNameLst>
                                      </p:cBhvr>
                                      <p:to>
                                        <p:strVal val="visible"/>
                                      </p:to>
                                    </p:set>
                                    <p:anim calcmode="lin" valueType="num">
                                      <p:cBhvr>
                                        <p:cTn id="80" dur="500" fill="hold"/>
                                        <p:tgtEl>
                                          <p:spTgt spid="182285"/>
                                        </p:tgtEl>
                                        <p:attrNameLst>
                                          <p:attrName>ppt_w</p:attrName>
                                        </p:attrNameLst>
                                      </p:cBhvr>
                                      <p:tavLst>
                                        <p:tav tm="0">
                                          <p:val>
                                            <p:fltVal val="0"/>
                                          </p:val>
                                        </p:tav>
                                        <p:tav tm="100000">
                                          <p:val>
                                            <p:strVal val="#ppt_w"/>
                                          </p:val>
                                        </p:tav>
                                      </p:tavLst>
                                    </p:anim>
                                    <p:anim calcmode="lin" valueType="num">
                                      <p:cBhvr>
                                        <p:cTn id="81" dur="500" fill="hold"/>
                                        <p:tgtEl>
                                          <p:spTgt spid="182285"/>
                                        </p:tgtEl>
                                        <p:attrNameLst>
                                          <p:attrName>ppt_h</p:attrName>
                                        </p:attrNameLst>
                                      </p:cBhvr>
                                      <p:tavLst>
                                        <p:tav tm="0">
                                          <p:val>
                                            <p:fltVal val="0"/>
                                          </p:val>
                                        </p:tav>
                                        <p:tav tm="100000">
                                          <p:val>
                                            <p:strVal val="#ppt_h"/>
                                          </p:val>
                                        </p:tav>
                                      </p:tavLst>
                                    </p:anim>
                                    <p:animEffect transition="in" filter="fade">
                                      <p:cBhvr>
                                        <p:cTn id="82" dur="500"/>
                                        <p:tgtEl>
                                          <p:spTgt spid="182285"/>
                                        </p:tgtEl>
                                      </p:cBhvr>
                                    </p:animEffect>
                                  </p:childTnLst>
                                </p:cTn>
                              </p:par>
                              <p:par>
                                <p:cTn id="83" presetID="53" presetClass="entr" presetSubtype="0" fill="hold" grpId="0" nodeType="withEffect">
                                  <p:stCondLst>
                                    <p:cond delay="0"/>
                                  </p:stCondLst>
                                  <p:childTnLst>
                                    <p:set>
                                      <p:cBhvr>
                                        <p:cTn id="84" dur="1" fill="hold">
                                          <p:stCondLst>
                                            <p:cond delay="0"/>
                                          </p:stCondLst>
                                        </p:cTn>
                                        <p:tgtEl>
                                          <p:spTgt spid="182289">
                                            <p:txEl>
                                              <p:pRg st="0" end="0"/>
                                            </p:txEl>
                                          </p:spTgt>
                                        </p:tgtEl>
                                        <p:attrNameLst>
                                          <p:attrName>style.visibility</p:attrName>
                                        </p:attrNameLst>
                                      </p:cBhvr>
                                      <p:to>
                                        <p:strVal val="visible"/>
                                      </p:to>
                                    </p:set>
                                    <p:anim calcmode="lin" valueType="num">
                                      <p:cBhvr>
                                        <p:cTn id="85" dur="500" fill="hold"/>
                                        <p:tgtEl>
                                          <p:spTgt spid="182289">
                                            <p:txEl>
                                              <p:pRg st="0" end="0"/>
                                            </p:txEl>
                                          </p:spTgt>
                                        </p:tgtEl>
                                        <p:attrNameLst>
                                          <p:attrName>ppt_w</p:attrName>
                                        </p:attrNameLst>
                                      </p:cBhvr>
                                      <p:tavLst>
                                        <p:tav tm="0">
                                          <p:val>
                                            <p:fltVal val="0"/>
                                          </p:val>
                                        </p:tav>
                                        <p:tav tm="100000">
                                          <p:val>
                                            <p:strVal val="#ppt_w"/>
                                          </p:val>
                                        </p:tav>
                                      </p:tavLst>
                                    </p:anim>
                                    <p:anim calcmode="lin" valueType="num">
                                      <p:cBhvr>
                                        <p:cTn id="86" dur="500" fill="hold"/>
                                        <p:tgtEl>
                                          <p:spTgt spid="182289">
                                            <p:txEl>
                                              <p:pRg st="0" end="0"/>
                                            </p:txEl>
                                          </p:spTgt>
                                        </p:tgtEl>
                                        <p:attrNameLst>
                                          <p:attrName>ppt_h</p:attrName>
                                        </p:attrNameLst>
                                      </p:cBhvr>
                                      <p:tavLst>
                                        <p:tav tm="0">
                                          <p:val>
                                            <p:fltVal val="0"/>
                                          </p:val>
                                        </p:tav>
                                        <p:tav tm="100000">
                                          <p:val>
                                            <p:strVal val="#ppt_h"/>
                                          </p:val>
                                        </p:tav>
                                      </p:tavLst>
                                    </p:anim>
                                    <p:animEffect transition="in" filter="fade">
                                      <p:cBhvr>
                                        <p:cTn id="87" dur="500"/>
                                        <p:tgtEl>
                                          <p:spTgt spid="182289">
                                            <p:txEl>
                                              <p:pRg st="0" end="0"/>
                                            </p:txEl>
                                          </p:spTgt>
                                        </p:tgtEl>
                                      </p:cBhvr>
                                    </p:animEffect>
                                  </p:childTnLst>
                                </p:cTn>
                              </p:par>
                            </p:childTnLst>
                          </p:cTn>
                        </p:par>
                        <p:par>
                          <p:cTn id="88" fill="hold">
                            <p:stCondLst>
                              <p:cond delay="8000"/>
                            </p:stCondLst>
                            <p:childTnLst>
                              <p:par>
                                <p:cTn id="89" presetID="23" presetClass="entr" presetSubtype="16" fill="hold" grpId="0" nodeType="afterEffect">
                                  <p:stCondLst>
                                    <p:cond delay="0"/>
                                  </p:stCondLst>
                                  <p:childTnLst>
                                    <p:set>
                                      <p:cBhvr>
                                        <p:cTn id="90" dur="1" fill="hold">
                                          <p:stCondLst>
                                            <p:cond delay="0"/>
                                          </p:stCondLst>
                                        </p:cTn>
                                        <p:tgtEl>
                                          <p:spTgt spid="182287"/>
                                        </p:tgtEl>
                                        <p:attrNameLst>
                                          <p:attrName>style.visibility</p:attrName>
                                        </p:attrNameLst>
                                      </p:cBhvr>
                                      <p:to>
                                        <p:strVal val="visible"/>
                                      </p:to>
                                    </p:set>
                                    <p:anim calcmode="lin" valueType="num">
                                      <p:cBhvr>
                                        <p:cTn id="91" dur="500" fill="hold"/>
                                        <p:tgtEl>
                                          <p:spTgt spid="182287"/>
                                        </p:tgtEl>
                                        <p:attrNameLst>
                                          <p:attrName>ppt_w</p:attrName>
                                        </p:attrNameLst>
                                      </p:cBhvr>
                                      <p:tavLst>
                                        <p:tav tm="0">
                                          <p:val>
                                            <p:fltVal val="0"/>
                                          </p:val>
                                        </p:tav>
                                        <p:tav tm="100000">
                                          <p:val>
                                            <p:strVal val="#ppt_w"/>
                                          </p:val>
                                        </p:tav>
                                      </p:tavLst>
                                    </p:anim>
                                    <p:anim calcmode="lin" valueType="num">
                                      <p:cBhvr>
                                        <p:cTn id="92" dur="500" fill="hold"/>
                                        <p:tgtEl>
                                          <p:spTgt spid="18228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93" fill="hold" display="0">
                  <p:stCondLst>
                    <p:cond delay="indefinite"/>
                  </p:stCondLst>
                  <p:endCondLst>
                    <p:cond evt="onStopAudio" delay="0">
                      <p:tgtEl>
                        <p:sldTgt/>
                      </p:tgtEl>
                    </p:cond>
                  </p:endCondLst>
                </p:cTn>
                <p:tgtEl>
                  <p:spTgt spid="5"/>
                </p:tgtEl>
              </p:cMediaNode>
            </p:audio>
          </p:childTnLst>
        </p:cTn>
      </p:par>
    </p:tnLst>
    <p:bldLst>
      <p:bldP spid="182275" grpId="0" animBg="1"/>
      <p:bldP spid="182276" grpId="0"/>
      <p:bldP spid="182277" grpId="0" animBg="1"/>
      <p:bldP spid="182278" grpId="0" autoUpdateAnimBg="0"/>
      <p:bldP spid="182279" grpId="0" animBg="1"/>
      <p:bldP spid="182280" grpId="0" autoUpdateAnimBg="0"/>
      <p:bldP spid="182281" grpId="0" animBg="1"/>
      <p:bldP spid="182282" grpId="0" autoUpdateAnimBg="0"/>
      <p:bldP spid="182283" grpId="0" animBg="1"/>
      <p:bldP spid="182284" grpId="0" animBg="1"/>
      <p:bldP spid="182285" grpId="0" animBg="1"/>
      <p:bldP spid="182286" grpId="0" animBg="1"/>
      <p:bldP spid="182287" grpId="0" animBg="1"/>
      <p:bldP spid="182289" grpId="0" build="allAtOnce"/>
    </p:bldLst>
  </p:timing>
</p:sld>
</file>

<file path=ppt/tags/tag1.xml><?xml version="1.0" encoding="utf-8"?>
<p:tagLst xmlns:a="http://schemas.openxmlformats.org/drawingml/2006/main" xmlns:r="http://schemas.openxmlformats.org/officeDocument/2006/relationships" xmlns:p="http://schemas.openxmlformats.org/presentationml/2006/main">
  <p:tag name="TIMING" val="|3.5|1.1|1.3|1.9|1.4|2.5"/>
</p:tagLst>
</file>

<file path=ppt/tags/tag2.xml><?xml version="1.0" encoding="utf-8"?>
<p:tagLst xmlns:a="http://schemas.openxmlformats.org/drawingml/2006/main" xmlns:r="http://schemas.openxmlformats.org/officeDocument/2006/relationships" xmlns:p="http://schemas.openxmlformats.org/presentationml/2006/main">
  <p:tag name="TIMING" val="|17"/>
</p:tagLst>
</file>

<file path=ppt/tags/tag3.xml><?xml version="1.0" encoding="utf-8"?>
<p:tagLst xmlns:a="http://schemas.openxmlformats.org/drawingml/2006/main" xmlns:r="http://schemas.openxmlformats.org/officeDocument/2006/relationships" xmlns:p="http://schemas.openxmlformats.org/presentationml/2006/main">
  <p:tag name="TIMING" val="|2.5"/>
</p:tagLst>
</file>

<file path=ppt/tags/tag4.xml><?xml version="1.0" encoding="utf-8"?>
<p:tagLst xmlns:a="http://schemas.openxmlformats.org/drawingml/2006/main" xmlns:r="http://schemas.openxmlformats.org/officeDocument/2006/relationships" xmlns:p="http://schemas.openxmlformats.org/presentationml/2006/main">
  <p:tag name="TIMING" val="|5.4"/>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Direction Ion">
  <a:themeElements>
    <a:clrScheme name="Direction Ion">
      <a:dk1>
        <a:sysClr val="windowText" lastClr="000000"/>
      </a:dk1>
      <a:lt1>
        <a:sysClr val="window" lastClr="FFFFFF"/>
      </a:lt1>
      <a:dk2>
        <a:srgbClr val="3B3059"/>
      </a:dk2>
      <a:lt2>
        <a:srgbClr val="EBEBEB"/>
      </a:lt2>
      <a:accent1>
        <a:srgbClr val="B31166"/>
      </a:accent1>
      <a:accent2>
        <a:srgbClr val="E33D6F"/>
      </a:accent2>
      <a:accent3>
        <a:srgbClr val="E45F3C"/>
      </a:accent3>
      <a:accent4>
        <a:srgbClr val="E9943A"/>
      </a:accent4>
      <a:accent5>
        <a:srgbClr val="9B6BF2"/>
      </a:accent5>
      <a:accent6>
        <a:srgbClr val="D53DD0"/>
      </a:accent6>
      <a:hlink>
        <a:srgbClr val="8F8F8F"/>
      </a:hlink>
      <a:folHlink>
        <a:srgbClr val="A5A5A5"/>
      </a:folHlink>
    </a:clrScheme>
    <a:fontScheme name="Direction 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irection 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24000"/>
                <a:satMod val="148000"/>
                <a:lumMod val="124000"/>
              </a:schemeClr>
            </a:gs>
            <a:gs pos="100000">
              <a:schemeClr val="phClr">
                <a:shade val="76000"/>
                <a:hueMod val="89000"/>
                <a:satMod val="164000"/>
                <a:lumMod val="56000"/>
              </a:schemeClr>
            </a:gs>
          </a:gsLst>
          <a:path path="circle">
            <a:fillToRect l="45000" t="65000" r="125000" b="100000"/>
          </a:path>
        </a:gradFill>
        <a:blipFill rotWithShape="1">
          <a:blip xmlns:r="http://schemas.openxmlformats.org/officeDocument/2006/relationships" r:embed="rId1">
            <a:duotone>
              <a:schemeClr val="phClr">
                <a:shade val="69000"/>
                <a:hueMod val="91000"/>
                <a:satMod val="164000"/>
                <a:lumMod val="74000"/>
              </a:schemeClr>
              <a:schemeClr val="phClr">
                <a:hueMod val="124000"/>
                <a:satMod val="140000"/>
                <a:lumMod val="142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B8502691-933B-45FE-8764-BA278511EF27}"/>
    </a:ext>
  </a:extLst>
</a:theme>
</file>

<file path=ppt/theme/theme2.xml><?xml version="1.0" encoding="utf-8"?>
<a:theme xmlns:a="http://schemas.openxmlformats.org/drawingml/2006/main" name="Thème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3417</TotalTime>
  <Words>928</Words>
  <Application>Microsoft Office PowerPoint</Application>
  <PresentationFormat>Affichage à l'écran (4:3)</PresentationFormat>
  <Paragraphs>121</Paragraphs>
  <Slides>18</Slides>
  <Notes>4</Notes>
  <HiddenSlides>0</HiddenSlides>
  <MMClips>17</MMClips>
  <ScaleCrop>false</ScaleCrop>
  <HeadingPairs>
    <vt:vector size="6" baseType="variant">
      <vt:variant>
        <vt:lpstr>Polices utilisées</vt:lpstr>
      </vt:variant>
      <vt:variant>
        <vt:i4>14</vt:i4>
      </vt:variant>
      <vt:variant>
        <vt:lpstr>Thème</vt:lpstr>
      </vt:variant>
      <vt:variant>
        <vt:i4>1</vt:i4>
      </vt:variant>
      <vt:variant>
        <vt:lpstr>Titres des diapositives</vt:lpstr>
      </vt:variant>
      <vt:variant>
        <vt:i4>18</vt:i4>
      </vt:variant>
    </vt:vector>
  </HeadingPairs>
  <TitlesOfParts>
    <vt:vector size="33" baseType="lpstr">
      <vt:lpstr>メイリオ</vt:lpstr>
      <vt:lpstr>ＭＳ Ｐゴシック</vt:lpstr>
      <vt:lpstr>ＭＳ Ｐ明朝</vt:lpstr>
      <vt:lpstr>Arial</vt:lpstr>
      <vt:lpstr>Arial Black</vt:lpstr>
      <vt:lpstr>Century Gothic</vt:lpstr>
      <vt:lpstr>DecoType Naskh</vt:lpstr>
      <vt:lpstr>Estrangelo Edessa</vt:lpstr>
      <vt:lpstr>Garamond</vt:lpstr>
      <vt:lpstr>Simplified Arabic</vt:lpstr>
      <vt:lpstr>Tahoma</vt:lpstr>
      <vt:lpstr>Times New Roman</vt:lpstr>
      <vt:lpstr>Wingdings</vt:lpstr>
      <vt:lpstr>Wingdings 3</vt:lpstr>
      <vt:lpstr>Direction Ion</vt:lpstr>
      <vt:lpstr>المحاضرة الثانية1-2:  ماهية التنظيم</vt:lpstr>
      <vt:lpstr>أهداف المحاضرة</vt:lpstr>
      <vt:lpstr>Présentation PowerPoint</vt:lpstr>
      <vt:lpstr>Présentation PowerPoint</vt:lpstr>
      <vt:lpstr>Présentation PowerPoint</vt:lpstr>
      <vt:lpstr>Présentation PowerPoint</vt:lpstr>
      <vt:lpstr>مبررات دراسة نظرية التنظيم</vt:lpstr>
      <vt:lpstr>Présentation PowerPoint</vt:lpstr>
      <vt:lpstr>Présentation PowerPoint</vt:lpstr>
      <vt:lpstr>Présentation PowerPoint</vt:lpstr>
      <vt:lpstr>ويضيف دانيال كاتز وروبرت كهان Daniel Katz &amp; Robert L. Kahn خصائص إضافة للنظام المفتوح تتمثل بما يلي:-</vt:lpstr>
      <vt:lpstr>التحديات التي تواجه المنظمات المعاصرة</vt:lpstr>
      <vt:lpstr>مداخل دراسة نظريات التنظيم</vt:lpstr>
      <vt:lpstr>Présentation PowerPoint</vt:lpstr>
      <vt:lpstr>Présentation PowerPoint</vt:lpstr>
      <vt:lpstr>Présentation PowerPoint</vt:lpstr>
      <vt:lpstr>2- مدخل تطور نظرية النظم</vt:lpstr>
      <vt:lpstr>تم بحمد الله وعونه نلتقي في المحاضرة القادمة بإذن الله</vt:lpstr>
    </vt:vector>
  </TitlesOfParts>
  <Company>Kobe University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Principles of Management</dc:title>
  <dc:creator>Jameel Qazi</dc:creator>
  <cp:lastModifiedBy>gherbi wahiba</cp:lastModifiedBy>
  <cp:revision>191</cp:revision>
  <dcterms:created xsi:type="dcterms:W3CDTF">2005-08-18T19:44:00Z</dcterms:created>
  <dcterms:modified xsi:type="dcterms:W3CDTF">2021-01-16T20:54:43Z</dcterms:modified>
</cp:coreProperties>
</file>