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408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8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1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8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8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4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1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9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6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4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32A2C-5C4D-40F7-972C-8084A7DF457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FFB3C-DC42-4AFB-A0FF-47E5749E69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1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4618" y="1034473"/>
            <a:ext cx="35157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8000" dirty="0" smtClean="0">
                <a:solidFill>
                  <a:schemeClr val="bg1"/>
                </a:solidFill>
                <a:latin typeface="Segoe Script" panose="030B0504020000000003" pitchFamily="66" charset="0"/>
                <a:cs typeface="Aldhabi" panose="01000000000000000000" pitchFamily="2" charset="-78"/>
              </a:rPr>
              <a:t>الســــلام عليكم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127" y="4021138"/>
            <a:ext cx="3048000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7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-0.12122 -0.37755 L -0.12122 -0.37732 C -0.12304 -0.38125 -0.12487 -0.38449 -0.12656 -0.38843 C -0.12773 -0.39097 -0.12851 -0.39375 -0.12968 -0.3963 L -0.1319 -0.40185 C -0.13242 -0.4044 -0.13281 -0.40787 -0.13411 -0.40995 C -0.13476 -0.41088 -0.13567 -0.41088 -0.13645 -0.41111 C -0.13893 -0.41088 -0.14166 -0.41157 -0.14401 -0.40995 C -0.14609 -0.40833 -0.14934 -0.4 -0.15078 -0.3963 C -0.15065 -0.39236 -0.15143 -0.38773 -0.15013 -0.38426 C -0.14921 -0.38195 -0.14687 -0.38403 -0.14557 -0.38287 C -0.1414 -0.3794 -0.14023 -0.37662 -0.13802 -0.37083 C -0.13737 -0.36945 -0.13711 -0.36782 -0.13645 -0.36667 C -0.13554 -0.36551 -0.13437 -0.36505 -0.13346 -0.36412 C -0.1332 -0.36273 -0.13268 -0.36157 -0.13268 -0.35995 C -0.13268 -0.35046 -0.13216 -0.34722 -0.13489 -0.3412 C -0.13567 -0.33982 -0.13632 -0.3382 -0.13724 -0.33704 C -0.13815 -0.33588 -0.1427 -0.33472 -0.14322 -0.33449 C -0.14453 -0.33495 -0.14596 -0.33449 -0.147 -0.33588 C -0.14765 -0.33657 -0.14765 -0.33843 -0.14778 -0.33982 C -0.14817 -0.34607 -0.1483 -0.35232 -0.14856 -0.3588 C -0.15065 -0.35787 -0.15273 -0.35764 -0.15468 -0.35602 C -0.15664 -0.35417 -0.15625 -0.34769 -0.1569 -0.34514 C -0.15768 -0.34259 -0.15911 -0.34097 -0.15989 -0.33843 C -0.16093 -0.33565 -0.16145 -0.33218 -0.16224 -0.32917 C -0.16263 -0.32732 -0.16328 -0.32546 -0.16367 -0.32361 C -0.16445 -0.32407 -0.16549 -0.32407 -0.16601 -0.325 C -0.16653 -0.32593 -0.16653 -0.32778 -0.16679 -0.32917 C -0.1694 -0.34445 -0.16731 -0.33333 -0.16901 -0.34259 C -0.16953 -0.34074 -0.17031 -0.33912 -0.17057 -0.33704 C -0.17109 -0.33357 -0.17057 -0.32986 -0.17135 -0.32639 C -0.172 -0.32292 -0.17474 -0.3169 -0.17656 -0.31435 C -0.17734 -0.3132 -0.17812 -0.31227 -0.1789 -0.31157 C -0.18007 -0.31042 -0.18138 -0.30995 -0.18268 -0.3088 C -0.18476 -0.30718 -0.18658 -0.30486 -0.18867 -0.30347 C -0.1927 -0.30116 -0.19023 -0.30255 -0.19635 -0.29954 C -0.20716 -0.3 -0.21809 -0.29907 -0.2289 -0.3007 C -0.22981 -0.30093 -0.22981 -0.30347 -0.23046 -0.30486 C -0.23112 -0.30625 -0.23177 -0.30787 -0.23268 -0.3088 C -0.23411 -0.31019 -0.23567 -0.31065 -0.23724 -0.31157 L -0.23945 -0.31296 C -0.24023 -0.31435 -0.24114 -0.31528 -0.24179 -0.3169 C -0.24309 -0.3206 -0.24192 -0.32407 -0.24322 -0.3169 C -0.24375 -0.30301 -0.2414 -0.29931 -0.24635 -0.29259 C -0.24752 -0.2912 -0.24882 -0.29005 -0.25013 -0.28866 C -0.25117 -0.28634 -0.25195 -0.2838 -0.25312 -0.28195 C -0.25377 -0.28102 -0.25468 -0.28125 -0.25546 -0.28056 C -0.26197 -0.2757 -0.25533 -0.27963 -0.26067 -0.27662 C -0.26171 -0.27755 -0.26289 -0.27801 -0.2638 -0.27917 C -0.26809 -0.28565 -0.26471 -0.30695 -0.26445 -0.3088 C -0.26432 -0.31019 -0.26302 -0.30972 -0.26224 -0.31019 C -0.26041 -0.30625 -0.25781 -0.30301 -0.2569 -0.29815 C -0.25586 -0.29213 -0.25651 -0.29537 -0.25468 -0.28866 C -0.25442 -0.28634 -0.25429 -0.28403 -0.2539 -0.28195 C -0.25351 -0.27963 -0.25247 -0.27755 -0.25234 -0.27523 C -0.25234 -0.27407 -0.2526 -0.26157 -0.2539 -0.25764 C -0.25455 -0.25579 -0.25507 -0.2537 -0.25612 -0.25232 C -0.25729 -0.25093 -0.25872 -0.25093 -0.25989 -0.25093 L -0.27278 -0.30347 C -0.2733 -0.30741 -0.27317 -0.31204 -0.27434 -0.31551 C -0.27474 -0.3169 -0.27591 -0.31482 -0.27656 -0.31435 C -0.2776 -0.31343 -0.27851 -0.31181 -0.27968 -0.31157 C -0.28294 -0.31065 -0.28619 -0.31065 -0.28945 -0.31019 C -0.28971 -0.30741 -0.28984 -0.30486 -0.29023 -0.30208 C -0.29088 -0.29792 -0.29244 -0.29421 -0.29257 -0.29005 C -0.29296 -0.27384 -0.29218 -0.25764 -0.29179 -0.24144 C -0.29088 -0.2125 -0.29101 -0.24676 -0.29101 -0.23611 L -0.31523 -0.40579 C -0.32135 -0.40185 -0.32773 -0.40139 -0.32057 -0.38148 C -0.31914 -0.37778 -0.31549 -0.37986 -0.31302 -0.37894 C -0.3125 -0.37755 -0.31158 -0.37639 -0.31145 -0.37477 C -0.31106 -0.37083 -0.31406 -0.36852 -0.31523 -0.36667 C -0.31549 -0.36505 -0.31536 -0.36273 -0.31601 -0.36134 C -0.31653 -0.36019 -0.31744 -0.35995 -0.31836 -0.35995 C -0.32213 -0.35995 -0.32591 -0.36088 -0.32968 -0.36134 C -0.33164 -0.37222 -0.32864 -0.35949 -0.33268 -0.36667 C -0.33346 -0.36829 -0.33359 -0.37037 -0.33424 -0.37222 C -0.33489 -0.37407 -0.33593 -0.3757 -0.33645 -0.37755 C -0.33945 -0.38704 -0.33606 -0.38195 -0.34023 -0.38704 C -0.34049 -0.37847 -0.33919 -0.36921 -0.34101 -0.36134 C -0.34166 -0.35833 -0.34492 -0.36181 -0.34635 -0.35995 C -0.35651 -0.34745 -0.34036 -0.3544 -0.35312 -0.3507 C -0.35494 -0.3507 -0.3789 -0.33982 -0.38502 -0.35602 C -0.38541 -0.35718 -0.38554 -0.3588 -0.38567 -0.35995 C -0.38164 -0.37454 -0.38619 -0.36389 -0.37669 -0.37083 C -0.37565 -0.37153 -0.37526 -0.37384 -0.37434 -0.37477 C -0.37369 -0.3757 -0.37291 -0.3757 -0.37213 -0.37616 C -0.36979 -0.38032 -0.36888 -0.38264 -0.36601 -0.38565 C -0.3651 -0.38681 -0.36406 -0.3875 -0.36302 -0.38843 C -0.36224 -0.39005 -0.36158 -0.39213 -0.36067 -0.39375 C -0.35572 -0.40278 -0.36093 -0.38958 -0.3569 -0.40046 C -0.3582 -0.40093 -0.3595 -0.40232 -0.36067 -0.40185 C -0.36289 -0.40093 -0.36562 -0.39329 -0.36679 -0.39097 C -0.37005 -0.38449 -0.36914 -0.38611 -0.37356 -0.38287 C -0.37434 -0.38148 -0.37526 -0.38056 -0.37591 -0.37894 C -0.37656 -0.37732 -0.37656 -0.375 -0.37734 -0.37361 C -0.37799 -0.37245 -0.3789 -0.37269 -0.37968 -0.37222 C -0.38046 -0.37083 -0.38112 -0.36945 -0.3819 -0.36806 C -0.38268 -0.36713 -0.38359 -0.36667 -0.38424 -0.36551 C -0.38463 -0.36458 -0.38567 -0.35625 -0.38567 -0.35602 C -0.38528 -0.35116 -0.38476 -0.34607 -0.38424 -0.3412 C -0.38398 -0.33935 -0.38385 -0.3375 -0.38346 -0.33588 C -0.38307 -0.33426 -0.38242 -0.3331 -0.3819 -0.33171 C -0.37877 -0.3206 -0.38398 -0.33519 -0.37968 -0.32361 C -0.37942 -0.31736 -0.37981 -0.31088 -0.3789 -0.30486 C -0.37851 -0.30232 -0.37669 -0.30162 -0.37591 -0.29954 C -0.37539 -0.29838 -0.37565 -0.2963 -0.37513 -0.29537 C -0.3733 -0.29213 -0.37122 -0.29144 -0.36901 -0.29005 C -0.36679 -0.29051 -0.36432 -0.28958 -0.36224 -0.29144 C -0.36119 -0.29213 -0.3608 -0.29468 -0.36067 -0.29676 C -0.36015 -0.31759 -0.3582 -0.31505 -0.3638 -0.31829 C -0.36875 -0.32407 -0.36731 -0.32361 -0.37734 -0.31968 C -0.37851 -0.31921 -0.3789 -0.3169 -0.37968 -0.31551 C -0.37994 -0.31389 -0.38007 -0.31181 -0.38046 -0.31019 C -0.38086 -0.3088 -0.38177 -0.30764 -0.3819 -0.30625 C -0.3845 -0.28912 -0.38086 -0.30046 -0.38424 -0.29144 C -0.38398 -0.27384 -0.38398 -0.25625 -0.38346 -0.23889 C -0.38346 -0.2375 -0.38294 -0.23611 -0.38268 -0.23472 C -0.38229 -0.23264 -0.38177 -0.23032 -0.38125 -0.22801 C -0.38072 -0.22662 -0.38007 -0.22546 -0.37968 -0.22407 C -0.3789 -0.22107 -0.3789 -0.22083 -0.3789 -0.21852 " pathEditMode="relative" rAng="0" ptsTypes="AAAAAAAAAAAAAAAAAAAAAAAAAAAAAAAAAAAAAAAAAAAAAAAAAAAAAAAAAAAAAAAAAAAAAAAAAAAAAAAAAAAAAAAAAAAAAAAAAAAAAAAAAAAAAAAAAAAAAAAAA">
                                      <p:cBhvr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9" y="6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255" y="5502276"/>
            <a:ext cx="3048000" cy="51149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61671" y="2105892"/>
            <a:ext cx="7038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9600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المحاضرة 2: اقنعة الادخال</a:t>
            </a:r>
            <a:endParaRPr lang="en-US" sz="96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361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-0.1181 -0.41921 L -0.1181 -0.41898 C -0.11836 -0.43912 -0.11823 -0.45879 -0.11888 -0.47847 C -0.11902 -0.48009 -0.11967 -0.48171 -0.12045 -0.48264 C -0.12136 -0.48356 -0.1224 -0.48356 -0.12344 -0.48403 C -0.12422 -0.48495 -0.12513 -0.48542 -0.12579 -0.48657 C -0.12644 -0.48773 -0.12631 -0.49028 -0.12722 -0.49074 C -0.1293 -0.49143 -0.13125 -0.48981 -0.13334 -0.48935 C -0.13386 -0.48796 -0.13425 -0.48634 -0.13477 -0.48518 C -0.13985 -0.47639 -0.13464 -0.48935 -0.13868 -0.47847 C -0.13894 -0.47592 -0.13894 -0.47315 -0.13933 -0.47037 C -0.14102 -0.46157 -0.14519 -0.4706 -0.14011 -0.45162 C -0.13894 -0.44699 -0.13412 -0.44097 -0.13412 -0.44074 C -0.1336 -0.43819 -0.13334 -0.43542 -0.13256 -0.43287 C -0.13204 -0.43102 -0.13138 -0.42917 -0.13099 -0.42731 C -0.13073 -0.42569 -0.13047 -0.42384 -0.13034 -0.42199 C -0.12956 -0.41574 -0.12878 -0.40949 -0.128 -0.40324 C -0.12982 -0.40231 -0.13152 -0.40092 -0.13334 -0.40046 C -0.13711 -0.39954 -0.14102 -0.40092 -0.14467 -0.39907 C -0.14571 -0.39861 -0.14545 -0.39514 -0.14623 -0.39375 C -0.14675 -0.39282 -0.14766 -0.39282 -0.14844 -0.39236 C -0.14896 -0.39097 -0.14961 -0.38981 -0.15 -0.38842 C -0.1504 -0.38704 -0.15027 -0.38542 -0.15079 -0.38426 C -0.15131 -0.38264 -0.15222 -0.38171 -0.153 -0.38032 C -0.15326 -0.37893 -0.15339 -0.37754 -0.15378 -0.37616 C -0.15417 -0.37477 -0.15521 -0.37384 -0.15534 -0.37222 C -0.15547 -0.37037 -0.15482 -0.36852 -0.15456 -0.3669 C -0.14948 -0.36967 -0.14883 -0.37083 -0.14089 -0.3669 C -0.1405 -0.36667 -0.1375 -0.35856 -0.13711 -0.35741 C -0.13816 -0.35069 -0.13803 -0.34305 -0.14011 -0.33727 C -0.14115 -0.33449 -0.14362 -0.33449 -0.14545 -0.33449 C -0.15053 -0.33426 -0.1556 -0.33542 -0.16055 -0.33588 C -0.16133 -0.3368 -0.16198 -0.33796 -0.1629 -0.33842 C -0.16381 -0.33935 -0.16498 -0.33889 -0.16589 -0.33981 C -0.16706 -0.34097 -0.16993 -0.34768 -0.17045 -0.3493 C -0.17162 -0.35278 -0.1724 -0.35648 -0.17344 -0.35995 L -0.175 -0.36551 C -0.17553 -0.37014 -0.17579 -0.37315 -0.17644 -0.37754 C -0.1767 -0.37893 -0.17696 -0.38032 -0.17722 -0.38171 C -0.178 -0.39143 -0.178 -0.38796 -0.178 -0.39236 L -0.20378 -0.35463 C -0.20313 -0.36528 -0.20313 -0.37454 -0.20144 -0.38426 C -0.20105 -0.38704 -0.20092 -0.39004 -0.2 -0.39236 C -0.19922 -0.39421 -0.19883 -0.39676 -0.19766 -0.39768 C -0.1961 -0.39907 -0.19415 -0.39861 -0.19245 -0.39907 C -0.19063 -0.39861 -0.18868 -0.3993 -0.18711 -0.39768 C -0.18568 -0.39629 -0.18503 -0.3875 -0.18477 -0.38565 C -0.18464 -0.37893 -0.18334 -0.37199 -0.18412 -0.36551 C -0.18425 -0.36366 -0.18607 -0.36412 -0.18711 -0.36412 C -0.19766 -0.36296 -0.20834 -0.36227 -0.21888 -0.36134 C -0.22292 -0.34398 -0.21797 -0.36227 -0.22266 -0.35208 C -0.22344 -0.35046 -0.22357 -0.34838 -0.22422 -0.34653 C -0.22487 -0.34467 -0.22579 -0.34305 -0.22644 -0.3412 C -0.2267 -0.33981 -0.22696 -0.33842 -0.22722 -0.33727 C -0.22761 -0.33565 -0.22917 -0.32893 -0.22956 -0.32639 C -0.22982 -0.32384 -0.22982 -0.32106 -0.23034 -0.31829 C -0.2306 -0.31597 -0.23138 -0.31389 -0.23178 -0.31157 C -0.23204 -0.31018 -0.2323 -0.30879 -0.23256 -0.30764 C -0.2362 -0.29051 -0.23152 -0.31435 -0.23633 -0.28866 C -0.2655 -0.29097 -0.24675 -0.28588 -0.25834 -0.29282 C -0.2625 -0.29514 -0.26029 -0.29213 -0.2629 -0.29676 L -0.26133 -0.35069 C -0.25951 -0.32569 -0.2629 -0.32708 -0.25678 -0.33449 C -0.2556 -0.33588 -0.2543 -0.33727 -0.253 -0.33842 C -0.24779 -0.35092 -0.25079 -0.34722 -0.24545 -0.35208 C -0.24336 -0.35949 -0.24076 -0.36528 -0.24701 -0.37477 C -0.24831 -0.37708 -0.2487 -0.36898 -0.25 -0.3669 C -0.25105 -0.36504 -0.25248 -0.36412 -0.25378 -0.36273 C -0.25404 -0.36134 -0.2543 -0.35995 -0.25456 -0.35879 C -0.25495 -0.35648 -0.2556 -0.35417 -0.25599 -0.35208 C -0.25638 -0.35023 -0.25612 -0.34792 -0.25678 -0.34653 C -0.25756 -0.34537 -0.25977 -0.34514 -0.25977 -0.34491 L -0.30834 -0.36551 C -0.30678 -0.36852 -0.30547 -0.37199 -0.30378 -0.37477 C -0.30274 -0.37662 -0.30118 -0.37754 -0.3 -0.37893 C -0.29779 -0.38148 -0.29688 -0.38264 -0.29467 -0.38565 C -0.29011 -0.38426 -0.28555 -0.38333 -0.28099 -0.38171 C -0.27995 -0.38125 -0.27878 -0.38032 -0.278 -0.37893 C -0.27722 -0.37754 -0.27709 -0.37523 -0.27644 -0.37361 C -0.27605 -0.37222 -0.27553 -0.37083 -0.275 -0.36944 C -0.27553 -0.36805 -0.27566 -0.3662 -0.27644 -0.36551 C -0.28243 -0.35972 -0.2849 -0.35995 -0.29089 -0.35879 C -0.29115 -0.35648 -0.29128 -0.35417 -0.29167 -0.35208 C -0.2918 -0.35069 -0.29219 -0.3493 -0.29245 -0.34792 C -0.29271 -0.34583 -0.29258 -0.34329 -0.2931 -0.3412 C -0.29362 -0.33981 -0.2948 -0.33958 -0.29545 -0.33842 C -0.29623 -0.33727 -0.29701 -0.33588 -0.29766 -0.33449 C -0.29792 -0.3331 -0.29909 -0.33125 -0.29844 -0.33055 C -0.29441 -0.32407 -0.29024 -0.32685 -0.28555 -0.32778 C -0.28008 -0.33055 -0.27839 -0.33055 -0.28099 -0.33055 L -0.35378 -0.38032 C -0.35144 -0.3794 -0.34896 -0.37963 -0.34701 -0.37754 C -0.3461 -0.37662 -0.34636 -0.37407 -0.34623 -0.37222 C -0.34571 -0.36736 -0.34519 -0.36227 -0.34467 -0.35741 L -0.34623 -0.31296 L -0.35678 -0.41389 C -0.35912 -0.41134 -0.36094 -0.40579 -0.36368 -0.40579 C -0.36511 -0.40579 -0.36875 -0.42245 -0.36888 -0.42338 C -0.36862 -0.42685 -0.36941 -0.43125 -0.3681 -0.43403 C -0.36758 -0.43565 -0.36589 -0.43403 -0.36511 -0.43287 C -0.36446 -0.43194 -0.36459 -0.43009 -0.36433 -0.4287 C -0.36485 -0.4125 -0.36381 -0.39606 -0.36589 -0.38032 C -0.36628 -0.37708 -0.36941 -0.37824 -0.37123 -0.37754 C -0.37344 -0.37685 -0.37579 -0.37685 -0.378 -0.37616 C -0.3806 -0.37546 -0.38308 -0.37454 -0.38555 -0.37361 C -0.38607 -0.36944 -0.3862 -0.36528 -0.38711 -0.36134 C -0.38855 -0.35555 -0.39076 -0.36042 -0.39245 -0.36134 C -0.39388 -0.36227 -0.39545 -0.36227 -0.39701 -0.36273 C -0.40547 -0.37037 -0.39206 -0.3581 -0.40599 -0.37222 C -0.42227 -0.38842 -0.40235 -0.36643 -0.41745 -0.38426 C -0.41862 -0.38565 -0.4198 -0.38727 -0.42123 -0.38842 C -0.42214 -0.38912 -0.42527 -0.38981 -0.42422 -0.38958 C -0.42123 -0.38912 -0.41823 -0.3875 -0.41511 -0.38704 L -0.40079 -0.38426 C -0.40027 -0.38171 -0.39922 -0.37917 -0.39922 -0.37616 C -0.39922 -0.36852 -0.403 -0.36412 -0.40534 -0.35879 C -0.40612 -0.35671 -0.40678 -0.35417 -0.40756 -0.35208 C -0.40977 -0.34653 -0.41042 -0.34537 -0.4129 -0.3412 C -0.41941 -0.34167 -0.42605 -0.34143 -0.43256 -0.34259 C -0.4362 -0.34329 -0.43711 -0.35 -0.43868 -0.35463 C -0.43907 -0.35602 -0.43959 -0.35741 -0.44011 -0.35879 C -0.44089 -0.35694 -0.4418 -0.35532 -0.44245 -0.35324 C -0.44571 -0.34259 -0.44336 -0.33889 -0.44245 -0.32361 C -0.44037 -0.32407 -0.43829 -0.32384 -0.43633 -0.325 C -0.43529 -0.32569 -0.43412 -0.32917 -0.43412 -0.32893 L -0.36211 -0.44768 L -0.37722 -0.44768 L -0.38334 -0.44768 C -0.38581 -0.44444 -0.38842 -0.44143 -0.39089 -0.43819 C -0.39206 -0.43657 -0.39388 -0.43287 -0.39388 -0.43264 L -0.42579 -0.40046 L -0.43555 -0.39907 L -0.44922 -0.40046 L -0.47201 -0.4044 C -0.46967 -0.40417 -0.46706 -0.40532 -0.46511 -0.40324 C -0.46263 -0.40023 -0.46159 -0.39329 -0.46055 -0.38842 C -0.46107 -0.38032 -0.46146 -0.37222 -0.46211 -0.36412 C -0.4625 -0.35903 -0.46316 -0.35417 -0.46368 -0.3493 C -0.46394 -0.34537 -0.46381 -0.3412 -0.46433 -0.33727 C -0.46524 -0.33102 -0.46563 -0.33264 -0.46667 -0.33449 L -0.49011 -0.39514 C -0.48907 -0.39143 -0.48777 -0.38819 -0.48711 -0.38426 C -0.48646 -0.38032 -0.48698 -0.37616 -0.48633 -0.37222 C -0.48568 -0.36759 -0.48438 -0.36319 -0.48334 -0.35879 C -0.4823 -0.33819 -0.48034 -0.33264 -0.48334 -0.31574 C -0.4836 -0.31412 -0.48438 -0.31296 -0.48477 -0.31157 C -0.48816 -0.31204 -0.49167 -0.31042 -0.49467 -0.31296 C -0.49701 -0.31481 -0.49922 -0.32361 -0.49922 -0.32338 C -0.49271 -0.41088 -0.50183 -0.39792 -0.49245 -0.37893 C -0.49141 -0.37708 -0.49037 -0.37523 -0.48933 -0.37361 C -0.48907 -0.37129 -0.48894 -0.36898 -0.48868 -0.3669 C -0.48829 -0.36458 -0.48763 -0.36227 -0.48711 -0.35995 C -0.48685 -0.35879 -0.48659 -0.35741 -0.48633 -0.35602 C -0.48685 -0.34606 -0.48724 -0.33634 -0.4879 -0.32639 C -0.48816 -0.32245 -0.48907 -0.32014 -0.49167 -0.31967 C -0.49467 -0.31898 -0.49766 -0.31967 -0.50079 -0.31967 L -0.52878 -0.35741 C -0.52722 -0.35995 -0.52631 -0.36504 -0.52422 -0.36551 C -0.52149 -0.36597 -0.51915 -0.36204 -0.51667 -0.35995 C -0.51394 -0.35787 -0.51211 -0.35602 -0.50977 -0.35208 C -0.50925 -0.35092 -0.50886 -0.3493 -0.50834 -0.34792 C -0.51094 -0.34329 -0.51277 -0.3368 -0.51667 -0.33588 C -0.51771 -0.33565 -0.51862 -0.33588 -0.51967 -0.33588 L -0.55834 -0.35602 C -0.55222 -0.37315 -0.55612 -0.36898 -0.54844 -0.37361 C -0.54297 -0.37315 -0.53711 -0.375 -0.53178 -0.37222 C -0.5306 -0.37153 -0.53178 -0.36713 -0.53256 -0.36551 C -0.53373 -0.36319 -0.53555 -0.36273 -0.53711 -0.36134 C -0.54271 -0.35694 -0.53607 -0.3662 -0.54701 -0.35324 C -0.54844 -0.35162 -0.54974 -0.34907 -0.55144 -0.34792 C -0.55365 -0.34676 -0.55599 -0.34699 -0.55834 -0.34653 C -0.55886 -0.34444 -0.55899 -0.3419 -0.55977 -0.33981 C -0.56042 -0.33866 -0.5612 -0.33727 -0.56211 -0.33727 C -0.56693 -0.33727 -0.57175 -0.33889 -0.57644 -0.33981 C -0.57904 -0.34259 -0.58191 -0.34444 -0.58412 -0.34792 C -0.58672 -0.35231 -0.59089 -0.36273 -0.59089 -0.3625 C -0.59115 -0.36412 -0.59115 -0.36574 -0.59167 -0.3669 C -0.59245 -0.36829 -0.59454 -0.36759 -0.59467 -0.36944 C -0.59558 -0.38009 -0.59467 -0.39097 -0.59467 -0.40185 L -0.603 -0.39907 C -0.60079 -0.39467 -0.59792 -0.39074 -0.59623 -0.38565 C -0.59428 -0.37986 -0.59375 -0.36944 -0.5931 -0.36273 C -0.59362 -0.34028 -0.58777 -0.31435 -0.59467 -0.29537 C -0.5987 -0.28449 -0.61303 -0.2868 -0.61667 -0.29815 C -0.63516 -0.35602 -0.62279 -0.35463 -0.61133 -0.35463 L -0.55756 -0.39097 L -0.59467 -0.37477 " pathEditMode="relative" rAng="0" ptsTypes="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04" y="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61671" y="2105892"/>
            <a:ext cx="71397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SA" sz="32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تعريف قناع </a:t>
            </a:r>
            <a:r>
              <a:rPr lang="ar-SA" sz="40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الإدخال</a:t>
            </a:r>
            <a:endParaRPr lang="en-US" sz="40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r>
              <a:rPr lang="ar-SA" sz="40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إنّ قناع الإدخال هو سلسلة من الأحرف التي تشير إلى تنسيق قيم الإدخال الصالحة. يمكنك استخدام أقنعة الإدخال في حقول الجدول وحقول الاستعلام وعناصر التحكم في النماذج والتقارير. </a:t>
            </a:r>
            <a:endParaRPr lang="en-US" sz="4000" b="1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477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187158"/>
              </p:ext>
            </p:extLst>
          </p:nvPr>
        </p:nvGraphicFramePr>
        <p:xfrm>
          <a:off x="3001817" y="498769"/>
          <a:ext cx="7176656" cy="5892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8328">
                  <a:extLst>
                    <a:ext uri="{9D8B030D-6E8A-4147-A177-3AD203B41FA5}">
                      <a16:colId xmlns:a16="http://schemas.microsoft.com/office/drawing/2014/main" val="4148819433"/>
                    </a:ext>
                  </a:extLst>
                </a:gridCol>
                <a:gridCol w="3588328">
                  <a:extLst>
                    <a:ext uri="{9D8B030D-6E8A-4147-A177-3AD203B41FA5}">
                      <a16:colId xmlns:a16="http://schemas.microsoft.com/office/drawing/2014/main" val="1315183266"/>
                    </a:ext>
                  </a:extLst>
                </a:gridCol>
              </a:tblGrid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الحرف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التفسير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76706345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يجب على المستخدم إدخال رقم (0 إلى 9</a:t>
                      </a:r>
                      <a:r>
                        <a:rPr lang="fr-FR" sz="900">
                          <a:effectLst/>
                        </a:rPr>
                        <a:t>).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809882345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رقم (0 إلى 9</a:t>
                      </a:r>
                      <a:r>
                        <a:rPr lang="fr-FR" sz="900">
                          <a:effectLst/>
                        </a:rPr>
                        <a:t>).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4150222413"/>
                  </a:ext>
                </a:extLst>
              </a:tr>
              <a:tr h="5194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#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رقم أو مسافة أو عامل إضافة أو طرح. إذا تم تخطيها، يدخل</a:t>
                      </a:r>
                      <a:r>
                        <a:rPr lang="fr-FR" sz="900">
                          <a:effectLst/>
                        </a:rPr>
                        <a:t> Access </a:t>
                      </a:r>
                      <a:r>
                        <a:rPr lang="ar-SA" sz="900">
                          <a:effectLst/>
                        </a:rPr>
                        <a:t>مسافة فارغة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3501742214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 dirty="0">
                          <a:effectLst/>
                        </a:rPr>
                        <a:t>يجب على المستخدم إدخال حرف</a:t>
                      </a:r>
                      <a:r>
                        <a:rPr lang="fr-FR" sz="900" dirty="0">
                          <a:effectLst/>
                        </a:rPr>
                        <a:t>.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335140786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?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حرف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3596724520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يجب على المستخدم إدخال حرف أو رقم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415353682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a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حرف أو رقم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853378896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&amp;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يجب على المستخدم إدخال سواء حرف أو مسافة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1976635764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C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يمكن للمستخدم إدخال الأحرف أو المسافات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1102767865"/>
                  </a:ext>
                </a:extLst>
              </a:tr>
              <a:tr h="73938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 dirty="0">
                          <a:effectLst/>
                        </a:rPr>
                        <a:t>. , : ; - /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العناصر النائبة للعشرات والآلاف، وفواصل التاريخ والوقت. يتوقف الحرف الذي تحدده على إعدادات</a:t>
                      </a:r>
                      <a:r>
                        <a:rPr lang="fr-FR" sz="900">
                          <a:effectLst/>
                        </a:rPr>
                        <a:t> Microsoft Windows </a:t>
                      </a:r>
                      <a:r>
                        <a:rPr lang="ar-SA" sz="900">
                          <a:effectLst/>
                        </a:rPr>
                        <a:t>الإقليمية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4152303557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&gt;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تحويل كافة الأحرف التي تلي هذا الحرف إلى أحرف كبيرة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91414726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&gt;</a:t>
                      </a:r>
                      <a:r>
                        <a:rPr lang="fr-FR" sz="9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تحويل كافة الأحرف التي تلي هذا الحرف إلى أحرف صغيرة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641774102"/>
                  </a:ext>
                </a:extLst>
              </a:tr>
              <a:tr h="5194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!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تعبئة قناع الإدخال من اليسار إلى اليمين بدلاً من تعبئته من اليمين إلى اليسار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869917688"/>
                  </a:ext>
                </a:extLst>
              </a:tr>
              <a:tr h="2995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\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>
                          <a:effectLst/>
                        </a:rPr>
                        <a:t>سيتم عرض الأحرف التي تلي هذا الحرف مباشرة كما هي</a:t>
                      </a:r>
                      <a:r>
                        <a:rPr lang="fr-FR" sz="900">
                          <a:effectLst/>
                        </a:rPr>
                        <a:t>.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62211731"/>
                  </a:ext>
                </a:extLst>
              </a:tr>
              <a:tr h="5194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900">
                          <a:effectLst/>
                        </a:rPr>
                        <a:t>""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900" dirty="0">
                          <a:effectLst/>
                        </a:rPr>
                        <a:t>سيتم عرض الأحرف المضمّنة بين علامات اقتباس مزدوجة كما هي</a:t>
                      </a:r>
                      <a:r>
                        <a:rPr lang="fr-FR" sz="900" dirty="0">
                          <a:effectLst/>
                        </a:rPr>
                        <a:t>.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771" marR="73542" marT="29417" marB="29417"/>
                </a:tc>
                <a:extLst>
                  <a:ext uri="{0D108BD9-81ED-4DB2-BD59-A6C34878D82A}">
                    <a16:rowId xmlns:a16="http://schemas.microsoft.com/office/drawing/2014/main" val="23268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7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61671" y="2105892"/>
            <a:ext cx="703810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/>
            <a:r>
              <a:rPr lang="ar-SA" sz="3600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متى </a:t>
            </a:r>
            <a:r>
              <a:rPr lang="ar-SA" sz="36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يجب تجنب استخدام أقنعة الإدخال </a:t>
            </a:r>
            <a:r>
              <a:rPr lang="ar-SA" sz="3600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</a:t>
            </a:r>
            <a:r>
              <a:rPr lang="ar-DZ" sz="3600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fr-FR" sz="36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Access</a:t>
            </a:r>
            <a:r>
              <a:rPr lang="ar-SA" sz="3600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DZ" sz="3600" b="1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rtl="1"/>
            <a:r>
              <a:rPr lang="fr-FR" sz="3200" b="1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DZ" sz="3200" b="1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r>
              <a:rPr lang="ar-SA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يحتاج الأشخاص أحياناً إلى إدخال بيانات لا تتطابق مع القناع. لا يسمح قناع الإدخال بالاستثناءات</a:t>
            </a:r>
            <a:r>
              <a:rPr lang="fr-FR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200" b="1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r>
              <a:rPr lang="ar-SA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إذا كنت تستخدم قناع إدخال لحقل "التاريخ/الوقت"، فلن يصبح عنصر التحكم</a:t>
            </a:r>
            <a:r>
              <a:rPr lang="fr-FR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ar-SA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منتقي التاريخ</a:t>
            </a:r>
            <a:r>
              <a:rPr lang="fr-FR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ar-SA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متوفراً لهذا الحقل</a:t>
            </a:r>
            <a:r>
              <a:rPr lang="fr-FR" sz="32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200" b="1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rtl="1"/>
            <a:r>
              <a:rPr lang="ar-SA" sz="32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‏</a:t>
            </a:r>
            <a:endParaRPr lang="en-US" sz="3200" b="1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36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084" y="0"/>
            <a:ext cx="984183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61671" y="2105892"/>
            <a:ext cx="70381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DZ" sz="36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كيفية </a:t>
            </a:r>
            <a:r>
              <a:rPr lang="ar-SA" sz="3600" b="1" u="sng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إضافة قناع إدخال لحقل جدول باستخدام "معالج قناع </a:t>
            </a:r>
            <a:r>
              <a:rPr lang="ar-SA" sz="36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الإدخال</a:t>
            </a:r>
            <a:r>
              <a:rPr lang="fr-FR" sz="3600" b="1" u="sng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"</a:t>
            </a:r>
          </a:p>
          <a:p>
            <a:pPr lvl="0" algn="r" rtl="1"/>
            <a:endParaRPr lang="ar-DZ" sz="3600" dirty="0" smtClean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r" rtl="1"/>
            <a:r>
              <a:rPr lang="ar-DZ" sz="3600" dirty="0" smtClean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ننتقل للجزء التطبيقي  </a:t>
            </a:r>
            <a:endParaRPr lang="en-US" sz="3600" dirty="0">
              <a:solidFill>
                <a:schemeClr val="bg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650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276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Aldhabi</vt:lpstr>
      <vt:lpstr>Arabic Typesetting</vt:lpstr>
      <vt:lpstr>Arial</vt:lpstr>
      <vt:lpstr>Calibri</vt:lpstr>
      <vt:lpstr>Calibri Light</vt:lpstr>
      <vt:lpstr>Segoe Script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Abou Bakr Seddik DRID</dc:creator>
  <cp:lastModifiedBy>Abou Bakr Seddik DRID</cp:lastModifiedBy>
  <cp:revision>25</cp:revision>
  <dcterms:created xsi:type="dcterms:W3CDTF">2021-01-20T19:15:56Z</dcterms:created>
  <dcterms:modified xsi:type="dcterms:W3CDTF">2021-11-23T04:55:39Z</dcterms:modified>
</cp:coreProperties>
</file>