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7068800" cy="9601200"/>
  <p:notesSz cx="9144000" cy="6858000"/>
  <p:defaultTextStyle>
    <a:defPPr>
      <a:defRPr lang="fr-FR"/>
    </a:defPPr>
    <a:lvl1pPr marL="0" algn="l" defTabSz="1075163" rtl="0" eaLnBrk="1" latinLnBrk="0" hangingPunct="1">
      <a:defRPr sz="2100" kern="1200">
        <a:solidFill>
          <a:schemeClr val="tx1"/>
        </a:solidFill>
        <a:latin typeface="+mn-lt"/>
        <a:ea typeface="+mn-ea"/>
        <a:cs typeface="+mn-cs"/>
      </a:defRPr>
    </a:lvl1pPr>
    <a:lvl2pPr marL="537582" algn="l" defTabSz="1075163" rtl="0" eaLnBrk="1" latinLnBrk="0" hangingPunct="1">
      <a:defRPr sz="2100" kern="1200">
        <a:solidFill>
          <a:schemeClr val="tx1"/>
        </a:solidFill>
        <a:latin typeface="+mn-lt"/>
        <a:ea typeface="+mn-ea"/>
        <a:cs typeface="+mn-cs"/>
      </a:defRPr>
    </a:lvl2pPr>
    <a:lvl3pPr marL="1075163" algn="l" defTabSz="1075163" rtl="0" eaLnBrk="1" latinLnBrk="0" hangingPunct="1">
      <a:defRPr sz="2100" kern="1200">
        <a:solidFill>
          <a:schemeClr val="tx1"/>
        </a:solidFill>
        <a:latin typeface="+mn-lt"/>
        <a:ea typeface="+mn-ea"/>
        <a:cs typeface="+mn-cs"/>
      </a:defRPr>
    </a:lvl3pPr>
    <a:lvl4pPr marL="1612745" algn="l" defTabSz="1075163" rtl="0" eaLnBrk="1" latinLnBrk="0" hangingPunct="1">
      <a:defRPr sz="2100" kern="1200">
        <a:solidFill>
          <a:schemeClr val="tx1"/>
        </a:solidFill>
        <a:latin typeface="+mn-lt"/>
        <a:ea typeface="+mn-ea"/>
        <a:cs typeface="+mn-cs"/>
      </a:defRPr>
    </a:lvl4pPr>
    <a:lvl5pPr marL="2150326" algn="l" defTabSz="1075163" rtl="0" eaLnBrk="1" latinLnBrk="0" hangingPunct="1">
      <a:defRPr sz="2100" kern="1200">
        <a:solidFill>
          <a:schemeClr val="tx1"/>
        </a:solidFill>
        <a:latin typeface="+mn-lt"/>
        <a:ea typeface="+mn-ea"/>
        <a:cs typeface="+mn-cs"/>
      </a:defRPr>
    </a:lvl5pPr>
    <a:lvl6pPr marL="2687906" algn="l" defTabSz="1075163" rtl="0" eaLnBrk="1" latinLnBrk="0" hangingPunct="1">
      <a:defRPr sz="2100" kern="1200">
        <a:solidFill>
          <a:schemeClr val="tx1"/>
        </a:solidFill>
        <a:latin typeface="+mn-lt"/>
        <a:ea typeface="+mn-ea"/>
        <a:cs typeface="+mn-cs"/>
      </a:defRPr>
    </a:lvl6pPr>
    <a:lvl7pPr marL="3225488" algn="l" defTabSz="1075163" rtl="0" eaLnBrk="1" latinLnBrk="0" hangingPunct="1">
      <a:defRPr sz="2100" kern="1200">
        <a:solidFill>
          <a:schemeClr val="tx1"/>
        </a:solidFill>
        <a:latin typeface="+mn-lt"/>
        <a:ea typeface="+mn-ea"/>
        <a:cs typeface="+mn-cs"/>
      </a:defRPr>
    </a:lvl7pPr>
    <a:lvl8pPr marL="3763069" algn="l" defTabSz="1075163" rtl="0" eaLnBrk="1" latinLnBrk="0" hangingPunct="1">
      <a:defRPr sz="2100" kern="1200">
        <a:solidFill>
          <a:schemeClr val="tx1"/>
        </a:solidFill>
        <a:latin typeface="+mn-lt"/>
        <a:ea typeface="+mn-ea"/>
        <a:cs typeface="+mn-cs"/>
      </a:defRPr>
    </a:lvl8pPr>
    <a:lvl9pPr marL="4300651" algn="l" defTabSz="1075163" rtl="0" eaLnBrk="1" latinLnBrk="0" hangingPunct="1">
      <a:defRPr sz="21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630" y="-198"/>
      </p:cViewPr>
      <p:guideLst>
        <p:guide orient="horz" pos="3024"/>
        <p:guide pos="53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42E9304F-8330-4213-B16D-BEA5F5956E89}">
      <dgm:prSet phldrT="[Texte]" custT="1"/>
      <dgm:spPr/>
      <dgm:t>
        <a:bodyPr/>
        <a:lstStyle/>
        <a:p>
          <a:pPr algn="just" rtl="1"/>
          <a:r>
            <a:rPr lang="ar-DZ" sz="2400" b="1" i="0" dirty="0" smtClean="0">
              <a:latin typeface="AlSharkTitle" panose="020B0800040000020004" pitchFamily="34" charset="-78"/>
              <a:cs typeface="AlSharkTitle" panose="020B0800040000020004" pitchFamily="34" charset="-78"/>
            </a:rPr>
            <a:t>إن تنظيم الغرفة الأولى ناجم عن إعادة تنظيم مجلس المحاسبة وفقا لأحكام المرسوم الرئاسي رقم 95-377 المؤرخ في 20 نوفمبر 1995 الذي يحدد للنظام الداخلي لمجلس المحاسبة. </a:t>
          </a:r>
          <a:endParaRPr lang="fr-FR" sz="2400" b="1" dirty="0">
            <a:latin typeface="AlSharkTitle" panose="020B0800040000020004" pitchFamily="34" charset="-78"/>
            <a:cs typeface="AlSharkTitle" panose="020B0800040000020004" pitchFamily="34" charset="-78"/>
          </a:endParaRPr>
        </a:p>
      </dgm:t>
    </dgm:pt>
    <dgm:pt modelId="{1F457F21-94A3-42BA-990E-223C08BC3C6E}" type="parTrans" cxnId="{8DC0AFAA-ED14-4360-AC59-BF6EF53CA561}">
      <dgm:prSet/>
      <dgm:spPr/>
      <dgm:t>
        <a:bodyPr/>
        <a:lstStyle/>
        <a:p>
          <a:endParaRPr lang="fr-FR"/>
        </a:p>
      </dgm:t>
    </dgm:pt>
    <dgm:pt modelId="{4236C1F6-851C-4018-8658-C32EF8EEC1DA}" type="sibTrans" cxnId="{8DC0AFAA-ED14-4360-AC59-BF6EF53CA561}">
      <dgm:prSet/>
      <dgm:spPr/>
      <dgm:t>
        <a:bodyPr/>
        <a:lstStyle/>
        <a:p>
          <a:endParaRPr lang="fr-FR"/>
        </a:p>
      </dgm:t>
    </dgm:pt>
    <dgm:pt modelId="{066A5E0F-54B2-49F1-94AA-7EB6780F70D4}">
      <dgm:prSet phldrT="[Texte]" custT="1"/>
      <dgm:spPr/>
      <dgm:t>
        <a:bodyPr/>
        <a:lstStyle/>
        <a:p>
          <a:pPr rtl="1"/>
          <a:r>
            <a:rPr lang="ar-DZ" sz="2400" b="1" i="0" dirty="0" smtClean="0">
              <a:latin typeface="AlSharkTitle" panose="020B0800040000020004" pitchFamily="34" charset="-78"/>
              <a:cs typeface="AlSharkTitle" panose="020B0800040000020004" pitchFamily="34" charset="-78"/>
            </a:rPr>
            <a:t>إن القرار المؤرخ في 16 </a:t>
          </a:r>
          <a:r>
            <a:rPr lang="ar-DZ" sz="2400" b="1" i="0" dirty="0" err="1" smtClean="0">
              <a:latin typeface="AlSharkTitle" panose="020B0800040000020004" pitchFamily="34" charset="-78"/>
              <a:cs typeface="AlSharkTitle" panose="020B0800040000020004" pitchFamily="34" charset="-78"/>
            </a:rPr>
            <a:t>جانفي</a:t>
          </a:r>
          <a:r>
            <a:rPr lang="ar-DZ" sz="2400" b="1" i="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fr-FR" sz="2400" b="1" dirty="0">
            <a:latin typeface="AlSharkTitle" panose="020B0800040000020004" pitchFamily="34" charset="-78"/>
            <a:cs typeface="AlSharkTitle" panose="020B0800040000020004" pitchFamily="34" charset="-78"/>
          </a:endParaRPr>
        </a:p>
      </dgm:t>
    </dgm:pt>
    <dgm:pt modelId="{B4445BBF-6C76-46A2-8FF1-245B3BCD518E}" type="parTrans" cxnId="{675F6998-674F-470D-B479-BC7F16419976}">
      <dgm:prSet/>
      <dgm:spPr/>
      <dgm:t>
        <a:bodyPr/>
        <a:lstStyle/>
        <a:p>
          <a:endParaRPr lang="fr-FR"/>
        </a:p>
      </dgm:t>
    </dgm:pt>
    <dgm:pt modelId="{FD848989-1ABC-4C65-8880-B00E94FAFA7B}" type="sibTrans" cxnId="{675F6998-674F-470D-B479-BC7F16419976}">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2"/>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2"/>
      <dgm:spPr/>
    </dgm:pt>
    <dgm:pt modelId="{0B71132A-5CE6-4C40-9C98-F61E30BE5615}" type="pres">
      <dgm:prSet presAssocID="{0399DFC7-2BA9-46E3-88D9-D97B279F9C37}" presName="dstNode" presStyleLbl="node1" presStyleIdx="0" presStyleCnt="2"/>
      <dgm:spPr/>
    </dgm:pt>
    <dgm:pt modelId="{A30F00E4-B50A-4CA6-A98A-2FF58A1505A8}" type="pres">
      <dgm:prSet presAssocID="{42E9304F-8330-4213-B16D-BEA5F5956E89}" presName="text_1" presStyleLbl="node1" presStyleIdx="0" presStyleCnt="2" custScaleY="106531">
        <dgm:presLayoutVars>
          <dgm:bulletEnabled val="1"/>
        </dgm:presLayoutVars>
      </dgm:prSet>
      <dgm:spPr/>
      <dgm:t>
        <a:bodyPr/>
        <a:lstStyle/>
        <a:p>
          <a:endParaRPr lang="fr-FR"/>
        </a:p>
      </dgm:t>
    </dgm:pt>
    <dgm:pt modelId="{7D9FA2F4-5D97-4C35-82FB-72121FECA322}" type="pres">
      <dgm:prSet presAssocID="{42E9304F-8330-4213-B16D-BEA5F5956E89}" presName="accent_1" presStyleCnt="0"/>
      <dgm:spPr/>
    </dgm:pt>
    <dgm:pt modelId="{A6F8BF6B-32FA-4EEA-913F-599EE272C237}" type="pres">
      <dgm:prSet presAssocID="{42E9304F-8330-4213-B16D-BEA5F5956E89}" presName="accentRepeatNode" presStyleLbl="solidFgAcc1" presStyleIdx="0" presStyleCnt="2"/>
      <dgm:spPr/>
    </dgm:pt>
    <dgm:pt modelId="{2D051818-E854-4538-BA48-8EEBCC610023}" type="pres">
      <dgm:prSet presAssocID="{066A5E0F-54B2-49F1-94AA-7EB6780F70D4}" presName="text_2" presStyleLbl="node1" presStyleIdx="1" presStyleCnt="2">
        <dgm:presLayoutVars>
          <dgm:bulletEnabled val="1"/>
        </dgm:presLayoutVars>
      </dgm:prSet>
      <dgm:spPr/>
      <dgm:t>
        <a:bodyPr/>
        <a:lstStyle/>
        <a:p>
          <a:endParaRPr lang="fr-FR"/>
        </a:p>
      </dgm:t>
    </dgm:pt>
    <dgm:pt modelId="{90F14D61-61BB-485C-8344-8BD5457B20B7}" type="pres">
      <dgm:prSet presAssocID="{066A5E0F-54B2-49F1-94AA-7EB6780F70D4}" presName="accent_2" presStyleCnt="0"/>
      <dgm:spPr/>
    </dgm:pt>
    <dgm:pt modelId="{488FFF1C-D8EA-44BB-962C-23D292466B56}" type="pres">
      <dgm:prSet presAssocID="{066A5E0F-54B2-49F1-94AA-7EB6780F70D4}" presName="accentRepeatNode" presStyleLbl="solidFgAcc1" presStyleIdx="1" presStyleCnt="2"/>
      <dgm:spPr/>
    </dgm:pt>
  </dgm:ptLst>
  <dgm:cxnLst>
    <dgm:cxn modelId="{BE256F97-7E0F-4ADF-95FE-9A8443A34584}" type="presOf" srcId="{066A5E0F-54B2-49F1-94AA-7EB6780F70D4}" destId="{2D051818-E854-4538-BA48-8EEBCC610023}" srcOrd="0" destOrd="0" presId="urn:microsoft.com/office/officeart/2008/layout/VerticalCurvedList"/>
    <dgm:cxn modelId="{1CE0B488-B452-4A08-8646-9710663933A8}" type="presOf" srcId="{0399DFC7-2BA9-46E3-88D9-D97B279F9C37}" destId="{1A0909C6-01DA-4F14-B6DA-D2D21DFF10B5}" srcOrd="0" destOrd="0" presId="urn:microsoft.com/office/officeart/2008/layout/VerticalCurvedList"/>
    <dgm:cxn modelId="{675F6998-674F-470D-B479-BC7F16419976}" srcId="{0399DFC7-2BA9-46E3-88D9-D97B279F9C37}" destId="{066A5E0F-54B2-49F1-94AA-7EB6780F70D4}" srcOrd="1" destOrd="0" parTransId="{B4445BBF-6C76-46A2-8FF1-245B3BCD518E}" sibTransId="{FD848989-1ABC-4C65-8880-B00E94FAFA7B}"/>
    <dgm:cxn modelId="{7AF02309-34E7-446E-8671-0CEFF979FE9D}" type="presOf" srcId="{42E9304F-8330-4213-B16D-BEA5F5956E89}" destId="{A30F00E4-B50A-4CA6-A98A-2FF58A1505A8}" srcOrd="0" destOrd="0" presId="urn:microsoft.com/office/officeart/2008/layout/VerticalCurvedList"/>
    <dgm:cxn modelId="{8DC0AFAA-ED14-4360-AC59-BF6EF53CA561}" srcId="{0399DFC7-2BA9-46E3-88D9-D97B279F9C37}" destId="{42E9304F-8330-4213-B16D-BEA5F5956E89}" srcOrd="0" destOrd="0" parTransId="{1F457F21-94A3-42BA-990E-223C08BC3C6E}" sibTransId="{4236C1F6-851C-4018-8658-C32EF8EEC1DA}"/>
    <dgm:cxn modelId="{9E1D7FFE-84DA-439A-B2AF-FEA4133DD46D}" type="presOf" srcId="{4236C1F6-851C-4018-8658-C32EF8EEC1DA}" destId="{2C14DAD8-A97A-442B-8054-5F26C1B704AA}" srcOrd="0" destOrd="0" presId="urn:microsoft.com/office/officeart/2008/layout/VerticalCurvedList"/>
    <dgm:cxn modelId="{416DAC9D-93EE-4DB2-B4BA-4A3D4C28F79E}" type="presParOf" srcId="{1A0909C6-01DA-4F14-B6DA-D2D21DFF10B5}" destId="{C413A47F-C194-4BAC-B6C8-2C7BA19ABB08}" srcOrd="0" destOrd="0" presId="urn:microsoft.com/office/officeart/2008/layout/VerticalCurvedList"/>
    <dgm:cxn modelId="{BE47F841-6BAD-45B4-8B34-91902C48B703}" type="presParOf" srcId="{C413A47F-C194-4BAC-B6C8-2C7BA19ABB08}" destId="{A8296E96-1C12-4355-B0E8-53EF2BFA5228}" srcOrd="0" destOrd="0" presId="urn:microsoft.com/office/officeart/2008/layout/VerticalCurvedList"/>
    <dgm:cxn modelId="{7E9382D5-DBC9-491E-8257-D21C5FCCEAD3}" type="presParOf" srcId="{A8296E96-1C12-4355-B0E8-53EF2BFA5228}" destId="{0124AC4A-FA2A-49CB-A270-B87FEECB2CD7}" srcOrd="0" destOrd="0" presId="urn:microsoft.com/office/officeart/2008/layout/VerticalCurvedList"/>
    <dgm:cxn modelId="{C428AEB8-1FCA-40F1-9086-3DEDD82EDF1A}" type="presParOf" srcId="{A8296E96-1C12-4355-B0E8-53EF2BFA5228}" destId="{2C14DAD8-A97A-442B-8054-5F26C1B704AA}" srcOrd="1" destOrd="0" presId="urn:microsoft.com/office/officeart/2008/layout/VerticalCurvedList"/>
    <dgm:cxn modelId="{3C6328AF-3B8A-46A4-9497-2BDD66316B4F}" type="presParOf" srcId="{A8296E96-1C12-4355-B0E8-53EF2BFA5228}" destId="{BF4A3BA7-E7DC-4E4A-8350-103E244213D4}" srcOrd="2" destOrd="0" presId="urn:microsoft.com/office/officeart/2008/layout/VerticalCurvedList"/>
    <dgm:cxn modelId="{DD83E9A4-8506-4AD5-A2BD-B50373E33461}" type="presParOf" srcId="{A8296E96-1C12-4355-B0E8-53EF2BFA5228}" destId="{0B71132A-5CE6-4C40-9C98-F61E30BE5615}" srcOrd="3" destOrd="0" presId="urn:microsoft.com/office/officeart/2008/layout/VerticalCurvedList"/>
    <dgm:cxn modelId="{71ED40D7-8567-42A4-8B3F-581C8D524EF4}" type="presParOf" srcId="{C413A47F-C194-4BAC-B6C8-2C7BA19ABB08}" destId="{A30F00E4-B50A-4CA6-A98A-2FF58A1505A8}" srcOrd="1" destOrd="0" presId="urn:microsoft.com/office/officeart/2008/layout/VerticalCurvedList"/>
    <dgm:cxn modelId="{0666AC46-E49D-42B3-AB0F-18A69C0697A1}" type="presParOf" srcId="{C413A47F-C194-4BAC-B6C8-2C7BA19ABB08}" destId="{7D9FA2F4-5D97-4C35-82FB-72121FECA322}" srcOrd="2" destOrd="0" presId="urn:microsoft.com/office/officeart/2008/layout/VerticalCurvedList"/>
    <dgm:cxn modelId="{F45D958B-0AF9-42E1-A315-78A23AD1AEC4}" type="presParOf" srcId="{7D9FA2F4-5D97-4C35-82FB-72121FECA322}" destId="{A6F8BF6B-32FA-4EEA-913F-599EE272C237}" srcOrd="0" destOrd="0" presId="urn:microsoft.com/office/officeart/2008/layout/VerticalCurvedList"/>
    <dgm:cxn modelId="{AA2A4802-BA08-4D58-958B-996F56A2A2CF}" type="presParOf" srcId="{C413A47F-C194-4BAC-B6C8-2C7BA19ABB08}" destId="{2D051818-E854-4538-BA48-8EEBCC610023}" srcOrd="3" destOrd="0" presId="urn:microsoft.com/office/officeart/2008/layout/VerticalCurvedList"/>
    <dgm:cxn modelId="{215DC89F-9CB5-45D0-9DE6-845C22F14226}" type="presParOf" srcId="{C413A47F-C194-4BAC-B6C8-2C7BA19ABB08}" destId="{90F14D61-61BB-485C-8344-8BD5457B20B7}" srcOrd="4" destOrd="0" presId="urn:microsoft.com/office/officeart/2008/layout/VerticalCurvedList"/>
    <dgm:cxn modelId="{B64D6FF3-6B96-41FA-A172-68A56634981D}" type="presParOf" srcId="{90F14D61-61BB-485C-8344-8BD5457B20B7}" destId="{488FFF1C-D8EA-44BB-962C-23D292466B5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BCF3493C-5350-499C-91B4-AB8F52BD0839}">
      <dgm:prSet/>
      <dgm:spPr/>
      <dgm:t>
        <a:bodyPr/>
        <a:lstStyle/>
        <a:p>
          <a:r>
            <a:rPr lang="ar-DZ" b="1" i="0" dirty="0" smtClean="0">
              <a:latin typeface="AlSharkTitle" panose="020B0800040000020004" pitchFamily="34" charset="-78"/>
              <a:cs typeface="AlSharkTitle" panose="020B0800040000020004" pitchFamily="34" charset="-78"/>
            </a:rPr>
            <a:t>تكلف الغرفة الرابعة وهي غرفة وطنية بتنفيذ برامج الرقابة المحددة من طرف لجنة البرامج والتقارير في حدود مجال تدخلها وتشارك في جميع نشاطات مجلس المحاسبة في إطار الأحكام القانونية والتنظيمية التي تنظم سير المؤسسة</a:t>
          </a:r>
          <a:r>
            <a:rPr lang="ar-DZ" b="0" i="0" dirty="0" smtClean="0">
              <a:latin typeface="AlSharkTitle" panose="020B0800040000020004" pitchFamily="34" charset="-78"/>
              <a:cs typeface="AlSharkTitle" panose="020B0800040000020004" pitchFamily="34" charset="-78"/>
            </a:rPr>
            <a:t>.</a:t>
          </a:r>
          <a:endParaRPr lang="ar-DZ" dirty="0">
            <a:latin typeface="AlSharkTitle" panose="020B0800040000020004" pitchFamily="34" charset="-78"/>
            <a:cs typeface="AlSharkTitle" panose="020B0800040000020004" pitchFamily="34" charset="-78"/>
          </a:endParaRPr>
        </a:p>
      </dgm:t>
    </dgm:pt>
    <dgm:pt modelId="{8E1EB521-8EB3-40CA-AE82-A75B509A4495}" type="parTrans" cxnId="{DFE59D36-458D-439A-B917-E362E9AC2306}">
      <dgm:prSet/>
      <dgm:spPr/>
      <dgm:t>
        <a:bodyPr/>
        <a:lstStyle/>
        <a:p>
          <a:endParaRPr lang="fr-FR"/>
        </a:p>
      </dgm:t>
    </dgm:pt>
    <dgm:pt modelId="{EFD665DE-2A32-439D-A37B-E4EEF613E345}" type="sibTrans" cxnId="{DFE59D36-458D-439A-B917-E362E9AC2306}">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1"/>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1"/>
      <dgm:spPr/>
    </dgm:pt>
    <dgm:pt modelId="{0B71132A-5CE6-4C40-9C98-F61E30BE5615}" type="pres">
      <dgm:prSet presAssocID="{0399DFC7-2BA9-46E3-88D9-D97B279F9C37}" presName="dstNode" presStyleLbl="node1" presStyleIdx="0" presStyleCnt="1"/>
      <dgm:spPr/>
    </dgm:pt>
    <dgm:pt modelId="{0B81A346-3E60-4121-9F3D-77DE1FDBD3EE}" type="pres">
      <dgm:prSet presAssocID="{BCF3493C-5350-499C-91B4-AB8F52BD0839}" presName="text_1" presStyleLbl="node1" presStyleIdx="0" presStyleCnt="1">
        <dgm:presLayoutVars>
          <dgm:bulletEnabled val="1"/>
        </dgm:presLayoutVars>
      </dgm:prSet>
      <dgm:spPr/>
      <dgm:t>
        <a:bodyPr/>
        <a:lstStyle/>
        <a:p>
          <a:endParaRPr lang="fr-FR"/>
        </a:p>
      </dgm:t>
    </dgm:pt>
    <dgm:pt modelId="{BBD4A68A-C447-45AA-B0C9-3C633C6B8EAA}" type="pres">
      <dgm:prSet presAssocID="{BCF3493C-5350-499C-91B4-AB8F52BD0839}" presName="accent_1" presStyleCnt="0"/>
      <dgm:spPr/>
    </dgm:pt>
    <dgm:pt modelId="{8AF5E822-7B27-47BD-8757-8208A0CA0319}" type="pres">
      <dgm:prSet presAssocID="{BCF3493C-5350-499C-91B4-AB8F52BD0839}" presName="accentRepeatNode" presStyleLbl="solidFgAcc1" presStyleIdx="0" presStyleCnt="1"/>
      <dgm:spPr/>
    </dgm:pt>
  </dgm:ptLst>
  <dgm:cxnLst>
    <dgm:cxn modelId="{DFE59D36-458D-439A-B917-E362E9AC2306}" srcId="{0399DFC7-2BA9-46E3-88D9-D97B279F9C37}" destId="{BCF3493C-5350-499C-91B4-AB8F52BD0839}" srcOrd="0" destOrd="0" parTransId="{8E1EB521-8EB3-40CA-AE82-A75B509A4495}" sibTransId="{EFD665DE-2A32-439D-A37B-E4EEF613E345}"/>
    <dgm:cxn modelId="{937E254A-364A-46C6-82E5-292833419BE7}" type="presOf" srcId="{BCF3493C-5350-499C-91B4-AB8F52BD0839}" destId="{0B81A346-3E60-4121-9F3D-77DE1FDBD3EE}" srcOrd="0" destOrd="0" presId="urn:microsoft.com/office/officeart/2008/layout/VerticalCurvedList"/>
    <dgm:cxn modelId="{16482A32-951D-4ABC-9639-47B34FD1535A}" type="presOf" srcId="{EFD665DE-2A32-439D-A37B-E4EEF613E345}" destId="{2C14DAD8-A97A-442B-8054-5F26C1B704AA}" srcOrd="0" destOrd="0" presId="urn:microsoft.com/office/officeart/2008/layout/VerticalCurvedList"/>
    <dgm:cxn modelId="{0B48D1B7-42F0-43ED-AC99-0B9DD43C76BE}" type="presOf" srcId="{0399DFC7-2BA9-46E3-88D9-D97B279F9C37}" destId="{1A0909C6-01DA-4F14-B6DA-D2D21DFF10B5}" srcOrd="0" destOrd="0" presId="urn:microsoft.com/office/officeart/2008/layout/VerticalCurvedList"/>
    <dgm:cxn modelId="{1AF1439D-3481-44E3-A4E9-34207204901B}" type="presParOf" srcId="{1A0909C6-01DA-4F14-B6DA-D2D21DFF10B5}" destId="{C413A47F-C194-4BAC-B6C8-2C7BA19ABB08}" srcOrd="0" destOrd="0" presId="urn:microsoft.com/office/officeart/2008/layout/VerticalCurvedList"/>
    <dgm:cxn modelId="{8876CA72-B2DD-4B81-98A7-6CF2277DA8B2}" type="presParOf" srcId="{C413A47F-C194-4BAC-B6C8-2C7BA19ABB08}" destId="{A8296E96-1C12-4355-B0E8-53EF2BFA5228}" srcOrd="0" destOrd="0" presId="urn:microsoft.com/office/officeart/2008/layout/VerticalCurvedList"/>
    <dgm:cxn modelId="{1AC53300-B146-4D5D-872C-502EC3B66DF7}" type="presParOf" srcId="{A8296E96-1C12-4355-B0E8-53EF2BFA5228}" destId="{0124AC4A-FA2A-49CB-A270-B87FEECB2CD7}" srcOrd="0" destOrd="0" presId="urn:microsoft.com/office/officeart/2008/layout/VerticalCurvedList"/>
    <dgm:cxn modelId="{F5FC67A7-5551-4A77-8427-2BFAAA0FB562}" type="presParOf" srcId="{A8296E96-1C12-4355-B0E8-53EF2BFA5228}" destId="{2C14DAD8-A97A-442B-8054-5F26C1B704AA}" srcOrd="1" destOrd="0" presId="urn:microsoft.com/office/officeart/2008/layout/VerticalCurvedList"/>
    <dgm:cxn modelId="{FABD12FD-186B-4FF9-8C6C-5AE9CA7717EE}" type="presParOf" srcId="{A8296E96-1C12-4355-B0E8-53EF2BFA5228}" destId="{BF4A3BA7-E7DC-4E4A-8350-103E244213D4}" srcOrd="2" destOrd="0" presId="urn:microsoft.com/office/officeart/2008/layout/VerticalCurvedList"/>
    <dgm:cxn modelId="{203BFE4F-245F-4276-8BE8-C2942C44AB2F}" type="presParOf" srcId="{A8296E96-1C12-4355-B0E8-53EF2BFA5228}" destId="{0B71132A-5CE6-4C40-9C98-F61E30BE5615}" srcOrd="3" destOrd="0" presId="urn:microsoft.com/office/officeart/2008/layout/VerticalCurvedList"/>
    <dgm:cxn modelId="{3BC2F3E1-AF97-435E-B90C-76E048898D08}" type="presParOf" srcId="{C413A47F-C194-4BAC-B6C8-2C7BA19ABB08}" destId="{0B81A346-3E60-4121-9F3D-77DE1FDBD3EE}" srcOrd="1" destOrd="0" presId="urn:microsoft.com/office/officeart/2008/layout/VerticalCurvedList"/>
    <dgm:cxn modelId="{20A5552E-0346-4ED8-872B-001009526A68}" type="presParOf" srcId="{C413A47F-C194-4BAC-B6C8-2C7BA19ABB08}" destId="{BBD4A68A-C447-45AA-B0C9-3C633C6B8EAA}" srcOrd="2" destOrd="0" presId="urn:microsoft.com/office/officeart/2008/layout/VerticalCurvedList"/>
    <dgm:cxn modelId="{48860618-824E-4684-A205-52758195CA8C}" type="presParOf" srcId="{BBD4A68A-C447-45AA-B0C9-3C633C6B8EAA}" destId="{8AF5E822-7B27-47BD-8757-8208A0CA0319}"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الموارد البشرية</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AB8C970B-4362-4654-8F66-B91C263C2E16}">
      <dgm:prSet phldrT="[Texte]" custT="1"/>
      <dgm:spPr/>
      <dgm:t>
        <a:bodyPr/>
        <a:lstStyle/>
        <a:p>
          <a:pPr algn="r" rtl="1"/>
          <a:r>
            <a:rPr lang="ar-DZ" sz="3200" b="1" i="0" dirty="0" smtClean="0">
              <a:latin typeface="AlSharkTitle" panose="020B0800040000020004" pitchFamily="34" charset="-78"/>
              <a:cs typeface="AlSharkTitle" panose="020B0800040000020004" pitchFamily="34" charset="-78"/>
            </a:rPr>
            <a:t>تضم الغرفة الرابعة أربعة عشر (14) قاضيا ومدققة مالية (1) وهم:</a:t>
          </a:r>
          <a:endParaRPr lang="fr-FR" sz="3200" b="1" dirty="0">
            <a:latin typeface="AlSharkTitle" panose="020B0800040000020004" pitchFamily="34" charset="-78"/>
            <a:cs typeface="AlSharkTitle" panose="020B0800040000020004" pitchFamily="34" charset="-78"/>
          </a:endParaRPr>
        </a:p>
      </dgm:t>
    </dgm:pt>
    <dgm:pt modelId="{418B7685-B205-4563-A07B-684927DA9075}" type="parTrans" cxnId="{1F107753-F0E5-4815-9C99-023774B7637D}">
      <dgm:prSet/>
      <dgm:spPr/>
      <dgm:t>
        <a:bodyPr/>
        <a:lstStyle/>
        <a:p>
          <a:endParaRPr lang="fr-FR"/>
        </a:p>
      </dgm:t>
    </dgm:pt>
    <dgm:pt modelId="{29380082-DB5E-48FC-9581-62D1D2D25C52}" type="sibTrans" cxnId="{1F107753-F0E5-4815-9C99-023774B7637D}">
      <dgm:prSet/>
      <dgm:spPr/>
      <dgm:t>
        <a:bodyPr/>
        <a:lstStyle/>
        <a:p>
          <a:endParaRPr lang="fr-FR"/>
        </a:p>
      </dgm:t>
    </dgm:pt>
    <dgm:pt modelId="{F7C01702-B975-42A9-AC3A-CF3FCB2E286B}">
      <dgm:prSet custT="1"/>
      <dgm:spPr/>
      <dgm:t>
        <a:bodyPr/>
        <a:lstStyle/>
        <a:p>
          <a:pPr algn="r" rtl="1"/>
          <a:r>
            <a:rPr lang="ar-DZ" sz="2400" b="0" i="0" dirty="0" smtClean="0">
              <a:latin typeface="AlSharkTitle" panose="020B0800040000020004" pitchFamily="34" charset="-78"/>
              <a:cs typeface="AlSharkTitle" panose="020B0800040000020004" pitchFamily="34" charset="-78"/>
            </a:rPr>
            <a:t>– </a:t>
          </a:r>
          <a:r>
            <a:rPr lang="ar-DZ" sz="2400" b="1" i="0" dirty="0" smtClean="0">
              <a:latin typeface="AlSharkTitle" panose="020B0800040000020004" pitchFamily="34" charset="-78"/>
              <a:cs typeface="AlSharkTitle" panose="020B0800040000020004" pitchFamily="34" charset="-78"/>
            </a:rPr>
            <a:t>السيد علي رحال قاض رئيس فرع</a:t>
          </a:r>
          <a:endParaRPr lang="ar-DZ" sz="2400" b="1" i="0" dirty="0">
            <a:latin typeface="AlSharkTitle" panose="020B0800040000020004" pitchFamily="34" charset="-78"/>
            <a:cs typeface="AlSharkTitle" panose="020B0800040000020004" pitchFamily="34" charset="-78"/>
          </a:endParaRPr>
        </a:p>
      </dgm:t>
    </dgm:pt>
    <dgm:pt modelId="{43B7AD31-AE9E-4944-9FE9-A19E274B6A6F}" type="parTrans" cxnId="{152734C9-1A0F-480E-8625-DCEABDBBDA4C}">
      <dgm:prSet/>
      <dgm:spPr/>
      <dgm:t>
        <a:bodyPr/>
        <a:lstStyle/>
        <a:p>
          <a:endParaRPr lang="fr-FR"/>
        </a:p>
      </dgm:t>
    </dgm:pt>
    <dgm:pt modelId="{63A9521F-A2AE-40E5-91C6-AA1869A123F5}" type="sibTrans" cxnId="{152734C9-1A0F-480E-8625-DCEABDBBDA4C}">
      <dgm:prSet/>
      <dgm:spPr/>
      <dgm:t>
        <a:bodyPr/>
        <a:lstStyle/>
        <a:p>
          <a:endParaRPr lang="fr-FR"/>
        </a:p>
      </dgm:t>
    </dgm:pt>
    <dgm:pt modelId="{CD279D97-C5B6-47DF-9DD5-C17288F03927}">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سعدي عوين قاض رئيس فرع</a:t>
          </a:r>
          <a:endParaRPr lang="ar-DZ" sz="2400" b="1" i="0" dirty="0">
            <a:latin typeface="AlSharkTitle" panose="020B0800040000020004" pitchFamily="34" charset="-78"/>
            <a:cs typeface="AlSharkTitle" panose="020B0800040000020004" pitchFamily="34" charset="-78"/>
          </a:endParaRPr>
        </a:p>
      </dgm:t>
    </dgm:pt>
    <dgm:pt modelId="{70E5E005-06FE-4AE7-AC7C-5293971210E6}" type="parTrans" cxnId="{C28708AB-523B-4290-A04C-49AF5AC24539}">
      <dgm:prSet/>
      <dgm:spPr/>
      <dgm:t>
        <a:bodyPr/>
        <a:lstStyle/>
        <a:p>
          <a:endParaRPr lang="fr-FR"/>
        </a:p>
      </dgm:t>
    </dgm:pt>
    <dgm:pt modelId="{6372274B-1062-4752-8685-1AF28ABABA18}" type="sibTrans" cxnId="{C28708AB-523B-4290-A04C-49AF5AC24539}">
      <dgm:prSet/>
      <dgm:spPr/>
      <dgm:t>
        <a:bodyPr/>
        <a:lstStyle/>
        <a:p>
          <a:endParaRPr lang="fr-FR"/>
        </a:p>
      </dgm:t>
    </dgm:pt>
    <dgm:pt modelId="{2E786960-03D7-49DE-A948-58AB1E0BD64C}">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محمد </a:t>
          </a:r>
          <a:r>
            <a:rPr lang="ar-DZ" sz="2400" b="1" i="0" dirty="0" err="1" smtClean="0">
              <a:latin typeface="AlSharkTitle" panose="020B0800040000020004" pitchFamily="34" charset="-78"/>
              <a:cs typeface="AlSharkTitle" panose="020B0800040000020004" pitchFamily="34" charset="-78"/>
            </a:rPr>
            <a:t>حنافي</a:t>
          </a:r>
          <a:r>
            <a:rPr lang="ar-DZ" sz="2400" b="1" i="0" dirty="0" smtClean="0">
              <a:latin typeface="AlSharkTitle" panose="020B0800040000020004" pitchFamily="34" charset="-78"/>
              <a:cs typeface="AlSharkTitle" panose="020B0800040000020004" pitchFamily="34" charset="-78"/>
            </a:rPr>
            <a:t> قاض مستشار أول</a:t>
          </a:r>
          <a:endParaRPr lang="ar-DZ" sz="2400" b="1" i="0" dirty="0">
            <a:latin typeface="AlSharkTitle" panose="020B0800040000020004" pitchFamily="34" charset="-78"/>
            <a:cs typeface="AlSharkTitle" panose="020B0800040000020004" pitchFamily="34" charset="-78"/>
          </a:endParaRPr>
        </a:p>
      </dgm:t>
    </dgm:pt>
    <dgm:pt modelId="{427DE37C-160A-4F5D-B471-14DE7FA84DE8}" type="parTrans" cxnId="{1BB34285-13AF-43C9-8B46-0C655756016E}">
      <dgm:prSet/>
      <dgm:spPr/>
      <dgm:t>
        <a:bodyPr/>
        <a:lstStyle/>
        <a:p>
          <a:endParaRPr lang="fr-FR"/>
        </a:p>
      </dgm:t>
    </dgm:pt>
    <dgm:pt modelId="{E5BA8F8B-7288-4F54-8B39-3EE5EAAA2228}" type="sibTrans" cxnId="{1BB34285-13AF-43C9-8B46-0C655756016E}">
      <dgm:prSet/>
      <dgm:spPr/>
      <dgm:t>
        <a:bodyPr/>
        <a:lstStyle/>
        <a:p>
          <a:endParaRPr lang="fr-FR"/>
        </a:p>
      </dgm:t>
    </dgm:pt>
    <dgm:pt modelId="{8C01A13A-1A89-4727-9F3A-3C757B4E60E3}">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الآنسة صافية واضح قاضية محتسبة رئيسية</a:t>
          </a:r>
          <a:endParaRPr lang="ar-DZ" sz="2400" b="1" i="0" dirty="0">
            <a:latin typeface="AlSharkTitle" panose="020B0800040000020004" pitchFamily="34" charset="-78"/>
            <a:cs typeface="AlSharkTitle" panose="020B0800040000020004" pitchFamily="34" charset="-78"/>
          </a:endParaRPr>
        </a:p>
      </dgm:t>
    </dgm:pt>
    <dgm:pt modelId="{8D9EB7DA-2D6D-49CE-B69E-D78CB4207957}" type="parTrans" cxnId="{EDE1A32F-57BA-46E5-9319-8DFDE52B3C2E}">
      <dgm:prSet/>
      <dgm:spPr/>
      <dgm:t>
        <a:bodyPr/>
        <a:lstStyle/>
        <a:p>
          <a:endParaRPr lang="fr-FR"/>
        </a:p>
      </dgm:t>
    </dgm:pt>
    <dgm:pt modelId="{EAAA7697-A0FB-445E-B3FB-9874D88AB898}" type="sibTrans" cxnId="{EDE1A32F-57BA-46E5-9319-8DFDE52B3C2E}">
      <dgm:prSet/>
      <dgm:spPr/>
      <dgm:t>
        <a:bodyPr/>
        <a:lstStyle/>
        <a:p>
          <a:endParaRPr lang="fr-FR"/>
        </a:p>
      </dgm:t>
    </dgm:pt>
    <dgm:pt modelId="{03499F19-39CF-4E6D-B5C7-FCBE71B80655}">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عبد الحكيم موهوم قاض محتسب</a:t>
          </a:r>
          <a:endParaRPr lang="ar-DZ" sz="2400" b="1" i="0" dirty="0">
            <a:latin typeface="AlSharkTitle" panose="020B0800040000020004" pitchFamily="34" charset="-78"/>
            <a:cs typeface="AlSharkTitle" panose="020B0800040000020004" pitchFamily="34" charset="-78"/>
          </a:endParaRPr>
        </a:p>
      </dgm:t>
    </dgm:pt>
    <dgm:pt modelId="{D0E71DC5-D460-497B-A883-14A610D785AF}" type="parTrans" cxnId="{7B4BBA9A-14EC-4D73-8C00-FEFAAF92ADB8}">
      <dgm:prSet/>
      <dgm:spPr/>
      <dgm:t>
        <a:bodyPr/>
        <a:lstStyle/>
        <a:p>
          <a:endParaRPr lang="fr-FR"/>
        </a:p>
      </dgm:t>
    </dgm:pt>
    <dgm:pt modelId="{5959856E-F05B-45EC-BC3F-70C596E315B5}" type="sibTrans" cxnId="{7B4BBA9A-14EC-4D73-8C00-FEFAAF92ADB8}">
      <dgm:prSet/>
      <dgm:spPr/>
      <dgm:t>
        <a:bodyPr/>
        <a:lstStyle/>
        <a:p>
          <a:endParaRPr lang="fr-FR"/>
        </a:p>
      </dgm:t>
    </dgm:pt>
    <dgm:pt modelId="{45971441-1737-45DF-B3C4-0460DDB20BA0}">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عبد الله رقية قاض محتسب درجة ثانية</a:t>
          </a:r>
          <a:endParaRPr lang="ar-DZ" sz="2400" b="1" i="0" dirty="0">
            <a:latin typeface="AlSharkTitle" panose="020B0800040000020004" pitchFamily="34" charset="-78"/>
            <a:cs typeface="AlSharkTitle" panose="020B0800040000020004" pitchFamily="34" charset="-78"/>
          </a:endParaRPr>
        </a:p>
      </dgm:t>
    </dgm:pt>
    <dgm:pt modelId="{252B89E5-CF8E-48CE-B653-4E06336CBC22}" type="parTrans" cxnId="{ADC9B967-40D9-4ABD-A672-F08A485A5707}">
      <dgm:prSet/>
      <dgm:spPr/>
      <dgm:t>
        <a:bodyPr/>
        <a:lstStyle/>
        <a:p>
          <a:endParaRPr lang="fr-FR"/>
        </a:p>
      </dgm:t>
    </dgm:pt>
    <dgm:pt modelId="{9FEAD8C3-24F4-471E-B90C-64BDBD4B9A8B}" type="sibTrans" cxnId="{ADC9B967-40D9-4ABD-A672-F08A485A5707}">
      <dgm:prSet/>
      <dgm:spPr/>
      <dgm:t>
        <a:bodyPr/>
        <a:lstStyle/>
        <a:p>
          <a:endParaRPr lang="fr-FR"/>
        </a:p>
      </dgm:t>
    </dgm:pt>
    <dgm:pt modelId="{DFF88F37-F3B1-405C-824C-7BEDA96D2F20}">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بوعزة بن حسين قاض محتسب درجة ثانية</a:t>
          </a:r>
          <a:endParaRPr lang="ar-DZ" sz="2400" b="1" i="0" dirty="0">
            <a:latin typeface="AlSharkTitle" panose="020B0800040000020004" pitchFamily="34" charset="-78"/>
            <a:cs typeface="AlSharkTitle" panose="020B0800040000020004" pitchFamily="34" charset="-78"/>
          </a:endParaRPr>
        </a:p>
      </dgm:t>
    </dgm:pt>
    <dgm:pt modelId="{79E30552-A78A-4712-B37A-3E1CEE394852}" type="parTrans" cxnId="{8CC0E680-8462-45F3-BA44-E9B8D8E814FA}">
      <dgm:prSet/>
      <dgm:spPr/>
      <dgm:t>
        <a:bodyPr/>
        <a:lstStyle/>
        <a:p>
          <a:endParaRPr lang="fr-FR"/>
        </a:p>
      </dgm:t>
    </dgm:pt>
    <dgm:pt modelId="{61C93A7A-BBD5-4EFF-B393-FA4F47877B2E}" type="sibTrans" cxnId="{8CC0E680-8462-45F3-BA44-E9B8D8E814FA}">
      <dgm:prSet/>
      <dgm:spPr/>
      <dgm:t>
        <a:bodyPr/>
        <a:lstStyle/>
        <a:p>
          <a:endParaRPr lang="fr-FR"/>
        </a:p>
      </dgm:t>
    </dgm:pt>
    <dgm:pt modelId="{17D97959-9B9A-4807-9E2E-DC972373B8F4}">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عمرو هاني قاض محتسب درجة ثانية</a:t>
          </a:r>
          <a:endParaRPr lang="ar-DZ" sz="2400" b="1" i="0" dirty="0">
            <a:latin typeface="AlSharkTitle" panose="020B0800040000020004" pitchFamily="34" charset="-78"/>
            <a:cs typeface="AlSharkTitle" panose="020B0800040000020004" pitchFamily="34" charset="-78"/>
          </a:endParaRPr>
        </a:p>
      </dgm:t>
    </dgm:pt>
    <dgm:pt modelId="{AAD7AC78-6829-4158-A7C8-2E5162C4AEE8}" type="parTrans" cxnId="{4255FC31-AA46-43AD-8481-10066B692660}">
      <dgm:prSet/>
      <dgm:spPr/>
      <dgm:t>
        <a:bodyPr/>
        <a:lstStyle/>
        <a:p>
          <a:endParaRPr lang="fr-FR"/>
        </a:p>
      </dgm:t>
    </dgm:pt>
    <dgm:pt modelId="{973C51A8-5DB8-4C16-95F4-BA29BBCDBBAB}" type="sibTrans" cxnId="{4255FC31-AA46-43AD-8481-10066B692660}">
      <dgm:prSet/>
      <dgm:spPr/>
      <dgm:t>
        <a:bodyPr/>
        <a:lstStyle/>
        <a:p>
          <a:endParaRPr lang="fr-FR"/>
        </a:p>
      </dgm:t>
    </dgm:pt>
    <dgm:pt modelId="{B20DEBAC-1B24-48E8-ABD8-8599D6944730}">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حسينة مقدم قاضية محتسبة درجة ثانية</a:t>
          </a:r>
          <a:endParaRPr lang="ar-DZ" sz="2400" b="1" i="0" dirty="0">
            <a:latin typeface="AlSharkTitle" panose="020B0800040000020004" pitchFamily="34" charset="-78"/>
            <a:cs typeface="AlSharkTitle" panose="020B0800040000020004" pitchFamily="34" charset="-78"/>
          </a:endParaRPr>
        </a:p>
      </dgm:t>
    </dgm:pt>
    <dgm:pt modelId="{3BF3921C-D67F-4D61-90A7-A3252A189848}" type="parTrans" cxnId="{EF829A47-0403-4907-A3EB-4B3EE1475239}">
      <dgm:prSet/>
      <dgm:spPr/>
      <dgm:t>
        <a:bodyPr/>
        <a:lstStyle/>
        <a:p>
          <a:endParaRPr lang="fr-FR"/>
        </a:p>
      </dgm:t>
    </dgm:pt>
    <dgm:pt modelId="{61258180-892D-4453-9510-A63C8592815F}" type="sibTrans" cxnId="{EF829A47-0403-4907-A3EB-4B3EE1475239}">
      <dgm:prSet/>
      <dgm:spPr/>
      <dgm:t>
        <a:bodyPr/>
        <a:lstStyle/>
        <a:p>
          <a:endParaRPr lang="fr-FR"/>
        </a:p>
      </dgm:t>
    </dgm:pt>
    <dgm:pt modelId="{7E6CF76D-C07A-47EF-885B-9567CF3B5EA2}">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سعاد </a:t>
          </a:r>
          <a:r>
            <a:rPr lang="ar-DZ" sz="2400" b="1" i="0" dirty="0" err="1" smtClean="0">
              <a:latin typeface="AlSharkTitle" panose="020B0800040000020004" pitchFamily="34" charset="-78"/>
              <a:cs typeface="AlSharkTitle" panose="020B0800040000020004" pitchFamily="34" charset="-78"/>
            </a:rPr>
            <a:t>سطيطرة</a:t>
          </a:r>
          <a:r>
            <a:rPr lang="ar-DZ" sz="2400" b="1" i="0" dirty="0" smtClean="0">
              <a:latin typeface="AlSharkTitle" panose="020B0800040000020004" pitchFamily="34" charset="-78"/>
              <a:cs typeface="AlSharkTitle" panose="020B0800040000020004" pitchFamily="34" charset="-78"/>
            </a:rPr>
            <a:t> قاضية محتسبة درجة ثانية</a:t>
          </a:r>
          <a:endParaRPr lang="ar-DZ" sz="2400" b="1" i="0" dirty="0">
            <a:latin typeface="AlSharkTitle" panose="020B0800040000020004" pitchFamily="34" charset="-78"/>
            <a:cs typeface="AlSharkTitle" panose="020B0800040000020004" pitchFamily="34" charset="-78"/>
          </a:endParaRPr>
        </a:p>
      </dgm:t>
    </dgm:pt>
    <dgm:pt modelId="{92B4FAA8-02E8-492F-B902-394CCAF546BF}" type="parTrans" cxnId="{D85A493B-25EB-4129-A64F-BB7DC537EA1C}">
      <dgm:prSet/>
      <dgm:spPr/>
      <dgm:t>
        <a:bodyPr/>
        <a:lstStyle/>
        <a:p>
          <a:endParaRPr lang="fr-FR"/>
        </a:p>
      </dgm:t>
    </dgm:pt>
    <dgm:pt modelId="{796B4A02-1C06-4E75-A032-96E739CA376E}" type="sibTrans" cxnId="{D85A493B-25EB-4129-A64F-BB7DC537EA1C}">
      <dgm:prSet/>
      <dgm:spPr/>
      <dgm:t>
        <a:bodyPr/>
        <a:lstStyle/>
        <a:p>
          <a:endParaRPr lang="fr-FR"/>
        </a:p>
      </dgm:t>
    </dgm:pt>
    <dgm:pt modelId="{3CF23669-3F7B-46ED-90A7-5DE7E67688F2}">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ليلى علالي قاضية محتسبة درجة ثانية</a:t>
          </a:r>
          <a:endParaRPr lang="ar-DZ" sz="2400" b="1" i="0" dirty="0">
            <a:latin typeface="AlSharkTitle" panose="020B0800040000020004" pitchFamily="34" charset="-78"/>
            <a:cs typeface="AlSharkTitle" panose="020B0800040000020004" pitchFamily="34" charset="-78"/>
          </a:endParaRPr>
        </a:p>
      </dgm:t>
    </dgm:pt>
    <dgm:pt modelId="{631B802C-A346-4AB8-A373-EFA862BB325B}" type="parTrans" cxnId="{563FD5B0-F7B8-4AD9-A598-745AAD6CD95E}">
      <dgm:prSet/>
      <dgm:spPr/>
      <dgm:t>
        <a:bodyPr/>
        <a:lstStyle/>
        <a:p>
          <a:endParaRPr lang="fr-FR"/>
        </a:p>
      </dgm:t>
    </dgm:pt>
    <dgm:pt modelId="{6F50F0F1-0B5C-4F68-BEDC-99D850E41D87}" type="sibTrans" cxnId="{563FD5B0-F7B8-4AD9-A598-745AAD6CD95E}">
      <dgm:prSet/>
      <dgm:spPr/>
      <dgm:t>
        <a:bodyPr/>
        <a:lstStyle/>
        <a:p>
          <a:endParaRPr lang="fr-FR"/>
        </a:p>
      </dgm:t>
    </dgm:pt>
    <dgm:pt modelId="{5B84A4B0-F32A-4334-87E1-A4B538D906B3}">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فوزية </a:t>
          </a:r>
          <a:r>
            <a:rPr lang="ar-DZ" sz="2400" b="1" i="0" dirty="0" err="1" smtClean="0">
              <a:latin typeface="AlSharkTitle" panose="020B0800040000020004" pitchFamily="34" charset="-78"/>
              <a:cs typeface="AlSharkTitle" panose="020B0800040000020004" pitchFamily="34" charset="-78"/>
            </a:rPr>
            <a:t>بونافع</a:t>
          </a:r>
          <a:r>
            <a:rPr lang="ar-DZ" sz="2400" b="1" i="0" dirty="0" smtClean="0">
              <a:latin typeface="AlSharkTitle" panose="020B0800040000020004" pitchFamily="34" charset="-78"/>
              <a:cs typeface="AlSharkTitle" panose="020B0800040000020004" pitchFamily="34" charset="-78"/>
            </a:rPr>
            <a:t> مدققة مالية</a:t>
          </a:r>
          <a:endParaRPr lang="ar-DZ" sz="2400" b="1" i="0" dirty="0">
            <a:latin typeface="AlSharkTitle" panose="020B0800040000020004" pitchFamily="34" charset="-78"/>
            <a:cs typeface="AlSharkTitle" panose="020B0800040000020004" pitchFamily="34" charset="-78"/>
          </a:endParaRPr>
        </a:p>
      </dgm:t>
    </dgm:pt>
    <dgm:pt modelId="{BB14E6B5-B004-4183-B506-C7C7F28232B8}" type="parTrans" cxnId="{3A3AAB45-A719-492A-A4F2-AF69434B75CD}">
      <dgm:prSet/>
      <dgm:spPr/>
      <dgm:t>
        <a:bodyPr/>
        <a:lstStyle/>
        <a:p>
          <a:endParaRPr lang="fr-FR"/>
        </a:p>
      </dgm:t>
    </dgm:pt>
    <dgm:pt modelId="{06E233D3-9D2B-47C5-99B2-ABCDBBF4C1AA}" type="sibTrans" cxnId="{3A3AAB45-A719-492A-A4F2-AF69434B75CD}">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Y="75301">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7B4BBA9A-14EC-4D73-8C00-FEFAAF92ADB8}" srcId="{AA3B2A92-6BD0-479B-9893-F6B02CFFE2C6}" destId="{03499F19-39CF-4E6D-B5C7-FCBE71B80655}" srcOrd="5" destOrd="0" parTransId="{D0E71DC5-D460-497B-A883-14A610D785AF}" sibTransId="{5959856E-F05B-45EC-BC3F-70C596E315B5}"/>
    <dgm:cxn modelId="{4255FC31-AA46-43AD-8481-10066B692660}" srcId="{AA3B2A92-6BD0-479B-9893-F6B02CFFE2C6}" destId="{17D97959-9B9A-4807-9E2E-DC972373B8F4}" srcOrd="8" destOrd="0" parTransId="{AAD7AC78-6829-4158-A7C8-2E5162C4AEE8}" sibTransId="{973C51A8-5DB8-4C16-95F4-BA29BBCDBBAB}"/>
    <dgm:cxn modelId="{563FD5B0-F7B8-4AD9-A598-745AAD6CD95E}" srcId="{AA3B2A92-6BD0-479B-9893-F6B02CFFE2C6}" destId="{3CF23669-3F7B-46ED-90A7-5DE7E67688F2}" srcOrd="11" destOrd="0" parTransId="{631B802C-A346-4AB8-A373-EFA862BB325B}" sibTransId="{6F50F0F1-0B5C-4F68-BEDC-99D850E41D87}"/>
    <dgm:cxn modelId="{57167D81-E1AF-4EA4-A0CD-F8B3FDA5D34B}" type="presOf" srcId="{5B84A4B0-F32A-4334-87E1-A4B538D906B3}" destId="{29672D15-3309-40AA-ADA6-01BF84B20D6C}" srcOrd="0" destOrd="12" presId="urn:microsoft.com/office/officeart/2005/8/layout/vList2"/>
    <dgm:cxn modelId="{C28708AB-523B-4290-A04C-49AF5AC24539}" srcId="{AA3B2A92-6BD0-479B-9893-F6B02CFFE2C6}" destId="{CD279D97-C5B6-47DF-9DD5-C17288F03927}" srcOrd="2" destOrd="0" parTransId="{70E5E005-06FE-4AE7-AC7C-5293971210E6}" sibTransId="{6372274B-1062-4752-8685-1AF28ABABA18}"/>
    <dgm:cxn modelId="{E817BE29-F2BC-480F-B5B3-0B32FB4F1F0E}" type="presOf" srcId="{7E6CF76D-C07A-47EF-885B-9567CF3B5EA2}" destId="{29672D15-3309-40AA-ADA6-01BF84B20D6C}" srcOrd="0" destOrd="10" presId="urn:microsoft.com/office/officeart/2005/8/layout/vList2"/>
    <dgm:cxn modelId="{8CC0E680-8462-45F3-BA44-E9B8D8E814FA}" srcId="{AA3B2A92-6BD0-479B-9893-F6B02CFFE2C6}" destId="{DFF88F37-F3B1-405C-824C-7BEDA96D2F20}" srcOrd="7" destOrd="0" parTransId="{79E30552-A78A-4712-B37A-3E1CEE394852}" sibTransId="{61C93A7A-BBD5-4EFF-B393-FA4F47877B2E}"/>
    <dgm:cxn modelId="{F32428FB-82AE-459C-8EEA-C09D4DEF3BC7}" type="presOf" srcId="{F7C01702-B975-42A9-AC3A-CF3FCB2E286B}" destId="{29672D15-3309-40AA-ADA6-01BF84B20D6C}" srcOrd="0" destOrd="1" presId="urn:microsoft.com/office/officeart/2005/8/layout/vList2"/>
    <dgm:cxn modelId="{EF829A47-0403-4907-A3EB-4B3EE1475239}" srcId="{AA3B2A92-6BD0-479B-9893-F6B02CFFE2C6}" destId="{B20DEBAC-1B24-48E8-ABD8-8599D6944730}" srcOrd="9" destOrd="0" parTransId="{3BF3921C-D67F-4D61-90A7-A3252A189848}" sibTransId="{61258180-892D-4453-9510-A63C8592815F}"/>
    <dgm:cxn modelId="{1F107753-F0E5-4815-9C99-023774B7637D}" srcId="{AA3B2A92-6BD0-479B-9893-F6B02CFFE2C6}" destId="{AB8C970B-4362-4654-8F66-B91C263C2E16}" srcOrd="0" destOrd="0" parTransId="{418B7685-B205-4563-A07B-684927DA9075}" sibTransId="{29380082-DB5E-48FC-9581-62D1D2D25C52}"/>
    <dgm:cxn modelId="{D85A493B-25EB-4129-A64F-BB7DC537EA1C}" srcId="{AA3B2A92-6BD0-479B-9893-F6B02CFFE2C6}" destId="{7E6CF76D-C07A-47EF-885B-9567CF3B5EA2}" srcOrd="10" destOrd="0" parTransId="{92B4FAA8-02E8-492F-B902-394CCAF546BF}" sibTransId="{796B4A02-1C06-4E75-A032-96E739CA376E}"/>
    <dgm:cxn modelId="{1A673B88-FB06-4351-BF27-82CBA8129690}" type="presOf" srcId="{8C01A13A-1A89-4727-9F3A-3C757B4E60E3}" destId="{29672D15-3309-40AA-ADA6-01BF84B20D6C}" srcOrd="0" destOrd="4" presId="urn:microsoft.com/office/officeart/2005/8/layout/vList2"/>
    <dgm:cxn modelId="{05658FE8-E799-4734-8884-53C218B297DE}" srcId="{D78723E9-FACB-4F7E-B333-A07DDE9668EA}" destId="{AA3B2A92-6BD0-479B-9893-F6B02CFFE2C6}" srcOrd="0" destOrd="0" parTransId="{3DCD6676-5CA2-4E56-97BD-DBCB2073B30E}" sibTransId="{655B6F10-EE63-41F1-B5E6-EFCE584FF330}"/>
    <dgm:cxn modelId="{3A3AAB45-A719-492A-A4F2-AF69434B75CD}" srcId="{AA3B2A92-6BD0-479B-9893-F6B02CFFE2C6}" destId="{5B84A4B0-F32A-4334-87E1-A4B538D906B3}" srcOrd="12" destOrd="0" parTransId="{BB14E6B5-B004-4183-B506-C7C7F28232B8}" sibTransId="{06E233D3-9D2B-47C5-99B2-ABCDBBF4C1AA}"/>
    <dgm:cxn modelId="{3EFFD806-5D53-4D41-9ECB-B14E63BABAD9}" type="presOf" srcId="{AA3B2A92-6BD0-479B-9893-F6B02CFFE2C6}" destId="{8672393C-EC06-4FC2-B332-5F4C4019C236}" srcOrd="0" destOrd="0" presId="urn:microsoft.com/office/officeart/2005/8/layout/vList2"/>
    <dgm:cxn modelId="{1705002F-EFF1-4D52-BB64-96C412BA3E90}" type="presOf" srcId="{17D97959-9B9A-4807-9E2E-DC972373B8F4}" destId="{29672D15-3309-40AA-ADA6-01BF84B20D6C}" srcOrd="0" destOrd="8" presId="urn:microsoft.com/office/officeart/2005/8/layout/vList2"/>
    <dgm:cxn modelId="{ADC9B967-40D9-4ABD-A672-F08A485A5707}" srcId="{AA3B2A92-6BD0-479B-9893-F6B02CFFE2C6}" destId="{45971441-1737-45DF-B3C4-0460DDB20BA0}" srcOrd="6" destOrd="0" parTransId="{252B89E5-CF8E-48CE-B653-4E06336CBC22}" sibTransId="{9FEAD8C3-24F4-471E-B90C-64BDBD4B9A8B}"/>
    <dgm:cxn modelId="{EDE1A32F-57BA-46E5-9319-8DFDE52B3C2E}" srcId="{AA3B2A92-6BD0-479B-9893-F6B02CFFE2C6}" destId="{8C01A13A-1A89-4727-9F3A-3C757B4E60E3}" srcOrd="4" destOrd="0" parTransId="{8D9EB7DA-2D6D-49CE-B69E-D78CB4207957}" sibTransId="{EAAA7697-A0FB-445E-B3FB-9874D88AB898}"/>
    <dgm:cxn modelId="{49C59519-23ED-40DE-83A2-60DC4DB09EA3}" type="presOf" srcId="{D78723E9-FACB-4F7E-B333-A07DDE9668EA}" destId="{93E77855-123A-4D5F-B1E8-40D444E0780B}" srcOrd="0" destOrd="0" presId="urn:microsoft.com/office/officeart/2005/8/layout/vList2"/>
    <dgm:cxn modelId="{44171CE2-9DDD-4876-B567-FBAD15A726F6}" type="presOf" srcId="{CD279D97-C5B6-47DF-9DD5-C17288F03927}" destId="{29672D15-3309-40AA-ADA6-01BF84B20D6C}" srcOrd="0" destOrd="2" presId="urn:microsoft.com/office/officeart/2005/8/layout/vList2"/>
    <dgm:cxn modelId="{C5E6587F-5F63-4360-AE66-9B82D5A3B619}" type="presOf" srcId="{03499F19-39CF-4E6D-B5C7-FCBE71B80655}" destId="{29672D15-3309-40AA-ADA6-01BF84B20D6C}" srcOrd="0" destOrd="5" presId="urn:microsoft.com/office/officeart/2005/8/layout/vList2"/>
    <dgm:cxn modelId="{1BB34285-13AF-43C9-8B46-0C655756016E}" srcId="{AA3B2A92-6BD0-479B-9893-F6B02CFFE2C6}" destId="{2E786960-03D7-49DE-A948-58AB1E0BD64C}" srcOrd="3" destOrd="0" parTransId="{427DE37C-160A-4F5D-B471-14DE7FA84DE8}" sibTransId="{E5BA8F8B-7288-4F54-8B39-3EE5EAAA2228}"/>
    <dgm:cxn modelId="{8D149B0D-9809-4ED7-93CA-AE61A7B2BD95}" type="presOf" srcId="{2E786960-03D7-49DE-A948-58AB1E0BD64C}" destId="{29672D15-3309-40AA-ADA6-01BF84B20D6C}" srcOrd="0" destOrd="3" presId="urn:microsoft.com/office/officeart/2005/8/layout/vList2"/>
    <dgm:cxn modelId="{82292C06-3CCF-4502-B52A-D9CAD6A8AEEF}" type="presOf" srcId="{45971441-1737-45DF-B3C4-0460DDB20BA0}" destId="{29672D15-3309-40AA-ADA6-01BF84B20D6C}" srcOrd="0" destOrd="6" presId="urn:microsoft.com/office/officeart/2005/8/layout/vList2"/>
    <dgm:cxn modelId="{C1E239E5-C709-4400-A20A-7D3071D34C2F}" type="presOf" srcId="{B20DEBAC-1B24-48E8-ABD8-8599D6944730}" destId="{29672D15-3309-40AA-ADA6-01BF84B20D6C}" srcOrd="0" destOrd="9" presId="urn:microsoft.com/office/officeart/2005/8/layout/vList2"/>
    <dgm:cxn modelId="{C55FC0C9-1DA6-4A2D-AF99-62DAC4FE35BC}" type="presOf" srcId="{DFF88F37-F3B1-405C-824C-7BEDA96D2F20}" destId="{29672D15-3309-40AA-ADA6-01BF84B20D6C}" srcOrd="0" destOrd="7" presId="urn:microsoft.com/office/officeart/2005/8/layout/vList2"/>
    <dgm:cxn modelId="{7FD55D84-C017-4A45-97FB-E405DBC4B587}" type="presOf" srcId="{3CF23669-3F7B-46ED-90A7-5DE7E67688F2}" destId="{29672D15-3309-40AA-ADA6-01BF84B20D6C}" srcOrd="0" destOrd="11" presId="urn:microsoft.com/office/officeart/2005/8/layout/vList2"/>
    <dgm:cxn modelId="{EB0377FE-F4F9-4D11-8C59-1BC49178CC87}" type="presOf" srcId="{AB8C970B-4362-4654-8F66-B91C263C2E16}" destId="{29672D15-3309-40AA-ADA6-01BF84B20D6C}" srcOrd="0" destOrd="0" presId="urn:microsoft.com/office/officeart/2005/8/layout/vList2"/>
    <dgm:cxn modelId="{152734C9-1A0F-480E-8625-DCEABDBBDA4C}" srcId="{AA3B2A92-6BD0-479B-9893-F6B02CFFE2C6}" destId="{F7C01702-B975-42A9-AC3A-CF3FCB2E286B}" srcOrd="1" destOrd="0" parTransId="{43B7AD31-AE9E-4944-9FE9-A19E274B6A6F}" sibTransId="{63A9521F-A2AE-40E5-91C6-AA1869A123F5}"/>
    <dgm:cxn modelId="{EA724E93-1258-4BA3-9E6C-DA5F9E2848B6}" type="presParOf" srcId="{93E77855-123A-4D5F-B1E8-40D444E0780B}" destId="{8672393C-EC06-4FC2-B332-5F4C4019C236}" srcOrd="0" destOrd="0" presId="urn:microsoft.com/office/officeart/2005/8/layout/vList2"/>
    <dgm:cxn modelId="{8AAD0CAD-4307-483F-8406-35481C0B699C}"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4000" b="1" i="0" dirty="0" smtClean="0">
              <a:latin typeface="AlSharkTitle" panose="020B0800040000020004" pitchFamily="34" charset="-78"/>
              <a:cs typeface="AlSharkTitle" panose="020B0800040000020004" pitchFamily="34" charset="-78"/>
            </a:rPr>
            <a:t>مجال تدخل الغرفة</a:t>
          </a:r>
          <a:endParaRPr lang="fr-FR" sz="40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DC5D2379-BC8D-4FF0-9E67-854A880A46F3}">
      <dgm:prSet phldrT="[Texte]" custT="1"/>
      <dgm:spPr/>
      <dgm:t>
        <a:bodyPr/>
        <a:lstStyle/>
        <a:p>
          <a:pPr indent="457200" algn="r" rtl="1">
            <a:lnSpc>
              <a:spcPct val="100000"/>
            </a:lnSpc>
            <a:spcBef>
              <a:spcPts val="300"/>
            </a:spcBef>
          </a:pPr>
          <a:r>
            <a:rPr lang="ar-DZ" sz="2400" b="1" i="0" dirty="0" smtClean="0">
              <a:latin typeface="AlSharkTitle" panose="020B0800040000020004" pitchFamily="34" charset="-78"/>
              <a:cs typeface="AlSharkTitle" panose="020B0800040000020004" pitchFamily="34" charset="-78"/>
            </a:rPr>
            <a:t>تطبيقا للمادة 10 من النظام الداخلي لمجلس المحاسبة حدد القرار المؤرخ في 16 </a:t>
          </a:r>
          <a:r>
            <a:rPr lang="ar-DZ" sz="2400" b="1" i="0" dirty="0" err="1" smtClean="0">
              <a:latin typeface="AlSharkTitle" panose="020B0800040000020004" pitchFamily="34" charset="-78"/>
              <a:cs typeface="AlSharkTitle" panose="020B0800040000020004" pitchFamily="34" charset="-78"/>
            </a:rPr>
            <a:t>جانفي</a:t>
          </a:r>
          <a:r>
            <a:rPr lang="ar-DZ" sz="2400" b="1" i="0" dirty="0" smtClean="0">
              <a:latin typeface="AlSharkTitle" panose="020B0800040000020004" pitchFamily="34" charset="-78"/>
              <a:cs typeface="AlSharkTitle" panose="020B0800040000020004" pitchFamily="34" charset="-78"/>
            </a:rPr>
            <a:t> 1996 المعدل بموجب القرار المؤرخ في 16 </a:t>
          </a:r>
          <a:r>
            <a:rPr lang="ar-DZ" sz="2400" b="1" i="0" dirty="0" err="1" smtClean="0">
              <a:latin typeface="AlSharkTitle" panose="020B0800040000020004" pitchFamily="34" charset="-78"/>
              <a:cs typeface="AlSharkTitle" panose="020B0800040000020004" pitchFamily="34" charset="-78"/>
            </a:rPr>
            <a:t>أفريل</a:t>
          </a:r>
          <a:r>
            <a:rPr lang="ar-DZ" sz="2400" b="1" i="0" dirty="0" smtClean="0">
              <a:latin typeface="AlSharkTitle" panose="020B0800040000020004" pitchFamily="34" charset="-78"/>
              <a:cs typeface="AlSharkTitle" panose="020B0800040000020004" pitchFamily="34" charset="-78"/>
            </a:rPr>
            <a:t> 1996 الصادر عن رئيس المجلس نطاق تدخل واختصاص كل غرفة.</a:t>
          </a:r>
          <a:endParaRPr lang="fr-FR" sz="2400" b="1" dirty="0">
            <a:latin typeface="AlSharkTitle" panose="020B0800040000020004" pitchFamily="34" charset="-78"/>
            <a:cs typeface="AlSharkTitle" panose="020B0800040000020004" pitchFamily="34" charset="-78"/>
          </a:endParaRPr>
        </a:p>
      </dgm:t>
    </dgm:pt>
    <dgm:pt modelId="{1B4C1BC7-8125-45D4-A37F-9A7A0F687253}" type="parTrans" cxnId="{490AFD16-9F58-4885-B7CA-C0B720E7275E}">
      <dgm:prSet/>
      <dgm:spPr/>
      <dgm:t>
        <a:bodyPr/>
        <a:lstStyle/>
        <a:p>
          <a:endParaRPr lang="fr-FR"/>
        </a:p>
      </dgm:t>
    </dgm:pt>
    <dgm:pt modelId="{DCD534B8-5EA8-4E1F-B2DB-4E4FCCAA4583}" type="sibTrans" cxnId="{490AFD16-9F58-4885-B7CA-C0B720E7275E}">
      <dgm:prSet/>
      <dgm:spPr/>
      <dgm:t>
        <a:bodyPr/>
        <a:lstStyle/>
        <a:p>
          <a:endParaRPr lang="fr-FR"/>
        </a:p>
      </dgm:t>
    </dgm:pt>
    <dgm:pt modelId="{EA399EB0-79A4-4C56-8713-0C5026D6865C}">
      <dgm:prSet phldrT="[Texte]" custT="1"/>
      <dgm:spPr/>
      <dgm:t>
        <a:bodyPr/>
        <a:lstStyle/>
        <a:p>
          <a:pPr indent="228600" algn="r" rtl="1">
            <a:lnSpc>
              <a:spcPct val="100000"/>
            </a:lnSpc>
            <a:spcBef>
              <a:spcPts val="300"/>
            </a:spcBef>
          </a:pPr>
          <a:endParaRPr lang="fr-FR" sz="3200" b="0" dirty="0">
            <a:latin typeface="AlSharkTitle" panose="020B0800040000020004" pitchFamily="34" charset="-78"/>
            <a:cs typeface="AlSharkTitle" panose="020B0800040000020004" pitchFamily="34" charset="-78"/>
          </a:endParaRPr>
        </a:p>
      </dgm:t>
    </dgm:pt>
    <dgm:pt modelId="{EFFB38FE-628E-4CFE-AC22-9EF7529D3749}" type="parTrans" cxnId="{12ECF0DD-BD7B-4FD4-AFA6-3D0FAC6925D2}">
      <dgm:prSet/>
      <dgm:spPr/>
      <dgm:t>
        <a:bodyPr/>
        <a:lstStyle/>
        <a:p>
          <a:endParaRPr lang="fr-FR"/>
        </a:p>
      </dgm:t>
    </dgm:pt>
    <dgm:pt modelId="{46BCE294-8133-4E5C-8A1D-A0701D65779A}" type="sibTrans" cxnId="{12ECF0DD-BD7B-4FD4-AFA6-3D0FAC6925D2}">
      <dgm:prSet/>
      <dgm:spPr/>
      <dgm:t>
        <a:bodyPr/>
        <a:lstStyle/>
        <a:p>
          <a:endParaRPr lang="fr-FR"/>
        </a:p>
      </dgm:t>
    </dgm:pt>
    <dgm:pt modelId="{7783166D-E63F-4824-BEFB-9AF204085A90}">
      <dgm:prSet custT="1"/>
      <dgm:spPr/>
      <dgm:t>
        <a:bodyPr/>
        <a:lstStyle/>
        <a:p>
          <a:pPr indent="457200" algn="r" rtl="1"/>
          <a:r>
            <a:rPr lang="ar-DZ" sz="2400" b="1" i="0" dirty="0" smtClean="0">
              <a:latin typeface="AlSharkTitle" panose="020B0800040000020004" pitchFamily="34" charset="-78"/>
              <a:cs typeface="AlSharkTitle" panose="020B0800040000020004" pitchFamily="34" charset="-78"/>
            </a:rPr>
            <a:t>وعليه فإن مجال تدخل الغرفة الخامسة يغطي قطاعات النشاط المتعلقة بالزراعة والموارد المائية والبيئة والغابات وكذلك الصيد البحري والموارد السمكية.</a:t>
          </a:r>
          <a:endParaRPr lang="ar-DZ" sz="2400" b="1" i="0" dirty="0">
            <a:latin typeface="AlSharkTitle" panose="020B0800040000020004" pitchFamily="34" charset="-78"/>
            <a:cs typeface="AlSharkTitle" panose="020B0800040000020004" pitchFamily="34" charset="-78"/>
          </a:endParaRPr>
        </a:p>
      </dgm:t>
    </dgm:pt>
    <dgm:pt modelId="{6D0030B4-C2CC-42BA-A6ED-9A99F69A63A7}" type="parTrans" cxnId="{743FD4F6-A033-4C3E-B08F-FBDC05993D23}">
      <dgm:prSet/>
      <dgm:spPr/>
      <dgm:t>
        <a:bodyPr/>
        <a:lstStyle/>
        <a:p>
          <a:endParaRPr lang="fr-FR"/>
        </a:p>
      </dgm:t>
    </dgm:pt>
    <dgm:pt modelId="{5718BDC0-7207-4273-AB5D-B107171A6392}" type="sibTrans" cxnId="{743FD4F6-A033-4C3E-B08F-FBDC05993D23}">
      <dgm:prSet/>
      <dgm:spPr/>
      <dgm:t>
        <a:bodyPr/>
        <a:lstStyle/>
        <a:p>
          <a:endParaRPr lang="fr-FR"/>
        </a:p>
      </dgm:t>
    </dgm:pt>
    <dgm:pt modelId="{426A42ED-5406-454C-8075-E259AD0BBC1C}">
      <dgm:prSet custT="1"/>
      <dgm:spPr/>
      <dgm:t>
        <a:bodyPr/>
        <a:lstStyle/>
        <a:p>
          <a:pPr indent="457200" algn="r" rtl="1"/>
          <a:r>
            <a:rPr lang="ar-DZ" sz="2400" b="1" i="0" dirty="0" smtClean="0">
              <a:latin typeface="AlSharkTitle" panose="020B0800040000020004" pitchFamily="34" charset="-78"/>
              <a:cs typeface="AlSharkTitle" panose="020B0800040000020004" pitchFamily="34" charset="-78"/>
            </a:rPr>
            <a:t>تغطي القطاعات المذكورة مجالا واسعا جدا من النشاط يتكون من عدد هام من المؤسسات والهيئات والشركات العمومية التي تسير ميزانيات معتبرة وتحقق أرقام أعمال كبيرة.</a:t>
          </a:r>
          <a:endParaRPr lang="ar-DZ" sz="2400" b="1" i="0" dirty="0">
            <a:latin typeface="AlSharkTitle" panose="020B0800040000020004" pitchFamily="34" charset="-78"/>
            <a:cs typeface="AlSharkTitle" panose="020B0800040000020004" pitchFamily="34" charset="-78"/>
          </a:endParaRPr>
        </a:p>
      </dgm:t>
    </dgm:pt>
    <dgm:pt modelId="{94386C18-B5F1-44AC-975F-DD49E28F61EF}" type="parTrans" cxnId="{7B5A6D1C-4765-421F-90A9-228177375550}">
      <dgm:prSet/>
      <dgm:spPr/>
      <dgm:t>
        <a:bodyPr/>
        <a:lstStyle/>
        <a:p>
          <a:endParaRPr lang="fr-FR"/>
        </a:p>
      </dgm:t>
    </dgm:pt>
    <dgm:pt modelId="{957CF153-A5D2-41A2-B715-CA2D4892F2D4}" type="sibTrans" cxnId="{7B5A6D1C-4765-421F-90A9-228177375550}">
      <dgm:prSet/>
      <dgm:spPr/>
      <dgm:t>
        <a:bodyPr/>
        <a:lstStyle/>
        <a:p>
          <a:endParaRPr lang="fr-FR"/>
        </a:p>
      </dgm:t>
    </dgm:pt>
    <dgm:pt modelId="{1336CC98-60C8-42B9-A43F-64BD6835265E}">
      <dgm:prSet custT="1"/>
      <dgm:spPr/>
      <dgm:t>
        <a:bodyPr/>
        <a:lstStyle/>
        <a:p>
          <a:pPr indent="457200" algn="r" rtl="1"/>
          <a:r>
            <a:rPr lang="ar-DZ" sz="2400" b="1" i="0" dirty="0" smtClean="0">
              <a:latin typeface="AlSharkTitle" panose="020B0800040000020004" pitchFamily="34" charset="-78"/>
              <a:cs typeface="AlSharkTitle" panose="020B0800040000020004" pitchFamily="34" charset="-78"/>
            </a:rPr>
            <a:t>وفي هذا الصدد يصل عدد المؤسسات ذات الطابع الإداري إلى 47 مؤسسة بحيث تتولى الغرفة من خلال برنامج نشاط الرقابة السنوي مهامها الرئيسية والمتمثلة في تصفية حسابات التسيير للمحاسبين العموميين وتقييم نوعية التسيير للآمرين بالصرف. وتدخل أيضا هيئات أخرى في نطاق تدخل الغرفة في شكل مؤسسات ذات طابع صناعي وتجاري ومؤسسات ذات طابع علمي وتقني وعددها تسع (9) مؤسسات.</a:t>
          </a:r>
          <a:endParaRPr lang="ar-DZ" sz="2400" b="1" i="0" dirty="0">
            <a:latin typeface="AlSharkTitle" panose="020B0800040000020004" pitchFamily="34" charset="-78"/>
            <a:cs typeface="AlSharkTitle" panose="020B0800040000020004" pitchFamily="34" charset="-78"/>
          </a:endParaRPr>
        </a:p>
      </dgm:t>
    </dgm:pt>
    <dgm:pt modelId="{FDB2C34A-5D73-4B30-9D5E-AD2702BDD747}" type="parTrans" cxnId="{544F095E-61AC-40B6-A328-BCEFCE445D66}">
      <dgm:prSet/>
      <dgm:spPr/>
      <dgm:t>
        <a:bodyPr/>
        <a:lstStyle/>
        <a:p>
          <a:endParaRPr lang="fr-FR"/>
        </a:p>
      </dgm:t>
    </dgm:pt>
    <dgm:pt modelId="{759E8E16-7D44-4273-B376-660FE3B7834C}" type="sibTrans" cxnId="{544F095E-61AC-40B6-A328-BCEFCE445D66}">
      <dgm:prSet/>
      <dgm:spPr/>
      <dgm:t>
        <a:bodyPr/>
        <a:lstStyle/>
        <a:p>
          <a:endParaRPr lang="fr-FR"/>
        </a:p>
      </dgm:t>
    </dgm:pt>
    <dgm:pt modelId="{EC5AB08D-95E6-4C4A-ABE8-845F06BD7573}">
      <dgm:prSet custT="1"/>
      <dgm:spPr/>
      <dgm:t>
        <a:bodyPr/>
        <a:lstStyle/>
        <a:p>
          <a:pPr indent="457200" algn="r" rtl="1"/>
          <a:r>
            <a:rPr lang="ar-DZ" sz="2400" b="1" i="0" dirty="0" smtClean="0">
              <a:latin typeface="AlSharkTitle" panose="020B0800040000020004" pitchFamily="34" charset="-78"/>
              <a:cs typeface="AlSharkTitle" panose="020B0800040000020004" pitchFamily="34" charset="-78"/>
            </a:rPr>
            <a:t>وعلاوة على ذلك تنجز الغرفة الخامسة تقييما للمؤسسات العمومية الاقتصادية من حيث الاقتصاد والكفاءة والفعالية وذلك وفقا لأحكام المادة 8 من الأمر رقم 95-20 المؤرخ في 17 </a:t>
          </a:r>
          <a:r>
            <a:rPr lang="ar-DZ" sz="2400" b="1" i="0" dirty="0" err="1" smtClean="0">
              <a:latin typeface="AlSharkTitle" panose="020B0800040000020004" pitchFamily="34" charset="-78"/>
              <a:cs typeface="AlSharkTitle" panose="020B0800040000020004" pitchFamily="34" charset="-78"/>
            </a:rPr>
            <a:t>جويلية</a:t>
          </a:r>
          <a:r>
            <a:rPr lang="ar-DZ" sz="2400" b="1" i="0" dirty="0" smtClean="0">
              <a:latin typeface="AlSharkTitle" panose="020B0800040000020004" pitchFamily="34" charset="-78"/>
              <a:cs typeface="AlSharkTitle" panose="020B0800040000020004" pitchFamily="34" charset="-78"/>
            </a:rPr>
            <a:t> 1995 المعدل والمتمم والتي يتجاوز عددها 50 مؤسسة.</a:t>
          </a:r>
          <a:endParaRPr lang="ar-DZ" sz="2400" b="1" i="0" dirty="0">
            <a:latin typeface="AlSharkTitle" panose="020B0800040000020004" pitchFamily="34" charset="-78"/>
            <a:cs typeface="AlSharkTitle" panose="020B0800040000020004" pitchFamily="34" charset="-78"/>
          </a:endParaRPr>
        </a:p>
      </dgm:t>
    </dgm:pt>
    <dgm:pt modelId="{61A25EC1-422B-4075-AE10-70F9067D9631}" type="parTrans" cxnId="{2E30B41E-57BF-4F34-B7B1-DBFD1532BA3D}">
      <dgm:prSet/>
      <dgm:spPr/>
      <dgm:t>
        <a:bodyPr/>
        <a:lstStyle/>
        <a:p>
          <a:endParaRPr lang="fr-FR"/>
        </a:p>
      </dgm:t>
    </dgm:pt>
    <dgm:pt modelId="{FED74F2B-4163-474D-93FA-242747F32524}" type="sibTrans" cxnId="{2E30B41E-57BF-4F34-B7B1-DBFD1532BA3D}">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1" custScaleX="95700" custScaleY="55533" custLinFactNeighborX="3440" custLinFactNeighborY="-1650">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1" custScaleY="94690" custLinFactNeighborX="-3477" custLinFactNeighborY="-38386">
        <dgm:presLayoutVars>
          <dgm:bulletEnabled val="1"/>
        </dgm:presLayoutVars>
      </dgm:prSet>
      <dgm:spPr/>
      <dgm:t>
        <a:bodyPr/>
        <a:lstStyle/>
        <a:p>
          <a:endParaRPr lang="fr-FR"/>
        </a:p>
      </dgm:t>
    </dgm:pt>
  </dgm:ptLst>
  <dgm:cxnLst>
    <dgm:cxn modelId="{490AFD16-9F58-4885-B7CA-C0B720E7275E}" srcId="{442DB92B-4695-42D1-A20D-4A2444B4B800}" destId="{DC5D2379-BC8D-4FF0-9E67-854A880A46F3}" srcOrd="1" destOrd="0" parTransId="{1B4C1BC7-8125-45D4-A37F-9A7A0F687253}" sibTransId="{DCD534B8-5EA8-4E1F-B2DB-4E4FCCAA4583}"/>
    <dgm:cxn modelId="{12ECF0DD-BD7B-4FD4-AFA6-3D0FAC6925D2}" srcId="{442DB92B-4695-42D1-A20D-4A2444B4B800}" destId="{EA399EB0-79A4-4C56-8713-0C5026D6865C}" srcOrd="0" destOrd="0" parTransId="{EFFB38FE-628E-4CFE-AC22-9EF7529D3749}" sibTransId="{46BCE294-8133-4E5C-8A1D-A0701D65779A}"/>
    <dgm:cxn modelId="{2E30B41E-57BF-4F34-B7B1-DBFD1532BA3D}" srcId="{442DB92B-4695-42D1-A20D-4A2444B4B800}" destId="{EC5AB08D-95E6-4C4A-ABE8-845F06BD7573}" srcOrd="5" destOrd="0" parTransId="{61A25EC1-422B-4075-AE10-70F9067D9631}" sibTransId="{FED74F2B-4163-474D-93FA-242747F32524}"/>
    <dgm:cxn modelId="{DCAD5E0D-BC4D-48A1-A55B-8A3B0602FFA1}" type="presOf" srcId="{DC5D2379-BC8D-4FF0-9E67-854A880A46F3}" destId="{4A53B404-D2AB-4845-B260-EDCDB8C0D6A2}" srcOrd="0" destOrd="1" presId="urn:microsoft.com/office/officeart/2005/8/layout/vList2"/>
    <dgm:cxn modelId="{1ABCD63E-DB34-4453-B767-8B896478C2F9}" type="presOf" srcId="{1336CC98-60C8-42B9-A43F-64BD6835265E}" destId="{4A53B404-D2AB-4845-B260-EDCDB8C0D6A2}" srcOrd="0" destOrd="4" presId="urn:microsoft.com/office/officeart/2005/8/layout/vList2"/>
    <dgm:cxn modelId="{743FD4F6-A033-4C3E-B08F-FBDC05993D23}" srcId="{442DB92B-4695-42D1-A20D-4A2444B4B800}" destId="{7783166D-E63F-4824-BEFB-9AF204085A90}" srcOrd="2" destOrd="0" parTransId="{6D0030B4-C2CC-42BA-A6ED-9A99F69A63A7}" sibTransId="{5718BDC0-7207-4273-AB5D-B107171A6392}"/>
    <dgm:cxn modelId="{397175FE-934A-4B60-8359-2BE6641821B5}" type="presOf" srcId="{442DB92B-4695-42D1-A20D-4A2444B4B800}" destId="{14060993-D84B-4801-9EDD-BE1E092BCC8F}" srcOrd="0" destOrd="0" presId="urn:microsoft.com/office/officeart/2005/8/layout/vList2"/>
    <dgm:cxn modelId="{C0E64653-C61F-4C44-948F-12FD1CEAC384}" type="presOf" srcId="{7783166D-E63F-4824-BEFB-9AF204085A90}" destId="{4A53B404-D2AB-4845-B260-EDCDB8C0D6A2}" srcOrd="0" destOrd="2" presId="urn:microsoft.com/office/officeart/2005/8/layout/vList2"/>
    <dgm:cxn modelId="{7B5A6D1C-4765-421F-90A9-228177375550}" srcId="{442DB92B-4695-42D1-A20D-4A2444B4B800}" destId="{426A42ED-5406-454C-8075-E259AD0BBC1C}" srcOrd="3" destOrd="0" parTransId="{94386C18-B5F1-44AC-975F-DD49E28F61EF}" sibTransId="{957CF153-A5D2-41A2-B715-CA2D4892F2D4}"/>
    <dgm:cxn modelId="{D7CB5557-560D-4600-AAA8-3B74049E78AF}" type="presOf" srcId="{EA399EB0-79A4-4C56-8713-0C5026D6865C}" destId="{4A53B404-D2AB-4845-B260-EDCDB8C0D6A2}" srcOrd="0" destOrd="0" presId="urn:microsoft.com/office/officeart/2005/8/layout/vList2"/>
    <dgm:cxn modelId="{544F095E-61AC-40B6-A328-BCEFCE445D66}" srcId="{442DB92B-4695-42D1-A20D-4A2444B4B800}" destId="{1336CC98-60C8-42B9-A43F-64BD6835265E}" srcOrd="4" destOrd="0" parTransId="{FDB2C34A-5D73-4B30-9D5E-AD2702BDD747}" sibTransId="{759E8E16-7D44-4273-B376-660FE3B7834C}"/>
    <dgm:cxn modelId="{071CCD5A-34C8-4408-8715-C410E6180E99}" type="presOf" srcId="{EC5AB08D-95E6-4C4A-ABE8-845F06BD7573}" destId="{4A53B404-D2AB-4845-B260-EDCDB8C0D6A2}" srcOrd="0" destOrd="5" presId="urn:microsoft.com/office/officeart/2005/8/layout/vList2"/>
    <dgm:cxn modelId="{0740C2B5-8E40-40DE-B3CC-8B7DCF114BA6}" type="presOf" srcId="{426A42ED-5406-454C-8075-E259AD0BBC1C}" destId="{4A53B404-D2AB-4845-B260-EDCDB8C0D6A2}" srcOrd="0" destOrd="3" presId="urn:microsoft.com/office/officeart/2005/8/layout/vList2"/>
    <dgm:cxn modelId="{6C8C81E5-A8BA-44BE-91FF-E3BE02BA3D08}" srcId="{B6BDB73A-072D-4AC1-ABFB-8DB3D93D6188}" destId="{442DB92B-4695-42D1-A20D-4A2444B4B800}" srcOrd="0" destOrd="0" parTransId="{CAAC18A3-F61C-42D1-9DA3-1FF3059E99D3}" sibTransId="{CFA5EAD7-0DC1-46BE-B278-4D89665F2245}"/>
    <dgm:cxn modelId="{6A8D2051-3E70-4EA5-BB95-3FEA4441B5F2}" type="presOf" srcId="{B6BDB73A-072D-4AC1-ABFB-8DB3D93D6188}" destId="{2D3A7F82-65D5-43AC-A069-F19ABB5553DF}" srcOrd="0" destOrd="0" presId="urn:microsoft.com/office/officeart/2005/8/layout/vList2"/>
    <dgm:cxn modelId="{8CB6733B-D866-4DE2-9E60-53B68DAD2C75}" type="presParOf" srcId="{2D3A7F82-65D5-43AC-A069-F19ABB5553DF}" destId="{14060993-D84B-4801-9EDD-BE1E092BCC8F}" srcOrd="0" destOrd="0" presId="urn:microsoft.com/office/officeart/2005/8/layout/vList2"/>
    <dgm:cxn modelId="{9759DE99-EA41-46BB-9A48-266EEF302181}" type="presParOf" srcId="{2D3A7F82-65D5-43AC-A069-F19ABB5553DF}" destId="{4A53B404-D2AB-4845-B260-EDCDB8C0D6A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BCF3493C-5350-499C-91B4-AB8F52BD0839}">
      <dgm:prSet custT="1"/>
      <dgm:spPr/>
      <dgm:t>
        <a:bodyPr/>
        <a:lstStyle/>
        <a:p>
          <a:r>
            <a:rPr lang="ar-DZ" sz="2400" b="1" i="0" dirty="0" smtClean="0">
              <a:latin typeface="AlSharkTitle" panose="020B0800040000020004" pitchFamily="34" charset="-78"/>
              <a:cs typeface="AlSharkTitle" panose="020B0800040000020004" pitchFamily="34" charset="-78"/>
            </a:rPr>
            <a:t>تجسدت الغرفة الخامسة فعليا عام 1996 تطبيقا لأحكام المرسوم الرئاسي رقم 95-377 المؤرخ في 20 نوفمبر 1995 </a:t>
          </a:r>
          <a:r>
            <a:rPr lang="ar-DZ" sz="2400" b="1" i="0" dirty="0" err="1" smtClean="0">
              <a:latin typeface="AlSharkTitle" panose="020B0800040000020004" pitchFamily="34" charset="-78"/>
              <a:cs typeface="AlSharkTitle" panose="020B0800040000020004" pitchFamily="34" charset="-78"/>
            </a:rPr>
            <a:t>االذي</a:t>
          </a:r>
          <a:r>
            <a:rPr lang="ar-DZ" sz="2400" b="1" i="0" dirty="0" smtClean="0">
              <a:latin typeface="AlSharkTitle" panose="020B0800040000020004" pitchFamily="34" charset="-78"/>
              <a:cs typeface="AlSharkTitle" panose="020B0800040000020004" pitchFamily="34" charset="-78"/>
            </a:rPr>
            <a:t> يحدد النظام الداخلي لمجلس المحاسبة.</a:t>
          </a:r>
          <a:endParaRPr lang="ar-DZ" sz="2400" b="1" dirty="0">
            <a:latin typeface="AlSharkTitle" panose="020B0800040000020004" pitchFamily="34" charset="-78"/>
            <a:cs typeface="AlSharkTitle" panose="020B0800040000020004" pitchFamily="34" charset="-78"/>
          </a:endParaRPr>
        </a:p>
      </dgm:t>
    </dgm:pt>
    <dgm:pt modelId="{8E1EB521-8EB3-40CA-AE82-A75B509A4495}" type="parTrans" cxnId="{DFE59D36-458D-439A-B917-E362E9AC2306}">
      <dgm:prSet/>
      <dgm:spPr/>
      <dgm:t>
        <a:bodyPr/>
        <a:lstStyle/>
        <a:p>
          <a:endParaRPr lang="fr-FR"/>
        </a:p>
      </dgm:t>
    </dgm:pt>
    <dgm:pt modelId="{EFD665DE-2A32-439D-A37B-E4EEF613E345}" type="sibTrans" cxnId="{DFE59D36-458D-439A-B917-E362E9AC2306}">
      <dgm:prSet/>
      <dgm:spPr/>
      <dgm:t>
        <a:bodyPr/>
        <a:lstStyle/>
        <a:p>
          <a:endParaRPr lang="fr-FR"/>
        </a:p>
      </dgm:t>
    </dgm:pt>
    <dgm:pt modelId="{C7AD5712-CF42-4D66-AC4C-D5D4EBCFCEAC}">
      <dgm:prSet custT="1"/>
      <dgm:spPr/>
      <dgm:t>
        <a:bodyPr/>
        <a:lstStyle/>
        <a:p>
          <a:r>
            <a:rPr lang="ar-DZ" sz="2400" b="1" i="0" dirty="0" smtClean="0">
              <a:latin typeface="AlSharkTitle" panose="020B0800040000020004" pitchFamily="34" charset="-78"/>
              <a:cs typeface="AlSharkTitle" panose="020B0800040000020004" pitchFamily="34" charset="-78"/>
            </a:rPr>
            <a:t>قامت الغرفة تدريجيا بإعداد وتطوير أدوات التدخل الخاصة بها مدفوعة بالرغبة في ممارسة رقابة مفيدة تولد قيمة مضافة تعود بالفائدة على مسيري الهيئات الخاضعة للرقابة والتي من شأن نتائجها واستنتاجاتها أن تسهم في تحسين الشروط العامة لتسيير الأموال العمومية وكذا شروط تسيير المرافق العمومية المرتبطة مباشرة بالظروف المعيشية للمواطن</a:t>
          </a:r>
          <a:r>
            <a:rPr lang="ar-DZ" sz="2400" b="0" i="0" dirty="0" smtClean="0">
              <a:latin typeface="AlSharkTitle" panose="020B0800040000020004" pitchFamily="34" charset="-78"/>
              <a:cs typeface="AlSharkTitle" panose="020B0800040000020004" pitchFamily="34" charset="-78"/>
            </a:rPr>
            <a:t>.</a:t>
          </a:r>
          <a:endParaRPr lang="ar-DZ" sz="2400" b="0" i="0" dirty="0">
            <a:latin typeface="AlSharkTitle" panose="020B0800040000020004" pitchFamily="34" charset="-78"/>
            <a:cs typeface="AlSharkTitle" panose="020B0800040000020004" pitchFamily="34" charset="-78"/>
          </a:endParaRPr>
        </a:p>
      </dgm:t>
    </dgm:pt>
    <dgm:pt modelId="{BAF54958-699E-4B11-B3AE-3CAB9249E66E}" type="parTrans" cxnId="{4191DCD5-4F5C-4620-A524-C1D46AF07283}">
      <dgm:prSet/>
      <dgm:spPr/>
      <dgm:t>
        <a:bodyPr/>
        <a:lstStyle/>
        <a:p>
          <a:endParaRPr lang="fr-FR"/>
        </a:p>
      </dgm:t>
    </dgm:pt>
    <dgm:pt modelId="{A506EFE2-2DD1-4BA6-A1B2-DEB9548E3859}" type="sibTrans" cxnId="{4191DCD5-4F5C-4620-A524-C1D46AF07283}">
      <dgm:prSet/>
      <dgm:spPr/>
      <dgm:t>
        <a:bodyPr/>
        <a:lstStyle/>
        <a:p>
          <a:endParaRPr lang="fr-FR"/>
        </a:p>
      </dgm:t>
    </dgm:pt>
    <dgm:pt modelId="{82A1D026-8074-466A-8D2E-BD049D97BC0B}">
      <dgm:prSet custT="1"/>
      <dgm:spPr/>
      <dgm:t>
        <a:bodyPr/>
        <a:lstStyle/>
        <a:p>
          <a:r>
            <a:rPr lang="ar-DZ" sz="2400" b="1" i="0" dirty="0" smtClean="0">
              <a:latin typeface="AlSharkTitle" panose="020B0800040000020004" pitchFamily="34" charset="-78"/>
              <a:cs typeface="AlSharkTitle" panose="020B0800040000020004" pitchFamily="34" charset="-78"/>
            </a:rPr>
            <a:t>وبالرغم من قلة عدد الموظفين على مستوى الغرفة  فهي تسعى جاهدة إلى بذل جهد معتبر من أجل ممارسة </a:t>
          </a:r>
          <a:r>
            <a:rPr lang="ar-DZ" sz="2400" b="1" i="0" dirty="0" err="1" smtClean="0">
              <a:latin typeface="AlSharkTitle" panose="020B0800040000020004" pitchFamily="34" charset="-78"/>
              <a:cs typeface="AlSharkTitle" panose="020B0800040000020004" pitchFamily="34" charset="-78"/>
            </a:rPr>
            <a:t>رقابات</a:t>
          </a:r>
          <a:r>
            <a:rPr lang="ar-DZ" sz="2400" b="1" i="0" dirty="0" smtClean="0">
              <a:latin typeface="AlSharkTitle" panose="020B0800040000020004" pitchFamily="34" charset="-78"/>
              <a:cs typeface="AlSharkTitle" panose="020B0800040000020004" pitchFamily="34" charset="-78"/>
            </a:rPr>
            <a:t> ذات جودة وتحقيق نتائج ملحوظة. وقد مكنها ذلك من المساهمة سنويا في إعداد التقرير السنوي لمجلس المحاسبة عن طريق مذكرات إدراج نوعية مرفقة بتوصيات وجيهة تجاه السلطات العمومية من أجل ضمان حسن صياغة وتنفيذ السياسات العمومية</a:t>
          </a:r>
          <a:r>
            <a:rPr lang="ar-DZ" sz="2000" b="1" i="0" dirty="0" smtClean="0"/>
            <a:t>.</a:t>
          </a:r>
          <a:endParaRPr lang="ar-DZ" sz="2000" b="1" i="0" dirty="0"/>
        </a:p>
      </dgm:t>
    </dgm:pt>
    <dgm:pt modelId="{AD9006B6-A079-477F-82DE-5AA267652968}" type="parTrans" cxnId="{57681FF8-17EB-4BCF-A51C-F4D200E6DA3C}">
      <dgm:prSet/>
      <dgm:spPr/>
      <dgm:t>
        <a:bodyPr/>
        <a:lstStyle/>
        <a:p>
          <a:endParaRPr lang="fr-FR"/>
        </a:p>
      </dgm:t>
    </dgm:pt>
    <dgm:pt modelId="{90AC7F94-3183-4CE6-820E-C65564D04574}" type="sibTrans" cxnId="{57681FF8-17EB-4BCF-A51C-F4D200E6DA3C}">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3"/>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3"/>
      <dgm:spPr/>
    </dgm:pt>
    <dgm:pt modelId="{0B71132A-5CE6-4C40-9C98-F61E30BE5615}" type="pres">
      <dgm:prSet presAssocID="{0399DFC7-2BA9-46E3-88D9-D97B279F9C37}" presName="dstNode" presStyleLbl="node1" presStyleIdx="0" presStyleCnt="3"/>
      <dgm:spPr/>
    </dgm:pt>
    <dgm:pt modelId="{0B81A346-3E60-4121-9F3D-77DE1FDBD3EE}" type="pres">
      <dgm:prSet presAssocID="{BCF3493C-5350-499C-91B4-AB8F52BD0839}" presName="text_1" presStyleLbl="node1" presStyleIdx="0" presStyleCnt="3">
        <dgm:presLayoutVars>
          <dgm:bulletEnabled val="1"/>
        </dgm:presLayoutVars>
      </dgm:prSet>
      <dgm:spPr/>
      <dgm:t>
        <a:bodyPr/>
        <a:lstStyle/>
        <a:p>
          <a:endParaRPr lang="fr-FR"/>
        </a:p>
      </dgm:t>
    </dgm:pt>
    <dgm:pt modelId="{BBD4A68A-C447-45AA-B0C9-3C633C6B8EAA}" type="pres">
      <dgm:prSet presAssocID="{BCF3493C-5350-499C-91B4-AB8F52BD0839}" presName="accent_1" presStyleCnt="0"/>
      <dgm:spPr/>
    </dgm:pt>
    <dgm:pt modelId="{8AF5E822-7B27-47BD-8757-8208A0CA0319}" type="pres">
      <dgm:prSet presAssocID="{BCF3493C-5350-499C-91B4-AB8F52BD0839}" presName="accentRepeatNode" presStyleLbl="solidFgAcc1" presStyleIdx="0" presStyleCnt="3"/>
      <dgm:spPr/>
    </dgm:pt>
    <dgm:pt modelId="{B21B5867-3DB3-4A30-B7C1-CBB56125BBA9}" type="pres">
      <dgm:prSet presAssocID="{C7AD5712-CF42-4D66-AC4C-D5D4EBCFCEAC}" presName="text_2" presStyleLbl="node1" presStyleIdx="1" presStyleCnt="3" custScaleY="154818">
        <dgm:presLayoutVars>
          <dgm:bulletEnabled val="1"/>
        </dgm:presLayoutVars>
      </dgm:prSet>
      <dgm:spPr/>
      <dgm:t>
        <a:bodyPr/>
        <a:lstStyle/>
        <a:p>
          <a:endParaRPr lang="fr-FR"/>
        </a:p>
      </dgm:t>
    </dgm:pt>
    <dgm:pt modelId="{635D8C9E-FE6E-4A2B-B5D3-70FDE7E5AFF1}" type="pres">
      <dgm:prSet presAssocID="{C7AD5712-CF42-4D66-AC4C-D5D4EBCFCEAC}" presName="accent_2" presStyleCnt="0"/>
      <dgm:spPr/>
    </dgm:pt>
    <dgm:pt modelId="{D403800A-5C09-459D-AC0E-1C8AA0BBADFA}" type="pres">
      <dgm:prSet presAssocID="{C7AD5712-CF42-4D66-AC4C-D5D4EBCFCEAC}" presName="accentRepeatNode" presStyleLbl="solidFgAcc1" presStyleIdx="1" presStyleCnt="3"/>
      <dgm:spPr/>
    </dgm:pt>
    <dgm:pt modelId="{C8BC3803-9702-4B3C-807E-B10DA13CD1C4}" type="pres">
      <dgm:prSet presAssocID="{82A1D026-8074-466A-8D2E-BD049D97BC0B}" presName="text_3" presStyleLbl="node1" presStyleIdx="2" presStyleCnt="3" custScaleY="132638" custLinFactNeighborY="12240">
        <dgm:presLayoutVars>
          <dgm:bulletEnabled val="1"/>
        </dgm:presLayoutVars>
      </dgm:prSet>
      <dgm:spPr/>
      <dgm:t>
        <a:bodyPr/>
        <a:lstStyle/>
        <a:p>
          <a:endParaRPr lang="fr-FR"/>
        </a:p>
      </dgm:t>
    </dgm:pt>
    <dgm:pt modelId="{48347CFE-B0A4-4D23-BA32-28214F4C40C0}" type="pres">
      <dgm:prSet presAssocID="{82A1D026-8074-466A-8D2E-BD049D97BC0B}" presName="accent_3" presStyleCnt="0"/>
      <dgm:spPr/>
    </dgm:pt>
    <dgm:pt modelId="{2124FC06-1A95-41A3-AFEF-E637A7BD7426}" type="pres">
      <dgm:prSet presAssocID="{82A1D026-8074-466A-8D2E-BD049D97BC0B}" presName="accentRepeatNode" presStyleLbl="solidFgAcc1" presStyleIdx="2" presStyleCnt="3"/>
      <dgm:spPr/>
    </dgm:pt>
  </dgm:ptLst>
  <dgm:cxnLst>
    <dgm:cxn modelId="{77140F95-9FF0-4F47-A94F-629964C66D7B}" type="presOf" srcId="{0399DFC7-2BA9-46E3-88D9-D97B279F9C37}" destId="{1A0909C6-01DA-4F14-B6DA-D2D21DFF10B5}" srcOrd="0" destOrd="0" presId="urn:microsoft.com/office/officeart/2008/layout/VerticalCurvedList"/>
    <dgm:cxn modelId="{DFE59D36-458D-439A-B917-E362E9AC2306}" srcId="{0399DFC7-2BA9-46E3-88D9-D97B279F9C37}" destId="{BCF3493C-5350-499C-91B4-AB8F52BD0839}" srcOrd="0" destOrd="0" parTransId="{8E1EB521-8EB3-40CA-AE82-A75B509A4495}" sibTransId="{EFD665DE-2A32-439D-A37B-E4EEF613E345}"/>
    <dgm:cxn modelId="{4191DCD5-4F5C-4620-A524-C1D46AF07283}" srcId="{0399DFC7-2BA9-46E3-88D9-D97B279F9C37}" destId="{C7AD5712-CF42-4D66-AC4C-D5D4EBCFCEAC}" srcOrd="1" destOrd="0" parTransId="{BAF54958-699E-4B11-B3AE-3CAB9249E66E}" sibTransId="{A506EFE2-2DD1-4BA6-A1B2-DEB9548E3859}"/>
    <dgm:cxn modelId="{39B3D747-B2E8-43B5-BD2A-080592398131}" type="presOf" srcId="{EFD665DE-2A32-439D-A37B-E4EEF613E345}" destId="{2C14DAD8-A97A-442B-8054-5F26C1B704AA}" srcOrd="0" destOrd="0" presId="urn:microsoft.com/office/officeart/2008/layout/VerticalCurvedList"/>
    <dgm:cxn modelId="{361A24C5-154F-4F63-983A-D94F5D987D30}" type="presOf" srcId="{C7AD5712-CF42-4D66-AC4C-D5D4EBCFCEAC}" destId="{B21B5867-3DB3-4A30-B7C1-CBB56125BBA9}" srcOrd="0" destOrd="0" presId="urn:microsoft.com/office/officeart/2008/layout/VerticalCurvedList"/>
    <dgm:cxn modelId="{55C801E5-7CA8-4CD2-A0C0-92F5F94B709A}" type="presOf" srcId="{82A1D026-8074-466A-8D2E-BD049D97BC0B}" destId="{C8BC3803-9702-4B3C-807E-B10DA13CD1C4}" srcOrd="0" destOrd="0" presId="urn:microsoft.com/office/officeart/2008/layout/VerticalCurvedList"/>
    <dgm:cxn modelId="{57681FF8-17EB-4BCF-A51C-F4D200E6DA3C}" srcId="{0399DFC7-2BA9-46E3-88D9-D97B279F9C37}" destId="{82A1D026-8074-466A-8D2E-BD049D97BC0B}" srcOrd="2" destOrd="0" parTransId="{AD9006B6-A079-477F-82DE-5AA267652968}" sibTransId="{90AC7F94-3183-4CE6-820E-C65564D04574}"/>
    <dgm:cxn modelId="{DA30C4A9-4D81-4334-B5C3-0A81F6DCD9E4}" type="presOf" srcId="{BCF3493C-5350-499C-91B4-AB8F52BD0839}" destId="{0B81A346-3E60-4121-9F3D-77DE1FDBD3EE}" srcOrd="0" destOrd="0" presId="urn:microsoft.com/office/officeart/2008/layout/VerticalCurvedList"/>
    <dgm:cxn modelId="{3D2D4CF2-CF08-486A-8838-7F67EA32F0CE}" type="presParOf" srcId="{1A0909C6-01DA-4F14-B6DA-D2D21DFF10B5}" destId="{C413A47F-C194-4BAC-B6C8-2C7BA19ABB08}" srcOrd="0" destOrd="0" presId="urn:microsoft.com/office/officeart/2008/layout/VerticalCurvedList"/>
    <dgm:cxn modelId="{C388C04A-FD44-45F5-A9BB-21D2A1707DD5}" type="presParOf" srcId="{C413A47F-C194-4BAC-B6C8-2C7BA19ABB08}" destId="{A8296E96-1C12-4355-B0E8-53EF2BFA5228}" srcOrd="0" destOrd="0" presId="urn:microsoft.com/office/officeart/2008/layout/VerticalCurvedList"/>
    <dgm:cxn modelId="{E2E97BBC-698B-4538-B452-7479C7DF9DAC}" type="presParOf" srcId="{A8296E96-1C12-4355-B0E8-53EF2BFA5228}" destId="{0124AC4A-FA2A-49CB-A270-B87FEECB2CD7}" srcOrd="0" destOrd="0" presId="urn:microsoft.com/office/officeart/2008/layout/VerticalCurvedList"/>
    <dgm:cxn modelId="{F5BF88A7-8ABF-461D-8F42-107E3788A4FD}" type="presParOf" srcId="{A8296E96-1C12-4355-B0E8-53EF2BFA5228}" destId="{2C14DAD8-A97A-442B-8054-5F26C1B704AA}" srcOrd="1" destOrd="0" presId="urn:microsoft.com/office/officeart/2008/layout/VerticalCurvedList"/>
    <dgm:cxn modelId="{EAB03406-E35A-4F87-A4B3-E0D3CB4ADAC6}" type="presParOf" srcId="{A8296E96-1C12-4355-B0E8-53EF2BFA5228}" destId="{BF4A3BA7-E7DC-4E4A-8350-103E244213D4}" srcOrd="2" destOrd="0" presId="urn:microsoft.com/office/officeart/2008/layout/VerticalCurvedList"/>
    <dgm:cxn modelId="{E0E0B17C-1F71-415E-9C58-9816F76D6478}" type="presParOf" srcId="{A8296E96-1C12-4355-B0E8-53EF2BFA5228}" destId="{0B71132A-5CE6-4C40-9C98-F61E30BE5615}" srcOrd="3" destOrd="0" presId="urn:microsoft.com/office/officeart/2008/layout/VerticalCurvedList"/>
    <dgm:cxn modelId="{F96177DA-1CEA-4734-B90A-405D90DC62E4}" type="presParOf" srcId="{C413A47F-C194-4BAC-B6C8-2C7BA19ABB08}" destId="{0B81A346-3E60-4121-9F3D-77DE1FDBD3EE}" srcOrd="1" destOrd="0" presId="urn:microsoft.com/office/officeart/2008/layout/VerticalCurvedList"/>
    <dgm:cxn modelId="{27A9ECF3-0992-4B00-BA54-347A39C8ED77}" type="presParOf" srcId="{C413A47F-C194-4BAC-B6C8-2C7BA19ABB08}" destId="{BBD4A68A-C447-45AA-B0C9-3C633C6B8EAA}" srcOrd="2" destOrd="0" presId="urn:microsoft.com/office/officeart/2008/layout/VerticalCurvedList"/>
    <dgm:cxn modelId="{31B0936C-C1CE-48F7-AA1A-FD5A726AB9CC}" type="presParOf" srcId="{BBD4A68A-C447-45AA-B0C9-3C633C6B8EAA}" destId="{8AF5E822-7B27-47BD-8757-8208A0CA0319}" srcOrd="0" destOrd="0" presId="urn:microsoft.com/office/officeart/2008/layout/VerticalCurvedList"/>
    <dgm:cxn modelId="{A9F33C70-C1FF-41DD-A1AD-B4B792B3A69B}" type="presParOf" srcId="{C413A47F-C194-4BAC-B6C8-2C7BA19ABB08}" destId="{B21B5867-3DB3-4A30-B7C1-CBB56125BBA9}" srcOrd="3" destOrd="0" presId="urn:microsoft.com/office/officeart/2008/layout/VerticalCurvedList"/>
    <dgm:cxn modelId="{FB50DFC8-8698-4F4D-A742-88173E46EF5E}" type="presParOf" srcId="{C413A47F-C194-4BAC-B6C8-2C7BA19ABB08}" destId="{635D8C9E-FE6E-4A2B-B5D3-70FDE7E5AFF1}" srcOrd="4" destOrd="0" presId="urn:microsoft.com/office/officeart/2008/layout/VerticalCurvedList"/>
    <dgm:cxn modelId="{9D993F63-CA09-4AD3-99F3-F8D867EDB733}" type="presParOf" srcId="{635D8C9E-FE6E-4A2B-B5D3-70FDE7E5AFF1}" destId="{D403800A-5C09-459D-AC0E-1C8AA0BBADFA}" srcOrd="0" destOrd="0" presId="urn:microsoft.com/office/officeart/2008/layout/VerticalCurvedList"/>
    <dgm:cxn modelId="{CEE709B9-8ADB-40AA-8613-CB8357908B17}" type="presParOf" srcId="{C413A47F-C194-4BAC-B6C8-2C7BA19ABB08}" destId="{C8BC3803-9702-4B3C-807E-B10DA13CD1C4}" srcOrd="5" destOrd="0" presId="urn:microsoft.com/office/officeart/2008/layout/VerticalCurvedList"/>
    <dgm:cxn modelId="{486AD9F0-D5A9-4BD0-85B3-B242265D7BDA}" type="presParOf" srcId="{C413A47F-C194-4BAC-B6C8-2C7BA19ABB08}" destId="{48347CFE-B0A4-4D23-BA32-28214F4C40C0}" srcOrd="6" destOrd="0" presId="urn:microsoft.com/office/officeart/2008/layout/VerticalCurvedList"/>
    <dgm:cxn modelId="{7498ECD3-B37A-439D-8639-2AA48A2F09DA}" type="presParOf" srcId="{48347CFE-B0A4-4D23-BA32-28214F4C40C0}" destId="{2124FC06-1A95-41A3-AFEF-E637A7BD7426}"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BCF3493C-5350-499C-91B4-AB8F52BD0839}">
      <dgm:prSet custT="1"/>
      <dgm:spPr/>
      <dgm:t>
        <a:bodyPr/>
        <a:lstStyle/>
        <a:p>
          <a:r>
            <a:rPr lang="ar-DZ" sz="2400" b="1" i="0" dirty="0" smtClean="0">
              <a:latin typeface="AlSharkTitle" panose="020B0800040000020004" pitchFamily="34" charset="-78"/>
              <a:cs typeface="AlSharkTitle" panose="020B0800040000020004" pitchFamily="34" charset="-78"/>
            </a:rPr>
            <a:t>يحدد مجال تدخل كل غرفة بموجب المادة 10 من المرسوم الرئاسي رقم 95-377 المؤرخ 20 نوفمبر 1995 الذي يحدد النظام الداخلي لمجلس المحاسبة وبموجب القرار المؤرخ في 16 </a:t>
          </a:r>
          <a:r>
            <a:rPr lang="ar-DZ" sz="2400" b="1" i="0" dirty="0" err="1" smtClean="0">
              <a:latin typeface="AlSharkTitle" panose="020B0800040000020004" pitchFamily="34" charset="-78"/>
              <a:cs typeface="AlSharkTitle" panose="020B0800040000020004" pitchFamily="34" charset="-78"/>
            </a:rPr>
            <a:t>جانفي</a:t>
          </a:r>
          <a:r>
            <a:rPr lang="ar-DZ" sz="2400" b="1" i="0" dirty="0" smtClean="0">
              <a:latin typeface="AlSharkTitle" panose="020B0800040000020004" pitchFamily="34" charset="-78"/>
              <a:cs typeface="AlSharkTitle" panose="020B0800040000020004" pitchFamily="34" charset="-78"/>
            </a:rPr>
            <a:t> 1996 الذي يحدد مجالات تدخل غرف المجلس ويضبط انقسامها إلى فروع.</a:t>
          </a:r>
          <a:endParaRPr lang="ar-DZ" sz="2400" b="1" dirty="0">
            <a:latin typeface="AlSharkTitle" panose="020B0800040000020004" pitchFamily="34" charset="-78"/>
            <a:cs typeface="AlSharkTitle" panose="020B0800040000020004" pitchFamily="34" charset="-78"/>
          </a:endParaRPr>
        </a:p>
      </dgm:t>
    </dgm:pt>
    <dgm:pt modelId="{8E1EB521-8EB3-40CA-AE82-A75B509A4495}" type="parTrans" cxnId="{DFE59D36-458D-439A-B917-E362E9AC2306}">
      <dgm:prSet/>
      <dgm:spPr/>
      <dgm:t>
        <a:bodyPr/>
        <a:lstStyle/>
        <a:p>
          <a:endParaRPr lang="fr-FR"/>
        </a:p>
      </dgm:t>
    </dgm:pt>
    <dgm:pt modelId="{EFD665DE-2A32-439D-A37B-E4EEF613E345}" type="sibTrans" cxnId="{DFE59D36-458D-439A-B917-E362E9AC2306}">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1"/>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1"/>
      <dgm:spPr/>
    </dgm:pt>
    <dgm:pt modelId="{0B71132A-5CE6-4C40-9C98-F61E30BE5615}" type="pres">
      <dgm:prSet presAssocID="{0399DFC7-2BA9-46E3-88D9-D97B279F9C37}" presName="dstNode" presStyleLbl="node1" presStyleIdx="0" presStyleCnt="1"/>
      <dgm:spPr/>
    </dgm:pt>
    <dgm:pt modelId="{0B81A346-3E60-4121-9F3D-77DE1FDBD3EE}" type="pres">
      <dgm:prSet presAssocID="{BCF3493C-5350-499C-91B4-AB8F52BD0839}" presName="text_1" presStyleLbl="node1" presStyleIdx="0" presStyleCnt="1">
        <dgm:presLayoutVars>
          <dgm:bulletEnabled val="1"/>
        </dgm:presLayoutVars>
      </dgm:prSet>
      <dgm:spPr/>
      <dgm:t>
        <a:bodyPr/>
        <a:lstStyle/>
        <a:p>
          <a:endParaRPr lang="fr-FR"/>
        </a:p>
      </dgm:t>
    </dgm:pt>
    <dgm:pt modelId="{BBD4A68A-C447-45AA-B0C9-3C633C6B8EAA}" type="pres">
      <dgm:prSet presAssocID="{BCF3493C-5350-499C-91B4-AB8F52BD0839}" presName="accent_1" presStyleCnt="0"/>
      <dgm:spPr/>
    </dgm:pt>
    <dgm:pt modelId="{8AF5E822-7B27-47BD-8757-8208A0CA0319}" type="pres">
      <dgm:prSet presAssocID="{BCF3493C-5350-499C-91B4-AB8F52BD0839}" presName="accentRepeatNode" presStyleLbl="solidFgAcc1" presStyleIdx="0" presStyleCnt="1"/>
      <dgm:spPr/>
    </dgm:pt>
  </dgm:ptLst>
  <dgm:cxnLst>
    <dgm:cxn modelId="{DFE59D36-458D-439A-B917-E362E9AC2306}" srcId="{0399DFC7-2BA9-46E3-88D9-D97B279F9C37}" destId="{BCF3493C-5350-499C-91B4-AB8F52BD0839}" srcOrd="0" destOrd="0" parTransId="{8E1EB521-8EB3-40CA-AE82-A75B509A4495}" sibTransId="{EFD665DE-2A32-439D-A37B-E4EEF613E345}"/>
    <dgm:cxn modelId="{01160321-E64A-4772-BAB7-1DC3EDCFA0FA}" type="presOf" srcId="{BCF3493C-5350-499C-91B4-AB8F52BD0839}" destId="{0B81A346-3E60-4121-9F3D-77DE1FDBD3EE}" srcOrd="0" destOrd="0" presId="urn:microsoft.com/office/officeart/2008/layout/VerticalCurvedList"/>
    <dgm:cxn modelId="{45043C16-FAC7-49A9-ABFC-03B0E46C76AB}" type="presOf" srcId="{0399DFC7-2BA9-46E3-88D9-D97B279F9C37}" destId="{1A0909C6-01DA-4F14-B6DA-D2D21DFF10B5}" srcOrd="0" destOrd="0" presId="urn:microsoft.com/office/officeart/2008/layout/VerticalCurvedList"/>
    <dgm:cxn modelId="{443BF833-2E6E-40F7-8E59-E0DD93EC082E}" type="presOf" srcId="{EFD665DE-2A32-439D-A37B-E4EEF613E345}" destId="{2C14DAD8-A97A-442B-8054-5F26C1B704AA}" srcOrd="0" destOrd="0" presId="urn:microsoft.com/office/officeart/2008/layout/VerticalCurvedList"/>
    <dgm:cxn modelId="{2B1BAA64-EDAC-4700-BC97-6866A7069149}" type="presParOf" srcId="{1A0909C6-01DA-4F14-B6DA-D2D21DFF10B5}" destId="{C413A47F-C194-4BAC-B6C8-2C7BA19ABB08}" srcOrd="0" destOrd="0" presId="urn:microsoft.com/office/officeart/2008/layout/VerticalCurvedList"/>
    <dgm:cxn modelId="{25D450A8-A4E2-4F07-AB9F-D95169CA13BE}" type="presParOf" srcId="{C413A47F-C194-4BAC-B6C8-2C7BA19ABB08}" destId="{A8296E96-1C12-4355-B0E8-53EF2BFA5228}" srcOrd="0" destOrd="0" presId="urn:microsoft.com/office/officeart/2008/layout/VerticalCurvedList"/>
    <dgm:cxn modelId="{EF21F694-9332-4CF0-8EB2-4A4B212D4C89}" type="presParOf" srcId="{A8296E96-1C12-4355-B0E8-53EF2BFA5228}" destId="{0124AC4A-FA2A-49CB-A270-B87FEECB2CD7}" srcOrd="0" destOrd="0" presId="urn:microsoft.com/office/officeart/2008/layout/VerticalCurvedList"/>
    <dgm:cxn modelId="{40CCC0F5-6005-49DF-ADBD-E3AC3714A804}" type="presParOf" srcId="{A8296E96-1C12-4355-B0E8-53EF2BFA5228}" destId="{2C14DAD8-A97A-442B-8054-5F26C1B704AA}" srcOrd="1" destOrd="0" presId="urn:microsoft.com/office/officeart/2008/layout/VerticalCurvedList"/>
    <dgm:cxn modelId="{84A4AC5F-D187-424D-A37C-002B33132264}" type="presParOf" srcId="{A8296E96-1C12-4355-B0E8-53EF2BFA5228}" destId="{BF4A3BA7-E7DC-4E4A-8350-103E244213D4}" srcOrd="2" destOrd="0" presId="urn:microsoft.com/office/officeart/2008/layout/VerticalCurvedList"/>
    <dgm:cxn modelId="{449C1DD9-7A26-458F-AAD7-02C75F94CA7E}" type="presParOf" srcId="{A8296E96-1C12-4355-B0E8-53EF2BFA5228}" destId="{0B71132A-5CE6-4C40-9C98-F61E30BE5615}" srcOrd="3" destOrd="0" presId="urn:microsoft.com/office/officeart/2008/layout/VerticalCurvedList"/>
    <dgm:cxn modelId="{F8426B9B-C273-43AC-9DEC-5B01A4A974C4}" type="presParOf" srcId="{C413A47F-C194-4BAC-B6C8-2C7BA19ABB08}" destId="{0B81A346-3E60-4121-9F3D-77DE1FDBD3EE}" srcOrd="1" destOrd="0" presId="urn:microsoft.com/office/officeart/2008/layout/VerticalCurvedList"/>
    <dgm:cxn modelId="{414A8B93-59A0-485B-BB3B-78D065CCC0FC}" type="presParOf" srcId="{C413A47F-C194-4BAC-B6C8-2C7BA19ABB08}" destId="{BBD4A68A-C447-45AA-B0C9-3C633C6B8EAA}" srcOrd="2" destOrd="0" presId="urn:microsoft.com/office/officeart/2008/layout/VerticalCurvedList"/>
    <dgm:cxn modelId="{357D38B5-0B5B-4926-AE69-67065D8F13E3}" type="presParOf" srcId="{BBD4A68A-C447-45AA-B0C9-3C633C6B8EAA}" destId="{8AF5E822-7B27-47BD-8757-8208A0CA031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الموارد البشرية</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AB8C970B-4362-4654-8F66-B91C263C2E16}">
      <dgm:prSet phldrT="[Texte]"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ولتحقيق جميع هذه الامتيازات تزود الغرفة في نهاية سنة 2014 بطاقم مشكل من 16 شخصا يتألفون من 8 قضاة و4 مدققين ماليين و 4 إداريين كما يلي:</a:t>
          </a:r>
          <a:endParaRPr lang="fr-FR" sz="2000" b="1" dirty="0">
            <a:latin typeface="AlSharkTitle" panose="020B0800040000020004" pitchFamily="34" charset="-78"/>
            <a:cs typeface="AlSharkTitle" panose="020B0800040000020004" pitchFamily="34" charset="-78"/>
          </a:endParaRPr>
        </a:p>
      </dgm:t>
    </dgm:pt>
    <dgm:pt modelId="{418B7685-B205-4563-A07B-684927DA9075}" type="parTrans" cxnId="{1F107753-F0E5-4815-9C99-023774B7637D}">
      <dgm:prSet/>
      <dgm:spPr/>
      <dgm:t>
        <a:bodyPr/>
        <a:lstStyle/>
        <a:p>
          <a:endParaRPr lang="fr-FR"/>
        </a:p>
      </dgm:t>
    </dgm:pt>
    <dgm:pt modelId="{29380082-DB5E-48FC-9581-62D1D2D25C52}" type="sibTrans" cxnId="{1F107753-F0E5-4815-9C99-023774B7637D}">
      <dgm:prSet/>
      <dgm:spPr/>
      <dgm:t>
        <a:bodyPr/>
        <a:lstStyle/>
        <a:p>
          <a:endParaRPr lang="fr-FR"/>
        </a:p>
      </dgm:t>
    </dgm:pt>
    <dgm:pt modelId="{33E51772-EFF9-40C9-938D-F0732FBDEAA4}">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 </a:t>
          </a:r>
          <a:r>
            <a:rPr lang="ar-DZ" sz="2000" b="1" i="0" dirty="0" smtClean="0">
              <a:latin typeface="AlSharkTitle" panose="020B0800040000020004" pitchFamily="34" charset="-78"/>
              <a:cs typeface="AlSharkTitle" panose="020B0800040000020004" pitchFamily="34" charset="-78"/>
            </a:rPr>
            <a:t>(1) رئيس غرفة (1) خبير محاسب حاصل على شهادة الطور الثالث الجامعي من جامعة باريس </a:t>
          </a:r>
          <a:r>
            <a:rPr lang="ar-DZ" sz="2000" b="1" i="0" dirty="0" err="1" smtClean="0">
              <a:latin typeface="AlSharkTitle" panose="020B0800040000020004" pitchFamily="34" charset="-78"/>
              <a:cs typeface="AlSharkTitle" panose="020B0800040000020004" pitchFamily="34" charset="-78"/>
            </a:rPr>
            <a:t>دوفين</a:t>
          </a:r>
          <a:r>
            <a:rPr lang="ar-DZ" sz="2000" b="1" i="0" dirty="0" smtClean="0">
              <a:latin typeface="AlSharkTitle" panose="020B0800040000020004" pitchFamily="34" charset="-78"/>
              <a:cs typeface="AlSharkTitle" panose="020B0800040000020004" pitchFamily="34" charset="-78"/>
            </a:rPr>
            <a:t>.</a:t>
          </a:r>
          <a:endParaRPr lang="ar-DZ" sz="2000" b="1" i="0" dirty="0">
            <a:latin typeface="AlSharkTitle" panose="020B0800040000020004" pitchFamily="34" charset="-78"/>
            <a:cs typeface="AlSharkTitle" panose="020B0800040000020004" pitchFamily="34" charset="-78"/>
          </a:endParaRPr>
        </a:p>
      </dgm:t>
    </dgm:pt>
    <dgm:pt modelId="{E8AAF247-6065-4DB4-B2EC-30A285A460D0}" type="parTrans" cxnId="{BACA96FA-BB0B-4797-9214-7CB5EDD10D8C}">
      <dgm:prSet/>
      <dgm:spPr/>
      <dgm:t>
        <a:bodyPr/>
        <a:lstStyle/>
        <a:p>
          <a:endParaRPr lang="fr-FR"/>
        </a:p>
      </dgm:t>
    </dgm:pt>
    <dgm:pt modelId="{A1250AA5-65CD-429C-B707-51B9D495A07F}" type="sibTrans" cxnId="{BACA96FA-BB0B-4797-9214-7CB5EDD10D8C}">
      <dgm:prSet/>
      <dgm:spPr/>
      <dgm:t>
        <a:bodyPr/>
        <a:lstStyle/>
        <a:p>
          <a:endParaRPr lang="fr-FR"/>
        </a:p>
      </dgm:t>
    </dgm:pt>
    <dgm:pt modelId="{6A636F3B-C2D4-44F6-895E-A43397531048}">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a:t>
          </a:r>
          <a:r>
            <a:rPr lang="ar-DZ" sz="2000" b="1" i="0" dirty="0" smtClean="0">
              <a:latin typeface="AlSharkTitle" panose="020B0800040000020004" pitchFamily="34" charset="-78"/>
              <a:cs typeface="AlSharkTitle" panose="020B0800040000020004" pitchFamily="34" charset="-78"/>
            </a:rPr>
            <a:t>1) رئيس فرع خريج المدرسة الوطنية للإدارة.</a:t>
          </a:r>
          <a:endParaRPr lang="ar-DZ" sz="2000" b="1" i="0" dirty="0">
            <a:latin typeface="AlSharkTitle" panose="020B0800040000020004" pitchFamily="34" charset="-78"/>
            <a:cs typeface="AlSharkTitle" panose="020B0800040000020004" pitchFamily="34" charset="-78"/>
          </a:endParaRPr>
        </a:p>
      </dgm:t>
    </dgm:pt>
    <dgm:pt modelId="{97C263EC-3F2D-48B2-9DF8-4BFA5AE99A1C}" type="parTrans" cxnId="{5F33F0A4-4472-4FFB-8EE5-BBE1BB0602AE}">
      <dgm:prSet/>
      <dgm:spPr/>
      <dgm:t>
        <a:bodyPr/>
        <a:lstStyle/>
        <a:p>
          <a:endParaRPr lang="fr-FR"/>
        </a:p>
      </dgm:t>
    </dgm:pt>
    <dgm:pt modelId="{7EA4BDA7-F610-4D11-8FDF-D69D6E969FCC}" type="sibTrans" cxnId="{5F33F0A4-4472-4FFB-8EE5-BBE1BB0602AE}">
      <dgm:prSet/>
      <dgm:spPr/>
      <dgm:t>
        <a:bodyPr/>
        <a:lstStyle/>
        <a:p>
          <a:endParaRPr lang="fr-FR"/>
        </a:p>
      </dgm:t>
    </dgm:pt>
    <dgm:pt modelId="{58F39BC1-FACD-47E3-8638-44AB86D425ED}">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ثلاثة </a:t>
          </a:r>
          <a:r>
            <a:rPr lang="ar-DZ" sz="2000" b="1" i="0" dirty="0" smtClean="0">
              <a:latin typeface="AlSharkTitle" panose="020B0800040000020004" pitchFamily="34" charset="-78"/>
              <a:cs typeface="AlSharkTitle" panose="020B0800040000020004" pitchFamily="34" charset="-78"/>
            </a:rPr>
            <a:t>(3) قضاة خارج السلم من المجموعة الرابعة من بينهم خريج المدرسة الوطنية للإدارة وخريج العلوم الاقتصادية وآخر خريج العلوم القانونية.</a:t>
          </a:r>
          <a:endParaRPr lang="ar-DZ" sz="2000" b="1" i="0" dirty="0">
            <a:latin typeface="AlSharkTitle" panose="020B0800040000020004" pitchFamily="34" charset="-78"/>
            <a:cs typeface="AlSharkTitle" panose="020B0800040000020004" pitchFamily="34" charset="-78"/>
          </a:endParaRPr>
        </a:p>
      </dgm:t>
    </dgm:pt>
    <dgm:pt modelId="{E155CFFA-34CE-4313-8E29-A8B332B7335C}" type="parTrans" cxnId="{6E830489-4E28-4015-91D5-BDC880D54E34}">
      <dgm:prSet/>
      <dgm:spPr/>
      <dgm:t>
        <a:bodyPr/>
        <a:lstStyle/>
        <a:p>
          <a:endParaRPr lang="fr-FR"/>
        </a:p>
      </dgm:t>
    </dgm:pt>
    <dgm:pt modelId="{E2E06A23-450A-450E-9879-D67700878489}" type="sibTrans" cxnId="{6E830489-4E28-4015-91D5-BDC880D54E34}">
      <dgm:prSet/>
      <dgm:spPr/>
      <dgm:t>
        <a:bodyPr/>
        <a:lstStyle/>
        <a:p>
          <a:endParaRPr lang="fr-FR"/>
        </a:p>
      </dgm:t>
    </dgm:pt>
    <dgm:pt modelId="{0DE8B1E7-0F1E-42B6-9D25-A4B11A745714}">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ثلاثة </a:t>
          </a:r>
          <a:r>
            <a:rPr lang="ar-DZ" sz="2000" b="1" i="0" dirty="0" smtClean="0">
              <a:latin typeface="AlSharkTitle" panose="020B0800040000020004" pitchFamily="34" charset="-78"/>
              <a:cs typeface="AlSharkTitle" panose="020B0800040000020004" pitchFamily="34" charset="-78"/>
            </a:rPr>
            <a:t>(3) قضاة محتسبين درجة ثانية من بينهم خريج العلوم القانونية يحمل درجة الماجستير في القانون وخريجين للعلوم الاقتصادية.</a:t>
          </a:r>
          <a:endParaRPr lang="ar-DZ" sz="2000" b="1" i="0" dirty="0">
            <a:latin typeface="AlSharkTitle" panose="020B0800040000020004" pitchFamily="34" charset="-78"/>
            <a:cs typeface="AlSharkTitle" panose="020B0800040000020004" pitchFamily="34" charset="-78"/>
          </a:endParaRPr>
        </a:p>
      </dgm:t>
    </dgm:pt>
    <dgm:pt modelId="{D0B09B05-755E-419E-B90B-AA265432A802}" type="parTrans" cxnId="{03B96E1A-07B3-4EB1-8FB8-0502F3734D0C}">
      <dgm:prSet/>
      <dgm:spPr/>
      <dgm:t>
        <a:bodyPr/>
        <a:lstStyle/>
        <a:p>
          <a:endParaRPr lang="fr-FR"/>
        </a:p>
      </dgm:t>
    </dgm:pt>
    <dgm:pt modelId="{7D9ED447-46CB-4963-884B-A1CFFB9E7E93}" type="sibTrans" cxnId="{03B96E1A-07B3-4EB1-8FB8-0502F3734D0C}">
      <dgm:prSet/>
      <dgm:spPr/>
      <dgm:t>
        <a:bodyPr/>
        <a:lstStyle/>
        <a:p>
          <a:endParaRPr lang="fr-FR"/>
        </a:p>
      </dgm:t>
    </dgm:pt>
    <dgm:pt modelId="{9974BA5C-DF52-4759-89D2-95D14F25DD2A}">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أربعة </a:t>
          </a:r>
          <a:r>
            <a:rPr lang="ar-DZ" sz="2000" b="1" i="0" dirty="0" smtClean="0">
              <a:latin typeface="AlSharkTitle" panose="020B0800040000020004" pitchFamily="34" charset="-78"/>
              <a:cs typeface="AlSharkTitle" panose="020B0800040000020004" pitchFamily="34" charset="-78"/>
            </a:rPr>
            <a:t>(4) مدققين ماليين من بينهم خريجي قانون وخريجي علوم مالية.</a:t>
          </a:r>
          <a:endParaRPr lang="ar-DZ" sz="2000" b="1" i="0" dirty="0">
            <a:latin typeface="AlSharkTitle" panose="020B0800040000020004" pitchFamily="34" charset="-78"/>
            <a:cs typeface="AlSharkTitle" panose="020B0800040000020004" pitchFamily="34" charset="-78"/>
          </a:endParaRPr>
        </a:p>
      </dgm:t>
    </dgm:pt>
    <dgm:pt modelId="{FFDE928F-772F-41EA-BA08-0352698ADA27}" type="parTrans" cxnId="{55F0022A-19B5-4EA7-B8F0-FB40954CAA27}">
      <dgm:prSet/>
      <dgm:spPr/>
      <dgm:t>
        <a:bodyPr/>
        <a:lstStyle/>
        <a:p>
          <a:endParaRPr lang="fr-FR"/>
        </a:p>
      </dgm:t>
    </dgm:pt>
    <dgm:pt modelId="{F25F2249-F0E4-4F56-98BE-7DEBB49812B5}" type="sibTrans" cxnId="{55F0022A-19B5-4EA7-B8F0-FB40954CAA27}">
      <dgm:prSet/>
      <dgm:spPr/>
      <dgm:t>
        <a:bodyPr/>
        <a:lstStyle/>
        <a:p>
          <a:endParaRPr lang="fr-FR"/>
        </a:p>
      </dgm:t>
    </dgm:pt>
    <dgm:pt modelId="{E1252414-8077-4FCC-9EFE-B947361BE3CD}">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كاتبي </a:t>
          </a:r>
          <a:r>
            <a:rPr lang="ar-DZ" sz="2000" b="1" i="0" dirty="0" smtClean="0">
              <a:latin typeface="AlSharkTitle" panose="020B0800040000020004" pitchFamily="34" charset="-78"/>
              <a:cs typeface="AlSharkTitle" panose="020B0800040000020004" pitchFamily="34" charset="-78"/>
            </a:rPr>
            <a:t>ضبط (2) الأول خريج كلية الاقتصاد والثاني متحصل على شهادة الكفاءة في القانون.</a:t>
          </a:r>
          <a:endParaRPr lang="ar-DZ" sz="2000" b="1" i="0" dirty="0">
            <a:latin typeface="AlSharkTitle" panose="020B0800040000020004" pitchFamily="34" charset="-78"/>
            <a:cs typeface="AlSharkTitle" panose="020B0800040000020004" pitchFamily="34" charset="-78"/>
          </a:endParaRPr>
        </a:p>
      </dgm:t>
    </dgm:pt>
    <dgm:pt modelId="{6D5F85F1-1D12-4745-AEF5-89A8C1438026}" type="parTrans" cxnId="{2D39F1A2-3281-45DB-9987-5C65906C2BA8}">
      <dgm:prSet/>
      <dgm:spPr/>
      <dgm:t>
        <a:bodyPr/>
        <a:lstStyle/>
        <a:p>
          <a:endParaRPr lang="fr-FR"/>
        </a:p>
      </dgm:t>
    </dgm:pt>
    <dgm:pt modelId="{30A2DA1E-45DD-4624-A54F-A9AB9F34251A}" type="sibTrans" cxnId="{2D39F1A2-3281-45DB-9987-5C65906C2BA8}">
      <dgm:prSet/>
      <dgm:spPr/>
      <dgm:t>
        <a:bodyPr/>
        <a:lstStyle/>
        <a:p>
          <a:endParaRPr lang="fr-FR"/>
        </a:p>
      </dgm:t>
    </dgm:pt>
    <dgm:pt modelId="{8D6743EC-2D90-4E38-B895-068AA4523176}">
      <dgm:prSet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مساعدين </a:t>
          </a:r>
          <a:r>
            <a:rPr lang="ar-DZ" sz="2000" b="1" i="0" dirty="0" smtClean="0">
              <a:latin typeface="AlSharkTitle" panose="020B0800040000020004" pitchFamily="34" charset="-78"/>
              <a:cs typeface="AlSharkTitle" panose="020B0800040000020004" pitchFamily="34" charset="-78"/>
            </a:rPr>
            <a:t>(2) متحصلين على شهادة في الأمانة.</a:t>
          </a:r>
          <a:endParaRPr lang="ar-DZ" sz="2000" b="1" i="0" dirty="0">
            <a:latin typeface="AlSharkTitle" panose="020B0800040000020004" pitchFamily="34" charset="-78"/>
            <a:cs typeface="AlSharkTitle" panose="020B0800040000020004" pitchFamily="34" charset="-78"/>
          </a:endParaRPr>
        </a:p>
      </dgm:t>
    </dgm:pt>
    <dgm:pt modelId="{D859C600-1B2E-4F7F-9643-45B085066B61}" type="parTrans" cxnId="{D63B9EE5-8360-44D8-A889-64FB7B11ED1E}">
      <dgm:prSet/>
      <dgm:spPr/>
      <dgm:t>
        <a:bodyPr/>
        <a:lstStyle/>
        <a:p>
          <a:endParaRPr lang="fr-FR"/>
        </a:p>
      </dgm:t>
    </dgm:pt>
    <dgm:pt modelId="{DBFAA281-59B2-445D-AADD-5D73926E50D1}" type="sibTrans" cxnId="{D63B9EE5-8360-44D8-A889-64FB7B11ED1E}">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Y="61151" custLinFactNeighborX="-688">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E0BD2C3F-8F5F-4D00-A8AF-E0EB351AA686}" type="presOf" srcId="{0DE8B1E7-0F1E-42B6-9D25-A4B11A745714}" destId="{29672D15-3309-40AA-ADA6-01BF84B20D6C}" srcOrd="0" destOrd="4" presId="urn:microsoft.com/office/officeart/2005/8/layout/vList2"/>
    <dgm:cxn modelId="{D63B9EE5-8360-44D8-A889-64FB7B11ED1E}" srcId="{AA3B2A92-6BD0-479B-9893-F6B02CFFE2C6}" destId="{8D6743EC-2D90-4E38-B895-068AA4523176}" srcOrd="7" destOrd="0" parTransId="{D859C600-1B2E-4F7F-9643-45B085066B61}" sibTransId="{DBFAA281-59B2-445D-AADD-5D73926E50D1}"/>
    <dgm:cxn modelId="{30894208-0AD7-416C-81A9-45C5648B8305}" type="presOf" srcId="{6A636F3B-C2D4-44F6-895E-A43397531048}" destId="{29672D15-3309-40AA-ADA6-01BF84B20D6C}" srcOrd="0" destOrd="2" presId="urn:microsoft.com/office/officeart/2005/8/layout/vList2"/>
    <dgm:cxn modelId="{5E6789EB-F6DF-41E9-910C-FC1F2DB8F415}" type="presOf" srcId="{58F39BC1-FACD-47E3-8638-44AB86D425ED}" destId="{29672D15-3309-40AA-ADA6-01BF84B20D6C}" srcOrd="0" destOrd="3" presId="urn:microsoft.com/office/officeart/2005/8/layout/vList2"/>
    <dgm:cxn modelId="{BACA96FA-BB0B-4797-9214-7CB5EDD10D8C}" srcId="{AA3B2A92-6BD0-479B-9893-F6B02CFFE2C6}" destId="{33E51772-EFF9-40C9-938D-F0732FBDEAA4}" srcOrd="1" destOrd="0" parTransId="{E8AAF247-6065-4DB4-B2EC-30A285A460D0}" sibTransId="{A1250AA5-65CD-429C-B707-51B9D495A07F}"/>
    <dgm:cxn modelId="{2D39F1A2-3281-45DB-9987-5C65906C2BA8}" srcId="{AA3B2A92-6BD0-479B-9893-F6B02CFFE2C6}" destId="{E1252414-8077-4FCC-9EFE-B947361BE3CD}" srcOrd="6" destOrd="0" parTransId="{6D5F85F1-1D12-4745-AEF5-89A8C1438026}" sibTransId="{30A2DA1E-45DD-4624-A54F-A9AB9F34251A}"/>
    <dgm:cxn modelId="{B533AB04-7A87-4C51-A5F4-E676F8E2B946}" type="presOf" srcId="{AA3B2A92-6BD0-479B-9893-F6B02CFFE2C6}" destId="{8672393C-EC06-4FC2-B332-5F4C4019C236}" srcOrd="0" destOrd="0" presId="urn:microsoft.com/office/officeart/2005/8/layout/vList2"/>
    <dgm:cxn modelId="{03B96E1A-07B3-4EB1-8FB8-0502F3734D0C}" srcId="{AA3B2A92-6BD0-479B-9893-F6B02CFFE2C6}" destId="{0DE8B1E7-0F1E-42B6-9D25-A4B11A745714}" srcOrd="4" destOrd="0" parTransId="{D0B09B05-755E-419E-B90B-AA265432A802}" sibTransId="{7D9ED447-46CB-4963-884B-A1CFFB9E7E93}"/>
    <dgm:cxn modelId="{C6EBE196-7F91-4210-8C0B-B506613F5E5A}" type="presOf" srcId="{AB8C970B-4362-4654-8F66-B91C263C2E16}" destId="{29672D15-3309-40AA-ADA6-01BF84B20D6C}" srcOrd="0" destOrd="0" presId="urn:microsoft.com/office/officeart/2005/8/layout/vList2"/>
    <dgm:cxn modelId="{1F107753-F0E5-4815-9C99-023774B7637D}" srcId="{AA3B2A92-6BD0-479B-9893-F6B02CFFE2C6}" destId="{AB8C970B-4362-4654-8F66-B91C263C2E16}" srcOrd="0" destOrd="0" parTransId="{418B7685-B205-4563-A07B-684927DA9075}" sibTransId="{29380082-DB5E-48FC-9581-62D1D2D25C52}"/>
    <dgm:cxn modelId="{2BB7AD1C-5406-4DCF-81EC-FF406A62EE86}" type="presOf" srcId="{33E51772-EFF9-40C9-938D-F0732FBDEAA4}" destId="{29672D15-3309-40AA-ADA6-01BF84B20D6C}" srcOrd="0" destOrd="1" presId="urn:microsoft.com/office/officeart/2005/8/layout/vList2"/>
    <dgm:cxn modelId="{65B7C781-5626-4EE5-9E0E-81E2209C8D8C}" type="presOf" srcId="{9974BA5C-DF52-4759-89D2-95D14F25DD2A}" destId="{29672D15-3309-40AA-ADA6-01BF84B20D6C}" srcOrd="0" destOrd="5" presId="urn:microsoft.com/office/officeart/2005/8/layout/vList2"/>
    <dgm:cxn modelId="{55F0022A-19B5-4EA7-B8F0-FB40954CAA27}" srcId="{AA3B2A92-6BD0-479B-9893-F6B02CFFE2C6}" destId="{9974BA5C-DF52-4759-89D2-95D14F25DD2A}" srcOrd="5" destOrd="0" parTransId="{FFDE928F-772F-41EA-BA08-0352698ADA27}" sibTransId="{F25F2249-F0E4-4F56-98BE-7DEBB49812B5}"/>
    <dgm:cxn modelId="{5F33F0A4-4472-4FFB-8EE5-BBE1BB0602AE}" srcId="{AA3B2A92-6BD0-479B-9893-F6B02CFFE2C6}" destId="{6A636F3B-C2D4-44F6-895E-A43397531048}" srcOrd="2" destOrd="0" parTransId="{97C263EC-3F2D-48B2-9DF8-4BFA5AE99A1C}" sibTransId="{7EA4BDA7-F610-4D11-8FDF-D69D6E969FCC}"/>
    <dgm:cxn modelId="{6E830489-4E28-4015-91D5-BDC880D54E34}" srcId="{AA3B2A92-6BD0-479B-9893-F6B02CFFE2C6}" destId="{58F39BC1-FACD-47E3-8638-44AB86D425ED}" srcOrd="3" destOrd="0" parTransId="{E155CFFA-34CE-4313-8E29-A8B332B7335C}" sibTransId="{E2E06A23-450A-450E-9879-D67700878489}"/>
    <dgm:cxn modelId="{05658FE8-E799-4734-8884-53C218B297DE}" srcId="{D78723E9-FACB-4F7E-B333-A07DDE9668EA}" destId="{AA3B2A92-6BD0-479B-9893-F6B02CFFE2C6}" srcOrd="0" destOrd="0" parTransId="{3DCD6676-5CA2-4E56-97BD-DBCB2073B30E}" sibTransId="{655B6F10-EE63-41F1-B5E6-EFCE584FF330}"/>
    <dgm:cxn modelId="{F182C585-D877-4DED-A173-7F8065D3ADD3}" type="presOf" srcId="{8D6743EC-2D90-4E38-B895-068AA4523176}" destId="{29672D15-3309-40AA-ADA6-01BF84B20D6C}" srcOrd="0" destOrd="7" presId="urn:microsoft.com/office/officeart/2005/8/layout/vList2"/>
    <dgm:cxn modelId="{47F591A7-02A4-4EC2-9CBA-AE49C083EA0C}" type="presOf" srcId="{E1252414-8077-4FCC-9EFE-B947361BE3CD}" destId="{29672D15-3309-40AA-ADA6-01BF84B20D6C}" srcOrd="0" destOrd="6" presId="urn:microsoft.com/office/officeart/2005/8/layout/vList2"/>
    <dgm:cxn modelId="{166A9C09-5F54-401D-A1AF-2AB48E7BB5A1}" type="presOf" srcId="{D78723E9-FACB-4F7E-B333-A07DDE9668EA}" destId="{93E77855-123A-4D5F-B1E8-40D444E0780B}" srcOrd="0" destOrd="0" presId="urn:microsoft.com/office/officeart/2005/8/layout/vList2"/>
    <dgm:cxn modelId="{243A0729-1CBF-4F70-BCF3-1E7CF40EFA66}" type="presParOf" srcId="{93E77855-123A-4D5F-B1E8-40D444E0780B}" destId="{8672393C-EC06-4FC2-B332-5F4C4019C236}" srcOrd="0" destOrd="0" presId="urn:microsoft.com/office/officeart/2005/8/layout/vList2"/>
    <dgm:cxn modelId="{48E972A7-920C-4659-8708-285763D09E4C}"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BCF3493C-5350-499C-91B4-AB8F52BD0839}">
      <dgm:prSet custT="1"/>
      <dgm:spPr/>
      <dgm:t>
        <a:bodyPr/>
        <a:lstStyle/>
        <a:p>
          <a:r>
            <a:rPr lang="ar-DZ" sz="2000" b="1" dirty="0" smtClean="0">
              <a:solidFill>
                <a:schemeClr val="bg1"/>
              </a:solidFill>
              <a:latin typeface="AlSharkTitle" panose="020B0800040000020004" pitchFamily="34" charset="-78"/>
              <a:cs typeface="AlSharkTitle" panose="020B0800040000020004" pitchFamily="34" charset="-78"/>
            </a:rPr>
            <a:t>جسدت الغرفة السابعة فعليا عام 1996 تطبيقا لأحكام المرسوم الرئاسي رقم 95-377 المؤرخ في 20 نوفمبر 1995 </a:t>
          </a:r>
          <a:r>
            <a:rPr lang="ar-DZ" sz="2000" b="1" dirty="0" err="1" smtClean="0">
              <a:solidFill>
                <a:schemeClr val="bg1"/>
              </a:solidFill>
              <a:latin typeface="AlSharkTitle" panose="020B0800040000020004" pitchFamily="34" charset="-78"/>
              <a:cs typeface="AlSharkTitle" panose="020B0800040000020004" pitchFamily="34" charset="-78"/>
            </a:rPr>
            <a:t>االذي</a:t>
          </a:r>
          <a:r>
            <a:rPr lang="ar-DZ" sz="2000" b="1" dirty="0" smtClean="0">
              <a:solidFill>
                <a:schemeClr val="bg1"/>
              </a:solidFill>
              <a:latin typeface="AlSharkTitle" panose="020B0800040000020004" pitchFamily="34" charset="-78"/>
              <a:cs typeface="AlSharkTitle" panose="020B0800040000020004" pitchFamily="34" charset="-78"/>
            </a:rPr>
            <a:t> يحدد النظام الداخلي لمجلس المحاسبة.</a:t>
          </a:r>
          <a:endParaRPr lang="ar-DZ" sz="2000" b="1" dirty="0">
            <a:solidFill>
              <a:schemeClr val="bg1"/>
            </a:solidFill>
            <a:latin typeface="AlSharkTitle" panose="020B0800040000020004" pitchFamily="34" charset="-78"/>
            <a:cs typeface="AlSharkTitle" panose="020B0800040000020004" pitchFamily="34" charset="-78"/>
          </a:endParaRPr>
        </a:p>
      </dgm:t>
    </dgm:pt>
    <dgm:pt modelId="{8E1EB521-8EB3-40CA-AE82-A75B509A4495}" type="parTrans" cxnId="{DFE59D36-458D-439A-B917-E362E9AC2306}">
      <dgm:prSet/>
      <dgm:spPr/>
      <dgm:t>
        <a:bodyPr/>
        <a:lstStyle/>
        <a:p>
          <a:endParaRPr lang="fr-FR"/>
        </a:p>
      </dgm:t>
    </dgm:pt>
    <dgm:pt modelId="{EFD665DE-2A32-439D-A37B-E4EEF613E345}" type="sibTrans" cxnId="{DFE59D36-458D-439A-B917-E362E9AC2306}">
      <dgm:prSet/>
      <dgm:spPr/>
      <dgm:t>
        <a:bodyPr/>
        <a:lstStyle/>
        <a:p>
          <a:endParaRPr lang="fr-FR"/>
        </a:p>
      </dgm:t>
    </dgm:pt>
    <dgm:pt modelId="{DB9E2B24-02FE-4EB9-A245-CBCD3F92ACCA}">
      <dgm:prSet custT="1"/>
      <dgm:spPr/>
      <dgm:t>
        <a:bodyPr/>
        <a:lstStyle/>
        <a:p>
          <a:r>
            <a:rPr lang="ar-DZ" sz="2000" b="1" dirty="0" smtClean="0">
              <a:solidFill>
                <a:schemeClr val="bg1"/>
              </a:solidFill>
              <a:latin typeface="AlSharkTitle" panose="020B0800040000020004" pitchFamily="34" charset="-78"/>
              <a:cs typeface="AlSharkTitle" panose="020B0800040000020004" pitchFamily="34" charset="-78"/>
            </a:rPr>
            <a:t>قامت الغرفة تدريجيا بإعداد وتطوير أدوات التدخل الخاصة بها مدفوعة بالرغبة في ممارسة رقابة مفيدة تولد قيمة مضافة تعود بالفائدة على مسيري الهيئات الخاضعة للرقابة والتي من شأن نتائجها واستنتاجاتها أن تسهم في تحسين الشروط العامة لتسيير الأموال العمومية والأملاك العامة</a:t>
          </a:r>
          <a:r>
            <a:rPr lang="ar-DZ" sz="2000" dirty="0" smtClean="0">
              <a:solidFill>
                <a:schemeClr val="bg1"/>
              </a:solidFill>
              <a:latin typeface="AlSharkTitle" panose="020B0800040000020004" pitchFamily="34" charset="-78"/>
              <a:cs typeface="AlSharkTitle" panose="020B0800040000020004" pitchFamily="34" charset="-78"/>
            </a:rPr>
            <a:t>.</a:t>
          </a:r>
          <a:endParaRPr lang="ar-DZ" sz="2000" b="0" i="0" dirty="0">
            <a:solidFill>
              <a:schemeClr val="bg1"/>
            </a:solidFill>
            <a:effectLst/>
            <a:latin typeface="AlSharkTitle" panose="020B0800040000020004" pitchFamily="34" charset="-78"/>
            <a:cs typeface="AlSharkTitle" panose="020B0800040000020004" pitchFamily="34" charset="-78"/>
          </a:endParaRPr>
        </a:p>
      </dgm:t>
    </dgm:pt>
    <dgm:pt modelId="{FB448F38-EB91-4159-BAB1-7E60475A069B}" type="parTrans" cxnId="{0C3D404A-254C-44F4-A14B-007E269FC7DC}">
      <dgm:prSet/>
      <dgm:spPr/>
      <dgm:t>
        <a:bodyPr/>
        <a:lstStyle/>
        <a:p>
          <a:endParaRPr lang="fr-FR"/>
        </a:p>
      </dgm:t>
    </dgm:pt>
    <dgm:pt modelId="{C7C48373-0F54-481A-A8CF-80586B7811C1}" type="sibTrans" cxnId="{0C3D404A-254C-44F4-A14B-007E269FC7DC}">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2"/>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2"/>
      <dgm:spPr/>
    </dgm:pt>
    <dgm:pt modelId="{0B71132A-5CE6-4C40-9C98-F61E30BE5615}" type="pres">
      <dgm:prSet presAssocID="{0399DFC7-2BA9-46E3-88D9-D97B279F9C37}" presName="dstNode" presStyleLbl="node1" presStyleIdx="0" presStyleCnt="2"/>
      <dgm:spPr/>
    </dgm:pt>
    <dgm:pt modelId="{0B81A346-3E60-4121-9F3D-77DE1FDBD3EE}" type="pres">
      <dgm:prSet presAssocID="{BCF3493C-5350-499C-91B4-AB8F52BD0839}" presName="text_1" presStyleLbl="node1" presStyleIdx="0" presStyleCnt="2">
        <dgm:presLayoutVars>
          <dgm:bulletEnabled val="1"/>
        </dgm:presLayoutVars>
      </dgm:prSet>
      <dgm:spPr/>
      <dgm:t>
        <a:bodyPr/>
        <a:lstStyle/>
        <a:p>
          <a:endParaRPr lang="fr-FR"/>
        </a:p>
      </dgm:t>
    </dgm:pt>
    <dgm:pt modelId="{BBD4A68A-C447-45AA-B0C9-3C633C6B8EAA}" type="pres">
      <dgm:prSet presAssocID="{BCF3493C-5350-499C-91B4-AB8F52BD0839}" presName="accent_1" presStyleCnt="0"/>
      <dgm:spPr/>
    </dgm:pt>
    <dgm:pt modelId="{8AF5E822-7B27-47BD-8757-8208A0CA0319}" type="pres">
      <dgm:prSet presAssocID="{BCF3493C-5350-499C-91B4-AB8F52BD0839}" presName="accentRepeatNode" presStyleLbl="solidFgAcc1" presStyleIdx="0" presStyleCnt="2"/>
      <dgm:spPr/>
    </dgm:pt>
    <dgm:pt modelId="{BCE3620F-3AEC-46D1-AE40-65461BB33AEF}" type="pres">
      <dgm:prSet presAssocID="{DB9E2B24-02FE-4EB9-A245-CBCD3F92ACCA}" presName="text_2" presStyleLbl="node1" presStyleIdx="1" presStyleCnt="2" custScaleY="115177">
        <dgm:presLayoutVars>
          <dgm:bulletEnabled val="1"/>
        </dgm:presLayoutVars>
      </dgm:prSet>
      <dgm:spPr/>
      <dgm:t>
        <a:bodyPr/>
        <a:lstStyle/>
        <a:p>
          <a:endParaRPr lang="fr-FR"/>
        </a:p>
      </dgm:t>
    </dgm:pt>
    <dgm:pt modelId="{90445669-8CA7-4047-91F0-1531954A8F21}" type="pres">
      <dgm:prSet presAssocID="{DB9E2B24-02FE-4EB9-A245-CBCD3F92ACCA}" presName="accent_2" presStyleCnt="0"/>
      <dgm:spPr/>
    </dgm:pt>
    <dgm:pt modelId="{BFB56B45-AB02-4281-B36F-033A01AC04BE}" type="pres">
      <dgm:prSet presAssocID="{DB9E2B24-02FE-4EB9-A245-CBCD3F92ACCA}" presName="accentRepeatNode" presStyleLbl="solidFgAcc1" presStyleIdx="1" presStyleCnt="2"/>
      <dgm:spPr/>
    </dgm:pt>
  </dgm:ptLst>
  <dgm:cxnLst>
    <dgm:cxn modelId="{0DC36E68-29F0-4C39-88B6-A219EA20CB23}" type="presOf" srcId="{BCF3493C-5350-499C-91B4-AB8F52BD0839}" destId="{0B81A346-3E60-4121-9F3D-77DE1FDBD3EE}" srcOrd="0" destOrd="0" presId="urn:microsoft.com/office/officeart/2008/layout/VerticalCurvedList"/>
    <dgm:cxn modelId="{39FEE0EB-39A0-446F-A854-1871AE9ADD8D}" type="presOf" srcId="{DB9E2B24-02FE-4EB9-A245-CBCD3F92ACCA}" destId="{BCE3620F-3AEC-46D1-AE40-65461BB33AEF}" srcOrd="0" destOrd="0" presId="urn:microsoft.com/office/officeart/2008/layout/VerticalCurvedList"/>
    <dgm:cxn modelId="{EC6DBDF5-0FC5-4455-BEF8-625F796B476A}" type="presOf" srcId="{0399DFC7-2BA9-46E3-88D9-D97B279F9C37}" destId="{1A0909C6-01DA-4F14-B6DA-D2D21DFF10B5}" srcOrd="0" destOrd="0" presId="urn:microsoft.com/office/officeart/2008/layout/VerticalCurvedList"/>
    <dgm:cxn modelId="{0C3D404A-254C-44F4-A14B-007E269FC7DC}" srcId="{0399DFC7-2BA9-46E3-88D9-D97B279F9C37}" destId="{DB9E2B24-02FE-4EB9-A245-CBCD3F92ACCA}" srcOrd="1" destOrd="0" parTransId="{FB448F38-EB91-4159-BAB1-7E60475A069B}" sibTransId="{C7C48373-0F54-481A-A8CF-80586B7811C1}"/>
    <dgm:cxn modelId="{7FE46B7E-8072-4F8B-8848-9079FF580F0C}" type="presOf" srcId="{EFD665DE-2A32-439D-A37B-E4EEF613E345}" destId="{2C14DAD8-A97A-442B-8054-5F26C1B704AA}" srcOrd="0" destOrd="0" presId="urn:microsoft.com/office/officeart/2008/layout/VerticalCurvedList"/>
    <dgm:cxn modelId="{DFE59D36-458D-439A-B917-E362E9AC2306}" srcId="{0399DFC7-2BA9-46E3-88D9-D97B279F9C37}" destId="{BCF3493C-5350-499C-91B4-AB8F52BD0839}" srcOrd="0" destOrd="0" parTransId="{8E1EB521-8EB3-40CA-AE82-A75B509A4495}" sibTransId="{EFD665DE-2A32-439D-A37B-E4EEF613E345}"/>
    <dgm:cxn modelId="{CEE766D7-A1EC-4B1F-A3A0-5D422FF6DF51}" type="presParOf" srcId="{1A0909C6-01DA-4F14-B6DA-D2D21DFF10B5}" destId="{C413A47F-C194-4BAC-B6C8-2C7BA19ABB08}" srcOrd="0" destOrd="0" presId="urn:microsoft.com/office/officeart/2008/layout/VerticalCurvedList"/>
    <dgm:cxn modelId="{E7E71C14-92B6-4D96-894D-9908B6853316}" type="presParOf" srcId="{C413A47F-C194-4BAC-B6C8-2C7BA19ABB08}" destId="{A8296E96-1C12-4355-B0E8-53EF2BFA5228}" srcOrd="0" destOrd="0" presId="urn:microsoft.com/office/officeart/2008/layout/VerticalCurvedList"/>
    <dgm:cxn modelId="{3C98D9D5-EB20-4521-A8D2-4438932C3602}" type="presParOf" srcId="{A8296E96-1C12-4355-B0E8-53EF2BFA5228}" destId="{0124AC4A-FA2A-49CB-A270-B87FEECB2CD7}" srcOrd="0" destOrd="0" presId="urn:microsoft.com/office/officeart/2008/layout/VerticalCurvedList"/>
    <dgm:cxn modelId="{D681BBD1-E117-435C-938C-35A740D24FA2}" type="presParOf" srcId="{A8296E96-1C12-4355-B0E8-53EF2BFA5228}" destId="{2C14DAD8-A97A-442B-8054-5F26C1B704AA}" srcOrd="1" destOrd="0" presId="urn:microsoft.com/office/officeart/2008/layout/VerticalCurvedList"/>
    <dgm:cxn modelId="{D79E2CDF-40F2-44AC-87FB-27C21627FB1C}" type="presParOf" srcId="{A8296E96-1C12-4355-B0E8-53EF2BFA5228}" destId="{BF4A3BA7-E7DC-4E4A-8350-103E244213D4}" srcOrd="2" destOrd="0" presId="urn:microsoft.com/office/officeart/2008/layout/VerticalCurvedList"/>
    <dgm:cxn modelId="{64FEC2B4-5CA5-49E7-A099-BA243C9B0E9E}" type="presParOf" srcId="{A8296E96-1C12-4355-B0E8-53EF2BFA5228}" destId="{0B71132A-5CE6-4C40-9C98-F61E30BE5615}" srcOrd="3" destOrd="0" presId="urn:microsoft.com/office/officeart/2008/layout/VerticalCurvedList"/>
    <dgm:cxn modelId="{A839BDEF-BFB3-4A21-9972-444C647DA37F}" type="presParOf" srcId="{C413A47F-C194-4BAC-B6C8-2C7BA19ABB08}" destId="{0B81A346-3E60-4121-9F3D-77DE1FDBD3EE}" srcOrd="1" destOrd="0" presId="urn:microsoft.com/office/officeart/2008/layout/VerticalCurvedList"/>
    <dgm:cxn modelId="{B1A401BD-8896-4848-84FE-18EC2D3AB711}" type="presParOf" srcId="{C413A47F-C194-4BAC-B6C8-2C7BA19ABB08}" destId="{BBD4A68A-C447-45AA-B0C9-3C633C6B8EAA}" srcOrd="2" destOrd="0" presId="urn:microsoft.com/office/officeart/2008/layout/VerticalCurvedList"/>
    <dgm:cxn modelId="{A7F20427-6423-4A63-A2A2-9C2E8F6AA79A}" type="presParOf" srcId="{BBD4A68A-C447-45AA-B0C9-3C633C6B8EAA}" destId="{8AF5E822-7B27-47BD-8757-8208A0CA0319}" srcOrd="0" destOrd="0" presId="urn:microsoft.com/office/officeart/2008/layout/VerticalCurvedList"/>
    <dgm:cxn modelId="{E6BB19B5-FCB5-49C8-8861-57169FE576EE}" type="presParOf" srcId="{C413A47F-C194-4BAC-B6C8-2C7BA19ABB08}" destId="{BCE3620F-3AEC-46D1-AE40-65461BB33AEF}" srcOrd="3" destOrd="0" presId="urn:microsoft.com/office/officeart/2008/layout/VerticalCurvedList"/>
    <dgm:cxn modelId="{E608BE55-D1CE-4E4E-A39D-6B6756072C62}" type="presParOf" srcId="{C413A47F-C194-4BAC-B6C8-2C7BA19ABB08}" destId="{90445669-8CA7-4047-91F0-1531954A8F21}" srcOrd="4" destOrd="0" presId="urn:microsoft.com/office/officeart/2008/layout/VerticalCurvedList"/>
    <dgm:cxn modelId="{0202F2A2-631D-4DBE-A84C-A8D60F54F381}" type="presParOf" srcId="{90445669-8CA7-4047-91F0-1531954A8F21}" destId="{BFB56B45-AB02-4281-B36F-033A01AC04B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الموارد البشرية</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E1114BFD-3DFA-4DD9-BDA8-623AF5ADC613}">
      <dgm:prSet phldrT="[Texte]" custT="1"/>
      <dgm:spPr/>
      <dgm:t>
        <a:bodyPr/>
        <a:lstStyle/>
        <a:p>
          <a:pPr algn="r" rtl="1">
            <a:lnSpc>
              <a:spcPct val="150000"/>
            </a:lnSpc>
          </a:pPr>
          <a:r>
            <a:rPr lang="ar-DZ" sz="2000" b="1" i="0" dirty="0" smtClean="0">
              <a:latin typeface="AlSharkTitle" panose="020B0800040000020004" pitchFamily="34" charset="-78"/>
              <a:cs typeface="AlSharkTitle" panose="020B0800040000020004" pitchFamily="34" charset="-78"/>
            </a:rPr>
            <a:t>يبلغ العدد الإجمالي للموارد البشرية بالغرفة ثلاثة عشر (13) شخصا: تسعة (9) قضاة وكاتبة ضبط وأمين ضبط وكاتبتي </a:t>
          </a:r>
          <a:r>
            <a:rPr lang="ar-DZ" sz="2000" b="1" i="0" dirty="0" err="1" smtClean="0">
              <a:latin typeface="AlSharkTitle" panose="020B0800040000020004" pitchFamily="34" charset="-78"/>
              <a:cs typeface="AlSharkTitle" panose="020B0800040000020004" pitchFamily="34" charset="-78"/>
            </a:rPr>
            <a:t>إدراة</a:t>
          </a:r>
          <a:r>
            <a:rPr lang="ar-DZ" sz="2000" b="1" i="0" dirty="0" smtClean="0">
              <a:latin typeface="AlSharkTitle" panose="020B0800040000020004" pitchFamily="34" charset="-78"/>
              <a:cs typeface="AlSharkTitle" panose="020B0800040000020004" pitchFamily="34" charset="-78"/>
            </a:rPr>
            <a:t>.   وتتألف الغرفة من:</a:t>
          </a:r>
          <a:endParaRPr lang="fr-FR" sz="2000" b="1" dirty="0">
            <a:latin typeface="AlSharkTitle" panose="020B0800040000020004" pitchFamily="34" charset="-78"/>
            <a:cs typeface="AlSharkTitle" panose="020B0800040000020004" pitchFamily="34" charset="-78"/>
          </a:endParaRPr>
        </a:p>
      </dgm:t>
    </dgm:pt>
    <dgm:pt modelId="{9ACA420E-35AF-4FE9-9E06-C7173B6F11BE}" type="parTrans" cxnId="{D8AAA03B-F364-476B-8C6E-295FA4722B8B}">
      <dgm:prSet/>
      <dgm:spPr/>
      <dgm:t>
        <a:bodyPr/>
        <a:lstStyle/>
        <a:p>
          <a:endParaRPr lang="fr-FR"/>
        </a:p>
      </dgm:t>
    </dgm:pt>
    <dgm:pt modelId="{CA963633-C876-4BC2-8550-7EEE7C27EA55}" type="sibTrans" cxnId="{D8AAA03B-F364-476B-8C6E-295FA4722B8B}">
      <dgm:prSet/>
      <dgm:spPr/>
      <dgm:t>
        <a:bodyPr/>
        <a:lstStyle/>
        <a:p>
          <a:endParaRPr lang="fr-FR"/>
        </a:p>
      </dgm:t>
    </dgm:pt>
    <dgm:pt modelId="{EC527DDD-755A-4DD2-8401-D6172C48F3DC}">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رئيس غرفة خريج المدرسة الوطنية للإدارة </a:t>
          </a:r>
          <a:r>
            <a:rPr lang="ar-DZ" sz="2000" b="1" i="0" dirty="0" err="1" smtClean="0">
              <a:latin typeface="AlSharkTitle" panose="020B0800040000020004" pitchFamily="34" charset="-78"/>
              <a:cs typeface="AlSharkTitle" panose="020B0800040000020004" pitchFamily="34" charset="-78"/>
            </a:rPr>
            <a:t>إقتصاد</a:t>
          </a:r>
          <a:r>
            <a:rPr lang="ar-DZ" sz="2000" b="1" i="0" dirty="0" smtClean="0">
              <a:latin typeface="AlSharkTitle" panose="020B0800040000020004" pitchFamily="34" charset="-78"/>
              <a:cs typeface="AlSharkTitle" panose="020B0800040000020004" pitchFamily="34" charset="-78"/>
            </a:rPr>
            <a:t> ومالية تخصص تدقيق مراقبة التسيير.</a:t>
          </a:r>
          <a:endParaRPr lang="ar-DZ" sz="2000" b="1" i="0" dirty="0">
            <a:latin typeface="AlSharkTitle" panose="020B0800040000020004" pitchFamily="34" charset="-78"/>
            <a:cs typeface="AlSharkTitle" panose="020B0800040000020004" pitchFamily="34" charset="-78"/>
          </a:endParaRPr>
        </a:p>
      </dgm:t>
    </dgm:pt>
    <dgm:pt modelId="{0D62A0AE-6791-4483-A0CB-9ED30DACFA81}" type="parTrans" cxnId="{78928B79-6186-4B2C-9E38-3E25E45C219B}">
      <dgm:prSet/>
      <dgm:spPr/>
      <dgm:t>
        <a:bodyPr/>
        <a:lstStyle/>
        <a:p>
          <a:endParaRPr lang="fr-FR"/>
        </a:p>
      </dgm:t>
    </dgm:pt>
    <dgm:pt modelId="{27CF27AA-BFAD-4980-8ACF-B465D0D61E33}" type="sibTrans" cxnId="{78928B79-6186-4B2C-9E38-3E25E45C219B}">
      <dgm:prSet/>
      <dgm:spPr/>
      <dgm:t>
        <a:bodyPr/>
        <a:lstStyle/>
        <a:p>
          <a:endParaRPr lang="fr-FR"/>
        </a:p>
      </dgm:t>
    </dgm:pt>
    <dgm:pt modelId="{3285E7BF-B643-4892-9A56-9E9F13EB8E72}">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رئيس فرع خريج المعهد الوطني للتخطيط والإحصاء.</a:t>
          </a:r>
          <a:endParaRPr lang="ar-DZ" sz="2000" b="1" i="0" dirty="0">
            <a:latin typeface="AlSharkTitle" panose="020B0800040000020004" pitchFamily="34" charset="-78"/>
            <a:cs typeface="AlSharkTitle" panose="020B0800040000020004" pitchFamily="34" charset="-78"/>
          </a:endParaRPr>
        </a:p>
      </dgm:t>
    </dgm:pt>
    <dgm:pt modelId="{41DE7BBF-3495-4AF6-8D22-5C1D4C37747F}" type="parTrans" cxnId="{E9ED277C-85F5-40A1-98CA-5D78F82D1FDB}">
      <dgm:prSet/>
      <dgm:spPr/>
      <dgm:t>
        <a:bodyPr/>
        <a:lstStyle/>
        <a:p>
          <a:endParaRPr lang="fr-FR"/>
        </a:p>
      </dgm:t>
    </dgm:pt>
    <dgm:pt modelId="{76F07B3E-D071-43BD-95CA-D3006390E359}" type="sibTrans" cxnId="{E9ED277C-85F5-40A1-98CA-5D78F82D1FDB}">
      <dgm:prSet/>
      <dgm:spPr/>
      <dgm:t>
        <a:bodyPr/>
        <a:lstStyle/>
        <a:p>
          <a:endParaRPr lang="fr-FR"/>
        </a:p>
      </dgm:t>
    </dgm:pt>
    <dgm:pt modelId="{E6E37D7F-9339-4519-8645-620EDC395516}">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 خارج السلم من المجموعة الرابعة خريج المدرسة الوطنية للإدارة </a:t>
          </a:r>
          <a:r>
            <a:rPr lang="ar-DZ" sz="2000" b="1" i="0" dirty="0" err="1" smtClean="0">
              <a:latin typeface="AlSharkTitle" panose="020B0800040000020004" pitchFamily="34" charset="-78"/>
              <a:cs typeface="AlSharkTitle" panose="020B0800040000020004" pitchFamily="34" charset="-78"/>
            </a:rPr>
            <a:t>إقتصاد</a:t>
          </a:r>
          <a:r>
            <a:rPr lang="ar-DZ" sz="2000" b="1" i="0" dirty="0" smtClean="0">
              <a:latin typeface="AlSharkTitle" panose="020B0800040000020004" pitchFamily="34" charset="-78"/>
              <a:cs typeface="AlSharkTitle" panose="020B0800040000020004" pitchFamily="34" charset="-78"/>
            </a:rPr>
            <a:t> ومالية تخصص تدقيق مراقبة التسيير.</a:t>
          </a:r>
          <a:endParaRPr lang="ar-DZ" sz="2000" b="1" i="0" dirty="0">
            <a:latin typeface="AlSharkTitle" panose="020B0800040000020004" pitchFamily="34" charset="-78"/>
            <a:cs typeface="AlSharkTitle" panose="020B0800040000020004" pitchFamily="34" charset="-78"/>
          </a:endParaRPr>
        </a:p>
      </dgm:t>
    </dgm:pt>
    <dgm:pt modelId="{C39FD8DB-E2AE-4148-9509-212A895A5037}" type="parTrans" cxnId="{2900D2B3-553F-40EA-8B57-CA18B5F30F1C}">
      <dgm:prSet/>
      <dgm:spPr/>
      <dgm:t>
        <a:bodyPr/>
        <a:lstStyle/>
        <a:p>
          <a:endParaRPr lang="fr-FR"/>
        </a:p>
      </dgm:t>
    </dgm:pt>
    <dgm:pt modelId="{79000824-E45D-43BB-8937-DB9205376CC0}" type="sibTrans" cxnId="{2900D2B3-553F-40EA-8B57-CA18B5F30F1C}">
      <dgm:prSet/>
      <dgm:spPr/>
      <dgm:t>
        <a:bodyPr/>
        <a:lstStyle/>
        <a:p>
          <a:endParaRPr lang="fr-FR"/>
        </a:p>
      </dgm:t>
    </dgm:pt>
    <dgm:pt modelId="{D1F9E689-4A9E-4DA0-9ECF-6650D6804431}">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قاضيين محتسبين (2) درجة ثانية خريجي المدرسة الوطنية للإدارة </a:t>
          </a:r>
          <a:r>
            <a:rPr lang="ar-DZ" sz="2000" b="1" i="0" dirty="0" err="1" smtClean="0">
              <a:latin typeface="AlSharkTitle" panose="020B0800040000020004" pitchFamily="34" charset="-78"/>
              <a:cs typeface="AlSharkTitle" panose="020B0800040000020004" pitchFamily="34" charset="-78"/>
            </a:rPr>
            <a:t>إقتصاد</a:t>
          </a:r>
          <a:r>
            <a:rPr lang="ar-DZ" sz="2000" b="1" i="0" dirty="0" smtClean="0">
              <a:latin typeface="AlSharkTitle" panose="020B0800040000020004" pitchFamily="34" charset="-78"/>
              <a:cs typeface="AlSharkTitle" panose="020B0800040000020004" pitchFamily="34" charset="-78"/>
            </a:rPr>
            <a:t> ومالية.</a:t>
          </a:r>
          <a:endParaRPr lang="ar-DZ" sz="2000" b="1" i="0" dirty="0">
            <a:latin typeface="AlSharkTitle" panose="020B0800040000020004" pitchFamily="34" charset="-78"/>
            <a:cs typeface="AlSharkTitle" panose="020B0800040000020004" pitchFamily="34" charset="-78"/>
          </a:endParaRPr>
        </a:p>
      </dgm:t>
    </dgm:pt>
    <dgm:pt modelId="{786CA49F-017A-49E1-A597-A3D653D082C9}" type="parTrans" cxnId="{261D39C1-F11E-4FC5-B3BF-E66F1402D327}">
      <dgm:prSet/>
      <dgm:spPr/>
      <dgm:t>
        <a:bodyPr/>
        <a:lstStyle/>
        <a:p>
          <a:endParaRPr lang="fr-FR"/>
        </a:p>
      </dgm:t>
    </dgm:pt>
    <dgm:pt modelId="{070435F5-EBBB-4211-A54F-208C541A2C61}" type="sibTrans" cxnId="{261D39C1-F11E-4FC5-B3BF-E66F1402D327}">
      <dgm:prSet/>
      <dgm:spPr/>
      <dgm:t>
        <a:bodyPr/>
        <a:lstStyle/>
        <a:p>
          <a:endParaRPr lang="fr-FR"/>
        </a:p>
      </dgm:t>
    </dgm:pt>
    <dgm:pt modelId="{DF598FE3-DC88-4564-9066-D7026B66AAFA}">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قاضي محتسب (1) درجة ثانية خريج العلوم الإقتصادية تخصص اقتصاد دولي.</a:t>
          </a:r>
          <a:endParaRPr lang="ar-DZ" sz="2000" b="1" i="0" dirty="0">
            <a:latin typeface="AlSharkTitle" panose="020B0800040000020004" pitchFamily="34" charset="-78"/>
            <a:cs typeface="AlSharkTitle" panose="020B0800040000020004" pitchFamily="34" charset="-78"/>
          </a:endParaRPr>
        </a:p>
      </dgm:t>
    </dgm:pt>
    <dgm:pt modelId="{CF0305FE-1D67-4E8A-A547-D4D60CBA19B0}" type="parTrans" cxnId="{ED1C2367-1425-4412-A925-93D8A7F2C545}">
      <dgm:prSet/>
      <dgm:spPr/>
      <dgm:t>
        <a:bodyPr/>
        <a:lstStyle/>
        <a:p>
          <a:endParaRPr lang="fr-FR"/>
        </a:p>
      </dgm:t>
    </dgm:pt>
    <dgm:pt modelId="{826EE4E3-146B-4EDB-AE5D-C89E2E107710}" type="sibTrans" cxnId="{ED1C2367-1425-4412-A925-93D8A7F2C545}">
      <dgm:prSet/>
      <dgm:spPr/>
      <dgm:t>
        <a:bodyPr/>
        <a:lstStyle/>
        <a:p>
          <a:endParaRPr lang="fr-FR"/>
        </a:p>
      </dgm:t>
    </dgm:pt>
    <dgm:pt modelId="{F6A421AA-8AED-470F-B335-CEE1D077C259}">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قاضي محتسب (1) درجة ثانية خريج العلوم الإقتصادية تخصص مالية وأيضا خريج القانون.</a:t>
          </a:r>
          <a:endParaRPr lang="ar-DZ" sz="2000" b="1" i="0" dirty="0">
            <a:latin typeface="AlSharkTitle" panose="020B0800040000020004" pitchFamily="34" charset="-78"/>
            <a:cs typeface="AlSharkTitle" panose="020B0800040000020004" pitchFamily="34" charset="-78"/>
          </a:endParaRPr>
        </a:p>
      </dgm:t>
    </dgm:pt>
    <dgm:pt modelId="{73273FED-04E9-4DE8-89BB-7AC4FBC4EF2B}" type="parTrans" cxnId="{F9638FA7-D419-4C4A-8C89-4844D9CE9BFA}">
      <dgm:prSet/>
      <dgm:spPr/>
      <dgm:t>
        <a:bodyPr/>
        <a:lstStyle/>
        <a:p>
          <a:endParaRPr lang="fr-FR"/>
        </a:p>
      </dgm:t>
    </dgm:pt>
    <dgm:pt modelId="{CCC6A30D-F968-4C1D-9ABD-21D83CC332E2}" type="sibTrans" cxnId="{F9638FA7-D419-4C4A-8C89-4844D9CE9BFA}">
      <dgm:prSet/>
      <dgm:spPr/>
      <dgm:t>
        <a:bodyPr/>
        <a:lstStyle/>
        <a:p>
          <a:endParaRPr lang="fr-FR"/>
        </a:p>
      </dgm:t>
    </dgm:pt>
    <dgm:pt modelId="{DC3DE3C7-A32A-48D3-A596-DDA76E91880E}">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قاضي محتسب (1) درجة ثانية خريج علوم التسيير تخصص مالية.</a:t>
          </a:r>
          <a:endParaRPr lang="ar-DZ" sz="2000" b="1" i="0" dirty="0">
            <a:latin typeface="AlSharkTitle" panose="020B0800040000020004" pitchFamily="34" charset="-78"/>
            <a:cs typeface="AlSharkTitle" panose="020B0800040000020004" pitchFamily="34" charset="-78"/>
          </a:endParaRPr>
        </a:p>
      </dgm:t>
    </dgm:pt>
    <dgm:pt modelId="{BD1B0C11-0254-4682-90F5-66F6278303D5}" type="parTrans" cxnId="{F7C96884-94E9-4745-99B1-722327189C0A}">
      <dgm:prSet/>
      <dgm:spPr/>
      <dgm:t>
        <a:bodyPr/>
        <a:lstStyle/>
        <a:p>
          <a:endParaRPr lang="fr-FR"/>
        </a:p>
      </dgm:t>
    </dgm:pt>
    <dgm:pt modelId="{658213DF-B8B3-4708-A0BA-60E24130AE5A}" type="sibTrans" cxnId="{F7C96884-94E9-4745-99B1-722327189C0A}">
      <dgm:prSet/>
      <dgm:spPr/>
      <dgm:t>
        <a:bodyPr/>
        <a:lstStyle/>
        <a:p>
          <a:endParaRPr lang="fr-FR"/>
        </a:p>
      </dgm:t>
    </dgm:pt>
    <dgm:pt modelId="{F3C63C61-B445-443C-90E0-E3E6C1168192}">
      <dgm:prSet custT="1"/>
      <dgm:spPr/>
      <dgm:t>
        <a:bodyPr/>
        <a:lstStyle/>
        <a:p>
          <a:pPr rtl="1">
            <a:lnSpc>
              <a:spcPct val="150000"/>
            </a:lnSpc>
          </a:pPr>
          <a:r>
            <a:rPr lang="ar-DZ" sz="2000" b="1" i="0" dirty="0" smtClean="0">
              <a:latin typeface="AlSharkTitle" panose="020B0800040000020004" pitchFamily="34" charset="-78"/>
              <a:cs typeface="AlSharkTitle" panose="020B0800040000020004" pitchFamily="34" charset="-78"/>
            </a:rPr>
            <a:t>– قاضي محتسب (1) درجة ثانية خريج العلوم التجارية والمالية تخصص مالية ومتحصل على شهادة ماستر أكاديمي في الصحافة الاقتصادية وشهادة ما بعد التدرج المتخصص في التأمينات.</a:t>
          </a:r>
          <a:endParaRPr lang="ar-DZ" sz="2000" b="1" i="0" dirty="0">
            <a:latin typeface="AlSharkTitle" panose="020B0800040000020004" pitchFamily="34" charset="-78"/>
            <a:cs typeface="AlSharkTitle" panose="020B0800040000020004" pitchFamily="34" charset="-78"/>
          </a:endParaRPr>
        </a:p>
      </dgm:t>
    </dgm:pt>
    <dgm:pt modelId="{E07413F7-1679-43E2-9889-68183426AEF9}" type="parTrans" cxnId="{1CAA29A5-1349-42A3-939C-2156B419080C}">
      <dgm:prSet/>
      <dgm:spPr/>
      <dgm:t>
        <a:bodyPr/>
        <a:lstStyle/>
        <a:p>
          <a:endParaRPr lang="fr-FR"/>
        </a:p>
      </dgm:t>
    </dgm:pt>
    <dgm:pt modelId="{7573FD0C-5FC1-4466-9D7D-3978F1D2D0A8}" type="sibTrans" cxnId="{1CAA29A5-1349-42A3-939C-2156B419080C}">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X="87388" custScaleY="61151" custLinFactNeighborX="3866" custLinFactNeighborY="-993">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0580BA75-B4DD-4B91-92CD-8B7234D0B60D}" type="presOf" srcId="{DC3DE3C7-A32A-48D3-A596-DDA76E91880E}" destId="{29672D15-3309-40AA-ADA6-01BF84B20D6C}" srcOrd="0" destOrd="7" presId="urn:microsoft.com/office/officeart/2005/8/layout/vList2"/>
    <dgm:cxn modelId="{F9638FA7-D419-4C4A-8C89-4844D9CE9BFA}" srcId="{AA3B2A92-6BD0-479B-9893-F6B02CFFE2C6}" destId="{F6A421AA-8AED-470F-B335-CEE1D077C259}" srcOrd="6" destOrd="0" parTransId="{73273FED-04E9-4DE8-89BB-7AC4FBC4EF2B}" sibTransId="{CCC6A30D-F968-4C1D-9ABD-21D83CC332E2}"/>
    <dgm:cxn modelId="{F61303B7-AAC0-4228-AAED-6BA8A2918E8C}" type="presOf" srcId="{D1F9E689-4A9E-4DA0-9ECF-6650D6804431}" destId="{29672D15-3309-40AA-ADA6-01BF84B20D6C}" srcOrd="0" destOrd="4" presId="urn:microsoft.com/office/officeart/2005/8/layout/vList2"/>
    <dgm:cxn modelId="{106EBE20-9379-493F-9D42-DC86EF75949A}" type="presOf" srcId="{DF598FE3-DC88-4564-9066-D7026B66AAFA}" destId="{29672D15-3309-40AA-ADA6-01BF84B20D6C}" srcOrd="0" destOrd="5" presId="urn:microsoft.com/office/officeart/2005/8/layout/vList2"/>
    <dgm:cxn modelId="{2C268D3C-B320-41AC-9ECC-8BB33D0FDC13}" type="presOf" srcId="{F3C63C61-B445-443C-90E0-E3E6C1168192}" destId="{29672D15-3309-40AA-ADA6-01BF84B20D6C}" srcOrd="0" destOrd="8" presId="urn:microsoft.com/office/officeart/2005/8/layout/vList2"/>
    <dgm:cxn modelId="{05658FE8-E799-4734-8884-53C218B297DE}" srcId="{D78723E9-FACB-4F7E-B333-A07DDE9668EA}" destId="{AA3B2A92-6BD0-479B-9893-F6B02CFFE2C6}" srcOrd="0" destOrd="0" parTransId="{3DCD6676-5CA2-4E56-97BD-DBCB2073B30E}" sibTransId="{655B6F10-EE63-41F1-B5E6-EFCE584FF330}"/>
    <dgm:cxn modelId="{ED1C2367-1425-4412-A925-93D8A7F2C545}" srcId="{AA3B2A92-6BD0-479B-9893-F6B02CFFE2C6}" destId="{DF598FE3-DC88-4564-9066-D7026B66AAFA}" srcOrd="5" destOrd="0" parTransId="{CF0305FE-1D67-4E8A-A547-D4D60CBA19B0}" sibTransId="{826EE4E3-146B-4EDB-AE5D-C89E2E107710}"/>
    <dgm:cxn modelId="{CB1960B6-7647-4D99-8087-D96D07846503}" type="presOf" srcId="{3285E7BF-B643-4892-9A56-9E9F13EB8E72}" destId="{29672D15-3309-40AA-ADA6-01BF84B20D6C}" srcOrd="0" destOrd="2" presId="urn:microsoft.com/office/officeart/2005/8/layout/vList2"/>
    <dgm:cxn modelId="{0270F319-33B6-4900-9273-FCF96B535C88}" type="presOf" srcId="{D78723E9-FACB-4F7E-B333-A07DDE9668EA}" destId="{93E77855-123A-4D5F-B1E8-40D444E0780B}" srcOrd="0" destOrd="0" presId="urn:microsoft.com/office/officeart/2005/8/layout/vList2"/>
    <dgm:cxn modelId="{53F578C5-967A-4A8F-90B7-E8BDA4C93499}" type="presOf" srcId="{E6E37D7F-9339-4519-8645-620EDC395516}" destId="{29672D15-3309-40AA-ADA6-01BF84B20D6C}" srcOrd="0" destOrd="3" presId="urn:microsoft.com/office/officeart/2005/8/layout/vList2"/>
    <dgm:cxn modelId="{261D39C1-F11E-4FC5-B3BF-E66F1402D327}" srcId="{AA3B2A92-6BD0-479B-9893-F6B02CFFE2C6}" destId="{D1F9E689-4A9E-4DA0-9ECF-6650D6804431}" srcOrd="4" destOrd="0" parTransId="{786CA49F-017A-49E1-A597-A3D653D082C9}" sibTransId="{070435F5-EBBB-4211-A54F-208C541A2C61}"/>
    <dgm:cxn modelId="{1CAA29A5-1349-42A3-939C-2156B419080C}" srcId="{AA3B2A92-6BD0-479B-9893-F6B02CFFE2C6}" destId="{F3C63C61-B445-443C-90E0-E3E6C1168192}" srcOrd="8" destOrd="0" parTransId="{E07413F7-1679-43E2-9889-68183426AEF9}" sibTransId="{7573FD0C-5FC1-4466-9D7D-3978F1D2D0A8}"/>
    <dgm:cxn modelId="{D8AAA03B-F364-476B-8C6E-295FA4722B8B}" srcId="{AA3B2A92-6BD0-479B-9893-F6B02CFFE2C6}" destId="{E1114BFD-3DFA-4DD9-BDA8-623AF5ADC613}" srcOrd="0" destOrd="0" parTransId="{9ACA420E-35AF-4FE9-9E06-C7173B6F11BE}" sibTransId="{CA963633-C876-4BC2-8550-7EEE7C27EA55}"/>
    <dgm:cxn modelId="{231A628C-6ACF-4814-8FC5-A73963E559BA}" type="presOf" srcId="{AA3B2A92-6BD0-479B-9893-F6B02CFFE2C6}" destId="{8672393C-EC06-4FC2-B332-5F4C4019C236}" srcOrd="0" destOrd="0" presId="urn:microsoft.com/office/officeart/2005/8/layout/vList2"/>
    <dgm:cxn modelId="{78928B79-6186-4B2C-9E38-3E25E45C219B}" srcId="{AA3B2A92-6BD0-479B-9893-F6B02CFFE2C6}" destId="{EC527DDD-755A-4DD2-8401-D6172C48F3DC}" srcOrd="1" destOrd="0" parTransId="{0D62A0AE-6791-4483-A0CB-9ED30DACFA81}" sibTransId="{27CF27AA-BFAD-4980-8ACF-B465D0D61E33}"/>
    <dgm:cxn modelId="{EB5FE6E0-A7E7-4FAA-9952-86E6F187A210}" type="presOf" srcId="{F6A421AA-8AED-470F-B335-CEE1D077C259}" destId="{29672D15-3309-40AA-ADA6-01BF84B20D6C}" srcOrd="0" destOrd="6" presId="urn:microsoft.com/office/officeart/2005/8/layout/vList2"/>
    <dgm:cxn modelId="{E9ED277C-85F5-40A1-98CA-5D78F82D1FDB}" srcId="{AA3B2A92-6BD0-479B-9893-F6B02CFFE2C6}" destId="{3285E7BF-B643-4892-9A56-9E9F13EB8E72}" srcOrd="2" destOrd="0" parTransId="{41DE7BBF-3495-4AF6-8D22-5C1D4C37747F}" sibTransId="{76F07B3E-D071-43BD-95CA-D3006390E359}"/>
    <dgm:cxn modelId="{2900D2B3-553F-40EA-8B57-CA18B5F30F1C}" srcId="{AA3B2A92-6BD0-479B-9893-F6B02CFFE2C6}" destId="{E6E37D7F-9339-4519-8645-620EDC395516}" srcOrd="3" destOrd="0" parTransId="{C39FD8DB-E2AE-4148-9509-212A895A5037}" sibTransId="{79000824-E45D-43BB-8937-DB9205376CC0}"/>
    <dgm:cxn modelId="{EA26AB76-3351-4C15-9F8D-533A8E8B41B1}" type="presOf" srcId="{EC527DDD-755A-4DD2-8401-D6172C48F3DC}" destId="{29672D15-3309-40AA-ADA6-01BF84B20D6C}" srcOrd="0" destOrd="1" presId="urn:microsoft.com/office/officeart/2005/8/layout/vList2"/>
    <dgm:cxn modelId="{CE516895-CEED-4B32-9525-FAC68781A396}" type="presOf" srcId="{E1114BFD-3DFA-4DD9-BDA8-623AF5ADC613}" destId="{29672D15-3309-40AA-ADA6-01BF84B20D6C}" srcOrd="0" destOrd="0" presId="urn:microsoft.com/office/officeart/2005/8/layout/vList2"/>
    <dgm:cxn modelId="{F7C96884-94E9-4745-99B1-722327189C0A}" srcId="{AA3B2A92-6BD0-479B-9893-F6B02CFFE2C6}" destId="{DC3DE3C7-A32A-48D3-A596-DDA76E91880E}" srcOrd="7" destOrd="0" parTransId="{BD1B0C11-0254-4682-90F5-66F6278303D5}" sibTransId="{658213DF-B8B3-4708-A0BA-60E24130AE5A}"/>
    <dgm:cxn modelId="{385D571D-DAA3-4284-8540-029E37AE6073}" type="presParOf" srcId="{93E77855-123A-4D5F-B1E8-40D444E0780B}" destId="{8672393C-EC06-4FC2-B332-5F4C4019C236}" srcOrd="0" destOrd="0" presId="urn:microsoft.com/office/officeart/2005/8/layout/vList2"/>
    <dgm:cxn modelId="{6030D857-CB72-4D27-B970-6450565C6F70}"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مجال تدخل الغرفة</a:t>
          </a:r>
          <a:endParaRPr lang="fr-FR" sz="36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DC5D2379-BC8D-4FF0-9E67-854A880A46F3}">
      <dgm:prSet phldrT="[Texte]" custT="1"/>
      <dgm:spPr/>
      <dgm:t>
        <a:bodyPr/>
        <a:lstStyle/>
        <a:p>
          <a:pPr indent="457200" algn="r" rtl="1">
            <a:lnSpc>
              <a:spcPct val="100000"/>
            </a:lnSpc>
            <a:spcBef>
              <a:spcPts val="300"/>
            </a:spcBef>
          </a:pPr>
          <a:r>
            <a:rPr lang="ar-DZ" sz="2200" b="1" i="0" dirty="0" smtClean="0">
              <a:latin typeface="AlSharkTitle" panose="020B0800040000020004" pitchFamily="34" charset="-78"/>
              <a:cs typeface="AlSharkTitle" panose="020B0800040000020004" pitchFamily="34" charset="-78"/>
            </a:rPr>
            <a:t>تطبيقا للمادة 10 من النظام الداخلي لمجلس المحاسبة يشمل مجال تدخل الغرفة السابعة قطاعات التجارة والبنوك والتأمينات. وقد تم تحديد هذا المجال بموجب القرار المؤرخ في 16 </a:t>
          </a:r>
          <a:r>
            <a:rPr lang="ar-DZ" sz="2200" b="1" i="0" dirty="0" err="1" smtClean="0">
              <a:latin typeface="AlSharkTitle" panose="020B0800040000020004" pitchFamily="34" charset="-78"/>
              <a:cs typeface="AlSharkTitle" panose="020B0800040000020004" pitchFamily="34" charset="-78"/>
            </a:rPr>
            <a:t>جانفي</a:t>
          </a:r>
          <a:r>
            <a:rPr lang="ar-DZ" sz="2200" b="1" i="0" dirty="0" smtClean="0">
              <a:latin typeface="AlSharkTitle" panose="020B0800040000020004" pitchFamily="34" charset="-78"/>
              <a:cs typeface="AlSharkTitle" panose="020B0800040000020004" pitchFamily="34" charset="-78"/>
            </a:rPr>
            <a:t> 1996 الصادر عن رئيس المجلس.</a:t>
          </a:r>
          <a:endParaRPr lang="fr-FR" sz="2200" b="1" dirty="0">
            <a:latin typeface="AlSharkTitle" panose="020B0800040000020004" pitchFamily="34" charset="-78"/>
            <a:cs typeface="AlSharkTitle" panose="020B0800040000020004" pitchFamily="34" charset="-78"/>
          </a:endParaRPr>
        </a:p>
      </dgm:t>
    </dgm:pt>
    <dgm:pt modelId="{1B4C1BC7-8125-45D4-A37F-9A7A0F687253}" type="parTrans" cxnId="{490AFD16-9F58-4885-B7CA-C0B720E7275E}">
      <dgm:prSet/>
      <dgm:spPr/>
      <dgm:t>
        <a:bodyPr/>
        <a:lstStyle/>
        <a:p>
          <a:endParaRPr lang="fr-FR"/>
        </a:p>
      </dgm:t>
    </dgm:pt>
    <dgm:pt modelId="{DCD534B8-5EA8-4E1F-B2DB-4E4FCCAA4583}" type="sibTrans" cxnId="{490AFD16-9F58-4885-B7CA-C0B720E7275E}">
      <dgm:prSet/>
      <dgm:spPr/>
      <dgm:t>
        <a:bodyPr/>
        <a:lstStyle/>
        <a:p>
          <a:endParaRPr lang="fr-FR"/>
        </a:p>
      </dgm:t>
    </dgm:pt>
    <dgm:pt modelId="{EA399EB0-79A4-4C56-8713-0C5026D6865C}">
      <dgm:prSet phldrT="[Texte]" custT="1"/>
      <dgm:spPr/>
      <dgm:t>
        <a:bodyPr/>
        <a:lstStyle/>
        <a:p>
          <a:pPr indent="228600" algn="r" rtl="1">
            <a:lnSpc>
              <a:spcPct val="100000"/>
            </a:lnSpc>
            <a:spcBef>
              <a:spcPts val="300"/>
            </a:spcBef>
          </a:pPr>
          <a:endParaRPr lang="fr-FR" sz="1400" b="0" dirty="0">
            <a:latin typeface="AlSharkTitle" panose="020B0800040000020004" pitchFamily="34" charset="-78"/>
            <a:cs typeface="AlSharkTitle" panose="020B0800040000020004" pitchFamily="34" charset="-78"/>
          </a:endParaRPr>
        </a:p>
      </dgm:t>
    </dgm:pt>
    <dgm:pt modelId="{EFFB38FE-628E-4CFE-AC22-9EF7529D3749}" type="parTrans" cxnId="{12ECF0DD-BD7B-4FD4-AFA6-3D0FAC6925D2}">
      <dgm:prSet/>
      <dgm:spPr/>
      <dgm:t>
        <a:bodyPr/>
        <a:lstStyle/>
        <a:p>
          <a:endParaRPr lang="fr-FR"/>
        </a:p>
      </dgm:t>
    </dgm:pt>
    <dgm:pt modelId="{46BCE294-8133-4E5C-8A1D-A0701D65779A}" type="sibTrans" cxnId="{12ECF0DD-BD7B-4FD4-AFA6-3D0FAC6925D2}">
      <dgm:prSet/>
      <dgm:spPr/>
      <dgm:t>
        <a:bodyPr/>
        <a:lstStyle/>
        <a:p>
          <a:endParaRPr lang="fr-FR"/>
        </a:p>
      </dgm:t>
    </dgm:pt>
    <dgm:pt modelId="{038F0F6D-DADE-4158-BF25-48AD0010E504}">
      <dgm:prSet custT="1"/>
      <dgm:spPr/>
      <dgm:t>
        <a:bodyPr/>
        <a:lstStyle/>
        <a:p>
          <a:pPr algn="r" rtl="1"/>
          <a:r>
            <a:rPr lang="ar-DZ" sz="2200" b="1" i="0" dirty="0" smtClean="0">
              <a:latin typeface="AlSharkTitle" panose="020B0800040000020004" pitchFamily="34" charset="-78"/>
              <a:cs typeface="AlSharkTitle" panose="020B0800040000020004" pitchFamily="34" charset="-78"/>
            </a:rPr>
            <a:t>وبموجب هذا الأمر ومع مراعاة أحكام المرسوم 95-20 المؤرخ 17 </a:t>
          </a:r>
          <a:r>
            <a:rPr lang="ar-DZ" sz="2200" b="1" i="0" dirty="0" err="1" smtClean="0">
              <a:latin typeface="AlSharkTitle" panose="020B0800040000020004" pitchFamily="34" charset="-78"/>
              <a:cs typeface="AlSharkTitle" panose="020B0800040000020004" pitchFamily="34" charset="-78"/>
            </a:rPr>
            <a:t>جويلية</a:t>
          </a:r>
          <a:r>
            <a:rPr lang="ar-DZ" sz="2200" b="1" i="0" dirty="0" smtClean="0">
              <a:latin typeface="AlSharkTitle" panose="020B0800040000020004" pitchFamily="34" charset="-78"/>
              <a:cs typeface="AlSharkTitle" panose="020B0800040000020004" pitchFamily="34" charset="-78"/>
            </a:rPr>
            <a:t> 1995 المعدل والمتمم بالأمر 10-02 المؤرخ 26 أوت 2010 المتعلق بمجلس المحاسبة وعلى وجه الخصوص المواد 8 و9 و11 </a:t>
          </a:r>
          <a:r>
            <a:rPr lang="ar-DZ" sz="2200" b="1" i="0" dirty="0" err="1" smtClean="0">
              <a:latin typeface="AlSharkTitle" panose="020B0800040000020004" pitchFamily="34" charset="-78"/>
              <a:cs typeface="AlSharkTitle" panose="020B0800040000020004" pitchFamily="34" charset="-78"/>
            </a:rPr>
            <a:t>تمراس</a:t>
          </a:r>
          <a:r>
            <a:rPr lang="ar-DZ" sz="2200" b="1" i="0" dirty="0" smtClean="0">
              <a:latin typeface="AlSharkTitle" panose="020B0800040000020004" pitchFamily="34" charset="-78"/>
              <a:cs typeface="AlSharkTitle" panose="020B0800040000020004" pitchFamily="34" charset="-78"/>
            </a:rPr>
            <a:t> الغرفة السابعة الرقابة على المؤسسات والهيئات التالية:</a:t>
          </a:r>
          <a:endParaRPr lang="ar-DZ" sz="2200" b="1" i="0" dirty="0">
            <a:latin typeface="AlSharkTitle" panose="020B0800040000020004" pitchFamily="34" charset="-78"/>
            <a:cs typeface="AlSharkTitle" panose="020B0800040000020004" pitchFamily="34" charset="-78"/>
          </a:endParaRPr>
        </a:p>
      </dgm:t>
    </dgm:pt>
    <dgm:pt modelId="{0603029E-CF1B-4BF3-AEC3-F1530FB62D1B}" type="parTrans" cxnId="{F1EADDBB-1690-449E-8D0C-20315ED2CD16}">
      <dgm:prSet/>
      <dgm:spPr/>
      <dgm:t>
        <a:bodyPr/>
        <a:lstStyle/>
        <a:p>
          <a:endParaRPr lang="fr-FR"/>
        </a:p>
      </dgm:t>
    </dgm:pt>
    <dgm:pt modelId="{58099EB3-6166-4110-9E5C-6082122384E3}" type="sibTrans" cxnId="{F1EADDBB-1690-449E-8D0C-20315ED2CD16}">
      <dgm:prSet/>
      <dgm:spPr/>
      <dgm:t>
        <a:bodyPr/>
        <a:lstStyle/>
        <a:p>
          <a:endParaRPr lang="fr-FR"/>
        </a:p>
      </dgm:t>
    </dgm:pt>
    <dgm:pt modelId="{8212E055-CA85-4065-9DDF-1855639A0DB7}">
      <dgm:prSet custT="1"/>
      <dgm:spPr/>
      <dgm:t>
        <a:bodyPr/>
        <a:lstStyle/>
        <a:p>
          <a:pPr algn="r" rtl="1"/>
          <a:r>
            <a:rPr lang="ar-DZ" sz="2200" b="1" i="0" dirty="0" smtClean="0">
              <a:latin typeface="AlSharkTitle" panose="020B0800040000020004" pitchFamily="34" charset="-78"/>
              <a:cs typeface="AlSharkTitle" panose="020B0800040000020004" pitchFamily="34" charset="-78"/>
            </a:rPr>
            <a:t>– وزارة التجارة وجميع المؤسسات والهيئات العمومية من جميع الأنواع التابعة لها أو التي تتلقى إعانات مسجلة باسمها وكذا المؤسسات العمومية التي يرتبط نشاطها بقطاع النشاط الذي تغطيه هذه الوزارة.</a:t>
          </a:r>
          <a:endParaRPr lang="ar-DZ" sz="2200" b="1" i="0" dirty="0">
            <a:latin typeface="AlSharkTitle" panose="020B0800040000020004" pitchFamily="34" charset="-78"/>
            <a:cs typeface="AlSharkTitle" panose="020B0800040000020004" pitchFamily="34" charset="-78"/>
          </a:endParaRPr>
        </a:p>
      </dgm:t>
    </dgm:pt>
    <dgm:pt modelId="{10E36C31-6DE6-4BD9-A4D8-7ED41EF14672}" type="parTrans" cxnId="{BBC5A1D2-6337-499A-9BEB-7F95C9757F9E}">
      <dgm:prSet/>
      <dgm:spPr/>
      <dgm:t>
        <a:bodyPr/>
        <a:lstStyle/>
        <a:p>
          <a:endParaRPr lang="fr-FR"/>
        </a:p>
      </dgm:t>
    </dgm:pt>
    <dgm:pt modelId="{E8962DEA-E2CA-433B-978E-4BEE8E6AB63B}" type="sibTrans" cxnId="{BBC5A1D2-6337-499A-9BEB-7F95C9757F9E}">
      <dgm:prSet/>
      <dgm:spPr/>
      <dgm:t>
        <a:bodyPr/>
        <a:lstStyle/>
        <a:p>
          <a:endParaRPr lang="fr-FR"/>
        </a:p>
      </dgm:t>
    </dgm:pt>
    <dgm:pt modelId="{836658AD-B891-4D12-A4D7-86105F377D80}">
      <dgm:prSet custT="1"/>
      <dgm:spPr/>
      <dgm:t>
        <a:bodyPr/>
        <a:lstStyle/>
        <a:p>
          <a:pPr algn="r" rtl="1"/>
          <a:r>
            <a:rPr lang="ar-DZ" sz="2200" b="1" i="0" dirty="0" smtClean="0">
              <a:latin typeface="AlSharkTitle" panose="020B0800040000020004" pitchFamily="34" charset="-78"/>
              <a:cs typeface="AlSharkTitle" panose="020B0800040000020004" pitchFamily="34" charset="-78"/>
            </a:rPr>
            <a:t>– البنوك العمومية (على غرار البنك الوطني الجزائري والقرض الشعبي الجزائري وبنك الفلاحة والتنمية الريفية والبنك الخارجي الجزائري وبنك الصندوق الوطني للتوفير </a:t>
          </a:r>
          <a:r>
            <a:rPr lang="ar-DZ" sz="2200" b="1" i="0" dirty="0" err="1" smtClean="0">
              <a:latin typeface="AlSharkTitle" panose="020B0800040000020004" pitchFamily="34" charset="-78"/>
              <a:cs typeface="AlSharkTitle" panose="020B0800040000020004" pitchFamily="34" charset="-78"/>
            </a:rPr>
            <a:t>والإحتياط</a:t>
          </a:r>
          <a:r>
            <a:rPr lang="ar-DZ" sz="2200" b="1" i="0" dirty="0" smtClean="0">
              <a:latin typeface="AlSharkTitle" panose="020B0800040000020004" pitchFamily="34" charset="-78"/>
              <a:cs typeface="AlSharkTitle" panose="020B0800040000020004" pitchFamily="34" charset="-78"/>
            </a:rPr>
            <a:t> وبنك التنمية المحلية…) بالإضافة إلى فروعها ومساهماتها.</a:t>
          </a:r>
          <a:endParaRPr lang="ar-DZ" sz="2200" b="1" i="0" dirty="0">
            <a:latin typeface="AlSharkTitle" panose="020B0800040000020004" pitchFamily="34" charset="-78"/>
            <a:cs typeface="AlSharkTitle" panose="020B0800040000020004" pitchFamily="34" charset="-78"/>
          </a:endParaRPr>
        </a:p>
      </dgm:t>
    </dgm:pt>
    <dgm:pt modelId="{63747A22-C6FC-4A56-BA5E-90D91234A7E6}" type="parTrans" cxnId="{8B79FF44-0713-460B-A648-07241B90D46A}">
      <dgm:prSet/>
      <dgm:spPr/>
      <dgm:t>
        <a:bodyPr/>
        <a:lstStyle/>
        <a:p>
          <a:endParaRPr lang="fr-FR"/>
        </a:p>
      </dgm:t>
    </dgm:pt>
    <dgm:pt modelId="{2FB6A671-4414-41F5-B40B-BF9013584EE7}" type="sibTrans" cxnId="{8B79FF44-0713-460B-A648-07241B90D46A}">
      <dgm:prSet/>
      <dgm:spPr/>
      <dgm:t>
        <a:bodyPr/>
        <a:lstStyle/>
        <a:p>
          <a:endParaRPr lang="fr-FR"/>
        </a:p>
      </dgm:t>
    </dgm:pt>
    <dgm:pt modelId="{BD428A84-0CA4-43A2-A454-D179733893A7}">
      <dgm:prSet custT="1"/>
      <dgm:spPr/>
      <dgm:t>
        <a:bodyPr/>
        <a:lstStyle/>
        <a:p>
          <a:pPr algn="r" rtl="1"/>
          <a:r>
            <a:rPr lang="ar-DZ" sz="2200" b="1" i="0" dirty="0" smtClean="0">
              <a:latin typeface="AlSharkTitle" panose="020B0800040000020004" pitchFamily="34" charset="-78"/>
              <a:cs typeface="AlSharkTitle" panose="020B0800040000020004" pitchFamily="34" charset="-78"/>
            </a:rPr>
            <a:t>– المؤسسات المالية العمومية (جميع أنواع الهيئات العامة التي تمارس نشاطا ماليا أو نشاطات ذات صلة بالبنوك العمومية (على غرار صناديق الضمان التي أنشأتها وزارة المالية لتبسيط التمويل المصرفي…)</a:t>
          </a:r>
          <a:endParaRPr lang="ar-DZ" sz="2200" b="1" i="0" dirty="0">
            <a:latin typeface="AlSharkTitle" panose="020B0800040000020004" pitchFamily="34" charset="-78"/>
            <a:cs typeface="AlSharkTitle" panose="020B0800040000020004" pitchFamily="34" charset="-78"/>
          </a:endParaRPr>
        </a:p>
      </dgm:t>
    </dgm:pt>
    <dgm:pt modelId="{E7269972-D33D-45B3-89CE-B17A531CC450}" type="parTrans" cxnId="{9FD8D7D0-AF69-44E1-A109-949816940FF7}">
      <dgm:prSet/>
      <dgm:spPr/>
      <dgm:t>
        <a:bodyPr/>
        <a:lstStyle/>
        <a:p>
          <a:endParaRPr lang="fr-FR"/>
        </a:p>
      </dgm:t>
    </dgm:pt>
    <dgm:pt modelId="{C1A85E96-6241-44CE-AA81-79442135AA5C}" type="sibTrans" cxnId="{9FD8D7D0-AF69-44E1-A109-949816940FF7}">
      <dgm:prSet/>
      <dgm:spPr/>
      <dgm:t>
        <a:bodyPr/>
        <a:lstStyle/>
        <a:p>
          <a:endParaRPr lang="fr-FR"/>
        </a:p>
      </dgm:t>
    </dgm:pt>
    <dgm:pt modelId="{528BB367-76C8-4661-A992-3CD1B254DB2F}">
      <dgm:prSet custT="1"/>
      <dgm:spPr/>
      <dgm:t>
        <a:bodyPr/>
        <a:lstStyle/>
        <a:p>
          <a:pPr algn="r" rtl="1"/>
          <a:r>
            <a:rPr lang="ar-DZ" sz="2200" b="1" i="0" dirty="0" smtClean="0">
              <a:latin typeface="AlSharkTitle" panose="020B0800040000020004" pitchFamily="34" charset="-78"/>
              <a:cs typeface="AlSharkTitle" panose="020B0800040000020004" pitchFamily="34" charset="-78"/>
            </a:rPr>
            <a:t>– شركات التأمين العمومية (مثل الشركة الوطنية للتأمين والشركة الجزائرية للتأمين وإعادة التأمين والشركة الجزائرية للتأمينات وشركة تأمين المحروقات والشركة المركزية لإعادة التأمين…) بالإضافة إلى فروعها ومساهماتها.</a:t>
          </a:r>
          <a:endParaRPr lang="ar-DZ" sz="2200" b="1" i="0" dirty="0">
            <a:latin typeface="AlSharkTitle" panose="020B0800040000020004" pitchFamily="34" charset="-78"/>
            <a:cs typeface="AlSharkTitle" panose="020B0800040000020004" pitchFamily="34" charset="-78"/>
          </a:endParaRPr>
        </a:p>
      </dgm:t>
    </dgm:pt>
    <dgm:pt modelId="{772E3494-004D-4242-BB5A-9365D91ECFA0}" type="parTrans" cxnId="{5D1A5DE9-54FE-4A75-A1C4-61FAFF3FE6EC}">
      <dgm:prSet/>
      <dgm:spPr/>
      <dgm:t>
        <a:bodyPr/>
        <a:lstStyle/>
        <a:p>
          <a:endParaRPr lang="fr-FR"/>
        </a:p>
      </dgm:t>
    </dgm:pt>
    <dgm:pt modelId="{2016840F-844C-405C-8421-896E9152DDE1}" type="sibTrans" cxnId="{5D1A5DE9-54FE-4A75-A1C4-61FAFF3FE6EC}">
      <dgm:prSet/>
      <dgm:spPr/>
      <dgm:t>
        <a:bodyPr/>
        <a:lstStyle/>
        <a:p>
          <a:endParaRPr lang="fr-FR"/>
        </a:p>
      </dgm:t>
    </dgm:pt>
    <dgm:pt modelId="{791AA4E8-E7F8-4E03-A518-55BFFF76B5DA}">
      <dgm:prSet custT="1"/>
      <dgm:spPr/>
      <dgm:t>
        <a:bodyPr/>
        <a:lstStyle/>
        <a:p>
          <a:pPr algn="r" rtl="1"/>
          <a:r>
            <a:rPr lang="ar-DZ" sz="2400" b="1" i="0" dirty="0" smtClean="0">
              <a:latin typeface="AlSharkTitle" panose="020B0800040000020004" pitchFamily="34" charset="-78"/>
              <a:cs typeface="AlSharkTitle" panose="020B0800040000020004" pitchFamily="34" charset="-78"/>
            </a:rPr>
            <a:t>في إطار نشاطاتها الرقابية تقوم الغرفة من جهة بتصفية حسابات التسيير للمحاسبين العموميين (نشاط قضائي يؤدي إلى إصدار قرارات بشأن مسؤولية المحاسبين العموميين المعنيين) وتقوم أيضا برقابة و تقييم نوعية التسيير للآمرين بالصرف في المؤسسات ذات الطابع الإداري  تحت وصاية وزارة التجارة ومن جهة أخرى تمارس رقابة وتقييم تسيير المؤسسات المصرفية والمالية كذا هيئات التأمين والهيئات العمومية وبشكل عام جميع الهيئات والمؤسسات العمومية الاقتصادية التي تدخل في نطاق اختصاصها.</a:t>
          </a:r>
          <a:endParaRPr lang="ar-DZ" sz="2400" b="1" i="0" dirty="0">
            <a:latin typeface="AlSharkTitle" panose="020B0800040000020004" pitchFamily="34" charset="-78"/>
            <a:cs typeface="AlSharkTitle" panose="020B0800040000020004" pitchFamily="34" charset="-78"/>
          </a:endParaRPr>
        </a:p>
      </dgm:t>
    </dgm:pt>
    <dgm:pt modelId="{589C8589-7173-48AE-A558-C7983E96BDF3}" type="parTrans" cxnId="{4031B52D-083C-40EE-8B79-1BBF2BC45D27}">
      <dgm:prSet/>
      <dgm:spPr/>
      <dgm:t>
        <a:bodyPr/>
        <a:lstStyle/>
        <a:p>
          <a:endParaRPr lang="fr-FR"/>
        </a:p>
      </dgm:t>
    </dgm:pt>
    <dgm:pt modelId="{8FE87755-BBC5-4E92-974E-75E0174336E7}" type="sibTrans" cxnId="{4031B52D-083C-40EE-8B79-1BBF2BC45D27}">
      <dgm:prSet/>
      <dgm:spPr/>
      <dgm:t>
        <a:bodyPr/>
        <a:lstStyle/>
        <a:p>
          <a:endParaRPr lang="fr-FR"/>
        </a:p>
      </dgm:t>
    </dgm:pt>
    <dgm:pt modelId="{C80C56A8-58B4-40E3-986A-EDF9A807CE79}">
      <dgm:prSet custT="1"/>
      <dgm:spPr/>
      <dgm:t>
        <a:bodyPr/>
        <a:lstStyle/>
        <a:p>
          <a:pPr algn="r" rtl="1"/>
          <a:r>
            <a:rPr lang="ar-DZ" sz="3200" b="1" i="0" dirty="0" smtClean="0">
              <a:latin typeface="AlSharkTitle" panose="020B0800040000020004" pitchFamily="34" charset="-78"/>
              <a:cs typeface="AlSharkTitle" panose="020B0800040000020004" pitchFamily="34" charset="-78"/>
            </a:rPr>
            <a:t>الظروف العمل العامة</a:t>
          </a:r>
          <a:endParaRPr lang="ar-DZ" sz="3200" b="0" i="0" dirty="0">
            <a:latin typeface="AlSharkTitle" panose="020B0800040000020004" pitchFamily="34" charset="-78"/>
            <a:cs typeface="AlSharkTitle" panose="020B0800040000020004" pitchFamily="34" charset="-78"/>
          </a:endParaRPr>
        </a:p>
      </dgm:t>
    </dgm:pt>
    <dgm:pt modelId="{5C184A8D-EACA-4AB0-98CA-17535BB22C8F}" type="parTrans" cxnId="{35352C2C-2336-4E3F-83E4-0E412FF79C2B}">
      <dgm:prSet/>
      <dgm:spPr/>
      <dgm:t>
        <a:bodyPr/>
        <a:lstStyle/>
        <a:p>
          <a:endParaRPr lang="fr-FR"/>
        </a:p>
      </dgm:t>
    </dgm:pt>
    <dgm:pt modelId="{8F78A7BD-67CD-4CA0-8EA7-F534DBC57075}" type="sibTrans" cxnId="{35352C2C-2336-4E3F-83E4-0E412FF79C2B}">
      <dgm:prSet/>
      <dgm:spPr/>
      <dgm:t>
        <a:bodyPr/>
        <a:lstStyle/>
        <a:p>
          <a:endParaRPr lang="fr-FR"/>
        </a:p>
      </dgm:t>
    </dgm:pt>
    <dgm:pt modelId="{1A4124AD-3790-461D-9C75-11D62759AC53}">
      <dgm:prSet custT="1"/>
      <dgm:spPr/>
      <dgm:t>
        <a:bodyPr/>
        <a:lstStyle/>
        <a:p>
          <a:pPr algn="r" rtl="1"/>
          <a:r>
            <a:rPr lang="ar-DZ" sz="2400" b="1" i="0" dirty="0" smtClean="0">
              <a:latin typeface="AlSharkTitle" panose="020B0800040000020004" pitchFamily="34" charset="-78"/>
              <a:cs typeface="AlSharkTitle" panose="020B0800040000020004" pitchFamily="34" charset="-78"/>
            </a:rPr>
            <a:t>في سياق عمليات الرقابة وبالنظر إلى حجم الهيئات المعنية فإن الغرفة التي لا تستطيع التحقق بطريقة شاملة من جميع عمليات التسيير والأنشطة لكنها على الرغم ذلك تحصر تحقيقاتها وتحليلاتها في بعض الجوانب المعينة الخاصة بعمليات التسيير تلك مع إعطاء الأولوية لمحاور ومواضيع رقابة يقرر مجلس المحاسبة إعطاءها الأولوية كل سنة عن طريق لجنة البرامج والتقارير.</a:t>
          </a:r>
          <a:endParaRPr lang="ar-DZ" sz="2400" b="1" i="0" dirty="0">
            <a:latin typeface="AlSharkTitle" panose="020B0800040000020004" pitchFamily="34" charset="-78"/>
            <a:cs typeface="AlSharkTitle" panose="020B0800040000020004" pitchFamily="34" charset="-78"/>
          </a:endParaRPr>
        </a:p>
      </dgm:t>
    </dgm:pt>
    <dgm:pt modelId="{9FCA1007-09C2-4064-9FB4-E4D69ED16CB5}" type="parTrans" cxnId="{E7C6CA04-1007-485D-91C6-9E906252FF13}">
      <dgm:prSet/>
      <dgm:spPr/>
      <dgm:t>
        <a:bodyPr/>
        <a:lstStyle/>
        <a:p>
          <a:endParaRPr lang="fr-FR"/>
        </a:p>
      </dgm:t>
    </dgm:pt>
    <dgm:pt modelId="{409E8FC1-F9CE-4DF5-A2CF-3244873FEBE5}" type="sibTrans" cxnId="{E7C6CA04-1007-485D-91C6-9E906252FF13}">
      <dgm:prSet/>
      <dgm:spPr/>
      <dgm:t>
        <a:bodyPr/>
        <a:lstStyle/>
        <a:p>
          <a:endParaRPr lang="fr-FR"/>
        </a:p>
      </dgm:t>
    </dgm:pt>
    <dgm:pt modelId="{F6CA200F-D70D-4526-8F74-34AAC08C4CDC}">
      <dgm:prSet custT="1"/>
      <dgm:spPr/>
      <dgm:t>
        <a:bodyPr/>
        <a:lstStyle/>
        <a:p>
          <a:pPr algn="r" rtl="1"/>
          <a:r>
            <a:rPr lang="ar-DZ" sz="2400" b="1" i="0" dirty="0" smtClean="0">
              <a:latin typeface="AlSharkTitle" panose="020B0800040000020004" pitchFamily="34" charset="-78"/>
              <a:cs typeface="AlSharkTitle" panose="020B0800040000020004" pitchFamily="34" charset="-78"/>
            </a:rPr>
            <a:t>تأخذ العديد من </a:t>
          </a:r>
          <a:r>
            <a:rPr lang="ar-DZ" sz="2400" b="1" i="0" dirty="0" err="1" smtClean="0">
              <a:latin typeface="AlSharkTitle" panose="020B0800040000020004" pitchFamily="34" charset="-78"/>
              <a:cs typeface="AlSharkTitle" panose="020B0800040000020004" pitchFamily="34" charset="-78"/>
            </a:rPr>
            <a:t>الرقابات</a:t>
          </a:r>
          <a:r>
            <a:rPr lang="ar-DZ" sz="2400" b="1" i="0" dirty="0" smtClean="0">
              <a:latin typeface="AlSharkTitle" panose="020B0800040000020004" pitchFamily="34" charset="-78"/>
              <a:cs typeface="AlSharkTitle" panose="020B0800040000020004" pitchFamily="34" charset="-78"/>
            </a:rPr>
            <a:t> طابعا مشتركا وتتعلق بالبرامج والسياسات العمومية التي يشترك في تنفيذها الهيئات التي تتم مراقبتها. واعتبر هذا المنهج هو السبيل الوحيد لتمكين الغرفة من استخلاص استنتاجات عامة يمكن أن تفضي إلى معاينات أو ملاحظات مفيدة لتقديم توصيات إلى السلطات العمومية من خلال إدراجها في التقرير السنوي.</a:t>
          </a:r>
          <a:endParaRPr lang="ar-DZ" sz="2400" b="1" i="0" dirty="0">
            <a:latin typeface="AlSharkTitle" panose="020B0800040000020004" pitchFamily="34" charset="-78"/>
            <a:cs typeface="AlSharkTitle" panose="020B0800040000020004" pitchFamily="34" charset="-78"/>
          </a:endParaRPr>
        </a:p>
      </dgm:t>
    </dgm:pt>
    <dgm:pt modelId="{357D1A07-3C04-4FD0-9865-2E6DA0A8EBFC}" type="parTrans" cxnId="{4B054AC1-3C97-41F5-843C-11B872AC71F6}">
      <dgm:prSet/>
      <dgm:spPr/>
      <dgm:t>
        <a:bodyPr/>
        <a:lstStyle/>
        <a:p>
          <a:endParaRPr lang="fr-FR"/>
        </a:p>
      </dgm:t>
    </dgm:pt>
    <dgm:pt modelId="{0EF8B190-B480-4184-96F2-51CE7C7705A6}" type="sibTrans" cxnId="{4B054AC1-3C97-41F5-843C-11B872AC71F6}">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2" custScaleY="55533" custLinFactNeighborY="-7245">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2" custScaleY="94690" custLinFactNeighborX="-3477" custLinFactNeighborY="-38386">
        <dgm:presLayoutVars>
          <dgm:bulletEnabled val="1"/>
        </dgm:presLayoutVars>
      </dgm:prSet>
      <dgm:spPr/>
      <dgm:t>
        <a:bodyPr/>
        <a:lstStyle/>
        <a:p>
          <a:endParaRPr lang="fr-FR"/>
        </a:p>
      </dgm:t>
    </dgm:pt>
    <dgm:pt modelId="{9030606E-794B-4240-B52B-51F65D61F391}" type="pres">
      <dgm:prSet presAssocID="{C80C56A8-58B4-40E3-986A-EDF9A807CE79}" presName="parentText" presStyleLbl="node1" presStyleIdx="1" presStyleCnt="2" custScaleY="65265" custLinFactNeighborY="-3948">
        <dgm:presLayoutVars>
          <dgm:chMax val="0"/>
          <dgm:bulletEnabled val="1"/>
        </dgm:presLayoutVars>
      </dgm:prSet>
      <dgm:spPr/>
      <dgm:t>
        <a:bodyPr/>
        <a:lstStyle/>
        <a:p>
          <a:endParaRPr lang="fr-FR"/>
        </a:p>
      </dgm:t>
    </dgm:pt>
    <dgm:pt modelId="{1CA7B6FF-EDC0-4433-94FB-0C906E57B67F}" type="pres">
      <dgm:prSet presAssocID="{C80C56A8-58B4-40E3-986A-EDF9A807CE79}" presName="childText" presStyleLbl="revTx" presStyleIdx="1" presStyleCnt="2">
        <dgm:presLayoutVars>
          <dgm:bulletEnabled val="1"/>
        </dgm:presLayoutVars>
      </dgm:prSet>
      <dgm:spPr/>
      <dgm:t>
        <a:bodyPr/>
        <a:lstStyle/>
        <a:p>
          <a:endParaRPr lang="fr-FR"/>
        </a:p>
      </dgm:t>
    </dgm:pt>
  </dgm:ptLst>
  <dgm:cxnLst>
    <dgm:cxn modelId="{F1EADDBB-1690-449E-8D0C-20315ED2CD16}" srcId="{442DB92B-4695-42D1-A20D-4A2444B4B800}" destId="{038F0F6D-DADE-4158-BF25-48AD0010E504}" srcOrd="2" destOrd="0" parTransId="{0603029E-CF1B-4BF3-AEC3-F1530FB62D1B}" sibTransId="{58099EB3-6166-4110-9E5C-6082122384E3}"/>
    <dgm:cxn modelId="{35352C2C-2336-4E3F-83E4-0E412FF79C2B}" srcId="{B6BDB73A-072D-4AC1-ABFB-8DB3D93D6188}" destId="{C80C56A8-58B4-40E3-986A-EDF9A807CE79}" srcOrd="1" destOrd="0" parTransId="{5C184A8D-EACA-4AB0-98CA-17535BB22C8F}" sibTransId="{8F78A7BD-67CD-4CA0-8EA7-F534DBC57075}"/>
    <dgm:cxn modelId="{490AFD16-9F58-4885-B7CA-C0B720E7275E}" srcId="{442DB92B-4695-42D1-A20D-4A2444B4B800}" destId="{DC5D2379-BC8D-4FF0-9E67-854A880A46F3}" srcOrd="1" destOrd="0" parTransId="{1B4C1BC7-8125-45D4-A37F-9A7A0F687253}" sibTransId="{DCD534B8-5EA8-4E1F-B2DB-4E4FCCAA4583}"/>
    <dgm:cxn modelId="{8B79FF44-0713-460B-A648-07241B90D46A}" srcId="{442DB92B-4695-42D1-A20D-4A2444B4B800}" destId="{836658AD-B891-4D12-A4D7-86105F377D80}" srcOrd="4" destOrd="0" parTransId="{63747A22-C6FC-4A56-BA5E-90D91234A7E6}" sibTransId="{2FB6A671-4414-41F5-B40B-BF9013584EE7}"/>
    <dgm:cxn modelId="{E7C6CA04-1007-485D-91C6-9E906252FF13}" srcId="{C80C56A8-58B4-40E3-986A-EDF9A807CE79}" destId="{1A4124AD-3790-461D-9C75-11D62759AC53}" srcOrd="1" destOrd="0" parTransId="{9FCA1007-09C2-4064-9FB4-E4D69ED16CB5}" sibTransId="{409E8FC1-F9CE-4DF5-A2CF-3244873FEBE5}"/>
    <dgm:cxn modelId="{5D1A5DE9-54FE-4A75-A1C4-61FAFF3FE6EC}" srcId="{442DB92B-4695-42D1-A20D-4A2444B4B800}" destId="{528BB367-76C8-4661-A992-3CD1B254DB2F}" srcOrd="6" destOrd="0" parTransId="{772E3494-004D-4242-BB5A-9365D91ECFA0}" sibTransId="{2016840F-844C-405C-8421-896E9152DDE1}"/>
    <dgm:cxn modelId="{4E2E599C-2A76-4384-A1F7-AC0035078866}" type="presOf" srcId="{442DB92B-4695-42D1-A20D-4A2444B4B800}" destId="{14060993-D84B-4801-9EDD-BE1E092BCC8F}" srcOrd="0" destOrd="0" presId="urn:microsoft.com/office/officeart/2005/8/layout/vList2"/>
    <dgm:cxn modelId="{6C8C81E5-A8BA-44BE-91FF-E3BE02BA3D08}" srcId="{B6BDB73A-072D-4AC1-ABFB-8DB3D93D6188}" destId="{442DB92B-4695-42D1-A20D-4A2444B4B800}" srcOrd="0" destOrd="0" parTransId="{CAAC18A3-F61C-42D1-9DA3-1FF3059E99D3}" sibTransId="{CFA5EAD7-0DC1-46BE-B278-4D89665F2245}"/>
    <dgm:cxn modelId="{4031B52D-083C-40EE-8B79-1BBF2BC45D27}" srcId="{C80C56A8-58B4-40E3-986A-EDF9A807CE79}" destId="{791AA4E8-E7F8-4E03-A518-55BFFF76B5DA}" srcOrd="0" destOrd="0" parTransId="{589C8589-7173-48AE-A558-C7983E96BDF3}" sibTransId="{8FE87755-BBC5-4E92-974E-75E0174336E7}"/>
    <dgm:cxn modelId="{DD757EE9-DFF3-493C-8F64-AC71FE772C1B}" type="presOf" srcId="{8212E055-CA85-4065-9DDF-1855639A0DB7}" destId="{4A53B404-D2AB-4845-B260-EDCDB8C0D6A2}" srcOrd="0" destOrd="3" presId="urn:microsoft.com/office/officeart/2005/8/layout/vList2"/>
    <dgm:cxn modelId="{1B2B2151-8840-45D5-A06D-D88587EE7AD3}" type="presOf" srcId="{DC5D2379-BC8D-4FF0-9E67-854A880A46F3}" destId="{4A53B404-D2AB-4845-B260-EDCDB8C0D6A2}" srcOrd="0" destOrd="1" presId="urn:microsoft.com/office/officeart/2005/8/layout/vList2"/>
    <dgm:cxn modelId="{4F644E65-2CAA-48D9-AE9D-4948EF5EA073}" type="presOf" srcId="{1A4124AD-3790-461D-9C75-11D62759AC53}" destId="{1CA7B6FF-EDC0-4433-94FB-0C906E57B67F}" srcOrd="0" destOrd="1" presId="urn:microsoft.com/office/officeart/2005/8/layout/vList2"/>
    <dgm:cxn modelId="{9FD8D7D0-AF69-44E1-A109-949816940FF7}" srcId="{442DB92B-4695-42D1-A20D-4A2444B4B800}" destId="{BD428A84-0CA4-43A2-A454-D179733893A7}" srcOrd="5" destOrd="0" parTransId="{E7269972-D33D-45B3-89CE-B17A531CC450}" sibTransId="{C1A85E96-6241-44CE-AA81-79442135AA5C}"/>
    <dgm:cxn modelId="{2C77E990-3327-490B-B93D-DE8B2AC79895}" type="presOf" srcId="{791AA4E8-E7F8-4E03-A518-55BFFF76B5DA}" destId="{1CA7B6FF-EDC0-4433-94FB-0C906E57B67F}" srcOrd="0" destOrd="0" presId="urn:microsoft.com/office/officeart/2005/8/layout/vList2"/>
    <dgm:cxn modelId="{C5C30285-5F44-4222-A375-F39AE6819EA1}" type="presOf" srcId="{836658AD-B891-4D12-A4D7-86105F377D80}" destId="{4A53B404-D2AB-4845-B260-EDCDB8C0D6A2}" srcOrd="0" destOrd="4" presId="urn:microsoft.com/office/officeart/2005/8/layout/vList2"/>
    <dgm:cxn modelId="{4B054AC1-3C97-41F5-843C-11B872AC71F6}" srcId="{C80C56A8-58B4-40E3-986A-EDF9A807CE79}" destId="{F6CA200F-D70D-4526-8F74-34AAC08C4CDC}" srcOrd="2" destOrd="0" parTransId="{357D1A07-3C04-4FD0-9865-2E6DA0A8EBFC}" sibTransId="{0EF8B190-B480-4184-96F2-51CE7C7705A6}"/>
    <dgm:cxn modelId="{12ECF0DD-BD7B-4FD4-AFA6-3D0FAC6925D2}" srcId="{442DB92B-4695-42D1-A20D-4A2444B4B800}" destId="{EA399EB0-79A4-4C56-8713-0C5026D6865C}" srcOrd="0" destOrd="0" parTransId="{EFFB38FE-628E-4CFE-AC22-9EF7529D3749}" sibTransId="{46BCE294-8133-4E5C-8A1D-A0701D65779A}"/>
    <dgm:cxn modelId="{543D77B0-CF76-433F-91EB-54CFA9378FD8}" type="presOf" srcId="{528BB367-76C8-4661-A992-3CD1B254DB2F}" destId="{4A53B404-D2AB-4845-B260-EDCDB8C0D6A2}" srcOrd="0" destOrd="6" presId="urn:microsoft.com/office/officeart/2005/8/layout/vList2"/>
    <dgm:cxn modelId="{F7F787FE-B342-4E26-9CC2-FDE597A21E27}" type="presOf" srcId="{038F0F6D-DADE-4158-BF25-48AD0010E504}" destId="{4A53B404-D2AB-4845-B260-EDCDB8C0D6A2}" srcOrd="0" destOrd="2" presId="urn:microsoft.com/office/officeart/2005/8/layout/vList2"/>
    <dgm:cxn modelId="{B4A6740B-EFF9-46F2-AA1E-624C825AE4CE}" type="presOf" srcId="{F6CA200F-D70D-4526-8F74-34AAC08C4CDC}" destId="{1CA7B6FF-EDC0-4433-94FB-0C906E57B67F}" srcOrd="0" destOrd="2" presId="urn:microsoft.com/office/officeart/2005/8/layout/vList2"/>
    <dgm:cxn modelId="{59D3CC0C-8A01-4A6F-88E6-DAA68EF65534}" type="presOf" srcId="{B6BDB73A-072D-4AC1-ABFB-8DB3D93D6188}" destId="{2D3A7F82-65D5-43AC-A069-F19ABB5553DF}" srcOrd="0" destOrd="0" presId="urn:microsoft.com/office/officeart/2005/8/layout/vList2"/>
    <dgm:cxn modelId="{FDA05123-E98E-4BFF-870D-DCC19FBE3392}" type="presOf" srcId="{C80C56A8-58B4-40E3-986A-EDF9A807CE79}" destId="{9030606E-794B-4240-B52B-51F65D61F391}" srcOrd="0" destOrd="0" presId="urn:microsoft.com/office/officeart/2005/8/layout/vList2"/>
    <dgm:cxn modelId="{FEF314C1-8F77-4550-850E-8DC30255B59C}" type="presOf" srcId="{EA399EB0-79A4-4C56-8713-0C5026D6865C}" destId="{4A53B404-D2AB-4845-B260-EDCDB8C0D6A2}" srcOrd="0" destOrd="0" presId="urn:microsoft.com/office/officeart/2005/8/layout/vList2"/>
    <dgm:cxn modelId="{85F82436-1E9A-48B6-9885-0F42231175D0}" type="presOf" srcId="{BD428A84-0CA4-43A2-A454-D179733893A7}" destId="{4A53B404-D2AB-4845-B260-EDCDB8C0D6A2}" srcOrd="0" destOrd="5" presId="urn:microsoft.com/office/officeart/2005/8/layout/vList2"/>
    <dgm:cxn modelId="{BBC5A1D2-6337-499A-9BEB-7F95C9757F9E}" srcId="{442DB92B-4695-42D1-A20D-4A2444B4B800}" destId="{8212E055-CA85-4065-9DDF-1855639A0DB7}" srcOrd="3" destOrd="0" parTransId="{10E36C31-6DE6-4BD9-A4D8-7ED41EF14672}" sibTransId="{E8962DEA-E2CA-433B-978E-4BEE8E6AB63B}"/>
    <dgm:cxn modelId="{DA38FF01-C98A-4AE3-831E-BAF94ADEF932}" type="presParOf" srcId="{2D3A7F82-65D5-43AC-A069-F19ABB5553DF}" destId="{14060993-D84B-4801-9EDD-BE1E092BCC8F}" srcOrd="0" destOrd="0" presId="urn:microsoft.com/office/officeart/2005/8/layout/vList2"/>
    <dgm:cxn modelId="{EF158E4D-47A8-4A80-A0EE-594E3F4AF27A}" type="presParOf" srcId="{2D3A7F82-65D5-43AC-A069-F19ABB5553DF}" destId="{4A53B404-D2AB-4845-B260-EDCDB8C0D6A2}" srcOrd="1" destOrd="0" presId="urn:microsoft.com/office/officeart/2005/8/layout/vList2"/>
    <dgm:cxn modelId="{81D4E496-53D2-4E85-B54E-0F06710794B5}" type="presParOf" srcId="{2D3A7F82-65D5-43AC-A069-F19ABB5553DF}" destId="{9030606E-794B-4240-B52B-51F65D61F391}" srcOrd="2" destOrd="0" presId="urn:microsoft.com/office/officeart/2005/8/layout/vList2"/>
    <dgm:cxn modelId="{AC2CBFAB-2C5B-4FFF-A917-3885EB054755}" type="presParOf" srcId="{2D3A7F82-65D5-43AC-A069-F19ABB5553DF}" destId="{1CA7B6FF-EDC0-4433-94FB-0C906E57B67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BCF3493C-5350-499C-91B4-AB8F52BD0839}">
      <dgm:prSet custT="1"/>
      <dgm:spPr/>
      <dgm:t>
        <a:bodyPr/>
        <a:lstStyle/>
        <a:p>
          <a:r>
            <a:rPr lang="ar-DZ" sz="2400" b="1" i="0" dirty="0" smtClean="0">
              <a:latin typeface="AlSharkTitle" panose="020B0800040000020004" pitchFamily="34" charset="-78"/>
              <a:cs typeface="AlSharkTitle" panose="020B0800040000020004" pitchFamily="34" charset="-78"/>
            </a:rPr>
            <a:t>يحدد مجال تدخل الغرفة الثامنة بموجب المادة 10 من المرسوم الرئاسي رقم 95-377 المؤرخ 20 نوفمبر 1995 الذي يحدد النظام الداخلي لمجلس المحاسبة وهي غرفة ذات اختصاص وطني يشمل مجال تدخلها قطاعات الصناعات </a:t>
          </a:r>
          <a:r>
            <a:rPr lang="ar-DZ" sz="2400" b="1" i="0" dirty="0" err="1" smtClean="0">
              <a:latin typeface="AlSharkTitle" panose="020B0800040000020004" pitchFamily="34" charset="-78"/>
              <a:cs typeface="AlSharkTitle" panose="020B0800040000020004" pitchFamily="34" charset="-78"/>
            </a:rPr>
            <a:t>والإتصالات</a:t>
          </a:r>
          <a:r>
            <a:rPr lang="ar-DZ" sz="2400" b="1" i="0" dirty="0" smtClean="0">
              <a:latin typeface="AlSharkTitle" panose="020B0800040000020004" pitchFamily="34" charset="-78"/>
              <a:cs typeface="AlSharkTitle" panose="020B0800040000020004" pitchFamily="34" charset="-78"/>
            </a:rPr>
            <a:t>.</a:t>
          </a:r>
          <a:endParaRPr lang="ar-DZ" sz="2400" b="1" dirty="0">
            <a:solidFill>
              <a:schemeClr val="bg1"/>
            </a:solidFill>
            <a:latin typeface="AlSharkTitle" panose="020B0800040000020004" pitchFamily="34" charset="-78"/>
            <a:cs typeface="AlSharkTitle" panose="020B0800040000020004" pitchFamily="34" charset="-78"/>
          </a:endParaRPr>
        </a:p>
      </dgm:t>
    </dgm:pt>
    <dgm:pt modelId="{8E1EB521-8EB3-40CA-AE82-A75B509A4495}" type="parTrans" cxnId="{DFE59D36-458D-439A-B917-E362E9AC2306}">
      <dgm:prSet/>
      <dgm:spPr/>
      <dgm:t>
        <a:bodyPr/>
        <a:lstStyle/>
        <a:p>
          <a:endParaRPr lang="fr-FR"/>
        </a:p>
      </dgm:t>
    </dgm:pt>
    <dgm:pt modelId="{EFD665DE-2A32-439D-A37B-E4EEF613E345}" type="sibTrans" cxnId="{DFE59D36-458D-439A-B917-E362E9AC2306}">
      <dgm:prSet/>
      <dgm:spPr/>
      <dgm:t>
        <a:bodyPr/>
        <a:lstStyle/>
        <a:p>
          <a:endParaRPr lang="fr-FR"/>
        </a:p>
      </dgm:t>
    </dgm:pt>
    <dgm:pt modelId="{6CB5A08C-B9C8-46CA-B962-4B992603AD0C}">
      <dgm:prSet custT="1"/>
      <dgm:spPr/>
      <dgm:t>
        <a:bodyPr/>
        <a:lstStyle/>
        <a:p>
          <a:r>
            <a:rPr lang="ar-DZ" sz="2000" b="1" i="0" dirty="0" smtClean="0">
              <a:latin typeface="AlSharkTitle" panose="020B0800040000020004" pitchFamily="34" charset="-78"/>
              <a:cs typeface="AlSharkTitle" panose="020B0800040000020004" pitchFamily="34" charset="-78"/>
            </a:rPr>
            <a:t>وتشمل هذه المجالات الوزارات المكلفة بالصناعة </a:t>
          </a:r>
          <a:r>
            <a:rPr lang="ar-DZ" sz="2000" b="1" i="0" dirty="0" err="1" smtClean="0">
              <a:latin typeface="AlSharkTitle" panose="020B0800040000020004" pitchFamily="34" charset="-78"/>
              <a:cs typeface="AlSharkTitle" panose="020B0800040000020004" pitchFamily="34" charset="-78"/>
            </a:rPr>
            <a:t>والمانجم</a:t>
          </a:r>
          <a:r>
            <a:rPr lang="ar-DZ" sz="2000" b="1" i="0" dirty="0" smtClean="0">
              <a:latin typeface="AlSharkTitle" panose="020B0800040000020004" pitchFamily="34" charset="-78"/>
              <a:cs typeface="AlSharkTitle" panose="020B0800040000020004" pitchFamily="34" charset="-78"/>
            </a:rPr>
            <a:t> والسياحة والحرف والصناعات التقليدية والطاقة والبريد وتكنولوجيات الإعلام </a:t>
          </a:r>
          <a:r>
            <a:rPr lang="ar-DZ" sz="2000" b="1" i="0" dirty="0" err="1" smtClean="0">
              <a:latin typeface="AlSharkTitle" panose="020B0800040000020004" pitchFamily="34" charset="-78"/>
              <a:cs typeface="AlSharkTitle" panose="020B0800040000020004" pitchFamily="34" charset="-78"/>
            </a:rPr>
            <a:t>والإتصال</a:t>
          </a:r>
          <a:r>
            <a:rPr lang="ar-DZ" sz="2000" b="1" i="0" dirty="0" smtClean="0">
              <a:latin typeface="AlSharkTitle" panose="020B0800040000020004" pitchFamily="34" charset="-78"/>
              <a:cs typeface="AlSharkTitle" panose="020B0800040000020004" pitchFamily="34" charset="-78"/>
            </a:rPr>
            <a:t> (المصالح المركزية وغير الممركزة والخارجية) والمؤسسات والهيئات العمومية التي تتبعها والمؤسسات العمومية الاقتصادية التي ترتبط نشاطاتها بالقطاعات التي تغطيها هذه الوزارات.</a:t>
          </a:r>
          <a:endParaRPr lang="ar-DZ" sz="2000" b="1" i="0" dirty="0">
            <a:latin typeface="AlSharkTitle" panose="020B0800040000020004" pitchFamily="34" charset="-78"/>
            <a:cs typeface="AlSharkTitle" panose="020B0800040000020004" pitchFamily="34" charset="-78"/>
          </a:endParaRPr>
        </a:p>
      </dgm:t>
    </dgm:pt>
    <dgm:pt modelId="{58D769A9-7E9D-4135-AC0D-B505D11F98E0}" type="parTrans" cxnId="{D5F8179B-D49E-44E1-9441-3D55E691A19A}">
      <dgm:prSet/>
      <dgm:spPr/>
      <dgm:t>
        <a:bodyPr/>
        <a:lstStyle/>
        <a:p>
          <a:endParaRPr lang="fr-FR"/>
        </a:p>
      </dgm:t>
    </dgm:pt>
    <dgm:pt modelId="{DD638A71-AE99-45A9-AA44-F13CFF833C8C}" type="sibTrans" cxnId="{D5F8179B-D49E-44E1-9441-3D55E691A19A}">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2"/>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2"/>
      <dgm:spPr/>
    </dgm:pt>
    <dgm:pt modelId="{0B71132A-5CE6-4C40-9C98-F61E30BE5615}" type="pres">
      <dgm:prSet presAssocID="{0399DFC7-2BA9-46E3-88D9-D97B279F9C37}" presName="dstNode" presStyleLbl="node1" presStyleIdx="0" presStyleCnt="2"/>
      <dgm:spPr/>
    </dgm:pt>
    <dgm:pt modelId="{0B81A346-3E60-4121-9F3D-77DE1FDBD3EE}" type="pres">
      <dgm:prSet presAssocID="{BCF3493C-5350-499C-91B4-AB8F52BD0839}" presName="text_1" presStyleLbl="node1" presStyleIdx="0" presStyleCnt="2">
        <dgm:presLayoutVars>
          <dgm:bulletEnabled val="1"/>
        </dgm:presLayoutVars>
      </dgm:prSet>
      <dgm:spPr/>
      <dgm:t>
        <a:bodyPr/>
        <a:lstStyle/>
        <a:p>
          <a:endParaRPr lang="fr-FR"/>
        </a:p>
      </dgm:t>
    </dgm:pt>
    <dgm:pt modelId="{BBD4A68A-C447-45AA-B0C9-3C633C6B8EAA}" type="pres">
      <dgm:prSet presAssocID="{BCF3493C-5350-499C-91B4-AB8F52BD0839}" presName="accent_1" presStyleCnt="0"/>
      <dgm:spPr/>
    </dgm:pt>
    <dgm:pt modelId="{8AF5E822-7B27-47BD-8757-8208A0CA0319}" type="pres">
      <dgm:prSet presAssocID="{BCF3493C-5350-499C-91B4-AB8F52BD0839}" presName="accentRepeatNode" presStyleLbl="solidFgAcc1" presStyleIdx="0" presStyleCnt="2"/>
      <dgm:spPr/>
    </dgm:pt>
    <dgm:pt modelId="{28E5B395-9673-49D4-88E9-E88C8DCF8999}" type="pres">
      <dgm:prSet presAssocID="{6CB5A08C-B9C8-46CA-B962-4B992603AD0C}" presName="text_2" presStyleLbl="node1" presStyleIdx="1" presStyleCnt="2">
        <dgm:presLayoutVars>
          <dgm:bulletEnabled val="1"/>
        </dgm:presLayoutVars>
      </dgm:prSet>
      <dgm:spPr/>
      <dgm:t>
        <a:bodyPr/>
        <a:lstStyle/>
        <a:p>
          <a:endParaRPr lang="fr-FR"/>
        </a:p>
      </dgm:t>
    </dgm:pt>
    <dgm:pt modelId="{9A72EE1F-4690-4739-8FB9-E59BD9DBC453}" type="pres">
      <dgm:prSet presAssocID="{6CB5A08C-B9C8-46CA-B962-4B992603AD0C}" presName="accent_2" presStyleCnt="0"/>
      <dgm:spPr/>
    </dgm:pt>
    <dgm:pt modelId="{4A8F02DE-AD48-4F85-8766-196F6764F4B3}" type="pres">
      <dgm:prSet presAssocID="{6CB5A08C-B9C8-46CA-B962-4B992603AD0C}" presName="accentRepeatNode" presStyleLbl="solidFgAcc1" presStyleIdx="1" presStyleCnt="2"/>
      <dgm:spPr/>
    </dgm:pt>
  </dgm:ptLst>
  <dgm:cxnLst>
    <dgm:cxn modelId="{DFE59D36-458D-439A-B917-E362E9AC2306}" srcId="{0399DFC7-2BA9-46E3-88D9-D97B279F9C37}" destId="{BCF3493C-5350-499C-91B4-AB8F52BD0839}" srcOrd="0" destOrd="0" parTransId="{8E1EB521-8EB3-40CA-AE82-A75B509A4495}" sibTransId="{EFD665DE-2A32-439D-A37B-E4EEF613E345}"/>
    <dgm:cxn modelId="{FB0A16EC-045B-4C7F-AF56-89385C3645EB}" type="presOf" srcId="{BCF3493C-5350-499C-91B4-AB8F52BD0839}" destId="{0B81A346-3E60-4121-9F3D-77DE1FDBD3EE}" srcOrd="0" destOrd="0" presId="urn:microsoft.com/office/officeart/2008/layout/VerticalCurvedList"/>
    <dgm:cxn modelId="{D5F8179B-D49E-44E1-9441-3D55E691A19A}" srcId="{0399DFC7-2BA9-46E3-88D9-D97B279F9C37}" destId="{6CB5A08C-B9C8-46CA-B962-4B992603AD0C}" srcOrd="1" destOrd="0" parTransId="{58D769A9-7E9D-4135-AC0D-B505D11F98E0}" sibTransId="{DD638A71-AE99-45A9-AA44-F13CFF833C8C}"/>
    <dgm:cxn modelId="{1520E6A5-87BC-4ED5-AECF-63A19FD2AF5D}" type="presOf" srcId="{0399DFC7-2BA9-46E3-88D9-D97B279F9C37}" destId="{1A0909C6-01DA-4F14-B6DA-D2D21DFF10B5}" srcOrd="0" destOrd="0" presId="urn:microsoft.com/office/officeart/2008/layout/VerticalCurvedList"/>
    <dgm:cxn modelId="{EF450CEB-BD3F-4253-91CA-3E5B32805936}" type="presOf" srcId="{6CB5A08C-B9C8-46CA-B962-4B992603AD0C}" destId="{28E5B395-9673-49D4-88E9-E88C8DCF8999}" srcOrd="0" destOrd="0" presId="urn:microsoft.com/office/officeart/2008/layout/VerticalCurvedList"/>
    <dgm:cxn modelId="{A2FF51F0-2A0A-4396-B3F0-FD5721DB3B67}" type="presOf" srcId="{EFD665DE-2A32-439D-A37B-E4EEF613E345}" destId="{2C14DAD8-A97A-442B-8054-5F26C1B704AA}" srcOrd="0" destOrd="0" presId="urn:microsoft.com/office/officeart/2008/layout/VerticalCurvedList"/>
    <dgm:cxn modelId="{65EBFB22-9632-47C5-A48F-62EF967D077E}" type="presParOf" srcId="{1A0909C6-01DA-4F14-B6DA-D2D21DFF10B5}" destId="{C413A47F-C194-4BAC-B6C8-2C7BA19ABB08}" srcOrd="0" destOrd="0" presId="urn:microsoft.com/office/officeart/2008/layout/VerticalCurvedList"/>
    <dgm:cxn modelId="{DD78E097-DCD7-4D8A-B945-00C4111F3762}" type="presParOf" srcId="{C413A47F-C194-4BAC-B6C8-2C7BA19ABB08}" destId="{A8296E96-1C12-4355-B0E8-53EF2BFA5228}" srcOrd="0" destOrd="0" presId="urn:microsoft.com/office/officeart/2008/layout/VerticalCurvedList"/>
    <dgm:cxn modelId="{DC89BFF3-FB0E-42AA-A9CD-C9F4B3B0839E}" type="presParOf" srcId="{A8296E96-1C12-4355-B0E8-53EF2BFA5228}" destId="{0124AC4A-FA2A-49CB-A270-B87FEECB2CD7}" srcOrd="0" destOrd="0" presId="urn:microsoft.com/office/officeart/2008/layout/VerticalCurvedList"/>
    <dgm:cxn modelId="{D265FC82-0C6D-461F-9BFC-953D0A6E6344}" type="presParOf" srcId="{A8296E96-1C12-4355-B0E8-53EF2BFA5228}" destId="{2C14DAD8-A97A-442B-8054-5F26C1B704AA}" srcOrd="1" destOrd="0" presId="urn:microsoft.com/office/officeart/2008/layout/VerticalCurvedList"/>
    <dgm:cxn modelId="{A58366CD-94F3-4ACD-ACFB-BA4C872C490C}" type="presParOf" srcId="{A8296E96-1C12-4355-B0E8-53EF2BFA5228}" destId="{BF4A3BA7-E7DC-4E4A-8350-103E244213D4}" srcOrd="2" destOrd="0" presId="urn:microsoft.com/office/officeart/2008/layout/VerticalCurvedList"/>
    <dgm:cxn modelId="{5B1D87ED-F59A-4B98-8A66-AE860F2E0AEF}" type="presParOf" srcId="{A8296E96-1C12-4355-B0E8-53EF2BFA5228}" destId="{0B71132A-5CE6-4C40-9C98-F61E30BE5615}" srcOrd="3" destOrd="0" presId="urn:microsoft.com/office/officeart/2008/layout/VerticalCurvedList"/>
    <dgm:cxn modelId="{15C8C161-FE01-4A45-936D-BC775841E531}" type="presParOf" srcId="{C413A47F-C194-4BAC-B6C8-2C7BA19ABB08}" destId="{0B81A346-3E60-4121-9F3D-77DE1FDBD3EE}" srcOrd="1" destOrd="0" presId="urn:microsoft.com/office/officeart/2008/layout/VerticalCurvedList"/>
    <dgm:cxn modelId="{F7B536B1-8C5D-41E9-9310-95DD29F0E548}" type="presParOf" srcId="{C413A47F-C194-4BAC-B6C8-2C7BA19ABB08}" destId="{BBD4A68A-C447-45AA-B0C9-3C633C6B8EAA}" srcOrd="2" destOrd="0" presId="urn:microsoft.com/office/officeart/2008/layout/VerticalCurvedList"/>
    <dgm:cxn modelId="{F98D97FD-BFCA-4C93-A63F-68EA1858E505}" type="presParOf" srcId="{BBD4A68A-C447-45AA-B0C9-3C633C6B8EAA}" destId="{8AF5E822-7B27-47BD-8757-8208A0CA0319}" srcOrd="0" destOrd="0" presId="urn:microsoft.com/office/officeart/2008/layout/VerticalCurvedList"/>
    <dgm:cxn modelId="{ACE4826E-47AC-4D37-97FD-6D70BBEC939E}" type="presParOf" srcId="{C413A47F-C194-4BAC-B6C8-2C7BA19ABB08}" destId="{28E5B395-9673-49D4-88E9-E88C8DCF8999}" srcOrd="3" destOrd="0" presId="urn:microsoft.com/office/officeart/2008/layout/VerticalCurvedList"/>
    <dgm:cxn modelId="{5EFE46D9-87B2-45C2-A6BC-49976EC510B2}" type="presParOf" srcId="{C413A47F-C194-4BAC-B6C8-2C7BA19ABB08}" destId="{9A72EE1F-4690-4739-8FB9-E59BD9DBC453}" srcOrd="4" destOrd="0" presId="urn:microsoft.com/office/officeart/2008/layout/VerticalCurvedList"/>
    <dgm:cxn modelId="{BAA65520-9D7D-4FF6-8179-1F591DEE2719}" type="presParOf" srcId="{9A72EE1F-4690-4739-8FB9-E59BD9DBC453}" destId="{4A8F02DE-AD48-4F85-8766-196F6764F4B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مجال اختصاص الغرفة</a:t>
          </a:r>
          <a:endParaRPr lang="fr-FR" sz="36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94516D7B-245A-4CFF-9F35-7FD36A3F7152}">
      <dgm:prSet phldrT="[Texte]"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تكلف الغرفة الأولى بقطاع المالية والذي يأخذ مكانة خاصة ضمن نشاط الرقابة على الأموال العمومية بالنظر لاتساع مجال التدخل وكثافة المادة الخاضعة للرقابة المرتبطة به.</a:t>
          </a:r>
          <a:endParaRPr lang="fr-FR" sz="2400" b="1" dirty="0">
            <a:latin typeface="AlSharkTitle" panose="020B0800040000020004" pitchFamily="34" charset="-78"/>
            <a:cs typeface="AlSharkTitle" panose="020B0800040000020004" pitchFamily="34" charset="-78"/>
          </a:endParaRPr>
        </a:p>
      </dgm:t>
    </dgm:pt>
    <dgm:pt modelId="{A9385CC6-E0B4-4CFE-A246-D02F1A85BB03}" type="sibTrans" cxnId="{7F0DC1A0-905D-425E-A59C-35B55357AA63}">
      <dgm:prSet/>
      <dgm:spPr/>
      <dgm:t>
        <a:bodyPr/>
        <a:lstStyle/>
        <a:p>
          <a:endParaRPr lang="fr-FR"/>
        </a:p>
      </dgm:t>
    </dgm:pt>
    <dgm:pt modelId="{FFC96353-2993-4941-9F5F-817AD4F5FC28}" type="parTrans" cxnId="{7F0DC1A0-905D-425E-A59C-35B55357AA63}">
      <dgm:prSet/>
      <dgm:spPr/>
      <dgm:t>
        <a:bodyPr/>
        <a:lstStyle/>
        <a:p>
          <a:endParaRPr lang="fr-FR"/>
        </a:p>
      </dgm:t>
    </dgm:pt>
    <dgm:pt modelId="{D1F96E38-02DC-4AA2-8C00-EB205C65D352}">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تضم محفظة الغرفة الأولى مجمل الإدارة المركزية لوزارة المالية بما فيها المصالح الخارجية وكذا مجمل الشبكات المحاسبية الخاصة بالمصالح المالية للدولة.</a:t>
          </a:r>
          <a:endParaRPr lang="ar-DZ" sz="2400" b="1" i="0" dirty="0">
            <a:latin typeface="AlSharkTitle" panose="020B0800040000020004" pitchFamily="34" charset="-78"/>
            <a:cs typeface="AlSharkTitle" panose="020B0800040000020004" pitchFamily="34" charset="-78"/>
          </a:endParaRPr>
        </a:p>
      </dgm:t>
    </dgm:pt>
    <dgm:pt modelId="{014608EA-740C-4178-A844-AA87868C6C63}" type="parTrans" cxnId="{695E8373-B371-4B8B-856C-CAFCF19D6661}">
      <dgm:prSet/>
      <dgm:spPr/>
      <dgm:t>
        <a:bodyPr/>
        <a:lstStyle/>
        <a:p>
          <a:endParaRPr lang="fr-FR"/>
        </a:p>
      </dgm:t>
    </dgm:pt>
    <dgm:pt modelId="{662D70E0-5D35-4B60-B277-FFCBF125CE32}" type="sibTrans" cxnId="{695E8373-B371-4B8B-856C-CAFCF19D6661}">
      <dgm:prSet/>
      <dgm:spPr/>
      <dgm:t>
        <a:bodyPr/>
        <a:lstStyle/>
        <a:p>
          <a:endParaRPr lang="fr-FR"/>
        </a:p>
      </dgm:t>
    </dgm:pt>
    <dgm:pt modelId="{AFE257C8-ADB7-41DC-ABCB-BC57CF172635}">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وتشمل محفظة حسابات المتقاضين في مجملها مجموع المسيرين الذين لديهم صفة آمر بالصرف أو محاسب (محاسب عمومي أو محاسب معتمد من طرف الوزير المكلف بالمالية)  والذين يلزمون بإيداع حساباتهم الإدارية (آمر بالصرف) أو حسابات التسيير (محاسب عمومي) لدى مجلس المحاسبة.</a:t>
          </a:r>
          <a:endParaRPr lang="ar-DZ" sz="2400" b="1" i="0" dirty="0">
            <a:latin typeface="AlSharkTitle" panose="020B0800040000020004" pitchFamily="34" charset="-78"/>
            <a:cs typeface="AlSharkTitle" panose="020B0800040000020004" pitchFamily="34" charset="-78"/>
          </a:endParaRPr>
        </a:p>
      </dgm:t>
    </dgm:pt>
    <dgm:pt modelId="{B9D061AD-83B1-413F-A501-61C232A22983}" type="parTrans" cxnId="{E7C526B7-0D57-4F9F-AAE6-04F846ACCEFD}">
      <dgm:prSet/>
      <dgm:spPr/>
      <dgm:t>
        <a:bodyPr/>
        <a:lstStyle/>
        <a:p>
          <a:endParaRPr lang="fr-FR"/>
        </a:p>
      </dgm:t>
    </dgm:pt>
    <dgm:pt modelId="{7E148BE8-DF6A-404E-825C-5BCD0EFC8078}" type="sibTrans" cxnId="{E7C526B7-0D57-4F9F-AAE6-04F846ACCEFD}">
      <dgm:prSet/>
      <dgm:spPr/>
      <dgm:t>
        <a:bodyPr/>
        <a:lstStyle/>
        <a:p>
          <a:endParaRPr lang="fr-FR"/>
        </a:p>
      </dgm:t>
    </dgm:pt>
    <dgm:pt modelId="{32139817-539E-4CBB-AF6A-169D55830417}">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يقوم بعض الآمرين بالصرف بتفويض سلطة التسيير لديهم جزئيا أو كليا إلى مسؤولين آخرين تحت مسؤوليتهم لذا فإن هؤلاء المسؤولين يعتبرون مسؤولون شخصيا وماليا تجاه مجلس المحاسبة ويبقى تعدادهم متغيرا ومرتبطا بقرار الآمر بالصرف الرئيسي كما هو الشأن على سبيل المثال بالنسبة لمفتشيات الضرائب والمراكز الجوارية للضرائب  ومراكز الضرائب.</a:t>
          </a:r>
          <a:endParaRPr lang="ar-DZ" sz="2400" b="1" i="0" dirty="0">
            <a:latin typeface="AlSharkTitle" panose="020B0800040000020004" pitchFamily="34" charset="-78"/>
            <a:cs typeface="AlSharkTitle" panose="020B0800040000020004" pitchFamily="34" charset="-78"/>
          </a:endParaRPr>
        </a:p>
      </dgm:t>
    </dgm:pt>
    <dgm:pt modelId="{0DC68446-F4D1-40FB-8018-C02750C756B4}" type="parTrans" cxnId="{4AF0ECF4-5977-4403-AAB1-4605CB3B599C}">
      <dgm:prSet/>
      <dgm:spPr/>
      <dgm:t>
        <a:bodyPr/>
        <a:lstStyle/>
        <a:p>
          <a:endParaRPr lang="fr-FR"/>
        </a:p>
      </dgm:t>
    </dgm:pt>
    <dgm:pt modelId="{D05DFDCA-942A-404B-8D56-47D4CDFE1598}" type="sibTrans" cxnId="{4AF0ECF4-5977-4403-AAB1-4605CB3B599C}">
      <dgm:prSet/>
      <dgm:spPr/>
      <dgm:t>
        <a:bodyPr/>
        <a:lstStyle/>
        <a:p>
          <a:endParaRPr lang="fr-FR"/>
        </a:p>
      </dgm:t>
    </dgm:pt>
    <dgm:pt modelId="{890AE9F1-52C6-46D4-8300-885F13EC18FC}">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بخصوص المتقاضين فإن الغرفة الأولى تشمل على 2068 متقاضيا يتوزعون بين 1073 محاسبا عموميا و995 آمرا بالصرف  ومسيرا.</a:t>
          </a:r>
          <a:endParaRPr lang="ar-DZ" sz="2400" b="1" i="0" dirty="0">
            <a:latin typeface="AlSharkTitle" panose="020B0800040000020004" pitchFamily="34" charset="-78"/>
            <a:cs typeface="AlSharkTitle" panose="020B0800040000020004" pitchFamily="34" charset="-78"/>
          </a:endParaRPr>
        </a:p>
      </dgm:t>
    </dgm:pt>
    <dgm:pt modelId="{07F88ADB-B02A-475A-9920-524B242D96D7}" type="parTrans" cxnId="{BB8CAD76-C31A-4146-AD42-278A593E6223}">
      <dgm:prSet/>
      <dgm:spPr/>
      <dgm:t>
        <a:bodyPr/>
        <a:lstStyle/>
        <a:p>
          <a:endParaRPr lang="fr-FR"/>
        </a:p>
      </dgm:t>
    </dgm:pt>
    <dgm:pt modelId="{6E0BC9DE-D904-45BD-B52E-8E6B07152816}" type="sibTrans" cxnId="{BB8CAD76-C31A-4146-AD42-278A593E6223}">
      <dgm:prSet/>
      <dgm:spPr/>
      <dgm:t>
        <a:bodyPr/>
        <a:lstStyle/>
        <a:p>
          <a:endParaRPr lang="fr-FR"/>
        </a:p>
      </dgm:t>
    </dgm:pt>
    <dgm:pt modelId="{5FA62CFC-4F54-440A-9991-8C2DEF24A058}">
      <dgm:prSet phldrT="[Texte]" custT="1"/>
      <dgm:spPr/>
      <dgm:t>
        <a:bodyPr/>
        <a:lstStyle/>
        <a:p>
          <a:pPr algn="r" rtl="1">
            <a:lnSpc>
              <a:spcPct val="100000"/>
            </a:lnSpc>
          </a:pPr>
          <a:endParaRPr lang="fr-FR" sz="2000" b="0" dirty="0">
            <a:latin typeface="Neckar" panose="00000700000000000000" pitchFamily="2" charset="-78"/>
            <a:cs typeface="Neckar" panose="00000700000000000000" pitchFamily="2" charset="-78"/>
          </a:endParaRPr>
        </a:p>
      </dgm:t>
    </dgm:pt>
    <dgm:pt modelId="{A9DBB822-2356-4206-B69F-BF1A45B2E026}" type="parTrans" cxnId="{C89625F1-D52E-4C67-A3FD-3D738E01BFFE}">
      <dgm:prSet/>
      <dgm:spPr/>
      <dgm:t>
        <a:bodyPr/>
        <a:lstStyle/>
        <a:p>
          <a:endParaRPr lang="fr-FR"/>
        </a:p>
      </dgm:t>
    </dgm:pt>
    <dgm:pt modelId="{F16563F0-E6BC-4759-965F-F1F1D5167385}" type="sibTrans" cxnId="{C89625F1-D52E-4C67-A3FD-3D738E01BFFE}">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1" custScaleY="67524" custLinFactNeighborY="3654">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1" custScaleY="103977">
        <dgm:presLayoutVars>
          <dgm:bulletEnabled val="1"/>
        </dgm:presLayoutVars>
      </dgm:prSet>
      <dgm:spPr/>
      <dgm:t>
        <a:bodyPr/>
        <a:lstStyle/>
        <a:p>
          <a:endParaRPr lang="fr-FR"/>
        </a:p>
      </dgm:t>
    </dgm:pt>
  </dgm:ptLst>
  <dgm:cxnLst>
    <dgm:cxn modelId="{C539B933-3DA1-4126-9BB8-EBA26789C106}" type="presOf" srcId="{B6BDB73A-072D-4AC1-ABFB-8DB3D93D6188}" destId="{2D3A7F82-65D5-43AC-A069-F19ABB5553DF}" srcOrd="0" destOrd="0" presId="urn:microsoft.com/office/officeart/2005/8/layout/vList2"/>
    <dgm:cxn modelId="{4AF0ECF4-5977-4403-AAB1-4605CB3B599C}" srcId="{442DB92B-4695-42D1-A20D-4A2444B4B800}" destId="{32139817-539E-4CBB-AF6A-169D55830417}" srcOrd="4" destOrd="0" parTransId="{0DC68446-F4D1-40FB-8018-C02750C756B4}" sibTransId="{D05DFDCA-942A-404B-8D56-47D4CDFE1598}"/>
    <dgm:cxn modelId="{6C8C81E5-A8BA-44BE-91FF-E3BE02BA3D08}" srcId="{B6BDB73A-072D-4AC1-ABFB-8DB3D93D6188}" destId="{442DB92B-4695-42D1-A20D-4A2444B4B800}" srcOrd="0" destOrd="0" parTransId="{CAAC18A3-F61C-42D1-9DA3-1FF3059E99D3}" sibTransId="{CFA5EAD7-0DC1-46BE-B278-4D89665F2245}"/>
    <dgm:cxn modelId="{7F0DC1A0-905D-425E-A59C-35B55357AA63}" srcId="{442DB92B-4695-42D1-A20D-4A2444B4B800}" destId="{94516D7B-245A-4CFF-9F35-7FD36A3F7152}" srcOrd="1" destOrd="0" parTransId="{FFC96353-2993-4941-9F5F-817AD4F5FC28}" sibTransId="{A9385CC6-E0B4-4CFE-A246-D02F1A85BB03}"/>
    <dgm:cxn modelId="{AD00C2C7-E9F2-47E7-B1E1-B4FEE46036A8}" type="presOf" srcId="{5FA62CFC-4F54-440A-9991-8C2DEF24A058}" destId="{4A53B404-D2AB-4845-B260-EDCDB8C0D6A2}" srcOrd="0" destOrd="0" presId="urn:microsoft.com/office/officeart/2005/8/layout/vList2"/>
    <dgm:cxn modelId="{48083771-1AE0-4330-B0F7-9B3B902D1CB7}" type="presOf" srcId="{94516D7B-245A-4CFF-9F35-7FD36A3F7152}" destId="{4A53B404-D2AB-4845-B260-EDCDB8C0D6A2}" srcOrd="0" destOrd="1" presId="urn:microsoft.com/office/officeart/2005/8/layout/vList2"/>
    <dgm:cxn modelId="{713533D6-7C5C-4611-A107-7D0BAFFB70CC}" type="presOf" srcId="{32139817-539E-4CBB-AF6A-169D55830417}" destId="{4A53B404-D2AB-4845-B260-EDCDB8C0D6A2}" srcOrd="0" destOrd="4" presId="urn:microsoft.com/office/officeart/2005/8/layout/vList2"/>
    <dgm:cxn modelId="{AA00EA85-FBDD-4530-8587-74165BCDB381}" type="presOf" srcId="{D1F96E38-02DC-4AA2-8C00-EB205C65D352}" destId="{4A53B404-D2AB-4845-B260-EDCDB8C0D6A2}" srcOrd="0" destOrd="2" presId="urn:microsoft.com/office/officeart/2005/8/layout/vList2"/>
    <dgm:cxn modelId="{C89625F1-D52E-4C67-A3FD-3D738E01BFFE}" srcId="{442DB92B-4695-42D1-A20D-4A2444B4B800}" destId="{5FA62CFC-4F54-440A-9991-8C2DEF24A058}" srcOrd="0" destOrd="0" parTransId="{A9DBB822-2356-4206-B69F-BF1A45B2E026}" sibTransId="{F16563F0-E6BC-4759-965F-F1F1D5167385}"/>
    <dgm:cxn modelId="{B45269E8-0390-4001-BF3B-761DD2DFA887}" type="presOf" srcId="{AFE257C8-ADB7-41DC-ABCB-BC57CF172635}" destId="{4A53B404-D2AB-4845-B260-EDCDB8C0D6A2}" srcOrd="0" destOrd="3" presId="urn:microsoft.com/office/officeart/2005/8/layout/vList2"/>
    <dgm:cxn modelId="{23F942DD-DBF5-48A5-B3F8-D6CB3BF94B80}" type="presOf" srcId="{890AE9F1-52C6-46D4-8300-885F13EC18FC}" destId="{4A53B404-D2AB-4845-B260-EDCDB8C0D6A2}" srcOrd="0" destOrd="5" presId="urn:microsoft.com/office/officeart/2005/8/layout/vList2"/>
    <dgm:cxn modelId="{695E8373-B371-4B8B-856C-CAFCF19D6661}" srcId="{442DB92B-4695-42D1-A20D-4A2444B4B800}" destId="{D1F96E38-02DC-4AA2-8C00-EB205C65D352}" srcOrd="2" destOrd="0" parTransId="{014608EA-740C-4178-A844-AA87868C6C63}" sibTransId="{662D70E0-5D35-4B60-B277-FFCBF125CE32}"/>
    <dgm:cxn modelId="{E7C526B7-0D57-4F9F-AAE6-04F846ACCEFD}" srcId="{442DB92B-4695-42D1-A20D-4A2444B4B800}" destId="{AFE257C8-ADB7-41DC-ABCB-BC57CF172635}" srcOrd="3" destOrd="0" parTransId="{B9D061AD-83B1-413F-A501-61C232A22983}" sibTransId="{7E148BE8-DF6A-404E-825C-5BCD0EFC8078}"/>
    <dgm:cxn modelId="{BB8CAD76-C31A-4146-AD42-278A593E6223}" srcId="{442DB92B-4695-42D1-A20D-4A2444B4B800}" destId="{890AE9F1-52C6-46D4-8300-885F13EC18FC}" srcOrd="5" destOrd="0" parTransId="{07F88ADB-B02A-475A-9920-524B242D96D7}" sibTransId="{6E0BC9DE-D904-45BD-B52E-8E6B07152816}"/>
    <dgm:cxn modelId="{28606430-FB37-41F1-A812-D30119EFCFA4}" type="presOf" srcId="{442DB92B-4695-42D1-A20D-4A2444B4B800}" destId="{14060993-D84B-4801-9EDD-BE1E092BCC8F}" srcOrd="0" destOrd="0" presId="urn:microsoft.com/office/officeart/2005/8/layout/vList2"/>
    <dgm:cxn modelId="{D6817AFC-5A28-4687-AD87-E82D10A0FDD6}" type="presParOf" srcId="{2D3A7F82-65D5-43AC-A069-F19ABB5553DF}" destId="{14060993-D84B-4801-9EDD-BE1E092BCC8F}" srcOrd="0" destOrd="0" presId="urn:microsoft.com/office/officeart/2005/8/layout/vList2"/>
    <dgm:cxn modelId="{950B0B25-D1B2-49F1-94EC-281A4AFAE289}" type="presParOf" srcId="{2D3A7F82-65D5-43AC-A069-F19ABB5553DF}" destId="{4A53B404-D2AB-4845-B260-EDCDB8C0D6A2}"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تنظيم الغرفة </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AB8C970B-4362-4654-8F66-B91C263C2E16}">
      <dgm:prSet phldrT="[Texte]" custT="1"/>
      <dgm:spPr/>
      <dgm:t>
        <a:bodyPr/>
        <a:lstStyle/>
        <a:p>
          <a:pPr indent="285750" algn="r" rtl="1">
            <a:lnSpc>
              <a:spcPct val="100000"/>
            </a:lnSpc>
          </a:pPr>
          <a:r>
            <a:rPr lang="ar-DZ" sz="2800" b="0" i="0" dirty="0" smtClean="0">
              <a:latin typeface="AlSharkTitle" panose="020B0800040000020004" pitchFamily="34" charset="-78"/>
              <a:cs typeface="AlSharkTitle" panose="020B0800040000020004" pitchFamily="34" charset="-78"/>
            </a:rPr>
            <a:t>ووفقا لأحكام المادة 2 من المرسوم الصادر في 16 يناير 1996 الذي يحدد مجالات تدخل غرف مجلس المحاسبة ويحدد تقسيمها إلى فروع ينقسم مجال اختصاص الغرفة الثامنة “الصناعات والاتصالات” إلى فرعين اثنين:</a:t>
          </a:r>
          <a:endParaRPr lang="fr-FR" sz="2800" dirty="0">
            <a:latin typeface="AlSharkTitle" panose="020B0800040000020004" pitchFamily="34" charset="-78"/>
            <a:cs typeface="AlSharkTitle" panose="020B0800040000020004" pitchFamily="34" charset="-78"/>
          </a:endParaRPr>
        </a:p>
      </dgm:t>
    </dgm:pt>
    <dgm:pt modelId="{29380082-DB5E-48FC-9581-62D1D2D25C52}" type="sibTrans" cxnId="{1F107753-F0E5-4815-9C99-023774B7637D}">
      <dgm:prSet/>
      <dgm:spPr/>
      <dgm:t>
        <a:bodyPr/>
        <a:lstStyle/>
        <a:p>
          <a:endParaRPr lang="fr-FR"/>
        </a:p>
      </dgm:t>
    </dgm:pt>
    <dgm:pt modelId="{418B7685-B205-4563-A07B-684927DA9075}" type="parTrans" cxnId="{1F107753-F0E5-4815-9C99-023774B7637D}">
      <dgm:prSet/>
      <dgm:spPr/>
      <dgm:t>
        <a:bodyPr/>
        <a:lstStyle/>
        <a:p>
          <a:endParaRPr lang="fr-FR"/>
        </a:p>
      </dgm:t>
    </dgm:pt>
    <dgm:pt modelId="{C571A5C9-85DF-4CE8-913C-375D261D0F0D}">
      <dgm:prSet custT="1"/>
      <dgm:spPr/>
      <dgm:t>
        <a:bodyPr/>
        <a:lstStyle/>
        <a:p>
          <a:pPr indent="285750" algn="r" rtl="1"/>
          <a:r>
            <a:rPr lang="ar-DZ" sz="2800" b="0" i="0" dirty="0" smtClean="0">
              <a:latin typeface="AlSharkTitle" panose="020B0800040000020004" pitchFamily="34" charset="-78"/>
              <a:cs typeface="AlSharkTitle" panose="020B0800040000020004" pitchFamily="34" charset="-78"/>
            </a:rPr>
            <a:t>– يشمل الفرع الأول الوزارات المكلفة بالصناعة والمؤسسات الصغيرة والمتوسطة والسياحة والصناعات التقليدية.</a:t>
          </a:r>
          <a:endParaRPr lang="ar-DZ" sz="2800" b="0" i="0" dirty="0">
            <a:latin typeface="AlSharkTitle" panose="020B0800040000020004" pitchFamily="34" charset="-78"/>
            <a:cs typeface="AlSharkTitle" panose="020B0800040000020004" pitchFamily="34" charset="-78"/>
          </a:endParaRPr>
        </a:p>
      </dgm:t>
    </dgm:pt>
    <dgm:pt modelId="{C6F153A7-DDBA-40A2-8319-B8D3785F63D5}" type="parTrans" cxnId="{1E58C2C3-324E-4121-A54C-0B4D0A501CD4}">
      <dgm:prSet/>
      <dgm:spPr/>
      <dgm:t>
        <a:bodyPr/>
        <a:lstStyle/>
        <a:p>
          <a:endParaRPr lang="fr-FR"/>
        </a:p>
      </dgm:t>
    </dgm:pt>
    <dgm:pt modelId="{9C856A65-15ED-4B59-BEEC-2427FE0ABBBF}" type="sibTrans" cxnId="{1E58C2C3-324E-4121-A54C-0B4D0A501CD4}">
      <dgm:prSet/>
      <dgm:spPr/>
      <dgm:t>
        <a:bodyPr/>
        <a:lstStyle/>
        <a:p>
          <a:endParaRPr lang="fr-FR"/>
        </a:p>
      </dgm:t>
    </dgm:pt>
    <dgm:pt modelId="{07A70781-A748-43C0-AD59-4FDA1235F9C2}">
      <dgm:prSet custT="1"/>
      <dgm:spPr/>
      <dgm:t>
        <a:bodyPr/>
        <a:lstStyle/>
        <a:p>
          <a:pPr indent="285750" algn="r" rtl="1"/>
          <a:r>
            <a:rPr lang="ar-DZ" sz="2800" b="0" i="0" dirty="0" smtClean="0">
              <a:latin typeface="AlSharkTitle" panose="020B0800040000020004" pitchFamily="34" charset="-78"/>
              <a:cs typeface="AlSharkTitle" panose="020B0800040000020004" pitchFamily="34" charset="-78"/>
            </a:rPr>
            <a:t>– يتمتع الفرع الثاني باختصاص على قطاع الطاقة وقطاع البريد والاتصالات.</a:t>
          </a:r>
          <a:endParaRPr lang="ar-DZ" sz="2800" b="0" i="0" dirty="0">
            <a:latin typeface="AlSharkTitle" panose="020B0800040000020004" pitchFamily="34" charset="-78"/>
            <a:cs typeface="AlSharkTitle" panose="020B0800040000020004" pitchFamily="34" charset="-78"/>
          </a:endParaRPr>
        </a:p>
      </dgm:t>
    </dgm:pt>
    <dgm:pt modelId="{8E1EBF5A-ED34-45C4-91BB-1FAE67946E46}" type="parTrans" cxnId="{0528DDB1-12FB-47B2-B18E-61E0CBD8641B}">
      <dgm:prSet/>
      <dgm:spPr/>
      <dgm:t>
        <a:bodyPr/>
        <a:lstStyle/>
        <a:p>
          <a:endParaRPr lang="fr-FR"/>
        </a:p>
      </dgm:t>
    </dgm:pt>
    <dgm:pt modelId="{4F452F13-97E9-45B6-8CFD-68C47D571B4D}" type="sibTrans" cxnId="{0528DDB1-12FB-47B2-B18E-61E0CBD8641B}">
      <dgm:prSet/>
      <dgm:spPr/>
      <dgm:t>
        <a:bodyPr/>
        <a:lstStyle/>
        <a:p>
          <a:endParaRPr lang="fr-FR"/>
        </a:p>
      </dgm:t>
    </dgm:pt>
    <dgm:pt modelId="{3FF12298-72C6-43AD-A09A-482EA7CB5722}">
      <dgm:prSet custT="1"/>
      <dgm:spPr/>
      <dgm:t>
        <a:bodyPr/>
        <a:lstStyle/>
        <a:p>
          <a:pPr indent="285750" algn="r" rtl="1"/>
          <a:r>
            <a:rPr lang="ar-DZ" sz="2800" b="0" i="0" dirty="0" smtClean="0">
              <a:latin typeface="AlSharkTitle" panose="020B0800040000020004" pitchFamily="34" charset="-78"/>
              <a:cs typeface="AlSharkTitle" panose="020B0800040000020004" pitchFamily="34" charset="-78"/>
            </a:rPr>
            <a:t>لكن تنظم الغرفة الثامنة حاليا من الناحية العملية في فرع واحد يتولى جميع قطاعات النشاط التابعة لمجال تدخلها.</a:t>
          </a:r>
          <a:endParaRPr lang="ar-DZ" sz="2800" b="0" i="0" dirty="0">
            <a:latin typeface="AlSharkTitle" panose="020B0800040000020004" pitchFamily="34" charset="-78"/>
            <a:cs typeface="AlSharkTitle" panose="020B0800040000020004" pitchFamily="34" charset="-78"/>
          </a:endParaRPr>
        </a:p>
      </dgm:t>
    </dgm:pt>
    <dgm:pt modelId="{86D12185-66E6-4547-9A7A-E54CBF2FCDBF}" type="parTrans" cxnId="{CA301C8B-9507-4C7C-A2C6-457ED6588CBA}">
      <dgm:prSet/>
      <dgm:spPr/>
      <dgm:t>
        <a:bodyPr/>
        <a:lstStyle/>
        <a:p>
          <a:endParaRPr lang="fr-FR"/>
        </a:p>
      </dgm:t>
    </dgm:pt>
    <dgm:pt modelId="{F05A5B62-F452-4F30-ACE5-1AE9CC761613}" type="sibTrans" cxnId="{CA301C8B-9507-4C7C-A2C6-457ED6588CBA}">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Y="61151" custLinFactNeighborX="-688">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F6552D26-8278-4DCF-9143-F7F83E4B41CD}" type="presOf" srcId="{D78723E9-FACB-4F7E-B333-A07DDE9668EA}" destId="{93E77855-123A-4D5F-B1E8-40D444E0780B}" srcOrd="0" destOrd="0" presId="urn:microsoft.com/office/officeart/2005/8/layout/vList2"/>
    <dgm:cxn modelId="{1F107753-F0E5-4815-9C99-023774B7637D}" srcId="{AA3B2A92-6BD0-479B-9893-F6B02CFFE2C6}" destId="{AB8C970B-4362-4654-8F66-B91C263C2E16}" srcOrd="0" destOrd="0" parTransId="{418B7685-B205-4563-A07B-684927DA9075}" sibTransId="{29380082-DB5E-48FC-9581-62D1D2D25C52}"/>
    <dgm:cxn modelId="{5163CC83-7675-4BC5-8096-CC3650AAE8AE}" type="presOf" srcId="{AB8C970B-4362-4654-8F66-B91C263C2E16}" destId="{29672D15-3309-40AA-ADA6-01BF84B20D6C}" srcOrd="0" destOrd="0" presId="urn:microsoft.com/office/officeart/2005/8/layout/vList2"/>
    <dgm:cxn modelId="{CA301C8B-9507-4C7C-A2C6-457ED6588CBA}" srcId="{AA3B2A92-6BD0-479B-9893-F6B02CFFE2C6}" destId="{3FF12298-72C6-43AD-A09A-482EA7CB5722}" srcOrd="3" destOrd="0" parTransId="{86D12185-66E6-4547-9A7A-E54CBF2FCDBF}" sibTransId="{F05A5B62-F452-4F30-ACE5-1AE9CC761613}"/>
    <dgm:cxn modelId="{E0AFD22F-350B-491C-91B4-6C10BDEDB784}" type="presOf" srcId="{AA3B2A92-6BD0-479B-9893-F6B02CFFE2C6}" destId="{8672393C-EC06-4FC2-B332-5F4C4019C236}" srcOrd="0" destOrd="0" presId="urn:microsoft.com/office/officeart/2005/8/layout/vList2"/>
    <dgm:cxn modelId="{1E58C2C3-324E-4121-A54C-0B4D0A501CD4}" srcId="{AA3B2A92-6BD0-479B-9893-F6B02CFFE2C6}" destId="{C571A5C9-85DF-4CE8-913C-375D261D0F0D}" srcOrd="1" destOrd="0" parTransId="{C6F153A7-DDBA-40A2-8319-B8D3785F63D5}" sibTransId="{9C856A65-15ED-4B59-BEEC-2427FE0ABBBF}"/>
    <dgm:cxn modelId="{71985461-CBF1-4887-89CB-3CD3CFD1937F}" type="presOf" srcId="{C571A5C9-85DF-4CE8-913C-375D261D0F0D}" destId="{29672D15-3309-40AA-ADA6-01BF84B20D6C}" srcOrd="0" destOrd="1" presId="urn:microsoft.com/office/officeart/2005/8/layout/vList2"/>
    <dgm:cxn modelId="{05658FE8-E799-4734-8884-53C218B297DE}" srcId="{D78723E9-FACB-4F7E-B333-A07DDE9668EA}" destId="{AA3B2A92-6BD0-479B-9893-F6B02CFFE2C6}" srcOrd="0" destOrd="0" parTransId="{3DCD6676-5CA2-4E56-97BD-DBCB2073B30E}" sibTransId="{655B6F10-EE63-41F1-B5E6-EFCE584FF330}"/>
    <dgm:cxn modelId="{E0A54FC5-47F6-427E-98AF-794318C179AE}" type="presOf" srcId="{07A70781-A748-43C0-AD59-4FDA1235F9C2}" destId="{29672D15-3309-40AA-ADA6-01BF84B20D6C}" srcOrd="0" destOrd="2" presId="urn:microsoft.com/office/officeart/2005/8/layout/vList2"/>
    <dgm:cxn modelId="{0528DDB1-12FB-47B2-B18E-61E0CBD8641B}" srcId="{AA3B2A92-6BD0-479B-9893-F6B02CFFE2C6}" destId="{07A70781-A748-43C0-AD59-4FDA1235F9C2}" srcOrd="2" destOrd="0" parTransId="{8E1EBF5A-ED34-45C4-91BB-1FAE67946E46}" sibTransId="{4F452F13-97E9-45B6-8CFD-68C47D571B4D}"/>
    <dgm:cxn modelId="{389EF2E3-C773-4A04-AB55-27202F9B9E4C}" type="presOf" srcId="{3FF12298-72C6-43AD-A09A-482EA7CB5722}" destId="{29672D15-3309-40AA-ADA6-01BF84B20D6C}" srcOrd="0" destOrd="3" presId="urn:microsoft.com/office/officeart/2005/8/layout/vList2"/>
    <dgm:cxn modelId="{FDB93241-8BEC-49CA-A589-F4B5F453D637}" type="presParOf" srcId="{93E77855-123A-4D5F-B1E8-40D444E0780B}" destId="{8672393C-EC06-4FC2-B332-5F4C4019C236}" srcOrd="0" destOrd="0" presId="urn:microsoft.com/office/officeart/2005/8/layout/vList2"/>
    <dgm:cxn modelId="{D2BED28F-6DB4-434F-B8EC-B5FEFB82C2C0}"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مجال تدخل الغرفة</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7F5B27DE-B4E7-4F84-AEE4-B9C7ACA9937B}">
      <dgm:prSet phldrT="[Texte]" custT="1"/>
      <dgm:spPr/>
      <dgm:t>
        <a:bodyPr/>
        <a:lstStyle/>
        <a:p>
          <a:pPr indent="285750" algn="r" rtl="1"/>
          <a:r>
            <a:rPr lang="ar-DZ" sz="4000" b="0" i="0" dirty="0" smtClean="0">
              <a:latin typeface="AlSharkTitle" panose="020B0800040000020004" pitchFamily="34" charset="-78"/>
              <a:cs typeface="AlSharkTitle" panose="020B0800040000020004" pitchFamily="34" charset="-78"/>
            </a:rPr>
            <a:t>يشمل مجمل حسابات الغرفة الثامنة المصالح المركزية وغير الممركزة للوزارات والمؤسسات العمومية ذات الطابع الإداري والمؤسسات العمومية ذات الطابع الصناعي والتجاري والمؤسسات العمومية الاقتصادية.</a:t>
          </a:r>
          <a:endParaRPr lang="fr-FR" sz="4000" dirty="0">
            <a:latin typeface="AlSharkTitle" panose="020B0800040000020004" pitchFamily="34" charset="-78"/>
            <a:cs typeface="AlSharkTitle" panose="020B0800040000020004" pitchFamily="34" charset="-78"/>
          </a:endParaRPr>
        </a:p>
      </dgm:t>
    </dgm:pt>
    <dgm:pt modelId="{0230A4A1-B1E7-499F-BC3C-299F121F6DD8}" type="parTrans" cxnId="{241BAE38-9BBC-4A13-A742-C6336F1F8F01}">
      <dgm:prSet/>
      <dgm:spPr/>
      <dgm:t>
        <a:bodyPr/>
        <a:lstStyle/>
        <a:p>
          <a:endParaRPr lang="fr-FR"/>
        </a:p>
      </dgm:t>
    </dgm:pt>
    <dgm:pt modelId="{742C66CF-2341-47E8-9B91-C10CFE3EB6EA}" type="sibTrans" cxnId="{241BAE38-9BBC-4A13-A742-C6336F1F8F01}">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Y="61151" custLinFactNeighborY="-1157">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241BAE38-9BBC-4A13-A742-C6336F1F8F01}" srcId="{AA3B2A92-6BD0-479B-9893-F6B02CFFE2C6}" destId="{7F5B27DE-B4E7-4F84-AEE4-B9C7ACA9937B}" srcOrd="0" destOrd="0" parTransId="{0230A4A1-B1E7-499F-BC3C-299F121F6DD8}" sibTransId="{742C66CF-2341-47E8-9B91-C10CFE3EB6EA}"/>
    <dgm:cxn modelId="{05658FE8-E799-4734-8884-53C218B297DE}" srcId="{D78723E9-FACB-4F7E-B333-A07DDE9668EA}" destId="{AA3B2A92-6BD0-479B-9893-F6B02CFFE2C6}" srcOrd="0" destOrd="0" parTransId="{3DCD6676-5CA2-4E56-97BD-DBCB2073B30E}" sibTransId="{655B6F10-EE63-41F1-B5E6-EFCE584FF330}"/>
    <dgm:cxn modelId="{9BFC275B-564E-4C24-A134-ABE3CD94A5A2}" type="presOf" srcId="{AA3B2A92-6BD0-479B-9893-F6B02CFFE2C6}" destId="{8672393C-EC06-4FC2-B332-5F4C4019C236}" srcOrd="0" destOrd="0" presId="urn:microsoft.com/office/officeart/2005/8/layout/vList2"/>
    <dgm:cxn modelId="{0A544243-142A-4777-8B1B-98F5949B58DE}" type="presOf" srcId="{D78723E9-FACB-4F7E-B333-A07DDE9668EA}" destId="{93E77855-123A-4D5F-B1E8-40D444E0780B}" srcOrd="0" destOrd="0" presId="urn:microsoft.com/office/officeart/2005/8/layout/vList2"/>
    <dgm:cxn modelId="{2A8E4B80-389A-4877-AAEF-32BE5A59715F}" type="presOf" srcId="{7F5B27DE-B4E7-4F84-AEE4-B9C7ACA9937B}" destId="{29672D15-3309-40AA-ADA6-01BF84B20D6C}" srcOrd="0" destOrd="0" presId="urn:microsoft.com/office/officeart/2005/8/layout/vList2"/>
    <dgm:cxn modelId="{11AD8FAE-8F7D-4262-8447-A8A4B336C7DD}" type="presParOf" srcId="{93E77855-123A-4D5F-B1E8-40D444E0780B}" destId="{8672393C-EC06-4FC2-B332-5F4C4019C236}" srcOrd="0" destOrd="0" presId="urn:microsoft.com/office/officeart/2005/8/layout/vList2"/>
    <dgm:cxn modelId="{661FD06C-185D-45EC-A5FD-1B55F6DF95A4}"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2297BEF-83BD-4947-8C7C-FA8D261116F9}"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fr-FR"/>
        </a:p>
      </dgm:t>
    </dgm:pt>
    <dgm:pt modelId="{482D98DE-512E-4335-AC16-39DBAE9C6A03}">
      <dgm:prSet phldrT="[Texte]" custT="1"/>
      <dgm:spPr/>
      <dgm:t>
        <a:bodyPr/>
        <a:lstStyle/>
        <a:p>
          <a:r>
            <a:rPr lang="ar-DZ" sz="4400" b="1" dirty="0" smtClean="0">
              <a:latin typeface="AlSharkTitle" panose="020B0800040000020004" pitchFamily="34" charset="-78"/>
              <a:cs typeface="AlSharkTitle" panose="020B0800040000020004" pitchFamily="34" charset="-78"/>
            </a:rPr>
            <a:t>المصالح غير الممركزة:</a:t>
          </a:r>
          <a:endParaRPr lang="fr-FR" sz="4400" dirty="0">
            <a:latin typeface="AlSharkTitle" panose="020B0800040000020004" pitchFamily="34" charset="-78"/>
            <a:cs typeface="AlSharkTitle" panose="020B0800040000020004" pitchFamily="34" charset="-78"/>
          </a:endParaRPr>
        </a:p>
      </dgm:t>
    </dgm:pt>
    <dgm:pt modelId="{37FF85E8-C77E-468A-B1F4-13624DB43311}" type="parTrans" cxnId="{4A92F98F-FAF1-46C0-88EE-F5937BD5100D}">
      <dgm:prSet/>
      <dgm:spPr/>
      <dgm:t>
        <a:bodyPr/>
        <a:lstStyle/>
        <a:p>
          <a:endParaRPr lang="fr-FR"/>
        </a:p>
      </dgm:t>
    </dgm:pt>
    <dgm:pt modelId="{37C6C821-2026-4BC4-9F57-0C0DFEB39565}" type="sibTrans" cxnId="{4A92F98F-FAF1-46C0-88EE-F5937BD5100D}">
      <dgm:prSet/>
      <dgm:spPr/>
      <dgm:t>
        <a:bodyPr/>
        <a:lstStyle/>
        <a:p>
          <a:endParaRPr lang="fr-FR"/>
        </a:p>
      </dgm:t>
    </dgm:pt>
    <dgm:pt modelId="{6CB37BDD-A763-4A4A-BB93-D944DBE21E77}">
      <dgm:prSet phldrT="[Texte]" custT="1"/>
      <dgm:spPr/>
      <dgm:t>
        <a:bodyPr/>
        <a:lstStyle/>
        <a:p>
          <a:pPr rtl="1">
            <a:lnSpc>
              <a:spcPct val="100000"/>
            </a:lnSpc>
          </a:pPr>
          <a:r>
            <a:rPr lang="ar-DZ" sz="2800" dirty="0" smtClean="0">
              <a:latin typeface="AlSharkTitle" panose="020B0800040000020004" pitchFamily="34" charset="-78"/>
              <a:cs typeface="AlSharkTitle" panose="020B0800040000020004" pitchFamily="34" charset="-78"/>
            </a:rPr>
            <a:t>يبلغ عدد المصالح غير الممركزة التابعة للوزارات الخاضعة لمجال اختصاص الغرفة الثامنة 192 مصلحة:</a:t>
          </a:r>
          <a:br>
            <a:rPr lang="ar-DZ" sz="2800" dirty="0" smtClean="0">
              <a:latin typeface="AlSharkTitle" panose="020B0800040000020004" pitchFamily="34" charset="-78"/>
              <a:cs typeface="AlSharkTitle" panose="020B0800040000020004" pitchFamily="34" charset="-78"/>
            </a:rPr>
          </a:br>
          <a:r>
            <a:rPr lang="ar-DZ" sz="2800" dirty="0" smtClean="0">
              <a:latin typeface="AlSharkTitle" panose="020B0800040000020004" pitchFamily="34" charset="-78"/>
              <a:cs typeface="AlSharkTitle" panose="020B0800040000020004" pitchFamily="34" charset="-78"/>
            </a:rPr>
            <a:t> 48 *مديرية ولائية للصناعة والمؤسسات الصغيرة والمتوسطة وترقية الاستثمار.</a:t>
          </a:r>
          <a:endParaRPr lang="fr-FR" sz="2800" dirty="0">
            <a:latin typeface="AlSharkTitle" panose="020B0800040000020004" pitchFamily="34" charset="-78"/>
            <a:cs typeface="AlSharkTitle" panose="020B0800040000020004" pitchFamily="34" charset="-78"/>
          </a:endParaRPr>
        </a:p>
      </dgm:t>
    </dgm:pt>
    <dgm:pt modelId="{C3CC0132-EFE4-4D0C-B0B0-C4DFE568E2FF}" type="parTrans" cxnId="{E4945812-EA07-461D-B09A-A17214D81DCF}">
      <dgm:prSet/>
      <dgm:spPr/>
      <dgm:t>
        <a:bodyPr/>
        <a:lstStyle/>
        <a:p>
          <a:endParaRPr lang="fr-FR"/>
        </a:p>
      </dgm:t>
    </dgm:pt>
    <dgm:pt modelId="{FF0BD727-6923-425D-AEB8-01BADE40C85B}" type="sibTrans" cxnId="{E4945812-EA07-461D-B09A-A17214D81DCF}">
      <dgm:prSet/>
      <dgm:spPr/>
      <dgm:t>
        <a:bodyPr/>
        <a:lstStyle/>
        <a:p>
          <a:endParaRPr lang="fr-FR"/>
        </a:p>
      </dgm:t>
    </dgm:pt>
    <dgm:pt modelId="{7731C7AE-8E4B-4CE4-8C70-1C7D3968A46A}">
      <dgm:prSet phldrT="[Texte]" custT="1"/>
      <dgm:spPr/>
      <dgm:t>
        <a:bodyPr/>
        <a:lstStyle/>
        <a:p>
          <a:r>
            <a:rPr lang="ar-DZ" sz="4400" b="1" i="0" dirty="0" smtClean="0">
              <a:latin typeface="AlSharkTitle" panose="020B0800040000020004" pitchFamily="34" charset="-78"/>
              <a:cs typeface="AlSharkTitle" panose="020B0800040000020004" pitchFamily="34" charset="-78"/>
            </a:rPr>
            <a:t>المؤسسات العمومية ذات الطابع الإداري:</a:t>
          </a:r>
          <a:endParaRPr lang="fr-FR" sz="4400" dirty="0">
            <a:latin typeface="AlSharkTitle" panose="020B0800040000020004" pitchFamily="34" charset="-78"/>
            <a:cs typeface="AlSharkTitle" panose="020B0800040000020004" pitchFamily="34" charset="-78"/>
          </a:endParaRPr>
        </a:p>
      </dgm:t>
    </dgm:pt>
    <dgm:pt modelId="{59AE48D8-8674-42C6-9416-925DD7147E8C}" type="parTrans" cxnId="{C2E71FE2-4AAC-492D-B2E4-E2B3C949B6BA}">
      <dgm:prSet/>
      <dgm:spPr/>
      <dgm:t>
        <a:bodyPr/>
        <a:lstStyle/>
        <a:p>
          <a:endParaRPr lang="fr-FR"/>
        </a:p>
      </dgm:t>
    </dgm:pt>
    <dgm:pt modelId="{EB7F88FE-D718-4922-A2FA-CA557C2225B8}" type="sibTrans" cxnId="{C2E71FE2-4AAC-492D-B2E4-E2B3C949B6BA}">
      <dgm:prSet/>
      <dgm:spPr/>
      <dgm:t>
        <a:bodyPr/>
        <a:lstStyle/>
        <a:p>
          <a:endParaRPr lang="fr-FR"/>
        </a:p>
      </dgm:t>
    </dgm:pt>
    <dgm:pt modelId="{BFF2F617-213F-41C1-8E07-B91C07D85D0D}">
      <dgm:prSet phldrT="[Texte]"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وجد حالياً تسع (9) مؤسسات عمومية ذات طابع إداري تحت وصاية الوزارات التابعة لمجال اختصاص الغرفة:</a:t>
          </a:r>
          <a:endParaRPr lang="fr-FR" sz="2400" b="1" dirty="0">
            <a:latin typeface="AlSharkTitle" panose="020B0800040000020004" pitchFamily="34" charset="-78"/>
            <a:cs typeface="AlSharkTitle" panose="020B0800040000020004" pitchFamily="34" charset="-78"/>
          </a:endParaRPr>
        </a:p>
      </dgm:t>
    </dgm:pt>
    <dgm:pt modelId="{4354974C-3FA3-4720-8C6E-0EFA6BBFABE5}" type="parTrans" cxnId="{E8A6E7BC-D564-4A8F-97D4-6171194EC19F}">
      <dgm:prSet/>
      <dgm:spPr/>
      <dgm:t>
        <a:bodyPr/>
        <a:lstStyle/>
        <a:p>
          <a:endParaRPr lang="fr-FR"/>
        </a:p>
      </dgm:t>
    </dgm:pt>
    <dgm:pt modelId="{513AD2F8-DEA6-47A2-B0C1-165A19C14133}" type="sibTrans" cxnId="{E8A6E7BC-D564-4A8F-97D4-6171194EC19F}">
      <dgm:prSet/>
      <dgm:spPr/>
      <dgm:t>
        <a:bodyPr/>
        <a:lstStyle/>
        <a:p>
          <a:endParaRPr lang="fr-FR"/>
        </a:p>
      </dgm:t>
    </dgm:pt>
    <dgm:pt modelId="{08237CDA-3FFA-4799-9A5A-CB1B1C28342D}">
      <dgm:prSet custT="1"/>
      <dgm:spPr/>
      <dgm:t>
        <a:bodyPr/>
        <a:lstStyle/>
        <a:p>
          <a:pPr rtl="1">
            <a:lnSpc>
              <a:spcPct val="100000"/>
            </a:lnSpc>
          </a:pPr>
          <a:r>
            <a:rPr lang="ar-DZ" sz="2800" dirty="0" smtClean="0">
              <a:latin typeface="AlSharkTitle" panose="020B0800040000020004" pitchFamily="34" charset="-78"/>
              <a:cs typeface="AlSharkTitle" panose="020B0800040000020004" pitchFamily="34" charset="-78"/>
            </a:rPr>
            <a:t>48 * مديرية ولائية للسياحة والصناعات التقليدية.</a:t>
          </a:r>
          <a:br>
            <a:rPr lang="ar-DZ" sz="2800" dirty="0" smtClean="0">
              <a:latin typeface="AlSharkTitle" panose="020B0800040000020004" pitchFamily="34" charset="-78"/>
              <a:cs typeface="AlSharkTitle" panose="020B0800040000020004" pitchFamily="34" charset="-78"/>
            </a:rPr>
          </a:br>
          <a:r>
            <a:rPr lang="ar-DZ" sz="2800" dirty="0" smtClean="0">
              <a:latin typeface="AlSharkTitle" panose="020B0800040000020004" pitchFamily="34" charset="-78"/>
              <a:cs typeface="AlSharkTitle" panose="020B0800040000020004" pitchFamily="34" charset="-78"/>
            </a:rPr>
            <a:t> 48 *مديرية ولائية للبريد </a:t>
          </a:r>
          <a:r>
            <a:rPr lang="ar-DZ" sz="2800" dirty="0" err="1" smtClean="0">
              <a:latin typeface="AlSharkTitle" panose="020B0800040000020004" pitchFamily="34" charset="-78"/>
              <a:cs typeface="AlSharkTitle" panose="020B0800040000020004" pitchFamily="34" charset="-78"/>
            </a:rPr>
            <a:t>والإتصالات</a:t>
          </a:r>
          <a:r>
            <a:rPr lang="ar-DZ" sz="2800" dirty="0" smtClean="0">
              <a:latin typeface="AlSharkTitle" panose="020B0800040000020004" pitchFamily="34" charset="-78"/>
              <a:cs typeface="AlSharkTitle" panose="020B0800040000020004" pitchFamily="34" charset="-78"/>
            </a:rPr>
            <a:t>.</a:t>
          </a:r>
          <a:br>
            <a:rPr lang="ar-DZ" sz="2800" dirty="0" smtClean="0">
              <a:latin typeface="AlSharkTitle" panose="020B0800040000020004" pitchFamily="34" charset="-78"/>
              <a:cs typeface="AlSharkTitle" panose="020B0800040000020004" pitchFamily="34" charset="-78"/>
            </a:rPr>
          </a:br>
          <a:r>
            <a:rPr lang="ar-DZ" sz="2800" dirty="0" smtClean="0">
              <a:latin typeface="AlSharkTitle" panose="020B0800040000020004" pitchFamily="34" charset="-78"/>
              <a:cs typeface="AlSharkTitle" panose="020B0800040000020004" pitchFamily="34" charset="-78"/>
            </a:rPr>
            <a:t> 48 *مديرية ولائية للطاقة</a:t>
          </a:r>
          <a:endParaRPr lang="fr-FR" sz="2800" dirty="0">
            <a:latin typeface="AlSharkTitle" panose="020B0800040000020004" pitchFamily="34" charset="-78"/>
            <a:cs typeface="AlSharkTitle" panose="020B0800040000020004" pitchFamily="34" charset="-78"/>
          </a:endParaRPr>
        </a:p>
      </dgm:t>
    </dgm:pt>
    <dgm:pt modelId="{49DFCB0F-27E5-4036-AF37-40A68D96F8B1}" type="parTrans" cxnId="{C1C47AEC-04D9-4331-9FCB-095FA9C199B0}">
      <dgm:prSet/>
      <dgm:spPr/>
      <dgm:t>
        <a:bodyPr/>
        <a:lstStyle/>
        <a:p>
          <a:endParaRPr lang="fr-FR"/>
        </a:p>
      </dgm:t>
    </dgm:pt>
    <dgm:pt modelId="{D222805C-386A-44C4-8688-11BA6A59CC38}" type="sibTrans" cxnId="{C1C47AEC-04D9-4331-9FCB-095FA9C199B0}">
      <dgm:prSet/>
      <dgm:spPr/>
      <dgm:t>
        <a:bodyPr/>
        <a:lstStyle/>
        <a:p>
          <a:endParaRPr lang="fr-FR"/>
        </a:p>
      </dgm:t>
    </dgm:pt>
    <dgm:pt modelId="{988ECF12-C006-405F-866E-365A6EB65B70}">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الوكالة الوطنية لتطوير الاستثمار  (</a:t>
          </a:r>
          <a:r>
            <a:rPr lang="fr-FR" sz="2400" b="1" i="0" dirty="0" smtClean="0">
              <a:latin typeface="AlSharkTitle" panose="020B0800040000020004" pitchFamily="34" charset="-78"/>
              <a:cs typeface="AlSharkTitle" panose="020B0800040000020004" pitchFamily="34" charset="-78"/>
            </a:rPr>
            <a:t>ANDI).</a:t>
          </a:r>
          <a:endParaRPr lang="fr-FR" sz="2400" b="1" i="0" dirty="0">
            <a:latin typeface="AlSharkTitle" panose="020B0800040000020004" pitchFamily="34" charset="-78"/>
            <a:cs typeface="AlSharkTitle" panose="020B0800040000020004" pitchFamily="34" charset="-78"/>
          </a:endParaRPr>
        </a:p>
      </dgm:t>
    </dgm:pt>
    <dgm:pt modelId="{FC77F48F-1359-41F9-B50E-09DAF47F0EAA}" type="parTrans" cxnId="{B38E5541-CF7E-45D9-8D5D-843C79622CA3}">
      <dgm:prSet/>
      <dgm:spPr/>
      <dgm:t>
        <a:bodyPr/>
        <a:lstStyle/>
        <a:p>
          <a:endParaRPr lang="fr-FR"/>
        </a:p>
      </dgm:t>
    </dgm:pt>
    <dgm:pt modelId="{EE7278BD-B35A-4A55-9D36-48703206B824}" type="sibTrans" cxnId="{B38E5541-CF7E-45D9-8D5D-843C79622CA3}">
      <dgm:prSet/>
      <dgm:spPr/>
      <dgm:t>
        <a:bodyPr/>
        <a:lstStyle/>
        <a:p>
          <a:endParaRPr lang="fr-FR"/>
        </a:p>
      </dgm:t>
    </dgm:pt>
    <dgm:pt modelId="{86B3FBAE-891C-49E5-8A21-DB5B19FAFA47}">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الوكالة الوطنية لتطوير المؤسسات الصغيرة والمتوسطة (</a:t>
          </a:r>
          <a:r>
            <a:rPr lang="fr-FR" sz="2400" b="1" i="0" dirty="0" smtClean="0">
              <a:latin typeface="AlSharkTitle" panose="020B0800040000020004" pitchFamily="34" charset="-78"/>
              <a:cs typeface="AlSharkTitle" panose="020B0800040000020004" pitchFamily="34" charset="-78"/>
            </a:rPr>
            <a:t>AND – SME) .</a:t>
          </a:r>
          <a:endParaRPr lang="fr-FR" sz="2400" b="1" i="0" dirty="0">
            <a:latin typeface="AlSharkTitle" panose="020B0800040000020004" pitchFamily="34" charset="-78"/>
            <a:cs typeface="AlSharkTitle" panose="020B0800040000020004" pitchFamily="34" charset="-78"/>
          </a:endParaRPr>
        </a:p>
      </dgm:t>
    </dgm:pt>
    <dgm:pt modelId="{0362FCED-012E-40CA-A4D4-FE9B8C8CF8EB}" type="parTrans" cxnId="{04E57DE2-E751-4FF3-A4BA-568519828987}">
      <dgm:prSet/>
      <dgm:spPr/>
      <dgm:t>
        <a:bodyPr/>
        <a:lstStyle/>
        <a:p>
          <a:endParaRPr lang="fr-FR"/>
        </a:p>
      </dgm:t>
    </dgm:pt>
    <dgm:pt modelId="{FA6BFCB1-3362-46E4-B34D-E83BDDAFB09C}" type="sibTrans" cxnId="{04E57DE2-E751-4FF3-A4BA-568519828987}">
      <dgm:prSet/>
      <dgm:spPr/>
      <dgm:t>
        <a:bodyPr/>
        <a:lstStyle/>
        <a:p>
          <a:endParaRPr lang="fr-FR"/>
        </a:p>
      </dgm:t>
    </dgm:pt>
    <dgm:pt modelId="{BAE6447C-ED7B-4A0C-8A4A-BC5FC93A74C3}">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الديوان الوطني للمقاييس القانونية (</a:t>
          </a:r>
          <a:r>
            <a:rPr lang="fr-FR" sz="2400" b="1" i="0" dirty="0" smtClean="0">
              <a:latin typeface="AlSharkTitle" panose="020B0800040000020004" pitchFamily="34" charset="-78"/>
              <a:cs typeface="AlSharkTitle" panose="020B0800040000020004" pitchFamily="34" charset="-78"/>
            </a:rPr>
            <a:t>ONML) .</a:t>
          </a:r>
          <a:endParaRPr lang="fr-FR" sz="2400" b="1" i="0" dirty="0">
            <a:latin typeface="AlSharkTitle" panose="020B0800040000020004" pitchFamily="34" charset="-78"/>
            <a:cs typeface="AlSharkTitle" panose="020B0800040000020004" pitchFamily="34" charset="-78"/>
          </a:endParaRPr>
        </a:p>
      </dgm:t>
    </dgm:pt>
    <dgm:pt modelId="{96BC5910-FA75-404B-A768-5AFA7AD06331}" type="parTrans" cxnId="{34A75890-D846-495E-836E-B88E5F65F11D}">
      <dgm:prSet/>
      <dgm:spPr/>
      <dgm:t>
        <a:bodyPr/>
        <a:lstStyle/>
        <a:p>
          <a:endParaRPr lang="fr-FR"/>
        </a:p>
      </dgm:t>
    </dgm:pt>
    <dgm:pt modelId="{8CF7E95C-E788-4236-A41A-E1D82C5CA262}" type="sibTrans" cxnId="{34A75890-D846-495E-836E-B88E5F65F11D}">
      <dgm:prSet/>
      <dgm:spPr/>
      <dgm:t>
        <a:bodyPr/>
        <a:lstStyle/>
        <a:p>
          <a:endParaRPr lang="fr-FR"/>
        </a:p>
      </dgm:t>
    </dgm:pt>
    <dgm:pt modelId="{0482F38C-9CC1-45CC-94D9-C9AE6787F4C3}">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الديوان الوطني للسياحة (</a:t>
          </a:r>
          <a:r>
            <a:rPr lang="fr-FR" sz="2400" b="1" i="0" dirty="0" smtClean="0">
              <a:latin typeface="AlSharkTitle" panose="020B0800040000020004" pitchFamily="34" charset="-78"/>
              <a:cs typeface="AlSharkTitle" panose="020B0800040000020004" pitchFamily="34" charset="-78"/>
            </a:rPr>
            <a:t>ONT) .</a:t>
          </a:r>
          <a:endParaRPr lang="fr-FR" sz="2400" b="1" i="0" dirty="0">
            <a:latin typeface="AlSharkTitle" panose="020B0800040000020004" pitchFamily="34" charset="-78"/>
            <a:cs typeface="AlSharkTitle" panose="020B0800040000020004" pitchFamily="34" charset="-78"/>
          </a:endParaRPr>
        </a:p>
      </dgm:t>
    </dgm:pt>
    <dgm:pt modelId="{F3605E8A-5C67-46DD-B1D2-32DEC70703DE}" type="parTrans" cxnId="{A8B5030C-7101-4885-9384-8D303A2E8497}">
      <dgm:prSet/>
      <dgm:spPr/>
      <dgm:t>
        <a:bodyPr/>
        <a:lstStyle/>
        <a:p>
          <a:endParaRPr lang="fr-FR"/>
        </a:p>
      </dgm:t>
    </dgm:pt>
    <dgm:pt modelId="{55FAF6A0-C3EE-4287-BFD1-971A94595884}" type="sibTrans" cxnId="{A8B5030C-7101-4885-9384-8D303A2E8497}">
      <dgm:prSet/>
      <dgm:spPr/>
      <dgm:t>
        <a:bodyPr/>
        <a:lstStyle/>
        <a:p>
          <a:endParaRPr lang="fr-FR"/>
        </a:p>
      </dgm:t>
    </dgm:pt>
    <dgm:pt modelId="{069E47FD-24A8-4CBA-8620-5BCB06261CBA}">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ثلاث مدارس سياحية.</a:t>
          </a:r>
          <a:endParaRPr lang="ar-DZ" sz="2400" b="1" i="0" dirty="0">
            <a:latin typeface="AlSharkTitle" panose="020B0800040000020004" pitchFamily="34" charset="-78"/>
            <a:cs typeface="AlSharkTitle" panose="020B0800040000020004" pitchFamily="34" charset="-78"/>
          </a:endParaRPr>
        </a:p>
      </dgm:t>
    </dgm:pt>
    <dgm:pt modelId="{E5302410-B3CC-49CB-9041-704C4E848A76}" type="parTrans" cxnId="{3013F4FD-B4F6-45BF-8898-AE4A6BD301BA}">
      <dgm:prSet/>
      <dgm:spPr/>
      <dgm:t>
        <a:bodyPr/>
        <a:lstStyle/>
        <a:p>
          <a:endParaRPr lang="fr-FR"/>
        </a:p>
      </dgm:t>
    </dgm:pt>
    <dgm:pt modelId="{6A334BDD-2A79-4780-84B0-CEAA910A3B7B}" type="sibTrans" cxnId="{3013F4FD-B4F6-45BF-8898-AE4A6BD301BA}">
      <dgm:prSet/>
      <dgm:spPr/>
      <dgm:t>
        <a:bodyPr/>
        <a:lstStyle/>
        <a:p>
          <a:endParaRPr lang="fr-FR"/>
        </a:p>
      </dgm:t>
    </dgm:pt>
    <dgm:pt modelId="{148F5E80-95AB-46FC-B1E0-A0E77413AD0F}">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المعهد الوطني للاتصالات وتكنولوجيات الإعلام والاتصال بوهران.</a:t>
          </a:r>
          <a:endParaRPr lang="ar-DZ" sz="2400" b="1" i="0" dirty="0">
            <a:latin typeface="AlSharkTitle" panose="020B0800040000020004" pitchFamily="34" charset="-78"/>
            <a:cs typeface="AlSharkTitle" panose="020B0800040000020004" pitchFamily="34" charset="-78"/>
          </a:endParaRPr>
        </a:p>
      </dgm:t>
    </dgm:pt>
    <dgm:pt modelId="{C914DBC1-3EAD-4B9A-B5FA-BFAA6DAEBF5A}" type="parTrans" cxnId="{22B09A6D-8B9A-45D7-88FA-A026E91ABFDE}">
      <dgm:prSet/>
      <dgm:spPr/>
      <dgm:t>
        <a:bodyPr/>
        <a:lstStyle/>
        <a:p>
          <a:endParaRPr lang="fr-FR"/>
        </a:p>
      </dgm:t>
    </dgm:pt>
    <dgm:pt modelId="{C1C48F3D-D568-404C-AEA5-A482FE8610D2}" type="sibTrans" cxnId="{22B09A6D-8B9A-45D7-88FA-A026E91ABFDE}">
      <dgm:prSet/>
      <dgm:spPr/>
      <dgm:t>
        <a:bodyPr/>
        <a:lstStyle/>
        <a:p>
          <a:endParaRPr lang="fr-FR"/>
        </a:p>
      </dgm:t>
    </dgm:pt>
    <dgm:pt modelId="{3642461C-3118-4028-8AC4-D82E50FEC655}">
      <dgm:prSet custT="1"/>
      <dgm:spPr/>
      <dgm:t>
        <a:bodyPr/>
        <a:lstStyle/>
        <a:p>
          <a:pPr algn="r" rtl="1">
            <a:lnSpc>
              <a:spcPct val="100000"/>
            </a:lnSpc>
          </a:pPr>
          <a:r>
            <a:rPr lang="ar-DZ" sz="2400" b="1" i="0" dirty="0" smtClean="0">
              <a:latin typeface="AlSharkTitle" panose="020B0800040000020004" pitchFamily="34" charset="-78"/>
              <a:cs typeface="AlSharkTitle" panose="020B0800040000020004" pitchFamily="34" charset="-78"/>
            </a:rPr>
            <a:t>– المعهد الوطني للبريد وتكنولوجيات الإعلام والاتصال بالجزائر.</a:t>
          </a:r>
          <a:endParaRPr lang="ar-DZ" sz="2400" b="1" i="0" dirty="0">
            <a:latin typeface="AlSharkTitle" panose="020B0800040000020004" pitchFamily="34" charset="-78"/>
            <a:cs typeface="AlSharkTitle" panose="020B0800040000020004" pitchFamily="34" charset="-78"/>
          </a:endParaRPr>
        </a:p>
      </dgm:t>
    </dgm:pt>
    <dgm:pt modelId="{4206F7D7-2D9D-488A-8331-35F0A7560A4A}" type="parTrans" cxnId="{8C78ACA6-DEEC-4DF2-8999-48F814DB786A}">
      <dgm:prSet/>
      <dgm:spPr/>
      <dgm:t>
        <a:bodyPr/>
        <a:lstStyle/>
        <a:p>
          <a:endParaRPr lang="fr-FR"/>
        </a:p>
      </dgm:t>
    </dgm:pt>
    <dgm:pt modelId="{587C4F70-1FAA-417E-A72C-588222E9946E}" type="sibTrans" cxnId="{8C78ACA6-DEEC-4DF2-8999-48F814DB786A}">
      <dgm:prSet/>
      <dgm:spPr/>
      <dgm:t>
        <a:bodyPr/>
        <a:lstStyle/>
        <a:p>
          <a:endParaRPr lang="fr-FR"/>
        </a:p>
      </dgm:t>
    </dgm:pt>
    <dgm:pt modelId="{21EF9175-B906-4C11-9024-69B0245B8BD8}">
      <dgm:prSet custT="1"/>
      <dgm:spPr/>
      <dgm:t>
        <a:bodyPr/>
        <a:lstStyle/>
        <a:p>
          <a:pPr algn="ctr" rtl="1"/>
          <a:r>
            <a:rPr lang="ar-DZ" sz="3200" b="1" i="0" dirty="0" smtClean="0">
              <a:latin typeface="AlSharkTitle" panose="020B0800040000020004" pitchFamily="34" charset="-78"/>
              <a:cs typeface="AlSharkTitle" panose="020B0800040000020004" pitchFamily="34" charset="-78"/>
            </a:rPr>
            <a:t>المؤسسات العمومية ذات الطابع الصناعي والتجاري والمؤسسات العمومية الاقتصادية:</a:t>
          </a:r>
          <a:endParaRPr lang="ar-DZ" sz="3200" b="0" i="0" dirty="0">
            <a:latin typeface="AlSharkTitle" panose="020B0800040000020004" pitchFamily="34" charset="-78"/>
            <a:cs typeface="AlSharkTitle" panose="020B0800040000020004" pitchFamily="34" charset="-78"/>
          </a:endParaRPr>
        </a:p>
      </dgm:t>
    </dgm:pt>
    <dgm:pt modelId="{B590C407-C9B1-4838-997A-3CE3E034E630}" type="parTrans" cxnId="{4F0FE48D-F4C6-4482-B738-50F86A21DAC5}">
      <dgm:prSet/>
      <dgm:spPr/>
      <dgm:t>
        <a:bodyPr/>
        <a:lstStyle/>
        <a:p>
          <a:endParaRPr lang="fr-FR"/>
        </a:p>
      </dgm:t>
    </dgm:pt>
    <dgm:pt modelId="{C0B02E51-B637-47F8-B2F9-8458322954D7}" type="sibTrans" cxnId="{4F0FE48D-F4C6-4482-B738-50F86A21DAC5}">
      <dgm:prSet/>
      <dgm:spPr/>
      <dgm:t>
        <a:bodyPr/>
        <a:lstStyle/>
        <a:p>
          <a:endParaRPr lang="fr-FR"/>
        </a:p>
      </dgm:t>
    </dgm:pt>
    <dgm:pt modelId="{29ECCCC7-43BD-4236-BD81-A6B3F1A9E3B3}">
      <dgm:prSet custT="1"/>
      <dgm:spPr/>
      <dgm:t>
        <a:bodyPr/>
        <a:lstStyle/>
        <a:p>
          <a:pPr indent="285750" algn="r" rtl="1">
            <a:lnSpc>
              <a:spcPct val="150000"/>
            </a:lnSpc>
          </a:pPr>
          <a:r>
            <a:rPr lang="ar-DZ" sz="2800" b="0" i="0" dirty="0" smtClean="0">
              <a:latin typeface="AlSharkTitle" panose="020B0800040000020004" pitchFamily="34" charset="-78"/>
              <a:cs typeface="AlSharkTitle" panose="020B0800040000020004" pitchFamily="34" charset="-78"/>
            </a:rPr>
            <a:t>يمتد مجال تدخل الغرفة الثامنة ليشمل جميع المؤسسات </a:t>
          </a:r>
          <a:r>
            <a:rPr lang="ar-DZ" sz="2800" b="0" i="0" dirty="0" err="1" smtClean="0">
              <a:latin typeface="AlSharkTitle" panose="020B0800040000020004" pitchFamily="34" charset="-78"/>
              <a:cs typeface="AlSharkTitle" panose="020B0800040000020004" pitchFamily="34" charset="-78"/>
            </a:rPr>
            <a:t>الهمومية</a:t>
          </a:r>
          <a:r>
            <a:rPr lang="ar-DZ" sz="2800" b="0" i="0" dirty="0" smtClean="0">
              <a:latin typeface="AlSharkTitle" panose="020B0800040000020004" pitchFamily="34" charset="-78"/>
              <a:cs typeface="AlSharkTitle" panose="020B0800040000020004" pitchFamily="34" charset="-78"/>
            </a:rPr>
            <a:t> ذات الطابع الصناعي والتجاري والمؤسسات العمومية الاقتصادية التي تنشط في القطاعات الصناعية والحرفية والطاقة والمناجم وكذا المؤسسات والصناعات الصغيرة والمتوسطة والسياحة والصناعات التقليدية والبريد والاتصالات.</a:t>
          </a:r>
          <a:endParaRPr lang="ar-DZ" sz="2800" b="0" i="0" dirty="0">
            <a:latin typeface="AlSharkTitle" panose="020B0800040000020004" pitchFamily="34" charset="-78"/>
            <a:cs typeface="AlSharkTitle" panose="020B0800040000020004" pitchFamily="34" charset="-78"/>
          </a:endParaRPr>
        </a:p>
      </dgm:t>
    </dgm:pt>
    <dgm:pt modelId="{4799A995-D169-4434-B34C-9574C5E86E09}" type="parTrans" cxnId="{C2DB8DEA-C719-408A-860B-E3D6E7BD43BC}">
      <dgm:prSet/>
      <dgm:spPr/>
      <dgm:t>
        <a:bodyPr/>
        <a:lstStyle/>
        <a:p>
          <a:endParaRPr lang="fr-FR"/>
        </a:p>
      </dgm:t>
    </dgm:pt>
    <dgm:pt modelId="{4BCB56AE-90FA-4C5B-947B-B9B7A61E9B86}" type="sibTrans" cxnId="{C2DB8DEA-C719-408A-860B-E3D6E7BD43BC}">
      <dgm:prSet/>
      <dgm:spPr/>
      <dgm:t>
        <a:bodyPr/>
        <a:lstStyle/>
        <a:p>
          <a:endParaRPr lang="fr-FR"/>
        </a:p>
      </dgm:t>
    </dgm:pt>
    <dgm:pt modelId="{212F4C74-FAEF-497A-A177-2D85FC9BBF18}" type="pres">
      <dgm:prSet presAssocID="{42297BEF-83BD-4947-8C7C-FA8D261116F9}" presName="Name0" presStyleCnt="0">
        <dgm:presLayoutVars>
          <dgm:dir/>
          <dgm:animLvl val="lvl"/>
          <dgm:resizeHandles val="exact"/>
        </dgm:presLayoutVars>
      </dgm:prSet>
      <dgm:spPr/>
      <dgm:t>
        <a:bodyPr/>
        <a:lstStyle/>
        <a:p>
          <a:endParaRPr lang="fr-FR"/>
        </a:p>
      </dgm:t>
    </dgm:pt>
    <dgm:pt modelId="{0EDACD47-8505-498E-A396-16099B296B6D}" type="pres">
      <dgm:prSet presAssocID="{482D98DE-512E-4335-AC16-39DBAE9C6A03}" presName="composite" presStyleCnt="0"/>
      <dgm:spPr/>
    </dgm:pt>
    <dgm:pt modelId="{006D2D5D-3371-4513-BC3D-ED467F19457B}" type="pres">
      <dgm:prSet presAssocID="{482D98DE-512E-4335-AC16-39DBAE9C6A03}" presName="parTx" presStyleLbl="alignNode1" presStyleIdx="0" presStyleCnt="3">
        <dgm:presLayoutVars>
          <dgm:chMax val="0"/>
          <dgm:chPref val="0"/>
          <dgm:bulletEnabled val="1"/>
        </dgm:presLayoutVars>
      </dgm:prSet>
      <dgm:spPr/>
      <dgm:t>
        <a:bodyPr/>
        <a:lstStyle/>
        <a:p>
          <a:endParaRPr lang="fr-FR"/>
        </a:p>
      </dgm:t>
    </dgm:pt>
    <dgm:pt modelId="{D5C9ECDF-42FB-49C3-A70C-F348312D1B6E}" type="pres">
      <dgm:prSet presAssocID="{482D98DE-512E-4335-AC16-39DBAE9C6A03}" presName="desTx" presStyleLbl="alignAccFollowNode1" presStyleIdx="0" presStyleCnt="3">
        <dgm:presLayoutVars>
          <dgm:bulletEnabled val="1"/>
        </dgm:presLayoutVars>
      </dgm:prSet>
      <dgm:spPr/>
      <dgm:t>
        <a:bodyPr/>
        <a:lstStyle/>
        <a:p>
          <a:endParaRPr lang="fr-FR"/>
        </a:p>
      </dgm:t>
    </dgm:pt>
    <dgm:pt modelId="{280585FB-EFB7-4ABD-808D-2B9BEC72340E}" type="pres">
      <dgm:prSet presAssocID="{37C6C821-2026-4BC4-9F57-0C0DFEB39565}" presName="space" presStyleCnt="0"/>
      <dgm:spPr/>
    </dgm:pt>
    <dgm:pt modelId="{C369E38A-8AC0-4B26-AF85-780945F82D56}" type="pres">
      <dgm:prSet presAssocID="{7731C7AE-8E4B-4CE4-8C70-1C7D3968A46A}" presName="composite" presStyleCnt="0"/>
      <dgm:spPr/>
    </dgm:pt>
    <dgm:pt modelId="{1F1114CC-D2B2-4DD4-9DD1-3E3A7EDDBC0D}" type="pres">
      <dgm:prSet presAssocID="{7731C7AE-8E4B-4CE4-8C70-1C7D3968A46A}" presName="parTx" presStyleLbl="alignNode1" presStyleIdx="1" presStyleCnt="3" custScaleX="119733" custLinFactNeighborY="8812">
        <dgm:presLayoutVars>
          <dgm:chMax val="0"/>
          <dgm:chPref val="0"/>
          <dgm:bulletEnabled val="1"/>
        </dgm:presLayoutVars>
      </dgm:prSet>
      <dgm:spPr/>
      <dgm:t>
        <a:bodyPr/>
        <a:lstStyle/>
        <a:p>
          <a:endParaRPr lang="fr-FR"/>
        </a:p>
      </dgm:t>
    </dgm:pt>
    <dgm:pt modelId="{1614B432-4A1A-405A-9181-3DBD13E37D37}" type="pres">
      <dgm:prSet presAssocID="{7731C7AE-8E4B-4CE4-8C70-1C7D3968A46A}" presName="desTx" presStyleLbl="alignAccFollowNode1" presStyleIdx="1" presStyleCnt="3" custScaleX="120110" custScaleY="100361" custLinFactNeighborX="378" custLinFactNeighborY="3432">
        <dgm:presLayoutVars>
          <dgm:bulletEnabled val="1"/>
        </dgm:presLayoutVars>
      </dgm:prSet>
      <dgm:spPr/>
      <dgm:t>
        <a:bodyPr/>
        <a:lstStyle/>
        <a:p>
          <a:endParaRPr lang="fr-FR"/>
        </a:p>
      </dgm:t>
    </dgm:pt>
    <dgm:pt modelId="{145470AA-4835-47CD-B251-0BFB7CDCCD64}" type="pres">
      <dgm:prSet presAssocID="{EB7F88FE-D718-4922-A2FA-CA557C2225B8}" presName="space" presStyleCnt="0"/>
      <dgm:spPr/>
    </dgm:pt>
    <dgm:pt modelId="{106E7150-EE80-4B7D-A7D9-82D49A13430C}" type="pres">
      <dgm:prSet presAssocID="{21EF9175-B906-4C11-9024-69B0245B8BD8}" presName="composite" presStyleCnt="0"/>
      <dgm:spPr/>
    </dgm:pt>
    <dgm:pt modelId="{AB225D25-D138-441F-BC14-F48152EF7199}" type="pres">
      <dgm:prSet presAssocID="{21EF9175-B906-4C11-9024-69B0245B8BD8}" presName="parTx" presStyleLbl="alignNode1" presStyleIdx="2" presStyleCnt="3">
        <dgm:presLayoutVars>
          <dgm:chMax val="0"/>
          <dgm:chPref val="0"/>
          <dgm:bulletEnabled val="1"/>
        </dgm:presLayoutVars>
      </dgm:prSet>
      <dgm:spPr/>
      <dgm:t>
        <a:bodyPr/>
        <a:lstStyle/>
        <a:p>
          <a:endParaRPr lang="fr-FR"/>
        </a:p>
      </dgm:t>
    </dgm:pt>
    <dgm:pt modelId="{59B9A982-F19D-427E-9EC5-02DF1479499B}" type="pres">
      <dgm:prSet presAssocID="{21EF9175-B906-4C11-9024-69B0245B8BD8}" presName="desTx" presStyleLbl="alignAccFollowNode1" presStyleIdx="2" presStyleCnt="3" custLinFactNeighborY="557">
        <dgm:presLayoutVars>
          <dgm:bulletEnabled val="1"/>
        </dgm:presLayoutVars>
      </dgm:prSet>
      <dgm:spPr/>
      <dgm:t>
        <a:bodyPr/>
        <a:lstStyle/>
        <a:p>
          <a:endParaRPr lang="fr-FR"/>
        </a:p>
      </dgm:t>
    </dgm:pt>
  </dgm:ptLst>
  <dgm:cxnLst>
    <dgm:cxn modelId="{3858D1AA-CDAF-4560-88E7-7286E7C3A1FF}" type="presOf" srcId="{069E47FD-24A8-4CBA-8620-5BCB06261CBA}" destId="{1614B432-4A1A-405A-9181-3DBD13E37D37}" srcOrd="0" destOrd="5" presId="urn:microsoft.com/office/officeart/2005/8/layout/hList1"/>
    <dgm:cxn modelId="{04E57DE2-E751-4FF3-A4BA-568519828987}" srcId="{7731C7AE-8E4B-4CE4-8C70-1C7D3968A46A}" destId="{86B3FBAE-891C-49E5-8A21-DB5B19FAFA47}" srcOrd="2" destOrd="0" parTransId="{0362FCED-012E-40CA-A4D4-FE9B8C8CF8EB}" sibTransId="{FA6BFCB1-3362-46E4-B34D-E83BDDAFB09C}"/>
    <dgm:cxn modelId="{0E3AE780-A801-4407-A6E8-5118BEC61E32}" type="presOf" srcId="{988ECF12-C006-405F-866E-365A6EB65B70}" destId="{1614B432-4A1A-405A-9181-3DBD13E37D37}" srcOrd="0" destOrd="1" presId="urn:microsoft.com/office/officeart/2005/8/layout/hList1"/>
    <dgm:cxn modelId="{C1FB1CA8-0FFB-49D1-8944-CBB9E69575A2}" type="presOf" srcId="{BFF2F617-213F-41C1-8E07-B91C07D85D0D}" destId="{1614B432-4A1A-405A-9181-3DBD13E37D37}" srcOrd="0" destOrd="0" presId="urn:microsoft.com/office/officeart/2005/8/layout/hList1"/>
    <dgm:cxn modelId="{34A75890-D846-495E-836E-B88E5F65F11D}" srcId="{7731C7AE-8E4B-4CE4-8C70-1C7D3968A46A}" destId="{BAE6447C-ED7B-4A0C-8A4A-BC5FC93A74C3}" srcOrd="3" destOrd="0" parTransId="{96BC5910-FA75-404B-A768-5AFA7AD06331}" sibTransId="{8CF7E95C-E788-4236-A41A-E1D82C5CA262}"/>
    <dgm:cxn modelId="{C1C47AEC-04D9-4331-9FCB-095FA9C199B0}" srcId="{482D98DE-512E-4335-AC16-39DBAE9C6A03}" destId="{08237CDA-3FFA-4799-9A5A-CB1B1C28342D}" srcOrd="1" destOrd="0" parTransId="{49DFCB0F-27E5-4036-AF37-40A68D96F8B1}" sibTransId="{D222805C-386A-44C4-8688-11BA6A59CC38}"/>
    <dgm:cxn modelId="{C2DB8DEA-C719-408A-860B-E3D6E7BD43BC}" srcId="{21EF9175-B906-4C11-9024-69B0245B8BD8}" destId="{29ECCCC7-43BD-4236-BD81-A6B3F1A9E3B3}" srcOrd="0" destOrd="0" parTransId="{4799A995-D169-4434-B34C-9574C5E86E09}" sibTransId="{4BCB56AE-90FA-4C5B-947B-B9B7A61E9B86}"/>
    <dgm:cxn modelId="{C2E71FE2-4AAC-492D-B2E4-E2B3C949B6BA}" srcId="{42297BEF-83BD-4947-8C7C-FA8D261116F9}" destId="{7731C7AE-8E4B-4CE4-8C70-1C7D3968A46A}" srcOrd="1" destOrd="0" parTransId="{59AE48D8-8674-42C6-9416-925DD7147E8C}" sibTransId="{EB7F88FE-D718-4922-A2FA-CA557C2225B8}"/>
    <dgm:cxn modelId="{2CE4FAA7-0C5C-4C42-8EF9-57EE03A9E463}" type="presOf" srcId="{BAE6447C-ED7B-4A0C-8A4A-BC5FC93A74C3}" destId="{1614B432-4A1A-405A-9181-3DBD13E37D37}" srcOrd="0" destOrd="3" presId="urn:microsoft.com/office/officeart/2005/8/layout/hList1"/>
    <dgm:cxn modelId="{9775737B-1D45-4253-ACFC-A1D61A19AFD0}" type="presOf" srcId="{29ECCCC7-43BD-4236-BD81-A6B3F1A9E3B3}" destId="{59B9A982-F19D-427E-9EC5-02DF1479499B}" srcOrd="0" destOrd="0" presId="urn:microsoft.com/office/officeart/2005/8/layout/hList1"/>
    <dgm:cxn modelId="{3013F4FD-B4F6-45BF-8898-AE4A6BD301BA}" srcId="{7731C7AE-8E4B-4CE4-8C70-1C7D3968A46A}" destId="{069E47FD-24A8-4CBA-8620-5BCB06261CBA}" srcOrd="5" destOrd="0" parTransId="{E5302410-B3CC-49CB-9041-704C4E848A76}" sibTransId="{6A334BDD-2A79-4780-84B0-CEAA910A3B7B}"/>
    <dgm:cxn modelId="{4F0FE48D-F4C6-4482-B738-50F86A21DAC5}" srcId="{42297BEF-83BD-4947-8C7C-FA8D261116F9}" destId="{21EF9175-B906-4C11-9024-69B0245B8BD8}" srcOrd="2" destOrd="0" parTransId="{B590C407-C9B1-4838-997A-3CE3E034E630}" sibTransId="{C0B02E51-B637-47F8-B2F9-8458322954D7}"/>
    <dgm:cxn modelId="{68C30900-3540-4049-8615-D75E839317A4}" type="presOf" srcId="{148F5E80-95AB-46FC-B1E0-A0E77413AD0F}" destId="{1614B432-4A1A-405A-9181-3DBD13E37D37}" srcOrd="0" destOrd="6" presId="urn:microsoft.com/office/officeart/2005/8/layout/hList1"/>
    <dgm:cxn modelId="{22B09A6D-8B9A-45D7-88FA-A026E91ABFDE}" srcId="{7731C7AE-8E4B-4CE4-8C70-1C7D3968A46A}" destId="{148F5E80-95AB-46FC-B1E0-A0E77413AD0F}" srcOrd="6" destOrd="0" parTransId="{C914DBC1-3EAD-4B9A-B5FA-BFAA6DAEBF5A}" sibTransId="{C1C48F3D-D568-404C-AEA5-A482FE8610D2}"/>
    <dgm:cxn modelId="{E834EDA4-A25F-436C-80B8-37525D5AC6C1}" type="presOf" srcId="{482D98DE-512E-4335-AC16-39DBAE9C6A03}" destId="{006D2D5D-3371-4513-BC3D-ED467F19457B}" srcOrd="0" destOrd="0" presId="urn:microsoft.com/office/officeart/2005/8/layout/hList1"/>
    <dgm:cxn modelId="{B38E5541-CF7E-45D9-8D5D-843C79622CA3}" srcId="{7731C7AE-8E4B-4CE4-8C70-1C7D3968A46A}" destId="{988ECF12-C006-405F-866E-365A6EB65B70}" srcOrd="1" destOrd="0" parTransId="{FC77F48F-1359-41F9-B50E-09DAF47F0EAA}" sibTransId="{EE7278BD-B35A-4A55-9D36-48703206B824}"/>
    <dgm:cxn modelId="{4EF678A0-F5DE-41FC-8743-3C6E7A19CA2F}" type="presOf" srcId="{21EF9175-B906-4C11-9024-69B0245B8BD8}" destId="{AB225D25-D138-441F-BC14-F48152EF7199}" srcOrd="0" destOrd="0" presId="urn:microsoft.com/office/officeart/2005/8/layout/hList1"/>
    <dgm:cxn modelId="{E314328C-AF20-4E55-AA0C-E3C4993B610B}" type="presOf" srcId="{42297BEF-83BD-4947-8C7C-FA8D261116F9}" destId="{212F4C74-FAEF-497A-A177-2D85FC9BBF18}" srcOrd="0" destOrd="0" presId="urn:microsoft.com/office/officeart/2005/8/layout/hList1"/>
    <dgm:cxn modelId="{4A92F98F-FAF1-46C0-88EE-F5937BD5100D}" srcId="{42297BEF-83BD-4947-8C7C-FA8D261116F9}" destId="{482D98DE-512E-4335-AC16-39DBAE9C6A03}" srcOrd="0" destOrd="0" parTransId="{37FF85E8-C77E-468A-B1F4-13624DB43311}" sibTransId="{37C6C821-2026-4BC4-9F57-0C0DFEB39565}"/>
    <dgm:cxn modelId="{62E1AA7A-6F5B-4040-ADF8-7C4BC24F1DCF}" type="presOf" srcId="{86B3FBAE-891C-49E5-8A21-DB5B19FAFA47}" destId="{1614B432-4A1A-405A-9181-3DBD13E37D37}" srcOrd="0" destOrd="2" presId="urn:microsoft.com/office/officeart/2005/8/layout/hList1"/>
    <dgm:cxn modelId="{E4945812-EA07-461D-B09A-A17214D81DCF}" srcId="{482D98DE-512E-4335-AC16-39DBAE9C6A03}" destId="{6CB37BDD-A763-4A4A-BB93-D944DBE21E77}" srcOrd="0" destOrd="0" parTransId="{C3CC0132-EFE4-4D0C-B0B0-C4DFE568E2FF}" sibTransId="{FF0BD727-6923-425D-AEB8-01BADE40C85B}"/>
    <dgm:cxn modelId="{A8B5030C-7101-4885-9384-8D303A2E8497}" srcId="{7731C7AE-8E4B-4CE4-8C70-1C7D3968A46A}" destId="{0482F38C-9CC1-45CC-94D9-C9AE6787F4C3}" srcOrd="4" destOrd="0" parTransId="{F3605E8A-5C67-46DD-B1D2-32DEC70703DE}" sibTransId="{55FAF6A0-C3EE-4287-BFD1-971A94595884}"/>
    <dgm:cxn modelId="{CBEB584C-73E3-4ACB-9780-D9417651ABBB}" type="presOf" srcId="{6CB37BDD-A763-4A4A-BB93-D944DBE21E77}" destId="{D5C9ECDF-42FB-49C3-A70C-F348312D1B6E}" srcOrd="0" destOrd="0" presId="urn:microsoft.com/office/officeart/2005/8/layout/hList1"/>
    <dgm:cxn modelId="{61137846-416C-4C8D-8E8D-45349D6F7C86}" type="presOf" srcId="{0482F38C-9CC1-45CC-94D9-C9AE6787F4C3}" destId="{1614B432-4A1A-405A-9181-3DBD13E37D37}" srcOrd="0" destOrd="4" presId="urn:microsoft.com/office/officeart/2005/8/layout/hList1"/>
    <dgm:cxn modelId="{4AB23036-C960-46B6-8505-2B2E5207A136}" type="presOf" srcId="{3642461C-3118-4028-8AC4-D82E50FEC655}" destId="{1614B432-4A1A-405A-9181-3DBD13E37D37}" srcOrd="0" destOrd="7" presId="urn:microsoft.com/office/officeart/2005/8/layout/hList1"/>
    <dgm:cxn modelId="{E8A6E7BC-D564-4A8F-97D4-6171194EC19F}" srcId="{7731C7AE-8E4B-4CE4-8C70-1C7D3968A46A}" destId="{BFF2F617-213F-41C1-8E07-B91C07D85D0D}" srcOrd="0" destOrd="0" parTransId="{4354974C-3FA3-4720-8C6E-0EFA6BBFABE5}" sibTransId="{513AD2F8-DEA6-47A2-B0C1-165A19C14133}"/>
    <dgm:cxn modelId="{1C2F0B0C-1FE0-4C2A-9362-73E5A54EAD72}" type="presOf" srcId="{08237CDA-3FFA-4799-9A5A-CB1B1C28342D}" destId="{D5C9ECDF-42FB-49C3-A70C-F348312D1B6E}" srcOrd="0" destOrd="1" presId="urn:microsoft.com/office/officeart/2005/8/layout/hList1"/>
    <dgm:cxn modelId="{143ABEB2-FB00-4C5A-AC51-956C5E5E4094}" type="presOf" srcId="{7731C7AE-8E4B-4CE4-8C70-1C7D3968A46A}" destId="{1F1114CC-D2B2-4DD4-9DD1-3E3A7EDDBC0D}" srcOrd="0" destOrd="0" presId="urn:microsoft.com/office/officeart/2005/8/layout/hList1"/>
    <dgm:cxn modelId="{8C78ACA6-DEEC-4DF2-8999-48F814DB786A}" srcId="{7731C7AE-8E4B-4CE4-8C70-1C7D3968A46A}" destId="{3642461C-3118-4028-8AC4-D82E50FEC655}" srcOrd="7" destOrd="0" parTransId="{4206F7D7-2D9D-488A-8331-35F0A7560A4A}" sibTransId="{587C4F70-1FAA-417E-A72C-588222E9946E}"/>
    <dgm:cxn modelId="{5DA5D656-B755-4BFF-8E6F-734F736FE895}" type="presParOf" srcId="{212F4C74-FAEF-497A-A177-2D85FC9BBF18}" destId="{0EDACD47-8505-498E-A396-16099B296B6D}" srcOrd="0" destOrd="0" presId="urn:microsoft.com/office/officeart/2005/8/layout/hList1"/>
    <dgm:cxn modelId="{8967C241-0593-41B0-964B-03FF2CB9FEF9}" type="presParOf" srcId="{0EDACD47-8505-498E-A396-16099B296B6D}" destId="{006D2D5D-3371-4513-BC3D-ED467F19457B}" srcOrd="0" destOrd="0" presId="urn:microsoft.com/office/officeart/2005/8/layout/hList1"/>
    <dgm:cxn modelId="{C08EA042-8E0F-4BE7-99A3-42F76AB6B2C0}" type="presParOf" srcId="{0EDACD47-8505-498E-A396-16099B296B6D}" destId="{D5C9ECDF-42FB-49C3-A70C-F348312D1B6E}" srcOrd="1" destOrd="0" presId="urn:microsoft.com/office/officeart/2005/8/layout/hList1"/>
    <dgm:cxn modelId="{15CAA3D8-1C46-48B4-83E0-27CD71574C39}" type="presParOf" srcId="{212F4C74-FAEF-497A-A177-2D85FC9BBF18}" destId="{280585FB-EFB7-4ABD-808D-2B9BEC72340E}" srcOrd="1" destOrd="0" presId="urn:microsoft.com/office/officeart/2005/8/layout/hList1"/>
    <dgm:cxn modelId="{09E5B4E4-6129-4BA4-B0B2-3FA54FCEDD5E}" type="presParOf" srcId="{212F4C74-FAEF-497A-A177-2D85FC9BBF18}" destId="{C369E38A-8AC0-4B26-AF85-780945F82D56}" srcOrd="2" destOrd="0" presId="urn:microsoft.com/office/officeart/2005/8/layout/hList1"/>
    <dgm:cxn modelId="{958C4CA9-97E5-41A3-BD7A-21BD92A9D7F5}" type="presParOf" srcId="{C369E38A-8AC0-4B26-AF85-780945F82D56}" destId="{1F1114CC-D2B2-4DD4-9DD1-3E3A7EDDBC0D}" srcOrd="0" destOrd="0" presId="urn:microsoft.com/office/officeart/2005/8/layout/hList1"/>
    <dgm:cxn modelId="{F682AE87-1908-4F52-B8AB-BB04442932E4}" type="presParOf" srcId="{C369E38A-8AC0-4B26-AF85-780945F82D56}" destId="{1614B432-4A1A-405A-9181-3DBD13E37D37}" srcOrd="1" destOrd="0" presId="urn:microsoft.com/office/officeart/2005/8/layout/hList1"/>
    <dgm:cxn modelId="{55FF2817-DED2-4A97-A679-ED9BFAD3AE29}" type="presParOf" srcId="{212F4C74-FAEF-497A-A177-2D85FC9BBF18}" destId="{145470AA-4835-47CD-B251-0BFB7CDCCD64}" srcOrd="3" destOrd="0" presId="urn:microsoft.com/office/officeart/2005/8/layout/hList1"/>
    <dgm:cxn modelId="{B3F04DF6-4524-4C26-AE78-65399E3F81C2}" type="presParOf" srcId="{212F4C74-FAEF-497A-A177-2D85FC9BBF18}" destId="{106E7150-EE80-4B7D-A7D9-82D49A13430C}" srcOrd="4" destOrd="0" presId="urn:microsoft.com/office/officeart/2005/8/layout/hList1"/>
    <dgm:cxn modelId="{2CC0CDD0-470E-4C55-9A71-2D55DC8A439F}" type="presParOf" srcId="{106E7150-EE80-4B7D-A7D9-82D49A13430C}" destId="{AB225D25-D138-441F-BC14-F48152EF7199}" srcOrd="0" destOrd="0" presId="urn:microsoft.com/office/officeart/2005/8/layout/hList1"/>
    <dgm:cxn modelId="{2892B740-E74D-4B35-91C0-928124BD0E25}" type="presParOf" srcId="{106E7150-EE80-4B7D-A7D9-82D49A13430C}" destId="{59B9A982-F19D-427E-9EC5-02DF147949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الموارد البشرية</a:t>
          </a:r>
          <a:endParaRPr lang="fr-FR" sz="44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E1114BFD-3DFA-4DD9-BDA8-623AF5ADC613}">
      <dgm:prSet phldrT="[Texte]" custT="1"/>
      <dgm:spPr/>
      <dgm:t>
        <a:bodyPr/>
        <a:lstStyle/>
        <a:p>
          <a:pPr algn="r" rtl="1"/>
          <a:r>
            <a:rPr lang="ar-DZ" sz="3200" b="0" i="0" dirty="0" smtClean="0">
              <a:solidFill>
                <a:schemeClr val="tx1"/>
              </a:solidFill>
              <a:latin typeface="AlSharkTitle" panose="020B0800040000020004" pitchFamily="34" charset="-78"/>
              <a:cs typeface="AlSharkTitle" panose="020B0800040000020004" pitchFamily="34" charset="-78"/>
            </a:rPr>
            <a:t>تألف الغرفة الثامنة بالإضافة إلى رئيس الغرفة ورئيس الفرع من ستة (6) قضاة آخرين بما في ذلك قاضي واحد (1) خارج السلم واثنين (2) مستشارين وثلاثة (3) محتسبين وثلاثة (3) مدققين ماليين وكاتبي ضبط (2).</a:t>
          </a:r>
          <a:endParaRPr lang="fr-FR" sz="3200" dirty="0">
            <a:solidFill>
              <a:schemeClr val="tx1"/>
            </a:solidFill>
            <a:latin typeface="AlSharkTitle" panose="020B0800040000020004" pitchFamily="34" charset="-78"/>
            <a:cs typeface="AlSharkTitle" panose="020B0800040000020004" pitchFamily="34" charset="-78"/>
          </a:endParaRPr>
        </a:p>
      </dgm:t>
    </dgm:pt>
    <dgm:pt modelId="{9ACA420E-35AF-4FE9-9E06-C7173B6F11BE}" type="parTrans" cxnId="{D8AAA03B-F364-476B-8C6E-295FA4722B8B}">
      <dgm:prSet/>
      <dgm:spPr/>
      <dgm:t>
        <a:bodyPr/>
        <a:lstStyle/>
        <a:p>
          <a:endParaRPr lang="fr-FR"/>
        </a:p>
      </dgm:t>
    </dgm:pt>
    <dgm:pt modelId="{CA963633-C876-4BC2-8550-7EEE7C27EA55}" type="sibTrans" cxnId="{D8AAA03B-F364-476B-8C6E-295FA4722B8B}">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X="79368" custScaleY="61151" custLinFactNeighborX="8968" custLinFactNeighborY="12382">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custLinFactNeighborX="-73" custLinFactNeighborY="17930">
        <dgm:presLayoutVars>
          <dgm:bulletEnabled val="1"/>
        </dgm:presLayoutVars>
      </dgm:prSet>
      <dgm:spPr/>
      <dgm:t>
        <a:bodyPr/>
        <a:lstStyle/>
        <a:p>
          <a:endParaRPr lang="fr-FR"/>
        </a:p>
      </dgm:t>
    </dgm:pt>
  </dgm:ptLst>
  <dgm:cxnLst>
    <dgm:cxn modelId="{D8AAA03B-F364-476B-8C6E-295FA4722B8B}" srcId="{AA3B2A92-6BD0-479B-9893-F6B02CFFE2C6}" destId="{E1114BFD-3DFA-4DD9-BDA8-623AF5ADC613}" srcOrd="0" destOrd="0" parTransId="{9ACA420E-35AF-4FE9-9E06-C7173B6F11BE}" sibTransId="{CA963633-C876-4BC2-8550-7EEE7C27EA55}"/>
    <dgm:cxn modelId="{05658FE8-E799-4734-8884-53C218B297DE}" srcId="{D78723E9-FACB-4F7E-B333-A07DDE9668EA}" destId="{AA3B2A92-6BD0-479B-9893-F6B02CFFE2C6}" srcOrd="0" destOrd="0" parTransId="{3DCD6676-5CA2-4E56-97BD-DBCB2073B30E}" sibTransId="{655B6F10-EE63-41F1-B5E6-EFCE584FF330}"/>
    <dgm:cxn modelId="{DF434BE4-04A7-4F83-9A97-3BEFC1743927}" type="presOf" srcId="{E1114BFD-3DFA-4DD9-BDA8-623AF5ADC613}" destId="{29672D15-3309-40AA-ADA6-01BF84B20D6C}" srcOrd="0" destOrd="0" presId="urn:microsoft.com/office/officeart/2005/8/layout/vList2"/>
    <dgm:cxn modelId="{0E213D8D-0F21-4D62-A18A-8EAF0593FAA3}" type="presOf" srcId="{D78723E9-FACB-4F7E-B333-A07DDE9668EA}" destId="{93E77855-123A-4D5F-B1E8-40D444E0780B}" srcOrd="0" destOrd="0" presId="urn:microsoft.com/office/officeart/2005/8/layout/vList2"/>
    <dgm:cxn modelId="{CD82C226-68BE-4951-9B4B-645E5E6875B0}" type="presOf" srcId="{AA3B2A92-6BD0-479B-9893-F6B02CFFE2C6}" destId="{8672393C-EC06-4FC2-B332-5F4C4019C236}" srcOrd="0" destOrd="0" presId="urn:microsoft.com/office/officeart/2005/8/layout/vList2"/>
    <dgm:cxn modelId="{5D98B792-26BD-43B8-9A1F-64AA659A9B1E}" type="presParOf" srcId="{93E77855-123A-4D5F-B1E8-40D444E0780B}" destId="{8672393C-EC06-4FC2-B332-5F4C4019C236}" srcOrd="0" destOrd="0" presId="urn:microsoft.com/office/officeart/2005/8/layout/vList2"/>
    <dgm:cxn modelId="{344F8D68-F52F-4EF8-9707-FB0E02DEDE80}"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177B05-3737-4917-B784-A88B7BAC09BE}" type="doc">
      <dgm:prSet loTypeId="urn:microsoft.com/office/officeart/2005/8/layout/hList2" loCatId="list" qsTypeId="urn:microsoft.com/office/officeart/2005/8/quickstyle/simple5" qsCatId="simple" csTypeId="urn:microsoft.com/office/officeart/2005/8/colors/accent1_2" csCatId="accent1" phldr="1"/>
      <dgm:spPr/>
      <dgm:t>
        <a:bodyPr/>
        <a:lstStyle/>
        <a:p>
          <a:endParaRPr lang="fr-FR"/>
        </a:p>
      </dgm:t>
    </dgm:pt>
    <dgm:pt modelId="{7A57DDE9-DFA2-4B70-AA67-340B67CAB086}">
      <dgm:prSet phldrT="[Texte]" custT="1"/>
      <dgm:spPr/>
      <dgm:t>
        <a:bodyPr/>
        <a:lstStyle/>
        <a:p>
          <a:pPr algn="r" rtl="1">
            <a:lnSpc>
              <a:spcPct val="100000"/>
            </a:lnSpc>
          </a:pPr>
          <a:r>
            <a:rPr lang="ar-DZ" sz="1800" b="1" i="0" dirty="0" smtClean="0"/>
            <a:t>المتقاضون (محاسبون عموميون) والذين عددهم 1073</a:t>
          </a:r>
          <a:endParaRPr lang="fr-FR" sz="1800" b="1" dirty="0"/>
        </a:p>
      </dgm:t>
    </dgm:pt>
    <dgm:pt modelId="{5E1CDF08-19D4-4D46-B917-463C8785334B}" type="parTrans" cxnId="{7C5ECF7F-15F4-4A8A-971B-9E5A69A478FF}">
      <dgm:prSet/>
      <dgm:spPr/>
      <dgm:t>
        <a:bodyPr/>
        <a:lstStyle/>
        <a:p>
          <a:endParaRPr lang="fr-FR"/>
        </a:p>
      </dgm:t>
    </dgm:pt>
    <dgm:pt modelId="{430ACE9B-072F-4EB0-B9C1-D08DF1FC9D26}" type="sibTrans" cxnId="{7C5ECF7F-15F4-4A8A-971B-9E5A69A478FF}">
      <dgm:prSet/>
      <dgm:spPr/>
      <dgm:t>
        <a:bodyPr/>
        <a:lstStyle/>
        <a:p>
          <a:endParaRPr lang="fr-FR"/>
        </a:p>
      </dgm:t>
    </dgm:pt>
    <dgm:pt modelId="{015725E5-A671-40C8-B94C-3AD53380C90F}">
      <dgm:prSet phldrT="[Texte]" custT="1"/>
      <dgm:spPr/>
      <dgm:t>
        <a:bodyPr/>
        <a:lstStyle/>
        <a:p>
          <a:pPr algn="r" rtl="1">
            <a:lnSpc>
              <a:spcPct val="150000"/>
            </a:lnSpc>
          </a:pPr>
          <a:r>
            <a:rPr lang="ar-DZ" sz="1200" b="1" i="0" dirty="0" smtClean="0"/>
            <a:t>عون محاسبي مركزي للخزينة (1)</a:t>
          </a:r>
          <a:endParaRPr lang="fr-FR" sz="1200" b="1" dirty="0"/>
        </a:p>
      </dgm:t>
    </dgm:pt>
    <dgm:pt modelId="{6A087BBA-50DF-4D76-921A-E882C8E7D8E5}" type="parTrans" cxnId="{47AD6C62-6CBA-4091-A13A-E805D223A99B}">
      <dgm:prSet/>
      <dgm:spPr/>
      <dgm:t>
        <a:bodyPr/>
        <a:lstStyle/>
        <a:p>
          <a:endParaRPr lang="fr-FR"/>
        </a:p>
      </dgm:t>
    </dgm:pt>
    <dgm:pt modelId="{540A4CA3-BDC4-4B75-80BD-DFBA1BCD7478}" type="sibTrans" cxnId="{47AD6C62-6CBA-4091-A13A-E805D223A99B}">
      <dgm:prSet/>
      <dgm:spPr/>
      <dgm:t>
        <a:bodyPr/>
        <a:lstStyle/>
        <a:p>
          <a:endParaRPr lang="fr-FR"/>
        </a:p>
      </dgm:t>
    </dgm:pt>
    <dgm:pt modelId="{2B5F6C14-2699-4734-8FC0-405C72F7E094}">
      <dgm:prSet phldrT="[Texte]" custT="1"/>
      <dgm:spPr/>
      <dgm:t>
        <a:bodyPr/>
        <a:lstStyle/>
        <a:p>
          <a:pPr algn="r" rtl="1">
            <a:lnSpc>
              <a:spcPct val="100000"/>
            </a:lnSpc>
          </a:pPr>
          <a:r>
            <a:rPr lang="ar-DZ" sz="1800" b="1" i="0" dirty="0" smtClean="0"/>
            <a:t>المتقاضون (آمرون بالصرف ومسيرون) والذين عددهم 995</a:t>
          </a:r>
          <a:endParaRPr lang="fr-FR" sz="1800" b="1" dirty="0"/>
        </a:p>
      </dgm:t>
    </dgm:pt>
    <dgm:pt modelId="{3C87E10A-3C1E-4B9D-917B-4F5D1A95CAAE}" type="parTrans" cxnId="{140112A3-D069-4482-904F-62F310AF2F70}">
      <dgm:prSet/>
      <dgm:spPr/>
      <dgm:t>
        <a:bodyPr/>
        <a:lstStyle/>
        <a:p>
          <a:endParaRPr lang="fr-FR"/>
        </a:p>
      </dgm:t>
    </dgm:pt>
    <dgm:pt modelId="{30CC96FE-EC04-4DEC-84E6-F7071F991B7E}" type="sibTrans" cxnId="{140112A3-D069-4482-904F-62F310AF2F70}">
      <dgm:prSet/>
      <dgm:spPr/>
      <dgm:t>
        <a:bodyPr/>
        <a:lstStyle/>
        <a:p>
          <a:endParaRPr lang="fr-FR"/>
        </a:p>
      </dgm:t>
    </dgm:pt>
    <dgm:pt modelId="{A8DAB68E-A3A0-4631-9D50-408F62D353BF}">
      <dgm:prSet phldrT="[Texte]" custT="1"/>
      <dgm:spPr/>
      <dgm:t>
        <a:bodyPr/>
        <a:lstStyle/>
        <a:p>
          <a:pPr algn="r" rtl="1">
            <a:lnSpc>
              <a:spcPct val="150000"/>
            </a:lnSpc>
          </a:pPr>
          <a:r>
            <a:rPr lang="ar-DZ" sz="1200" b="1" i="0" dirty="0" smtClean="0"/>
            <a:t>الإدارة المركزية لوزارة المالية ( 8)</a:t>
          </a:r>
          <a:endParaRPr lang="fr-FR" sz="1200" b="1" dirty="0"/>
        </a:p>
      </dgm:t>
    </dgm:pt>
    <dgm:pt modelId="{DE818378-1408-4C8D-9716-ADC65A17D0A4}" type="parTrans" cxnId="{95E5A8DD-3D1E-4E01-88B8-F892277BC92D}">
      <dgm:prSet/>
      <dgm:spPr/>
      <dgm:t>
        <a:bodyPr/>
        <a:lstStyle/>
        <a:p>
          <a:endParaRPr lang="fr-FR"/>
        </a:p>
      </dgm:t>
    </dgm:pt>
    <dgm:pt modelId="{78104BC0-06B5-4D54-93FE-A365EB9FF231}" type="sibTrans" cxnId="{95E5A8DD-3D1E-4E01-88B8-F892277BC92D}">
      <dgm:prSet/>
      <dgm:spPr/>
      <dgm:t>
        <a:bodyPr/>
        <a:lstStyle/>
        <a:p>
          <a:endParaRPr lang="fr-FR"/>
        </a:p>
      </dgm:t>
    </dgm:pt>
    <dgm:pt modelId="{EFB70854-93D3-47C6-9459-FFA82085CEE9}">
      <dgm:prSet custT="1"/>
      <dgm:spPr/>
      <dgm:t>
        <a:bodyPr/>
        <a:lstStyle/>
        <a:p>
          <a:pPr algn="r" rtl="1">
            <a:lnSpc>
              <a:spcPct val="150000"/>
            </a:lnSpc>
          </a:pPr>
          <a:r>
            <a:rPr lang="ar-DZ" sz="1200" b="1" i="0" dirty="0" smtClean="0"/>
            <a:t>– أمين خزينة مركزي (1)</a:t>
          </a:r>
          <a:endParaRPr lang="ar-DZ" sz="1200" b="1" i="0" dirty="0"/>
        </a:p>
      </dgm:t>
    </dgm:pt>
    <dgm:pt modelId="{37E489B3-677A-4599-83A6-A315F0D8EF40}" type="parTrans" cxnId="{C3E3FA83-10EF-4B18-8C99-58A076FF86C6}">
      <dgm:prSet/>
      <dgm:spPr/>
      <dgm:t>
        <a:bodyPr/>
        <a:lstStyle/>
        <a:p>
          <a:endParaRPr lang="fr-FR"/>
        </a:p>
      </dgm:t>
    </dgm:pt>
    <dgm:pt modelId="{50CDBB45-C28A-4513-8CE9-44650DF13002}" type="sibTrans" cxnId="{C3E3FA83-10EF-4B18-8C99-58A076FF86C6}">
      <dgm:prSet/>
      <dgm:spPr/>
      <dgm:t>
        <a:bodyPr/>
        <a:lstStyle/>
        <a:p>
          <a:endParaRPr lang="fr-FR"/>
        </a:p>
      </dgm:t>
    </dgm:pt>
    <dgm:pt modelId="{E05E2FB2-50D3-4CCC-9B8B-C25363891FAC}">
      <dgm:prSet custT="1"/>
      <dgm:spPr/>
      <dgm:t>
        <a:bodyPr/>
        <a:lstStyle/>
        <a:p>
          <a:pPr algn="r" rtl="1">
            <a:lnSpc>
              <a:spcPct val="150000"/>
            </a:lnSpc>
          </a:pPr>
          <a:r>
            <a:rPr lang="ar-DZ" sz="1200" b="1" i="0" dirty="0" smtClean="0"/>
            <a:t>– أمين خزينة رئيسي (1)</a:t>
          </a:r>
          <a:endParaRPr lang="ar-DZ" sz="1200" b="1" i="0" dirty="0"/>
        </a:p>
      </dgm:t>
    </dgm:pt>
    <dgm:pt modelId="{E2FF1F4D-4F75-48F0-8EA8-32D2424712EF}" type="parTrans" cxnId="{FFBEC22A-F619-4C14-B464-D91DED141E6C}">
      <dgm:prSet/>
      <dgm:spPr/>
      <dgm:t>
        <a:bodyPr/>
        <a:lstStyle/>
        <a:p>
          <a:endParaRPr lang="fr-FR"/>
        </a:p>
      </dgm:t>
    </dgm:pt>
    <dgm:pt modelId="{63EFDF85-4BFB-42B6-8B18-3E136923C793}" type="sibTrans" cxnId="{FFBEC22A-F619-4C14-B464-D91DED141E6C}">
      <dgm:prSet/>
      <dgm:spPr/>
      <dgm:t>
        <a:bodyPr/>
        <a:lstStyle/>
        <a:p>
          <a:endParaRPr lang="fr-FR"/>
        </a:p>
      </dgm:t>
    </dgm:pt>
    <dgm:pt modelId="{34EBB21C-1E8F-4ADC-BFD1-9E0611817804}">
      <dgm:prSet custT="1"/>
      <dgm:spPr/>
      <dgm:t>
        <a:bodyPr/>
        <a:lstStyle/>
        <a:p>
          <a:pPr algn="r" rtl="1">
            <a:lnSpc>
              <a:spcPct val="150000"/>
            </a:lnSpc>
          </a:pPr>
          <a:r>
            <a:rPr lang="ar-DZ" sz="1200" b="1" i="0" dirty="0" smtClean="0"/>
            <a:t>– أمناء الخزائن الولائية (48)</a:t>
          </a:r>
          <a:endParaRPr lang="ar-DZ" sz="1200" b="1" i="0" dirty="0"/>
        </a:p>
      </dgm:t>
    </dgm:pt>
    <dgm:pt modelId="{7AC3580F-25E0-4043-AE47-8EDFD86E24DD}" type="parTrans" cxnId="{1B2DC631-056C-4852-90BF-D065A3DDE079}">
      <dgm:prSet/>
      <dgm:spPr/>
      <dgm:t>
        <a:bodyPr/>
        <a:lstStyle/>
        <a:p>
          <a:endParaRPr lang="fr-FR"/>
        </a:p>
      </dgm:t>
    </dgm:pt>
    <dgm:pt modelId="{7F32AC6A-BBF8-47A7-81E4-50ADBA9F28AA}" type="sibTrans" cxnId="{1B2DC631-056C-4852-90BF-D065A3DDE079}">
      <dgm:prSet/>
      <dgm:spPr/>
      <dgm:t>
        <a:bodyPr/>
        <a:lstStyle/>
        <a:p>
          <a:endParaRPr lang="fr-FR"/>
        </a:p>
      </dgm:t>
    </dgm:pt>
    <dgm:pt modelId="{C74D76E5-26B1-4ECA-9BD4-3BE84FB773C7}">
      <dgm:prSet custT="1"/>
      <dgm:spPr/>
      <dgm:t>
        <a:bodyPr/>
        <a:lstStyle/>
        <a:p>
          <a:pPr algn="r" rtl="1">
            <a:lnSpc>
              <a:spcPct val="150000"/>
            </a:lnSpc>
          </a:pPr>
          <a:r>
            <a:rPr lang="ar-DZ" sz="1200" b="1" i="0" dirty="0" smtClean="0"/>
            <a:t>– قابضوا الضرائب (463)</a:t>
          </a:r>
          <a:endParaRPr lang="ar-DZ" sz="1200" b="1" i="0" dirty="0"/>
        </a:p>
      </dgm:t>
    </dgm:pt>
    <dgm:pt modelId="{9986BB35-42C0-4878-B6EF-96A8BA74B2AC}" type="parTrans" cxnId="{8E50B95A-4BCE-4B92-AB6A-BA231A0B72BD}">
      <dgm:prSet/>
      <dgm:spPr/>
      <dgm:t>
        <a:bodyPr/>
        <a:lstStyle/>
        <a:p>
          <a:endParaRPr lang="fr-FR"/>
        </a:p>
      </dgm:t>
    </dgm:pt>
    <dgm:pt modelId="{F602C4BA-ECE4-4A4B-8644-5D3BEAA7FB22}" type="sibTrans" cxnId="{8E50B95A-4BCE-4B92-AB6A-BA231A0B72BD}">
      <dgm:prSet/>
      <dgm:spPr/>
      <dgm:t>
        <a:bodyPr/>
        <a:lstStyle/>
        <a:p>
          <a:endParaRPr lang="fr-FR"/>
        </a:p>
      </dgm:t>
    </dgm:pt>
    <dgm:pt modelId="{CA6E6136-0E18-485D-BEB1-E2D6EF97A588}">
      <dgm:prSet custT="1"/>
      <dgm:spPr/>
      <dgm:t>
        <a:bodyPr/>
        <a:lstStyle/>
        <a:p>
          <a:pPr algn="r" rtl="1">
            <a:lnSpc>
              <a:spcPct val="150000"/>
            </a:lnSpc>
          </a:pPr>
          <a:r>
            <a:rPr lang="ar-DZ" sz="1200" b="1" i="0" dirty="0" smtClean="0"/>
            <a:t>– قابضوا الجمارك (88)</a:t>
          </a:r>
          <a:endParaRPr lang="ar-DZ" sz="1200" b="1" i="0" dirty="0"/>
        </a:p>
      </dgm:t>
    </dgm:pt>
    <dgm:pt modelId="{74AF75AA-0C20-48E5-A58C-51BB30A8278D}" type="parTrans" cxnId="{249C8319-67F8-42E8-8013-C19BE046B793}">
      <dgm:prSet/>
      <dgm:spPr/>
      <dgm:t>
        <a:bodyPr/>
        <a:lstStyle/>
        <a:p>
          <a:endParaRPr lang="fr-FR"/>
        </a:p>
      </dgm:t>
    </dgm:pt>
    <dgm:pt modelId="{125D6C9F-B7EF-4F89-8501-DF3514F8F1A1}" type="sibTrans" cxnId="{249C8319-67F8-42E8-8013-C19BE046B793}">
      <dgm:prSet/>
      <dgm:spPr/>
      <dgm:t>
        <a:bodyPr/>
        <a:lstStyle/>
        <a:p>
          <a:endParaRPr lang="fr-FR"/>
        </a:p>
      </dgm:t>
    </dgm:pt>
    <dgm:pt modelId="{4D39C63F-D08E-4B9F-BFBD-413714C44368}">
      <dgm:prSet custT="1"/>
      <dgm:spPr/>
      <dgm:t>
        <a:bodyPr/>
        <a:lstStyle/>
        <a:p>
          <a:pPr algn="r" rtl="1">
            <a:lnSpc>
              <a:spcPct val="150000"/>
            </a:lnSpc>
          </a:pPr>
          <a:r>
            <a:rPr lang="ar-DZ" sz="1200" b="1" i="0" dirty="0" smtClean="0"/>
            <a:t>– رؤساء </a:t>
          </a:r>
          <a:r>
            <a:rPr lang="ar-DZ" sz="1200" b="1" i="0" dirty="0" err="1" smtClean="0"/>
            <a:t>مفتشيات</a:t>
          </a:r>
          <a:r>
            <a:rPr lang="ar-DZ" sz="1200" b="1" i="0" dirty="0" smtClean="0"/>
            <a:t> أملاك الدولة (221)</a:t>
          </a:r>
          <a:endParaRPr lang="ar-DZ" sz="1200" b="1" i="0" dirty="0"/>
        </a:p>
      </dgm:t>
    </dgm:pt>
    <dgm:pt modelId="{68810901-7E27-4726-9B17-B515C680580C}" type="parTrans" cxnId="{B1D94143-4271-45F1-B9BB-E1B7F41976C5}">
      <dgm:prSet/>
      <dgm:spPr/>
      <dgm:t>
        <a:bodyPr/>
        <a:lstStyle/>
        <a:p>
          <a:endParaRPr lang="fr-FR"/>
        </a:p>
      </dgm:t>
    </dgm:pt>
    <dgm:pt modelId="{4177A9BE-982F-49F4-85CC-2232AC56E20C}" type="sibTrans" cxnId="{B1D94143-4271-45F1-B9BB-E1B7F41976C5}">
      <dgm:prSet/>
      <dgm:spPr/>
      <dgm:t>
        <a:bodyPr/>
        <a:lstStyle/>
        <a:p>
          <a:endParaRPr lang="fr-FR"/>
        </a:p>
      </dgm:t>
    </dgm:pt>
    <dgm:pt modelId="{8AACB043-F97B-4CF7-8954-54B195A992F1}">
      <dgm:prSet custT="1"/>
      <dgm:spPr/>
      <dgm:t>
        <a:bodyPr/>
        <a:lstStyle/>
        <a:p>
          <a:pPr algn="r" rtl="1">
            <a:lnSpc>
              <a:spcPct val="150000"/>
            </a:lnSpc>
          </a:pPr>
          <a:r>
            <a:rPr lang="ar-DZ" sz="1200" b="1" i="0" dirty="0" smtClean="0"/>
            <a:t>– محافظون </a:t>
          </a:r>
          <a:r>
            <a:rPr lang="ar-DZ" sz="1200" b="1" i="0" dirty="0" err="1" smtClean="0"/>
            <a:t>عقاريون</a:t>
          </a:r>
          <a:r>
            <a:rPr lang="ar-DZ" sz="1200" b="1" i="0" dirty="0" smtClean="0"/>
            <a:t> (186)</a:t>
          </a:r>
          <a:endParaRPr lang="ar-DZ" sz="1200" b="1" i="0" dirty="0"/>
        </a:p>
      </dgm:t>
    </dgm:pt>
    <dgm:pt modelId="{DEC24AF4-8204-435D-93CD-E03C0724347E}" type="parTrans" cxnId="{0AC4FAD3-AD24-4029-A685-15B57DE2A8C5}">
      <dgm:prSet/>
      <dgm:spPr/>
      <dgm:t>
        <a:bodyPr/>
        <a:lstStyle/>
        <a:p>
          <a:endParaRPr lang="fr-FR"/>
        </a:p>
      </dgm:t>
    </dgm:pt>
    <dgm:pt modelId="{FFD9BD0C-5E74-4CA8-A8A9-875625FF2EAD}" type="sibTrans" cxnId="{0AC4FAD3-AD24-4029-A685-15B57DE2A8C5}">
      <dgm:prSet/>
      <dgm:spPr/>
      <dgm:t>
        <a:bodyPr/>
        <a:lstStyle/>
        <a:p>
          <a:endParaRPr lang="fr-FR"/>
        </a:p>
      </dgm:t>
    </dgm:pt>
    <dgm:pt modelId="{E43B31AA-3E46-40C5-A22F-CC7B404ED9D2}">
      <dgm:prSet custT="1"/>
      <dgm:spPr/>
      <dgm:t>
        <a:bodyPr/>
        <a:lstStyle/>
        <a:p>
          <a:pPr algn="r" rtl="1">
            <a:lnSpc>
              <a:spcPct val="150000"/>
            </a:lnSpc>
          </a:pPr>
          <a:r>
            <a:rPr lang="ar-DZ" sz="1200" b="1" i="0" dirty="0" smtClean="0"/>
            <a:t>– أعوان </a:t>
          </a:r>
          <a:r>
            <a:rPr lang="ar-DZ" sz="1200" b="1" i="0" dirty="0" err="1" smtClean="0"/>
            <a:t>محاسبيون</a:t>
          </a:r>
          <a:r>
            <a:rPr lang="ar-DZ" sz="1200" b="1" i="0" dirty="0" smtClean="0"/>
            <a:t> لمصالح مسح الأراضي  (60)</a:t>
          </a:r>
          <a:endParaRPr lang="ar-DZ" sz="1200" b="1" i="0" dirty="0"/>
        </a:p>
      </dgm:t>
    </dgm:pt>
    <dgm:pt modelId="{86B80726-A5E4-4052-940B-E22F2E078FB1}" type="parTrans" cxnId="{9031ADF0-7098-4823-ADB7-50B7B2024AA4}">
      <dgm:prSet/>
      <dgm:spPr/>
      <dgm:t>
        <a:bodyPr/>
        <a:lstStyle/>
        <a:p>
          <a:endParaRPr lang="fr-FR"/>
        </a:p>
      </dgm:t>
    </dgm:pt>
    <dgm:pt modelId="{D9202340-BF1F-45BB-8BBF-90CB5589E289}" type="sibTrans" cxnId="{9031ADF0-7098-4823-ADB7-50B7B2024AA4}">
      <dgm:prSet/>
      <dgm:spPr/>
      <dgm:t>
        <a:bodyPr/>
        <a:lstStyle/>
        <a:p>
          <a:endParaRPr lang="fr-FR"/>
        </a:p>
      </dgm:t>
    </dgm:pt>
    <dgm:pt modelId="{54626D8B-FE48-43C6-A4F8-C1C095F0C24C}">
      <dgm:prSet custT="1"/>
      <dgm:spPr/>
      <dgm:t>
        <a:bodyPr/>
        <a:lstStyle/>
        <a:p>
          <a:pPr algn="r" rtl="1">
            <a:lnSpc>
              <a:spcPct val="150000"/>
            </a:lnSpc>
          </a:pPr>
          <a:r>
            <a:rPr lang="ar-DZ" sz="1200" b="1" i="0" dirty="0" smtClean="0"/>
            <a:t>– عون محاسبي لخلية معالجة المعلومات المالية (1)</a:t>
          </a:r>
          <a:endParaRPr lang="ar-DZ" sz="1200" b="1" i="0" dirty="0"/>
        </a:p>
      </dgm:t>
    </dgm:pt>
    <dgm:pt modelId="{3A365F0D-47E9-4AA6-9A65-E790965236B6}" type="parTrans" cxnId="{D1F0E989-7F45-425F-BE99-98BF2545B104}">
      <dgm:prSet/>
      <dgm:spPr/>
      <dgm:t>
        <a:bodyPr/>
        <a:lstStyle/>
        <a:p>
          <a:endParaRPr lang="fr-FR"/>
        </a:p>
      </dgm:t>
    </dgm:pt>
    <dgm:pt modelId="{11D166D6-F5E1-4DF6-9890-1808B47C2CA6}" type="sibTrans" cxnId="{D1F0E989-7F45-425F-BE99-98BF2545B104}">
      <dgm:prSet/>
      <dgm:spPr/>
      <dgm:t>
        <a:bodyPr/>
        <a:lstStyle/>
        <a:p>
          <a:endParaRPr lang="fr-FR"/>
        </a:p>
      </dgm:t>
    </dgm:pt>
    <dgm:pt modelId="{1F565432-2612-4ED2-8AA1-3683E044852D}">
      <dgm:prSet custT="1"/>
      <dgm:spPr/>
      <dgm:t>
        <a:bodyPr/>
        <a:lstStyle/>
        <a:p>
          <a:pPr algn="r" rtl="1">
            <a:lnSpc>
              <a:spcPct val="150000"/>
            </a:lnSpc>
          </a:pPr>
          <a:r>
            <a:rPr lang="ar-DZ" sz="1200" b="1" i="0" dirty="0" smtClean="0"/>
            <a:t>– أعوان </a:t>
          </a:r>
          <a:r>
            <a:rPr lang="ar-DZ" sz="1200" b="1" i="0" dirty="0" err="1" smtClean="0"/>
            <a:t>محاسبيون</a:t>
          </a:r>
          <a:r>
            <a:rPr lang="ar-DZ" sz="1200" b="1" i="0" dirty="0" smtClean="0"/>
            <a:t> للمدارس الوطنية (3)</a:t>
          </a:r>
          <a:endParaRPr lang="ar-DZ" sz="1200" b="1" i="0" dirty="0"/>
        </a:p>
      </dgm:t>
    </dgm:pt>
    <dgm:pt modelId="{B856CE0D-A1C9-4939-BA46-EA3EF36DE290}" type="parTrans" cxnId="{67CD1E36-4060-4971-AF7A-21D4464C57A0}">
      <dgm:prSet/>
      <dgm:spPr/>
      <dgm:t>
        <a:bodyPr/>
        <a:lstStyle/>
        <a:p>
          <a:endParaRPr lang="fr-FR"/>
        </a:p>
      </dgm:t>
    </dgm:pt>
    <dgm:pt modelId="{DFD01B1D-6BBA-4C08-A15F-956F185C4D20}" type="sibTrans" cxnId="{67CD1E36-4060-4971-AF7A-21D4464C57A0}">
      <dgm:prSet/>
      <dgm:spPr/>
      <dgm:t>
        <a:bodyPr/>
        <a:lstStyle/>
        <a:p>
          <a:endParaRPr lang="fr-FR"/>
        </a:p>
      </dgm:t>
    </dgm:pt>
    <dgm:pt modelId="{791E13F5-1782-4B92-A35E-3B48ADAE8F5A}">
      <dgm:prSet custT="1"/>
      <dgm:spPr/>
      <dgm:t>
        <a:bodyPr/>
        <a:lstStyle/>
        <a:p>
          <a:pPr algn="r" rtl="1">
            <a:lnSpc>
              <a:spcPct val="150000"/>
            </a:lnSpc>
          </a:pPr>
          <a:r>
            <a:rPr lang="ar-DZ" sz="1200" b="1" i="0" dirty="0" smtClean="0"/>
            <a:t>– المديرية العامة للميزانية</a:t>
          </a:r>
          <a:endParaRPr lang="ar-DZ" sz="1200" b="1" i="0" dirty="0"/>
        </a:p>
      </dgm:t>
    </dgm:pt>
    <dgm:pt modelId="{BE29D3AD-D517-46DC-B6F5-B2609131B5E8}" type="parTrans" cxnId="{502F6F7E-4012-42D9-A838-B0AD22049D27}">
      <dgm:prSet/>
      <dgm:spPr/>
      <dgm:t>
        <a:bodyPr/>
        <a:lstStyle/>
        <a:p>
          <a:endParaRPr lang="fr-FR"/>
        </a:p>
      </dgm:t>
    </dgm:pt>
    <dgm:pt modelId="{3137E064-E553-489D-B9BB-95D78C629109}" type="sibTrans" cxnId="{502F6F7E-4012-42D9-A838-B0AD22049D27}">
      <dgm:prSet/>
      <dgm:spPr/>
      <dgm:t>
        <a:bodyPr/>
        <a:lstStyle/>
        <a:p>
          <a:endParaRPr lang="fr-FR"/>
        </a:p>
      </dgm:t>
    </dgm:pt>
    <dgm:pt modelId="{7A22586F-ECC9-4826-8301-AF5CB8D0F1FA}">
      <dgm:prSet custT="1"/>
      <dgm:spPr/>
      <dgm:t>
        <a:bodyPr/>
        <a:lstStyle/>
        <a:p>
          <a:pPr algn="r" rtl="1">
            <a:lnSpc>
              <a:spcPct val="150000"/>
            </a:lnSpc>
          </a:pPr>
          <a:r>
            <a:rPr lang="ar-DZ" sz="1200" b="1" i="0" dirty="0" smtClean="0"/>
            <a:t>– المديرية العامة للجمارك</a:t>
          </a:r>
          <a:endParaRPr lang="ar-DZ" sz="1200" b="1" i="0" dirty="0"/>
        </a:p>
      </dgm:t>
    </dgm:pt>
    <dgm:pt modelId="{95E00748-7908-444E-AFA1-D3DE729D4FF3}" type="parTrans" cxnId="{61DF2D01-51AB-4D89-9E9A-43600425FBFF}">
      <dgm:prSet/>
      <dgm:spPr/>
      <dgm:t>
        <a:bodyPr/>
        <a:lstStyle/>
        <a:p>
          <a:endParaRPr lang="fr-FR"/>
        </a:p>
      </dgm:t>
    </dgm:pt>
    <dgm:pt modelId="{B0142745-8AA4-4501-B341-02C090284B68}" type="sibTrans" cxnId="{61DF2D01-51AB-4D89-9E9A-43600425FBFF}">
      <dgm:prSet/>
      <dgm:spPr/>
      <dgm:t>
        <a:bodyPr/>
        <a:lstStyle/>
        <a:p>
          <a:endParaRPr lang="fr-FR"/>
        </a:p>
      </dgm:t>
    </dgm:pt>
    <dgm:pt modelId="{B323E438-9145-4E65-ACB7-B3755A3AA018}">
      <dgm:prSet custT="1"/>
      <dgm:spPr/>
      <dgm:t>
        <a:bodyPr/>
        <a:lstStyle/>
        <a:p>
          <a:pPr algn="r" rtl="1">
            <a:lnSpc>
              <a:spcPct val="150000"/>
            </a:lnSpc>
          </a:pPr>
          <a:r>
            <a:rPr lang="ar-DZ" sz="1200" b="1" i="0" dirty="0" smtClean="0"/>
            <a:t>– المديرية العامة للضرائب</a:t>
          </a:r>
          <a:endParaRPr lang="ar-DZ" sz="1200" b="1" i="0" dirty="0"/>
        </a:p>
      </dgm:t>
    </dgm:pt>
    <dgm:pt modelId="{F63A9414-3D8B-45E1-B7F6-2393A33DA09F}" type="parTrans" cxnId="{1288E020-D97F-4144-A5C5-D03A38BB377F}">
      <dgm:prSet/>
      <dgm:spPr/>
      <dgm:t>
        <a:bodyPr/>
        <a:lstStyle/>
        <a:p>
          <a:endParaRPr lang="fr-FR"/>
        </a:p>
      </dgm:t>
    </dgm:pt>
    <dgm:pt modelId="{3C435195-F3EB-4368-AE4A-981215EE05E0}" type="sibTrans" cxnId="{1288E020-D97F-4144-A5C5-D03A38BB377F}">
      <dgm:prSet/>
      <dgm:spPr/>
      <dgm:t>
        <a:bodyPr/>
        <a:lstStyle/>
        <a:p>
          <a:endParaRPr lang="fr-FR"/>
        </a:p>
      </dgm:t>
    </dgm:pt>
    <dgm:pt modelId="{A1075E57-FB55-4068-A3EA-D288126652EB}">
      <dgm:prSet custT="1"/>
      <dgm:spPr/>
      <dgm:t>
        <a:bodyPr/>
        <a:lstStyle/>
        <a:p>
          <a:pPr algn="r" rtl="1">
            <a:lnSpc>
              <a:spcPct val="150000"/>
            </a:lnSpc>
          </a:pPr>
          <a:r>
            <a:rPr lang="ar-DZ" sz="1200" b="1" i="0" dirty="0" smtClean="0"/>
            <a:t>– المديرية العامة للأملاك الوطنية</a:t>
          </a:r>
          <a:endParaRPr lang="ar-DZ" sz="1200" b="1" i="0" dirty="0"/>
        </a:p>
      </dgm:t>
    </dgm:pt>
    <dgm:pt modelId="{CBC3240E-F304-4D1A-A72D-6F21CBFEDE8C}" type="parTrans" cxnId="{990D7AB7-0E54-4FCF-90E6-D99E5F9E0673}">
      <dgm:prSet/>
      <dgm:spPr/>
      <dgm:t>
        <a:bodyPr/>
        <a:lstStyle/>
        <a:p>
          <a:endParaRPr lang="fr-FR"/>
        </a:p>
      </dgm:t>
    </dgm:pt>
    <dgm:pt modelId="{DD604B55-2E64-4B1A-A0C4-F4C1ACC1CFF0}" type="sibTrans" cxnId="{990D7AB7-0E54-4FCF-90E6-D99E5F9E0673}">
      <dgm:prSet/>
      <dgm:spPr/>
      <dgm:t>
        <a:bodyPr/>
        <a:lstStyle/>
        <a:p>
          <a:endParaRPr lang="fr-FR"/>
        </a:p>
      </dgm:t>
    </dgm:pt>
    <dgm:pt modelId="{5CA3F263-5B5C-4AB8-A15C-3B40F247FFAE}">
      <dgm:prSet custT="1"/>
      <dgm:spPr/>
      <dgm:t>
        <a:bodyPr/>
        <a:lstStyle/>
        <a:p>
          <a:pPr algn="r" rtl="1">
            <a:lnSpc>
              <a:spcPct val="150000"/>
            </a:lnSpc>
          </a:pPr>
          <a:r>
            <a:rPr lang="ar-DZ" sz="1200" b="1" i="0" dirty="0" smtClean="0"/>
            <a:t>– المديرية العامة للمحاسبة</a:t>
          </a:r>
          <a:endParaRPr lang="ar-DZ" sz="1200" b="1" i="0" dirty="0"/>
        </a:p>
      </dgm:t>
    </dgm:pt>
    <dgm:pt modelId="{B0B2EF6B-4FFC-4DA7-9AEF-CC03BF2B15F7}" type="parTrans" cxnId="{1830D564-EE33-413C-8015-29CFBE4B7F56}">
      <dgm:prSet/>
      <dgm:spPr/>
      <dgm:t>
        <a:bodyPr/>
        <a:lstStyle/>
        <a:p>
          <a:endParaRPr lang="fr-FR"/>
        </a:p>
      </dgm:t>
    </dgm:pt>
    <dgm:pt modelId="{8DCE33C2-FA2D-4230-AC02-863800FBDF29}" type="sibTrans" cxnId="{1830D564-EE33-413C-8015-29CFBE4B7F56}">
      <dgm:prSet/>
      <dgm:spPr/>
      <dgm:t>
        <a:bodyPr/>
        <a:lstStyle/>
        <a:p>
          <a:endParaRPr lang="fr-FR"/>
        </a:p>
      </dgm:t>
    </dgm:pt>
    <dgm:pt modelId="{679E73BC-AAD9-42AF-B67F-8BE720C1DA22}">
      <dgm:prSet custT="1"/>
      <dgm:spPr/>
      <dgm:t>
        <a:bodyPr/>
        <a:lstStyle/>
        <a:p>
          <a:pPr algn="r" rtl="1">
            <a:lnSpc>
              <a:spcPct val="150000"/>
            </a:lnSpc>
          </a:pPr>
          <a:r>
            <a:rPr lang="ar-DZ" sz="1200" b="1" i="0" dirty="0" smtClean="0"/>
            <a:t>– مديرية الوسائل والعمليات </a:t>
          </a:r>
          <a:r>
            <a:rPr lang="ar-DZ" sz="1200" b="1" i="0" dirty="0" err="1" smtClean="0"/>
            <a:t>الميزانياتية</a:t>
          </a:r>
          <a:endParaRPr lang="ar-DZ" sz="1200" b="1" i="0" dirty="0"/>
        </a:p>
      </dgm:t>
    </dgm:pt>
    <dgm:pt modelId="{FC61BF36-ADF8-4B41-9A49-681F249356FD}" type="parTrans" cxnId="{53D7E960-DF77-44D3-85DF-DE14ABC5B0FE}">
      <dgm:prSet/>
      <dgm:spPr/>
      <dgm:t>
        <a:bodyPr/>
        <a:lstStyle/>
        <a:p>
          <a:endParaRPr lang="fr-FR"/>
        </a:p>
      </dgm:t>
    </dgm:pt>
    <dgm:pt modelId="{BF0D7D74-FED7-4F20-9868-BC0E7CC99D99}" type="sibTrans" cxnId="{53D7E960-DF77-44D3-85DF-DE14ABC5B0FE}">
      <dgm:prSet/>
      <dgm:spPr/>
      <dgm:t>
        <a:bodyPr/>
        <a:lstStyle/>
        <a:p>
          <a:endParaRPr lang="fr-FR"/>
        </a:p>
      </dgm:t>
    </dgm:pt>
    <dgm:pt modelId="{F501C149-0BD3-4EF3-B854-5C2F5CBE1ED2}">
      <dgm:prSet custT="1"/>
      <dgm:spPr/>
      <dgm:t>
        <a:bodyPr/>
        <a:lstStyle/>
        <a:p>
          <a:pPr algn="r" rtl="1">
            <a:lnSpc>
              <a:spcPct val="150000"/>
            </a:lnSpc>
          </a:pPr>
          <a:r>
            <a:rPr lang="ar-DZ" sz="1200" b="1" i="0" dirty="0" smtClean="0"/>
            <a:t>– المديرية العامة للاستشراف</a:t>
          </a:r>
          <a:endParaRPr lang="ar-DZ" sz="1200" b="1" i="0" dirty="0"/>
        </a:p>
      </dgm:t>
    </dgm:pt>
    <dgm:pt modelId="{3D16FA18-4BC8-41CD-B912-47EDB47C78C6}" type="parTrans" cxnId="{A22B75A4-BC1F-4FC3-B2D8-3BCB10B90846}">
      <dgm:prSet/>
      <dgm:spPr/>
      <dgm:t>
        <a:bodyPr/>
        <a:lstStyle/>
        <a:p>
          <a:endParaRPr lang="fr-FR"/>
        </a:p>
      </dgm:t>
    </dgm:pt>
    <dgm:pt modelId="{8422F852-C49C-4195-B14C-C1B421E48802}" type="sibTrans" cxnId="{A22B75A4-BC1F-4FC3-B2D8-3BCB10B90846}">
      <dgm:prSet/>
      <dgm:spPr/>
      <dgm:t>
        <a:bodyPr/>
        <a:lstStyle/>
        <a:p>
          <a:endParaRPr lang="fr-FR"/>
        </a:p>
      </dgm:t>
    </dgm:pt>
    <dgm:pt modelId="{441D459F-E737-497E-9DED-38FADC70C792}">
      <dgm:prSet custT="1"/>
      <dgm:spPr/>
      <dgm:t>
        <a:bodyPr/>
        <a:lstStyle/>
        <a:p>
          <a:pPr algn="r" rtl="1">
            <a:lnSpc>
              <a:spcPct val="150000"/>
            </a:lnSpc>
          </a:pPr>
          <a:r>
            <a:rPr lang="ar-DZ" sz="1200" b="1" i="0" dirty="0" smtClean="0"/>
            <a:t>– المفتشية العامة للمالية</a:t>
          </a:r>
          <a:endParaRPr lang="ar-DZ" sz="1200" b="1" i="0" dirty="0"/>
        </a:p>
      </dgm:t>
    </dgm:pt>
    <dgm:pt modelId="{8D2D9FAB-00BB-4E47-B32D-0F911FCE2A70}" type="parTrans" cxnId="{7612110E-D8E9-40D1-909C-E77B63E4FAA1}">
      <dgm:prSet/>
      <dgm:spPr/>
      <dgm:t>
        <a:bodyPr/>
        <a:lstStyle/>
        <a:p>
          <a:endParaRPr lang="fr-FR"/>
        </a:p>
      </dgm:t>
    </dgm:pt>
    <dgm:pt modelId="{BFD5A186-3E6E-444D-89A9-8094A1615269}" type="sibTrans" cxnId="{7612110E-D8E9-40D1-909C-E77B63E4FAA1}">
      <dgm:prSet/>
      <dgm:spPr/>
      <dgm:t>
        <a:bodyPr/>
        <a:lstStyle/>
        <a:p>
          <a:endParaRPr lang="fr-FR"/>
        </a:p>
      </dgm:t>
    </dgm:pt>
    <dgm:pt modelId="{6743281E-3BD9-4E40-B101-842607ABCF32}">
      <dgm:prSet custT="1"/>
      <dgm:spPr/>
      <dgm:t>
        <a:bodyPr/>
        <a:lstStyle/>
        <a:p>
          <a:pPr algn="r" rtl="1">
            <a:lnSpc>
              <a:spcPct val="100000"/>
            </a:lnSpc>
          </a:pPr>
          <a:r>
            <a:rPr lang="ar-DZ" sz="1800" b="1" i="0" dirty="0" smtClean="0"/>
            <a:t>مصالح غير ممركزة وخارجية  لوزارة المالية ( 972)</a:t>
          </a:r>
          <a:endParaRPr lang="ar-DZ" sz="1800" b="1" i="0" dirty="0"/>
        </a:p>
      </dgm:t>
    </dgm:pt>
    <dgm:pt modelId="{E6625835-24A2-4D49-ADE0-BECD772482F4}" type="parTrans" cxnId="{7D7A84B4-6BF5-4DD1-9F1A-32C1F93E5AFB}">
      <dgm:prSet/>
      <dgm:spPr/>
      <dgm:t>
        <a:bodyPr/>
        <a:lstStyle/>
        <a:p>
          <a:endParaRPr lang="fr-FR"/>
        </a:p>
      </dgm:t>
    </dgm:pt>
    <dgm:pt modelId="{79536FD4-A195-466A-AC9A-93DE036337AD}" type="sibTrans" cxnId="{7D7A84B4-6BF5-4DD1-9F1A-32C1F93E5AFB}">
      <dgm:prSet/>
      <dgm:spPr/>
      <dgm:t>
        <a:bodyPr/>
        <a:lstStyle/>
        <a:p>
          <a:endParaRPr lang="fr-FR"/>
        </a:p>
      </dgm:t>
    </dgm:pt>
    <dgm:pt modelId="{66B72776-460A-4E32-9C6D-C8671E0D6E80}">
      <dgm:prSet custT="1"/>
      <dgm:spPr/>
      <dgm:t>
        <a:bodyPr/>
        <a:lstStyle/>
        <a:p>
          <a:pPr algn="r" rtl="1">
            <a:lnSpc>
              <a:spcPct val="100000"/>
            </a:lnSpc>
          </a:pPr>
          <a:r>
            <a:rPr lang="ar-DZ" sz="1100" b="1" i="0" dirty="0" smtClean="0"/>
            <a:t>– </a:t>
          </a:r>
          <a:r>
            <a:rPr lang="ar-DZ" sz="1200" b="1" i="0" dirty="0" smtClean="0"/>
            <a:t>مديرية جهوية للخزينة (13)</a:t>
          </a:r>
          <a:endParaRPr lang="ar-DZ" sz="1200" b="1" i="0" dirty="0"/>
        </a:p>
      </dgm:t>
    </dgm:pt>
    <dgm:pt modelId="{80460B23-4D6F-454F-BCB9-951C9AAAFD0F}" type="parTrans" cxnId="{541227F0-2071-4BC6-9905-1322C62173AB}">
      <dgm:prSet/>
      <dgm:spPr/>
      <dgm:t>
        <a:bodyPr/>
        <a:lstStyle/>
        <a:p>
          <a:endParaRPr lang="fr-FR"/>
        </a:p>
      </dgm:t>
    </dgm:pt>
    <dgm:pt modelId="{E6B13738-379A-48F5-9F98-C5E59899A0A2}" type="sibTrans" cxnId="{541227F0-2071-4BC6-9905-1322C62173AB}">
      <dgm:prSet/>
      <dgm:spPr/>
      <dgm:t>
        <a:bodyPr/>
        <a:lstStyle/>
        <a:p>
          <a:endParaRPr lang="fr-FR"/>
        </a:p>
      </dgm:t>
    </dgm:pt>
    <dgm:pt modelId="{84338959-27CE-4621-A9C0-4A6FD002E468}">
      <dgm:prSet custT="1"/>
      <dgm:spPr/>
      <dgm:t>
        <a:bodyPr/>
        <a:lstStyle/>
        <a:p>
          <a:pPr algn="r" rtl="1">
            <a:lnSpc>
              <a:spcPct val="100000"/>
            </a:lnSpc>
          </a:pPr>
          <a:r>
            <a:rPr lang="ar-DZ" sz="1200" b="1" i="0" dirty="0" smtClean="0"/>
            <a:t>– مديرية جهوية للميزانية (7)</a:t>
          </a:r>
          <a:endParaRPr lang="ar-DZ" sz="1200" b="1" i="0" dirty="0"/>
        </a:p>
      </dgm:t>
    </dgm:pt>
    <dgm:pt modelId="{50678635-212E-4DA8-8CE8-6C0AB0E75F2D}" type="parTrans" cxnId="{B3A3DCDD-AD8D-45DF-A704-231CA85F6044}">
      <dgm:prSet/>
      <dgm:spPr/>
      <dgm:t>
        <a:bodyPr/>
        <a:lstStyle/>
        <a:p>
          <a:endParaRPr lang="fr-FR"/>
        </a:p>
      </dgm:t>
    </dgm:pt>
    <dgm:pt modelId="{170B03BA-A38C-4432-A204-B596DE1CD916}" type="sibTrans" cxnId="{B3A3DCDD-AD8D-45DF-A704-231CA85F6044}">
      <dgm:prSet/>
      <dgm:spPr/>
      <dgm:t>
        <a:bodyPr/>
        <a:lstStyle/>
        <a:p>
          <a:endParaRPr lang="fr-FR"/>
        </a:p>
      </dgm:t>
    </dgm:pt>
    <dgm:pt modelId="{EDC1A8FC-B4DF-4450-9152-B56A8243C401}">
      <dgm:prSet custT="1"/>
      <dgm:spPr/>
      <dgm:t>
        <a:bodyPr/>
        <a:lstStyle/>
        <a:p>
          <a:pPr algn="r" rtl="1">
            <a:lnSpc>
              <a:spcPct val="100000"/>
            </a:lnSpc>
          </a:pPr>
          <a:r>
            <a:rPr lang="ar-DZ" sz="1200" b="1" i="0" dirty="0" smtClean="0"/>
            <a:t>– مديرية جهوية للجمارك (18)</a:t>
          </a:r>
          <a:endParaRPr lang="ar-DZ" sz="1200" b="1" i="0" dirty="0"/>
        </a:p>
      </dgm:t>
    </dgm:pt>
    <dgm:pt modelId="{DC6E0A70-24FE-4587-8CD2-C168D313D470}" type="parTrans" cxnId="{B2908F5D-2521-46AA-B83C-1A7EDD0429B5}">
      <dgm:prSet/>
      <dgm:spPr/>
      <dgm:t>
        <a:bodyPr/>
        <a:lstStyle/>
        <a:p>
          <a:endParaRPr lang="fr-FR"/>
        </a:p>
      </dgm:t>
    </dgm:pt>
    <dgm:pt modelId="{D1BC8E0E-0A02-4C5A-998F-CE833E604AD0}" type="sibTrans" cxnId="{B2908F5D-2521-46AA-B83C-1A7EDD0429B5}">
      <dgm:prSet/>
      <dgm:spPr/>
      <dgm:t>
        <a:bodyPr/>
        <a:lstStyle/>
        <a:p>
          <a:endParaRPr lang="fr-FR"/>
        </a:p>
      </dgm:t>
    </dgm:pt>
    <dgm:pt modelId="{DC6201D7-9488-47D9-BE71-734C70E38361}">
      <dgm:prSet custT="1"/>
      <dgm:spPr/>
      <dgm:t>
        <a:bodyPr/>
        <a:lstStyle/>
        <a:p>
          <a:pPr algn="r" rtl="1">
            <a:lnSpc>
              <a:spcPct val="100000"/>
            </a:lnSpc>
          </a:pPr>
          <a:r>
            <a:rPr lang="ar-DZ" sz="1200" b="1" i="0" dirty="0" smtClean="0"/>
            <a:t>– مديرية جهوية للضرائب (9 )</a:t>
          </a:r>
          <a:endParaRPr lang="ar-DZ" sz="1200" b="1" i="0" dirty="0"/>
        </a:p>
      </dgm:t>
    </dgm:pt>
    <dgm:pt modelId="{E4A72EC6-C7FF-42BC-855F-39549BA96611}" type="parTrans" cxnId="{77F32EB6-E219-4743-ACD8-2BE1E10E9A70}">
      <dgm:prSet/>
      <dgm:spPr/>
      <dgm:t>
        <a:bodyPr/>
        <a:lstStyle/>
        <a:p>
          <a:endParaRPr lang="fr-FR"/>
        </a:p>
      </dgm:t>
    </dgm:pt>
    <dgm:pt modelId="{3E2F273A-ED61-4DD7-A188-4F851FCF3915}" type="sibTrans" cxnId="{77F32EB6-E219-4743-ACD8-2BE1E10E9A70}">
      <dgm:prSet/>
      <dgm:spPr/>
      <dgm:t>
        <a:bodyPr/>
        <a:lstStyle/>
        <a:p>
          <a:endParaRPr lang="fr-FR"/>
        </a:p>
      </dgm:t>
    </dgm:pt>
    <dgm:pt modelId="{1129C718-E40D-4C03-ADB1-CADA21FFDDAD}">
      <dgm:prSet custT="1"/>
      <dgm:spPr/>
      <dgm:t>
        <a:bodyPr/>
        <a:lstStyle/>
        <a:p>
          <a:pPr algn="r" rtl="1">
            <a:lnSpc>
              <a:spcPct val="100000"/>
            </a:lnSpc>
          </a:pPr>
          <a:r>
            <a:rPr lang="ar-DZ" sz="1200" b="1" i="0" dirty="0" smtClean="0"/>
            <a:t>– مديرية ولائية للضرائب (54)</a:t>
          </a:r>
          <a:endParaRPr lang="ar-DZ" sz="1200" b="1" i="0" dirty="0"/>
        </a:p>
      </dgm:t>
    </dgm:pt>
    <dgm:pt modelId="{2F1FC3D1-15F8-4AFC-8257-EFE7081D4441}" type="parTrans" cxnId="{77221FC3-83DD-4202-A291-556AAAC09DB2}">
      <dgm:prSet/>
      <dgm:spPr/>
      <dgm:t>
        <a:bodyPr/>
        <a:lstStyle/>
        <a:p>
          <a:endParaRPr lang="fr-FR"/>
        </a:p>
      </dgm:t>
    </dgm:pt>
    <dgm:pt modelId="{A7098018-9D52-481E-8EF5-3BC2D486AAD2}" type="sibTrans" cxnId="{77221FC3-83DD-4202-A291-556AAAC09DB2}">
      <dgm:prSet/>
      <dgm:spPr/>
      <dgm:t>
        <a:bodyPr/>
        <a:lstStyle/>
        <a:p>
          <a:endParaRPr lang="fr-FR"/>
        </a:p>
      </dgm:t>
    </dgm:pt>
    <dgm:pt modelId="{6F777713-81BC-43BA-ABE6-AF55855AD9E7}">
      <dgm:prSet custT="1"/>
      <dgm:spPr/>
      <dgm:t>
        <a:bodyPr/>
        <a:lstStyle/>
        <a:p>
          <a:pPr algn="r" rtl="1">
            <a:lnSpc>
              <a:spcPct val="100000"/>
            </a:lnSpc>
          </a:pPr>
          <a:r>
            <a:rPr lang="ar-DZ" sz="1200" b="1" i="0" dirty="0" smtClean="0"/>
            <a:t>– مديرية ولائية لأملاك الدولة والحفظ العقاري (48)</a:t>
          </a:r>
          <a:endParaRPr lang="ar-DZ" sz="1200" b="1" i="0" dirty="0"/>
        </a:p>
      </dgm:t>
    </dgm:pt>
    <dgm:pt modelId="{9303772F-628E-405B-9DBE-11B7B8CC8BA4}" type="parTrans" cxnId="{E622DAF2-7C3E-466B-8489-0463F5C26FA6}">
      <dgm:prSet/>
      <dgm:spPr/>
      <dgm:t>
        <a:bodyPr/>
        <a:lstStyle/>
        <a:p>
          <a:endParaRPr lang="fr-FR"/>
        </a:p>
      </dgm:t>
    </dgm:pt>
    <dgm:pt modelId="{0CC76652-2455-4298-B8E1-DCEC7A0CDDAA}" type="sibTrans" cxnId="{E622DAF2-7C3E-466B-8489-0463F5C26FA6}">
      <dgm:prSet/>
      <dgm:spPr/>
      <dgm:t>
        <a:bodyPr/>
        <a:lstStyle/>
        <a:p>
          <a:endParaRPr lang="fr-FR"/>
        </a:p>
      </dgm:t>
    </dgm:pt>
    <dgm:pt modelId="{4833BC6E-D268-4B32-8A04-9A017E4C11F7}">
      <dgm:prSet custT="1"/>
      <dgm:spPr/>
      <dgm:t>
        <a:bodyPr/>
        <a:lstStyle/>
        <a:p>
          <a:pPr algn="r" rtl="1">
            <a:lnSpc>
              <a:spcPct val="100000"/>
            </a:lnSpc>
          </a:pPr>
          <a:r>
            <a:rPr lang="ar-DZ" sz="1200" b="1" i="0" dirty="0" smtClean="0"/>
            <a:t>– مديرية البرمجة والمتابعة </a:t>
          </a:r>
          <a:r>
            <a:rPr lang="ar-DZ" sz="1200" b="1" i="0" dirty="0" err="1" smtClean="0"/>
            <a:t>الميزانياتية</a:t>
          </a:r>
          <a:r>
            <a:rPr lang="ar-DZ" sz="1200" b="1" i="0" dirty="0" smtClean="0"/>
            <a:t> ( مديرية التخطيط والتهيئة العمرانية سابقا) (48)</a:t>
          </a:r>
          <a:endParaRPr lang="ar-DZ" sz="1200" b="1" i="0" dirty="0"/>
        </a:p>
      </dgm:t>
    </dgm:pt>
    <dgm:pt modelId="{78BC4CED-2C93-4EA6-B06B-D379F72D67DF}" type="parTrans" cxnId="{27A01153-DDF7-4BA6-8FE9-5983D540EED2}">
      <dgm:prSet/>
      <dgm:spPr/>
      <dgm:t>
        <a:bodyPr/>
        <a:lstStyle/>
        <a:p>
          <a:endParaRPr lang="fr-FR"/>
        </a:p>
      </dgm:t>
    </dgm:pt>
    <dgm:pt modelId="{D937F0BD-DF86-45A2-967C-88FE7B692183}" type="sibTrans" cxnId="{27A01153-DDF7-4BA6-8FE9-5983D540EED2}">
      <dgm:prSet/>
      <dgm:spPr/>
      <dgm:t>
        <a:bodyPr/>
        <a:lstStyle/>
        <a:p>
          <a:endParaRPr lang="fr-FR"/>
        </a:p>
      </dgm:t>
    </dgm:pt>
    <dgm:pt modelId="{43E685E1-0B6B-4768-AE6E-14CAD3AD6444}">
      <dgm:prSet custT="1"/>
      <dgm:spPr/>
      <dgm:t>
        <a:bodyPr/>
        <a:lstStyle/>
        <a:p>
          <a:pPr algn="r" rtl="1">
            <a:lnSpc>
              <a:spcPct val="100000"/>
            </a:lnSpc>
          </a:pPr>
          <a:r>
            <a:rPr lang="ar-DZ" sz="1200" b="1" i="0" dirty="0" smtClean="0"/>
            <a:t>– ملحقة جهوية لمسح الأراضي (8)</a:t>
          </a:r>
          <a:endParaRPr lang="ar-DZ" sz="1200" b="1" i="0" dirty="0"/>
        </a:p>
      </dgm:t>
    </dgm:pt>
    <dgm:pt modelId="{48D90090-F903-437F-B7C6-E12AE293DCA2}" type="parTrans" cxnId="{49453310-A79B-4AB3-9202-3E340D21A5D3}">
      <dgm:prSet/>
      <dgm:spPr/>
      <dgm:t>
        <a:bodyPr/>
        <a:lstStyle/>
        <a:p>
          <a:endParaRPr lang="fr-FR"/>
        </a:p>
      </dgm:t>
    </dgm:pt>
    <dgm:pt modelId="{CCBD686D-F9BD-41A0-85ED-68B68550CD87}" type="sibTrans" cxnId="{49453310-A79B-4AB3-9202-3E340D21A5D3}">
      <dgm:prSet/>
      <dgm:spPr/>
      <dgm:t>
        <a:bodyPr/>
        <a:lstStyle/>
        <a:p>
          <a:endParaRPr lang="fr-FR"/>
        </a:p>
      </dgm:t>
    </dgm:pt>
    <dgm:pt modelId="{4C888C9D-A1F4-48DA-A746-5E27610519CC}">
      <dgm:prSet custT="1"/>
      <dgm:spPr/>
      <dgm:t>
        <a:bodyPr/>
        <a:lstStyle/>
        <a:p>
          <a:pPr algn="r" rtl="1">
            <a:lnSpc>
              <a:spcPct val="100000"/>
            </a:lnSpc>
          </a:pPr>
          <a:r>
            <a:rPr lang="ar-DZ" sz="1200" b="1" i="0" dirty="0" smtClean="0"/>
            <a:t>– مديرية مسح الأراضي (40)</a:t>
          </a:r>
          <a:endParaRPr lang="ar-DZ" sz="1200" b="1" i="0" dirty="0"/>
        </a:p>
      </dgm:t>
    </dgm:pt>
    <dgm:pt modelId="{BFCC5073-B153-4ED6-B7A5-72CFC0749DE9}" type="parTrans" cxnId="{BA9779FE-24D8-4844-95A7-FB0683DD8B84}">
      <dgm:prSet/>
      <dgm:spPr/>
      <dgm:t>
        <a:bodyPr/>
        <a:lstStyle/>
        <a:p>
          <a:endParaRPr lang="fr-FR"/>
        </a:p>
      </dgm:t>
    </dgm:pt>
    <dgm:pt modelId="{E7EADE2F-3B48-48BA-A1A3-C416904ADE65}" type="sibTrans" cxnId="{BA9779FE-24D8-4844-95A7-FB0683DD8B84}">
      <dgm:prSet/>
      <dgm:spPr/>
      <dgm:t>
        <a:bodyPr/>
        <a:lstStyle/>
        <a:p>
          <a:endParaRPr lang="fr-FR"/>
        </a:p>
      </dgm:t>
    </dgm:pt>
    <dgm:pt modelId="{6FC568DD-9605-459D-9E4A-3754E4B4EB19}">
      <dgm:prSet custT="1"/>
      <dgm:spPr/>
      <dgm:t>
        <a:bodyPr/>
        <a:lstStyle/>
        <a:p>
          <a:pPr algn="r" rtl="1">
            <a:lnSpc>
              <a:spcPct val="100000"/>
            </a:lnSpc>
          </a:pPr>
          <a:r>
            <a:rPr lang="ar-DZ" sz="1200" b="1" i="0" dirty="0" smtClean="0"/>
            <a:t>– مديرية المؤسسات الكبرى (1)</a:t>
          </a:r>
          <a:endParaRPr lang="ar-DZ" sz="1200" b="1" i="0" dirty="0"/>
        </a:p>
      </dgm:t>
    </dgm:pt>
    <dgm:pt modelId="{CB88F560-6935-406C-AECF-C2E479F0968B}" type="parTrans" cxnId="{8B809F22-9109-4F9A-A5F1-8754FC71D7B8}">
      <dgm:prSet/>
      <dgm:spPr/>
      <dgm:t>
        <a:bodyPr/>
        <a:lstStyle/>
        <a:p>
          <a:endParaRPr lang="fr-FR"/>
        </a:p>
      </dgm:t>
    </dgm:pt>
    <dgm:pt modelId="{3D1216A6-8D0C-4354-90E2-1B8948A465C8}" type="sibTrans" cxnId="{8B809F22-9109-4F9A-A5F1-8754FC71D7B8}">
      <dgm:prSet/>
      <dgm:spPr/>
      <dgm:t>
        <a:bodyPr/>
        <a:lstStyle/>
        <a:p>
          <a:endParaRPr lang="fr-FR"/>
        </a:p>
      </dgm:t>
    </dgm:pt>
    <dgm:pt modelId="{A74B10F1-CC4D-43DE-A293-23588B79A129}">
      <dgm:prSet custT="1"/>
      <dgm:spPr/>
      <dgm:t>
        <a:bodyPr/>
        <a:lstStyle/>
        <a:p>
          <a:pPr algn="r" rtl="1">
            <a:lnSpc>
              <a:spcPct val="100000"/>
            </a:lnSpc>
          </a:pPr>
          <a:r>
            <a:rPr lang="ar-DZ" sz="1200" b="1" i="0" dirty="0" smtClean="0"/>
            <a:t>– مراكز ضرائب ومراكز </a:t>
          </a:r>
          <a:r>
            <a:rPr lang="ar-DZ" sz="1200" b="1" i="0" dirty="0" err="1" smtClean="0"/>
            <a:t>جوارية</a:t>
          </a:r>
          <a:r>
            <a:rPr lang="ar-DZ" sz="1200" b="1" i="0" dirty="0" smtClean="0"/>
            <a:t> للضرائب (16)</a:t>
          </a:r>
          <a:endParaRPr lang="ar-DZ" sz="1200" b="1" i="0" dirty="0"/>
        </a:p>
      </dgm:t>
    </dgm:pt>
    <dgm:pt modelId="{195F3D49-7CA5-4B73-ADC9-2FC3C4286D20}" type="parTrans" cxnId="{8C628C99-5E91-4D23-93D2-C1C594EA62E8}">
      <dgm:prSet/>
      <dgm:spPr/>
      <dgm:t>
        <a:bodyPr/>
        <a:lstStyle/>
        <a:p>
          <a:endParaRPr lang="fr-FR"/>
        </a:p>
      </dgm:t>
    </dgm:pt>
    <dgm:pt modelId="{27A31E7B-43D1-4968-81F5-FF28E3FFF4AF}" type="sibTrans" cxnId="{8C628C99-5E91-4D23-93D2-C1C594EA62E8}">
      <dgm:prSet/>
      <dgm:spPr/>
      <dgm:t>
        <a:bodyPr/>
        <a:lstStyle/>
        <a:p>
          <a:endParaRPr lang="fr-FR"/>
        </a:p>
      </dgm:t>
    </dgm:pt>
    <dgm:pt modelId="{FCA44982-128B-465B-B80F-85611AD18926}">
      <dgm:prSet custT="1"/>
      <dgm:spPr/>
      <dgm:t>
        <a:bodyPr/>
        <a:lstStyle/>
        <a:p>
          <a:pPr algn="r" rtl="1">
            <a:lnSpc>
              <a:spcPct val="100000"/>
            </a:lnSpc>
          </a:pPr>
          <a:r>
            <a:rPr lang="ar-DZ" sz="1200" b="1" i="0" dirty="0" smtClean="0"/>
            <a:t>– </a:t>
          </a:r>
          <a:r>
            <a:rPr lang="ar-DZ" sz="1200" b="1" i="0" dirty="0" err="1" smtClean="0"/>
            <a:t>مفتشيات</a:t>
          </a:r>
          <a:r>
            <a:rPr lang="ar-DZ" sz="1200" b="1" i="0" dirty="0" smtClean="0"/>
            <a:t> ضرائب (626)</a:t>
          </a:r>
          <a:endParaRPr lang="ar-DZ" sz="1200" b="1" i="0" dirty="0"/>
        </a:p>
      </dgm:t>
    </dgm:pt>
    <dgm:pt modelId="{344F7D14-57DC-4FD0-A5F2-BFE7863E5877}" type="parTrans" cxnId="{EFB92DE7-7652-4368-954F-9BFDBC7BC5E6}">
      <dgm:prSet/>
      <dgm:spPr/>
      <dgm:t>
        <a:bodyPr/>
        <a:lstStyle/>
        <a:p>
          <a:endParaRPr lang="fr-FR"/>
        </a:p>
      </dgm:t>
    </dgm:pt>
    <dgm:pt modelId="{603F1FE4-7016-457E-90E2-021AD553E252}" type="sibTrans" cxnId="{EFB92DE7-7652-4368-954F-9BFDBC7BC5E6}">
      <dgm:prSet/>
      <dgm:spPr/>
      <dgm:t>
        <a:bodyPr/>
        <a:lstStyle/>
        <a:p>
          <a:endParaRPr lang="fr-FR"/>
        </a:p>
      </dgm:t>
    </dgm:pt>
    <dgm:pt modelId="{6D18C968-5C92-4C86-BD29-E9650F7C7748}">
      <dgm:prSet custT="1"/>
      <dgm:spPr/>
      <dgm:t>
        <a:bodyPr/>
        <a:lstStyle/>
        <a:p>
          <a:pPr algn="r" rtl="1">
            <a:lnSpc>
              <a:spcPct val="100000"/>
            </a:lnSpc>
          </a:pPr>
          <a:r>
            <a:rPr lang="ar-DZ" sz="1200" b="1" i="0" dirty="0" smtClean="0"/>
            <a:t>– </a:t>
          </a:r>
          <a:r>
            <a:rPr lang="ar-DZ" sz="1200" b="1" i="0" dirty="0" err="1" smtClean="0"/>
            <a:t>مفتشيات</a:t>
          </a:r>
          <a:r>
            <a:rPr lang="ar-DZ" sz="1200" b="1" i="0" dirty="0" smtClean="0"/>
            <a:t> تسجيل (43)</a:t>
          </a:r>
          <a:endParaRPr lang="ar-DZ" sz="1200" b="1" i="0" dirty="0"/>
        </a:p>
      </dgm:t>
    </dgm:pt>
    <dgm:pt modelId="{F7C1DC81-D380-43F3-BBF1-B6A44A4A2E6F}" type="parTrans" cxnId="{C2BBB069-8B19-4E70-847A-54D77926A7CB}">
      <dgm:prSet/>
      <dgm:spPr/>
      <dgm:t>
        <a:bodyPr/>
        <a:lstStyle/>
        <a:p>
          <a:endParaRPr lang="fr-FR"/>
        </a:p>
      </dgm:t>
    </dgm:pt>
    <dgm:pt modelId="{21D10557-8BC9-40EC-8A22-215AFC076594}" type="sibTrans" cxnId="{C2BBB069-8B19-4E70-847A-54D77926A7CB}">
      <dgm:prSet/>
      <dgm:spPr/>
      <dgm:t>
        <a:bodyPr/>
        <a:lstStyle/>
        <a:p>
          <a:endParaRPr lang="fr-FR"/>
        </a:p>
      </dgm:t>
    </dgm:pt>
    <dgm:pt modelId="{43469AD8-B8DE-4CA0-894C-A3E84E344E99}">
      <dgm:prSet custT="1"/>
      <dgm:spPr/>
      <dgm:t>
        <a:bodyPr/>
        <a:lstStyle/>
        <a:p>
          <a:pPr algn="r" rtl="1">
            <a:lnSpc>
              <a:spcPct val="100000"/>
            </a:lnSpc>
          </a:pPr>
          <a:r>
            <a:rPr lang="ar-DZ" sz="1200" b="1" i="0" dirty="0" smtClean="0"/>
            <a:t>– </a:t>
          </a:r>
          <a:r>
            <a:rPr lang="ar-DZ" sz="1200" b="1" i="0" dirty="0" err="1" smtClean="0"/>
            <a:t>مفتشيات</a:t>
          </a:r>
          <a:r>
            <a:rPr lang="ar-DZ" sz="1200" b="1" i="0" dirty="0" smtClean="0"/>
            <a:t> ضمان (38)</a:t>
          </a:r>
          <a:endParaRPr lang="ar-DZ" sz="1200" b="1" i="0" dirty="0"/>
        </a:p>
      </dgm:t>
    </dgm:pt>
    <dgm:pt modelId="{3AF2676B-7B77-4485-AE42-EF6AEC42FA3B}" type="parTrans" cxnId="{48BF2539-E4B3-451C-B11D-557CC9E5373D}">
      <dgm:prSet/>
      <dgm:spPr/>
      <dgm:t>
        <a:bodyPr/>
        <a:lstStyle/>
        <a:p>
          <a:endParaRPr lang="fr-FR"/>
        </a:p>
      </dgm:t>
    </dgm:pt>
    <dgm:pt modelId="{F548D61E-4262-4BDE-A325-CB7CBA9911EB}" type="sibTrans" cxnId="{48BF2539-E4B3-451C-B11D-557CC9E5373D}">
      <dgm:prSet/>
      <dgm:spPr/>
      <dgm:t>
        <a:bodyPr/>
        <a:lstStyle/>
        <a:p>
          <a:endParaRPr lang="fr-FR"/>
        </a:p>
      </dgm:t>
    </dgm:pt>
    <dgm:pt modelId="{46342AB0-28C1-45B1-9591-EB9E9FAF2E63}">
      <dgm:prSet custT="1"/>
      <dgm:spPr/>
      <dgm:t>
        <a:bodyPr/>
        <a:lstStyle/>
        <a:p>
          <a:pPr algn="r" rtl="1">
            <a:lnSpc>
              <a:spcPct val="100000"/>
            </a:lnSpc>
          </a:pPr>
          <a:r>
            <a:rPr lang="ar-DZ" sz="1200" b="1" i="0" dirty="0" smtClean="0"/>
            <a:t>– مصالح جهوية للبحث </a:t>
          </a:r>
          <a:r>
            <a:rPr lang="ar-DZ" sz="1200" b="1" i="0" dirty="0" err="1" smtClean="0"/>
            <a:t>والرقابات</a:t>
          </a:r>
          <a:r>
            <a:rPr lang="ar-DZ" sz="1200" b="1" i="0" dirty="0" smtClean="0"/>
            <a:t> (الجزائر ووهران وقسنطينة) (3)</a:t>
          </a:r>
          <a:endParaRPr lang="ar-DZ" sz="1200" b="1" i="0" dirty="0"/>
        </a:p>
      </dgm:t>
    </dgm:pt>
    <dgm:pt modelId="{1DE5DBEE-824B-4FF9-BDD7-748B79C31546}" type="parTrans" cxnId="{569E1691-42E3-4316-BA50-3947F1E5BE68}">
      <dgm:prSet/>
      <dgm:spPr/>
      <dgm:t>
        <a:bodyPr/>
        <a:lstStyle/>
        <a:p>
          <a:endParaRPr lang="fr-FR"/>
        </a:p>
      </dgm:t>
    </dgm:pt>
    <dgm:pt modelId="{2910B232-9E0F-4041-A4BA-658DE94535E3}" type="sibTrans" cxnId="{569E1691-42E3-4316-BA50-3947F1E5BE68}">
      <dgm:prSet/>
      <dgm:spPr/>
      <dgm:t>
        <a:bodyPr/>
        <a:lstStyle/>
        <a:p>
          <a:endParaRPr lang="fr-FR"/>
        </a:p>
      </dgm:t>
    </dgm:pt>
    <dgm:pt modelId="{D7447ED0-1075-45DD-A375-DE243DD2D5A5}">
      <dgm:prSet custT="1"/>
      <dgm:spPr/>
      <dgm:t>
        <a:bodyPr/>
        <a:lstStyle/>
        <a:p>
          <a:pPr algn="r" rtl="1">
            <a:lnSpc>
              <a:spcPct val="100000"/>
            </a:lnSpc>
          </a:pPr>
          <a:r>
            <a:rPr lang="ar-DZ" sz="1800" b="1" i="0" dirty="0" smtClean="0"/>
            <a:t>مؤسسات عمومية ذات طابع إداري (4):</a:t>
          </a:r>
          <a:endParaRPr lang="ar-DZ" sz="1800" b="1" i="0" dirty="0"/>
        </a:p>
      </dgm:t>
    </dgm:pt>
    <dgm:pt modelId="{A6106963-24BC-4734-B8DA-D712E046EA08}" type="parTrans" cxnId="{3830D194-84C3-4DCC-933F-14CB3F7CD60E}">
      <dgm:prSet/>
      <dgm:spPr/>
      <dgm:t>
        <a:bodyPr/>
        <a:lstStyle/>
        <a:p>
          <a:endParaRPr lang="fr-FR"/>
        </a:p>
      </dgm:t>
    </dgm:pt>
    <dgm:pt modelId="{B833385F-81BD-42C1-B6CE-C8DA7095F27E}" type="sibTrans" cxnId="{3830D194-84C3-4DCC-933F-14CB3F7CD60E}">
      <dgm:prSet/>
      <dgm:spPr/>
      <dgm:t>
        <a:bodyPr/>
        <a:lstStyle/>
        <a:p>
          <a:endParaRPr lang="fr-FR"/>
        </a:p>
      </dgm:t>
    </dgm:pt>
    <dgm:pt modelId="{A837F288-1651-401F-9A7B-C8BBCE7930AE}">
      <dgm:prSet custT="1"/>
      <dgm:spPr/>
      <dgm:t>
        <a:bodyPr/>
        <a:lstStyle/>
        <a:p>
          <a:pPr algn="r" rtl="1">
            <a:lnSpc>
              <a:spcPct val="200000"/>
            </a:lnSpc>
          </a:pPr>
          <a:r>
            <a:rPr lang="ar-DZ" sz="1100" b="1" i="0" dirty="0" smtClean="0"/>
            <a:t>– </a:t>
          </a:r>
          <a:r>
            <a:rPr lang="ar-DZ" sz="1200" b="1" i="0" dirty="0" smtClean="0"/>
            <a:t>المدرسة الوطنية للجمارك بوهران (1)</a:t>
          </a:r>
          <a:endParaRPr lang="ar-DZ" sz="1200" b="1" i="0" dirty="0"/>
        </a:p>
      </dgm:t>
    </dgm:pt>
    <dgm:pt modelId="{BF69D120-B8C8-49C2-917A-E5A1BADCCAD8}" type="parTrans" cxnId="{E0A5D83F-88EE-479D-AC5F-19DF8C677293}">
      <dgm:prSet/>
      <dgm:spPr/>
      <dgm:t>
        <a:bodyPr/>
        <a:lstStyle/>
        <a:p>
          <a:endParaRPr lang="fr-FR"/>
        </a:p>
      </dgm:t>
    </dgm:pt>
    <dgm:pt modelId="{BB6B98C8-506A-4DD2-8820-C8BBDED730FA}" type="sibTrans" cxnId="{E0A5D83F-88EE-479D-AC5F-19DF8C677293}">
      <dgm:prSet/>
      <dgm:spPr/>
      <dgm:t>
        <a:bodyPr/>
        <a:lstStyle/>
        <a:p>
          <a:endParaRPr lang="fr-FR"/>
        </a:p>
      </dgm:t>
    </dgm:pt>
    <dgm:pt modelId="{00B6988B-531C-4CBE-A165-5AE2629D1376}">
      <dgm:prSet custT="1"/>
      <dgm:spPr/>
      <dgm:t>
        <a:bodyPr/>
        <a:lstStyle/>
        <a:p>
          <a:pPr algn="r" rtl="1">
            <a:lnSpc>
              <a:spcPct val="200000"/>
            </a:lnSpc>
          </a:pPr>
          <a:r>
            <a:rPr lang="ar-DZ" sz="1200" b="1" i="0" dirty="0" smtClean="0"/>
            <a:t>– المدرسة الوطنية للضرائب بالقليعة (1)</a:t>
          </a:r>
          <a:endParaRPr lang="ar-DZ" sz="1200" b="1" i="0" dirty="0"/>
        </a:p>
      </dgm:t>
    </dgm:pt>
    <dgm:pt modelId="{85CFA295-23ED-4A20-9A35-37CB2024C0C7}" type="parTrans" cxnId="{1776712B-453B-40A1-BC68-82C4417CCE39}">
      <dgm:prSet/>
      <dgm:spPr/>
      <dgm:t>
        <a:bodyPr/>
        <a:lstStyle/>
        <a:p>
          <a:endParaRPr lang="fr-FR"/>
        </a:p>
      </dgm:t>
    </dgm:pt>
    <dgm:pt modelId="{8F2D5413-46DB-4135-B884-9E7E1EE1C602}" type="sibTrans" cxnId="{1776712B-453B-40A1-BC68-82C4417CCE39}">
      <dgm:prSet/>
      <dgm:spPr/>
      <dgm:t>
        <a:bodyPr/>
        <a:lstStyle/>
        <a:p>
          <a:endParaRPr lang="fr-FR"/>
        </a:p>
      </dgm:t>
    </dgm:pt>
    <dgm:pt modelId="{5D4FF5D2-11C9-45E9-A4E4-24C8EED03291}">
      <dgm:prSet custT="1"/>
      <dgm:spPr/>
      <dgm:t>
        <a:bodyPr/>
        <a:lstStyle/>
        <a:p>
          <a:pPr algn="r" rtl="1">
            <a:lnSpc>
              <a:spcPct val="200000"/>
            </a:lnSpc>
          </a:pPr>
          <a:r>
            <a:rPr lang="ar-DZ" sz="1200" b="1" i="0" dirty="0" smtClean="0"/>
            <a:t>– الوكالة الوطنية لمسح الأراضي (1)</a:t>
          </a:r>
          <a:endParaRPr lang="ar-DZ" sz="1200" b="1" i="0" dirty="0"/>
        </a:p>
      </dgm:t>
    </dgm:pt>
    <dgm:pt modelId="{CB0E8E1D-6DD7-4BDC-BED6-93FE3E2E29FA}" type="parTrans" cxnId="{4227395C-77D1-4592-B165-48FB4E3924B9}">
      <dgm:prSet/>
      <dgm:spPr/>
      <dgm:t>
        <a:bodyPr/>
        <a:lstStyle/>
        <a:p>
          <a:endParaRPr lang="fr-FR"/>
        </a:p>
      </dgm:t>
    </dgm:pt>
    <dgm:pt modelId="{10C9452A-1DA6-4093-9C7B-3761F8BE0E49}" type="sibTrans" cxnId="{4227395C-77D1-4592-B165-48FB4E3924B9}">
      <dgm:prSet/>
      <dgm:spPr/>
      <dgm:t>
        <a:bodyPr/>
        <a:lstStyle/>
        <a:p>
          <a:endParaRPr lang="fr-FR"/>
        </a:p>
      </dgm:t>
    </dgm:pt>
    <dgm:pt modelId="{93C3367E-F278-403E-B157-788748FAB4C7}">
      <dgm:prSet custT="1"/>
      <dgm:spPr/>
      <dgm:t>
        <a:bodyPr/>
        <a:lstStyle/>
        <a:p>
          <a:pPr algn="r" rtl="1">
            <a:lnSpc>
              <a:spcPct val="200000"/>
            </a:lnSpc>
          </a:pPr>
          <a:r>
            <a:rPr lang="ar-DZ" sz="1200" b="1" i="0" dirty="0" smtClean="0"/>
            <a:t>– المدرسة الوطنية للخزينة (1)</a:t>
          </a:r>
          <a:endParaRPr lang="ar-DZ" sz="1200" b="1" i="0" dirty="0"/>
        </a:p>
      </dgm:t>
    </dgm:pt>
    <dgm:pt modelId="{A64701FD-8626-40F8-BD7E-446E089D3D70}" type="parTrans" cxnId="{4715866A-3CAF-4F37-86E6-749A93506C49}">
      <dgm:prSet/>
      <dgm:spPr/>
      <dgm:t>
        <a:bodyPr/>
        <a:lstStyle/>
        <a:p>
          <a:endParaRPr lang="fr-FR"/>
        </a:p>
      </dgm:t>
    </dgm:pt>
    <dgm:pt modelId="{702A479E-779F-4198-BC0C-2773790CF67B}" type="sibTrans" cxnId="{4715866A-3CAF-4F37-86E6-749A93506C49}">
      <dgm:prSet/>
      <dgm:spPr/>
      <dgm:t>
        <a:bodyPr/>
        <a:lstStyle/>
        <a:p>
          <a:endParaRPr lang="fr-FR"/>
        </a:p>
      </dgm:t>
    </dgm:pt>
    <dgm:pt modelId="{76945BCD-20D1-4A5D-A1E2-80FF98EA0837}">
      <dgm:prSet custT="1"/>
      <dgm:spPr/>
      <dgm:t>
        <a:bodyPr/>
        <a:lstStyle/>
        <a:p>
          <a:pPr algn="r" rtl="1">
            <a:lnSpc>
              <a:spcPct val="100000"/>
            </a:lnSpc>
          </a:pPr>
          <a:r>
            <a:rPr lang="ar-DZ" sz="1600" b="1" i="0" dirty="0" smtClean="0"/>
            <a:t>مؤسسات عمومية ذات طابع صناعي وتجاري (5):</a:t>
          </a:r>
          <a:endParaRPr lang="ar-DZ" sz="1600" b="1" i="0" dirty="0"/>
        </a:p>
      </dgm:t>
    </dgm:pt>
    <dgm:pt modelId="{9EA3305A-CF14-4B03-B02D-0D5F1EE8A4F6}" type="parTrans" cxnId="{D019490B-5499-4DF1-9050-17410B7EB915}">
      <dgm:prSet/>
      <dgm:spPr/>
      <dgm:t>
        <a:bodyPr/>
        <a:lstStyle/>
        <a:p>
          <a:endParaRPr lang="fr-FR"/>
        </a:p>
      </dgm:t>
    </dgm:pt>
    <dgm:pt modelId="{A90A98A5-BF5B-470B-8BCD-70D5AF8321F2}" type="sibTrans" cxnId="{D019490B-5499-4DF1-9050-17410B7EB915}">
      <dgm:prSet/>
      <dgm:spPr/>
      <dgm:t>
        <a:bodyPr/>
        <a:lstStyle/>
        <a:p>
          <a:endParaRPr lang="fr-FR"/>
        </a:p>
      </dgm:t>
    </dgm:pt>
    <dgm:pt modelId="{A2CA7967-9C6A-432D-973C-75337E4E5559}">
      <dgm:prSet custT="1"/>
      <dgm:spPr/>
      <dgm:t>
        <a:bodyPr/>
        <a:lstStyle/>
        <a:p>
          <a:pPr algn="r" rtl="1">
            <a:lnSpc>
              <a:spcPct val="200000"/>
            </a:lnSpc>
          </a:pPr>
          <a:r>
            <a:rPr lang="ar-DZ" sz="1100" b="1" i="0" dirty="0" smtClean="0"/>
            <a:t>– </a:t>
          </a:r>
          <a:r>
            <a:rPr lang="ar-DZ" sz="1200" b="1" i="0" dirty="0" smtClean="0"/>
            <a:t>الصندوق الوطني للتجهيز للتنمية (1)</a:t>
          </a:r>
          <a:endParaRPr lang="ar-DZ" sz="1200" b="1" i="0" dirty="0"/>
        </a:p>
      </dgm:t>
    </dgm:pt>
    <dgm:pt modelId="{15C8D644-7D0D-4FD6-A6FE-0485AEF54B6C}" type="parTrans" cxnId="{F82112F5-3F9A-4C3B-A257-7BAB1F0F22F0}">
      <dgm:prSet/>
      <dgm:spPr/>
      <dgm:t>
        <a:bodyPr/>
        <a:lstStyle/>
        <a:p>
          <a:endParaRPr lang="fr-FR"/>
        </a:p>
      </dgm:t>
    </dgm:pt>
    <dgm:pt modelId="{0E92F15E-18FE-4B42-8462-0B2F0DC47E16}" type="sibTrans" cxnId="{F82112F5-3F9A-4C3B-A257-7BAB1F0F22F0}">
      <dgm:prSet/>
      <dgm:spPr/>
      <dgm:t>
        <a:bodyPr/>
        <a:lstStyle/>
        <a:p>
          <a:endParaRPr lang="fr-FR"/>
        </a:p>
      </dgm:t>
    </dgm:pt>
    <dgm:pt modelId="{8E85A24C-20A4-46AA-BCA5-AA124BE8C7EB}">
      <dgm:prSet custT="1"/>
      <dgm:spPr/>
      <dgm:t>
        <a:bodyPr/>
        <a:lstStyle/>
        <a:p>
          <a:pPr algn="r" rtl="1">
            <a:lnSpc>
              <a:spcPct val="200000"/>
            </a:lnSpc>
          </a:pPr>
          <a:r>
            <a:rPr lang="ar-DZ" sz="1200" b="1" i="0" dirty="0" smtClean="0"/>
            <a:t>– صندوق ضمان الصفقات العمومية (1)</a:t>
          </a:r>
          <a:endParaRPr lang="ar-DZ" sz="1200" b="1" i="0" dirty="0"/>
        </a:p>
      </dgm:t>
    </dgm:pt>
    <dgm:pt modelId="{71F03100-DBDA-47C4-8FAE-1E86BFED8927}" type="parTrans" cxnId="{C0AD0921-A119-4780-AC0E-E2584C7872F4}">
      <dgm:prSet/>
      <dgm:spPr/>
      <dgm:t>
        <a:bodyPr/>
        <a:lstStyle/>
        <a:p>
          <a:endParaRPr lang="fr-FR"/>
        </a:p>
      </dgm:t>
    </dgm:pt>
    <dgm:pt modelId="{AF6BE986-B76B-45AF-AC67-114330965A00}" type="sibTrans" cxnId="{C0AD0921-A119-4780-AC0E-E2584C7872F4}">
      <dgm:prSet/>
      <dgm:spPr/>
      <dgm:t>
        <a:bodyPr/>
        <a:lstStyle/>
        <a:p>
          <a:endParaRPr lang="fr-FR"/>
        </a:p>
      </dgm:t>
    </dgm:pt>
    <dgm:pt modelId="{41C15138-29BF-4188-B872-3EFF8F0E588B}">
      <dgm:prSet custT="1"/>
      <dgm:spPr/>
      <dgm:t>
        <a:bodyPr/>
        <a:lstStyle/>
        <a:p>
          <a:pPr algn="r" rtl="1">
            <a:lnSpc>
              <a:spcPct val="200000"/>
            </a:lnSpc>
          </a:pPr>
          <a:r>
            <a:rPr lang="ar-DZ" sz="1200" b="1" i="0" dirty="0" smtClean="0"/>
            <a:t>– المعهد العالي للتسيير والتخطيط (1)</a:t>
          </a:r>
          <a:endParaRPr lang="ar-DZ" sz="1200" b="1" i="0" dirty="0"/>
        </a:p>
      </dgm:t>
    </dgm:pt>
    <dgm:pt modelId="{C8794424-BC2C-4982-8377-B8F234573996}" type="parTrans" cxnId="{F236C740-2441-48A8-A245-1BEF12DB0389}">
      <dgm:prSet/>
      <dgm:spPr/>
      <dgm:t>
        <a:bodyPr/>
        <a:lstStyle/>
        <a:p>
          <a:endParaRPr lang="fr-FR"/>
        </a:p>
      </dgm:t>
    </dgm:pt>
    <dgm:pt modelId="{69134C19-5701-4CD8-A10E-A7328A8D224D}" type="sibTrans" cxnId="{F236C740-2441-48A8-A245-1BEF12DB0389}">
      <dgm:prSet/>
      <dgm:spPr/>
      <dgm:t>
        <a:bodyPr/>
        <a:lstStyle/>
        <a:p>
          <a:endParaRPr lang="fr-FR"/>
        </a:p>
      </dgm:t>
    </dgm:pt>
    <dgm:pt modelId="{C0537818-C23E-404A-9FEC-2501E009E2BA}">
      <dgm:prSet custT="1"/>
      <dgm:spPr/>
      <dgm:t>
        <a:bodyPr/>
        <a:lstStyle/>
        <a:p>
          <a:pPr algn="r" rtl="1">
            <a:lnSpc>
              <a:spcPct val="200000"/>
            </a:lnSpc>
          </a:pPr>
          <a:r>
            <a:rPr lang="ar-DZ" sz="1200" b="1" i="0" dirty="0" smtClean="0"/>
            <a:t>– وكالة الإعلام الآلي للمالية العمومية (1)</a:t>
          </a:r>
          <a:endParaRPr lang="ar-DZ" sz="1200" b="1" i="0" dirty="0"/>
        </a:p>
      </dgm:t>
    </dgm:pt>
    <dgm:pt modelId="{160BCA41-5499-4381-9339-601CE9439FF3}" type="parTrans" cxnId="{FAF2F8CC-0615-4E14-8E50-72FA9EF77CC6}">
      <dgm:prSet/>
      <dgm:spPr/>
      <dgm:t>
        <a:bodyPr/>
        <a:lstStyle/>
        <a:p>
          <a:endParaRPr lang="fr-FR"/>
        </a:p>
      </dgm:t>
    </dgm:pt>
    <dgm:pt modelId="{98574CD6-9482-42E3-9FAF-7B0E2F204BE8}" type="sibTrans" cxnId="{FAF2F8CC-0615-4E14-8E50-72FA9EF77CC6}">
      <dgm:prSet/>
      <dgm:spPr/>
      <dgm:t>
        <a:bodyPr/>
        <a:lstStyle/>
        <a:p>
          <a:endParaRPr lang="fr-FR"/>
        </a:p>
      </dgm:t>
    </dgm:pt>
    <dgm:pt modelId="{077E7AE0-CF05-476E-9532-271299506C87}">
      <dgm:prSet custT="1"/>
      <dgm:spPr/>
      <dgm:t>
        <a:bodyPr/>
        <a:lstStyle/>
        <a:p>
          <a:pPr algn="r" rtl="1">
            <a:lnSpc>
              <a:spcPct val="200000"/>
            </a:lnSpc>
          </a:pPr>
          <a:r>
            <a:rPr lang="ar-DZ" sz="1200" b="1" i="0" dirty="0" smtClean="0"/>
            <a:t>– المعهد العالي المتخصص في مهنة المحاسبة (1)</a:t>
          </a:r>
          <a:endParaRPr lang="ar-DZ" sz="1200" b="1" i="0" dirty="0"/>
        </a:p>
      </dgm:t>
    </dgm:pt>
    <dgm:pt modelId="{C4D90FE1-AA73-4335-BA6C-791927404D1C}" type="parTrans" cxnId="{E6021BE7-AE1B-4159-BD55-FBA2CF2BD4DD}">
      <dgm:prSet/>
      <dgm:spPr/>
      <dgm:t>
        <a:bodyPr/>
        <a:lstStyle/>
        <a:p>
          <a:endParaRPr lang="fr-FR"/>
        </a:p>
      </dgm:t>
    </dgm:pt>
    <dgm:pt modelId="{73A3C561-97DE-4E1F-8619-7442C2B42C1E}" type="sibTrans" cxnId="{E6021BE7-AE1B-4159-BD55-FBA2CF2BD4DD}">
      <dgm:prSet/>
      <dgm:spPr/>
      <dgm:t>
        <a:bodyPr/>
        <a:lstStyle/>
        <a:p>
          <a:endParaRPr lang="fr-FR"/>
        </a:p>
      </dgm:t>
    </dgm:pt>
    <dgm:pt modelId="{CB63755F-F9F3-451F-8913-7CD502FB9DCF}">
      <dgm:prSet custT="1"/>
      <dgm:spPr/>
      <dgm:t>
        <a:bodyPr/>
        <a:lstStyle/>
        <a:p>
          <a:pPr algn="r" rtl="1">
            <a:lnSpc>
              <a:spcPct val="100000"/>
            </a:lnSpc>
          </a:pPr>
          <a:r>
            <a:rPr lang="ar-DZ" sz="1600" b="1" i="0" dirty="0" smtClean="0"/>
            <a:t>مؤسسات متخصصة (6):</a:t>
          </a:r>
          <a:endParaRPr lang="ar-DZ" sz="1600" b="1" i="0" dirty="0"/>
        </a:p>
      </dgm:t>
    </dgm:pt>
    <dgm:pt modelId="{E06C6006-4740-4D12-B918-D95BAD805075}" type="parTrans" cxnId="{DFA09B11-6C4E-41B3-A26F-14676DC7FE0E}">
      <dgm:prSet/>
      <dgm:spPr/>
      <dgm:t>
        <a:bodyPr/>
        <a:lstStyle/>
        <a:p>
          <a:endParaRPr lang="fr-FR"/>
        </a:p>
      </dgm:t>
    </dgm:pt>
    <dgm:pt modelId="{23B759F0-E4D1-4628-9E90-DDB7367152EF}" type="sibTrans" cxnId="{DFA09B11-6C4E-41B3-A26F-14676DC7FE0E}">
      <dgm:prSet/>
      <dgm:spPr/>
      <dgm:t>
        <a:bodyPr/>
        <a:lstStyle/>
        <a:p>
          <a:endParaRPr lang="fr-FR"/>
        </a:p>
      </dgm:t>
    </dgm:pt>
    <dgm:pt modelId="{6EE7CD7F-DA1B-4902-BE7F-4A02FF05BD0B}">
      <dgm:prSet custT="1"/>
      <dgm:spPr/>
      <dgm:t>
        <a:bodyPr/>
        <a:lstStyle/>
        <a:p>
          <a:pPr algn="r" rtl="1">
            <a:lnSpc>
              <a:spcPct val="200000"/>
            </a:lnSpc>
          </a:pPr>
          <a:r>
            <a:rPr lang="ar-DZ" sz="1100" b="1" i="0" dirty="0" smtClean="0"/>
            <a:t>– </a:t>
          </a:r>
          <a:r>
            <a:rPr lang="ar-DZ" sz="1200" b="1" i="0" dirty="0" smtClean="0"/>
            <a:t>الديوان الوطني للإحصائيات (1)</a:t>
          </a:r>
          <a:endParaRPr lang="ar-DZ" sz="1200" b="1" i="0" dirty="0"/>
        </a:p>
      </dgm:t>
    </dgm:pt>
    <dgm:pt modelId="{8E73E6EB-4EA7-4BFB-BAF8-48B065BEDE97}" type="parTrans" cxnId="{53FB815C-FAFA-476F-BFF9-E0BD0E9E1208}">
      <dgm:prSet/>
      <dgm:spPr/>
      <dgm:t>
        <a:bodyPr/>
        <a:lstStyle/>
        <a:p>
          <a:endParaRPr lang="fr-FR"/>
        </a:p>
      </dgm:t>
    </dgm:pt>
    <dgm:pt modelId="{E24DF397-95E8-4580-827B-460B28475BB5}" type="sibTrans" cxnId="{53FB815C-FAFA-476F-BFF9-E0BD0E9E1208}">
      <dgm:prSet/>
      <dgm:spPr/>
      <dgm:t>
        <a:bodyPr/>
        <a:lstStyle/>
        <a:p>
          <a:endParaRPr lang="fr-FR"/>
        </a:p>
      </dgm:t>
    </dgm:pt>
    <dgm:pt modelId="{42DCBC2B-F0AC-4BC0-B998-9D4D64ABF73C}">
      <dgm:prSet custT="1"/>
      <dgm:spPr/>
      <dgm:t>
        <a:bodyPr/>
        <a:lstStyle/>
        <a:p>
          <a:pPr algn="r" rtl="1">
            <a:lnSpc>
              <a:spcPct val="200000"/>
            </a:lnSpc>
          </a:pPr>
          <a:r>
            <a:rPr lang="ar-DZ" sz="1200" b="1" i="0" dirty="0" smtClean="0"/>
            <a:t>– خلية معالجة المعلومات المالية (1)</a:t>
          </a:r>
          <a:endParaRPr lang="ar-DZ" sz="1200" b="1" i="0" dirty="0"/>
        </a:p>
      </dgm:t>
    </dgm:pt>
    <dgm:pt modelId="{23384FE7-7323-484F-B7C2-ADEF48D8B36F}" type="parTrans" cxnId="{EAD32E88-5573-4D4B-9445-EDB06B28AB97}">
      <dgm:prSet/>
      <dgm:spPr/>
      <dgm:t>
        <a:bodyPr/>
        <a:lstStyle/>
        <a:p>
          <a:endParaRPr lang="fr-FR"/>
        </a:p>
      </dgm:t>
    </dgm:pt>
    <dgm:pt modelId="{B6D7DAE5-DA00-4BDE-A39B-AB1D14299AF8}" type="sibTrans" cxnId="{EAD32E88-5573-4D4B-9445-EDB06B28AB97}">
      <dgm:prSet/>
      <dgm:spPr/>
      <dgm:t>
        <a:bodyPr/>
        <a:lstStyle/>
        <a:p>
          <a:endParaRPr lang="fr-FR"/>
        </a:p>
      </dgm:t>
    </dgm:pt>
    <dgm:pt modelId="{3948A517-E5A0-480B-A39E-A4A511C4A159}">
      <dgm:prSet custT="1"/>
      <dgm:spPr/>
      <dgm:t>
        <a:bodyPr/>
        <a:lstStyle/>
        <a:p>
          <a:pPr algn="r" rtl="1">
            <a:lnSpc>
              <a:spcPct val="200000"/>
            </a:lnSpc>
          </a:pPr>
          <a:r>
            <a:rPr lang="ar-DZ" sz="1200" b="1" i="0" dirty="0" smtClean="0"/>
            <a:t>– صندوق ضمان السيارات (1)</a:t>
          </a:r>
          <a:endParaRPr lang="ar-DZ" sz="1200" b="1" i="0" dirty="0"/>
        </a:p>
      </dgm:t>
    </dgm:pt>
    <dgm:pt modelId="{DEF28813-C4D0-45B4-8687-26ED815CF2B9}" type="parTrans" cxnId="{04E3F2A3-131F-499F-BDA3-B2343CD04465}">
      <dgm:prSet/>
      <dgm:spPr/>
      <dgm:t>
        <a:bodyPr/>
        <a:lstStyle/>
        <a:p>
          <a:endParaRPr lang="fr-FR"/>
        </a:p>
      </dgm:t>
    </dgm:pt>
    <dgm:pt modelId="{8B37543F-40EB-4927-BFF9-B7D4D2152428}" type="sibTrans" cxnId="{04E3F2A3-131F-499F-BDA3-B2343CD04465}">
      <dgm:prSet/>
      <dgm:spPr/>
      <dgm:t>
        <a:bodyPr/>
        <a:lstStyle/>
        <a:p>
          <a:endParaRPr lang="fr-FR"/>
        </a:p>
      </dgm:t>
    </dgm:pt>
    <dgm:pt modelId="{396AAFBF-9A6B-42CA-AC0E-D39BC1422F85}">
      <dgm:prSet custT="1"/>
      <dgm:spPr/>
      <dgm:t>
        <a:bodyPr/>
        <a:lstStyle/>
        <a:p>
          <a:pPr algn="r" rtl="1">
            <a:lnSpc>
              <a:spcPct val="200000"/>
            </a:lnSpc>
          </a:pPr>
          <a:r>
            <a:rPr lang="ar-DZ" sz="1200" b="1" i="0" dirty="0" smtClean="0"/>
            <a:t>– مصلحة الكحول (1)</a:t>
          </a:r>
          <a:endParaRPr lang="ar-DZ" sz="1200" b="1" i="0" dirty="0"/>
        </a:p>
      </dgm:t>
    </dgm:pt>
    <dgm:pt modelId="{3E5C673C-4EF0-4B93-A143-93BEA6B808E5}" type="parTrans" cxnId="{1559999A-4944-427A-9D83-E80B4F133FE1}">
      <dgm:prSet/>
      <dgm:spPr/>
      <dgm:t>
        <a:bodyPr/>
        <a:lstStyle/>
        <a:p>
          <a:endParaRPr lang="fr-FR"/>
        </a:p>
      </dgm:t>
    </dgm:pt>
    <dgm:pt modelId="{24746D43-261B-41EC-A34B-74C581F05D5F}" type="sibTrans" cxnId="{1559999A-4944-427A-9D83-E80B4F133FE1}">
      <dgm:prSet/>
      <dgm:spPr/>
      <dgm:t>
        <a:bodyPr/>
        <a:lstStyle/>
        <a:p>
          <a:endParaRPr lang="fr-FR"/>
        </a:p>
      </dgm:t>
    </dgm:pt>
    <dgm:pt modelId="{7C8A2BA2-21D1-418E-9E0D-257A0C581234}">
      <dgm:prSet custT="1"/>
      <dgm:spPr/>
      <dgm:t>
        <a:bodyPr/>
        <a:lstStyle/>
        <a:p>
          <a:pPr algn="r" rtl="1">
            <a:lnSpc>
              <a:spcPct val="200000"/>
            </a:lnSpc>
          </a:pPr>
          <a:r>
            <a:rPr lang="ar-DZ" sz="1200" b="1" i="0" dirty="0" smtClean="0"/>
            <a:t>– مركز الهندسة  والخبرة المالية (1)</a:t>
          </a:r>
          <a:endParaRPr lang="ar-DZ" sz="1200" b="1" i="0" dirty="0"/>
        </a:p>
      </dgm:t>
    </dgm:pt>
    <dgm:pt modelId="{559E5790-DAEE-4439-9677-BA8B863C48DA}" type="parTrans" cxnId="{7A0710C4-C88A-433A-BD66-ACF75D796528}">
      <dgm:prSet/>
      <dgm:spPr/>
      <dgm:t>
        <a:bodyPr/>
        <a:lstStyle/>
        <a:p>
          <a:endParaRPr lang="fr-FR"/>
        </a:p>
      </dgm:t>
    </dgm:pt>
    <dgm:pt modelId="{0DA85365-6B89-4753-852D-612DACD6F2FB}" type="sibTrans" cxnId="{7A0710C4-C88A-433A-BD66-ACF75D796528}">
      <dgm:prSet/>
      <dgm:spPr/>
      <dgm:t>
        <a:bodyPr/>
        <a:lstStyle/>
        <a:p>
          <a:endParaRPr lang="fr-FR"/>
        </a:p>
      </dgm:t>
    </dgm:pt>
    <dgm:pt modelId="{8E014242-D693-4A94-BD87-82AF543D6FDD}">
      <dgm:prSet custT="1"/>
      <dgm:spPr/>
      <dgm:t>
        <a:bodyPr/>
        <a:lstStyle/>
        <a:p>
          <a:pPr algn="r" rtl="1">
            <a:lnSpc>
              <a:spcPct val="200000"/>
            </a:lnSpc>
          </a:pPr>
          <a:r>
            <a:rPr lang="ar-DZ" sz="1200" b="1" i="0" dirty="0" smtClean="0"/>
            <a:t>– الصندوق الوطني للاستثمار</a:t>
          </a:r>
          <a:r>
            <a:rPr lang="ar-DZ" sz="1050" b="1" i="0" dirty="0" smtClean="0"/>
            <a:t> (1)</a:t>
          </a:r>
          <a:endParaRPr lang="ar-DZ" sz="1050" b="1" i="0" dirty="0"/>
        </a:p>
      </dgm:t>
    </dgm:pt>
    <dgm:pt modelId="{0ED2E45C-2863-446B-9EB8-A0BE4C2140DB}" type="parTrans" cxnId="{841B780A-09F5-4D6D-8A56-17341AEEBC85}">
      <dgm:prSet/>
      <dgm:spPr/>
      <dgm:t>
        <a:bodyPr/>
        <a:lstStyle/>
        <a:p>
          <a:endParaRPr lang="fr-FR"/>
        </a:p>
      </dgm:t>
    </dgm:pt>
    <dgm:pt modelId="{FE736DAD-E362-48A1-8C6D-22E59D58821B}" type="sibTrans" cxnId="{841B780A-09F5-4D6D-8A56-17341AEEBC85}">
      <dgm:prSet/>
      <dgm:spPr/>
      <dgm:t>
        <a:bodyPr/>
        <a:lstStyle/>
        <a:p>
          <a:endParaRPr lang="fr-FR"/>
        </a:p>
      </dgm:t>
    </dgm:pt>
    <dgm:pt modelId="{8F8DEC20-37E0-48DD-B796-4DA8AEA11EEA}" type="pres">
      <dgm:prSet presAssocID="{15177B05-3737-4917-B784-A88B7BAC09BE}" presName="linearFlow" presStyleCnt="0">
        <dgm:presLayoutVars>
          <dgm:dir/>
          <dgm:animLvl val="lvl"/>
          <dgm:resizeHandles/>
        </dgm:presLayoutVars>
      </dgm:prSet>
      <dgm:spPr/>
      <dgm:t>
        <a:bodyPr/>
        <a:lstStyle/>
        <a:p>
          <a:endParaRPr lang="fr-FR"/>
        </a:p>
      </dgm:t>
    </dgm:pt>
    <dgm:pt modelId="{B7D38A25-8A29-45D5-8E4C-4389624AA510}" type="pres">
      <dgm:prSet presAssocID="{7A57DDE9-DFA2-4B70-AA67-340B67CAB086}" presName="compositeNode" presStyleCnt="0">
        <dgm:presLayoutVars>
          <dgm:bulletEnabled val="1"/>
        </dgm:presLayoutVars>
      </dgm:prSet>
      <dgm:spPr/>
    </dgm:pt>
    <dgm:pt modelId="{7A159364-4A1C-47FC-A1CB-C91CA6380EF9}" type="pres">
      <dgm:prSet presAssocID="{7A57DDE9-DFA2-4B70-AA67-340B67CAB086}" presName="image" presStyleLbl="fgImgPlace1" presStyleIdx="0"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0188B5EA-1B53-4FA0-ABFA-EEC02F7D6772}" type="pres">
      <dgm:prSet presAssocID="{7A57DDE9-DFA2-4B70-AA67-340B67CAB086}" presName="childNode" presStyleLbl="node1" presStyleIdx="0" presStyleCnt="6">
        <dgm:presLayoutVars>
          <dgm:bulletEnabled val="1"/>
        </dgm:presLayoutVars>
      </dgm:prSet>
      <dgm:spPr/>
      <dgm:t>
        <a:bodyPr/>
        <a:lstStyle/>
        <a:p>
          <a:endParaRPr lang="fr-FR"/>
        </a:p>
      </dgm:t>
    </dgm:pt>
    <dgm:pt modelId="{0EEA6913-1705-4569-9B9E-DB1E1315EE87}" type="pres">
      <dgm:prSet presAssocID="{7A57DDE9-DFA2-4B70-AA67-340B67CAB086}" presName="parentNode" presStyleLbl="revTx" presStyleIdx="0" presStyleCnt="6">
        <dgm:presLayoutVars>
          <dgm:chMax val="0"/>
          <dgm:bulletEnabled val="1"/>
        </dgm:presLayoutVars>
      </dgm:prSet>
      <dgm:spPr/>
      <dgm:t>
        <a:bodyPr/>
        <a:lstStyle/>
        <a:p>
          <a:endParaRPr lang="fr-FR"/>
        </a:p>
      </dgm:t>
    </dgm:pt>
    <dgm:pt modelId="{2E3599D5-CF8E-4F1D-A04B-D2C67B61BEA5}" type="pres">
      <dgm:prSet presAssocID="{430ACE9B-072F-4EB0-B9C1-D08DF1FC9D26}" presName="sibTrans" presStyleCnt="0"/>
      <dgm:spPr/>
    </dgm:pt>
    <dgm:pt modelId="{A651215F-0340-4C3D-88F8-7BF66A22E76E}" type="pres">
      <dgm:prSet presAssocID="{2B5F6C14-2699-4734-8FC0-405C72F7E094}" presName="compositeNode" presStyleCnt="0">
        <dgm:presLayoutVars>
          <dgm:bulletEnabled val="1"/>
        </dgm:presLayoutVars>
      </dgm:prSet>
      <dgm:spPr/>
    </dgm:pt>
    <dgm:pt modelId="{884B245A-95DB-4247-AFEA-5F23332518B9}" type="pres">
      <dgm:prSet presAssocID="{2B5F6C14-2699-4734-8FC0-405C72F7E094}" presName="image" presStyleLbl="fgImgPlace1" presStyleIdx="1"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DC0D4948-63FE-4276-AC78-94E6E399B4CF}" type="pres">
      <dgm:prSet presAssocID="{2B5F6C14-2699-4734-8FC0-405C72F7E094}" presName="childNode" presStyleLbl="node1" presStyleIdx="1" presStyleCnt="6">
        <dgm:presLayoutVars>
          <dgm:bulletEnabled val="1"/>
        </dgm:presLayoutVars>
      </dgm:prSet>
      <dgm:spPr/>
      <dgm:t>
        <a:bodyPr/>
        <a:lstStyle/>
        <a:p>
          <a:endParaRPr lang="fr-FR"/>
        </a:p>
      </dgm:t>
    </dgm:pt>
    <dgm:pt modelId="{2870F53B-BD29-4C3D-8FA4-D08438911C36}" type="pres">
      <dgm:prSet presAssocID="{2B5F6C14-2699-4734-8FC0-405C72F7E094}" presName="parentNode" presStyleLbl="revTx" presStyleIdx="1" presStyleCnt="6">
        <dgm:presLayoutVars>
          <dgm:chMax val="0"/>
          <dgm:bulletEnabled val="1"/>
        </dgm:presLayoutVars>
      </dgm:prSet>
      <dgm:spPr/>
      <dgm:t>
        <a:bodyPr/>
        <a:lstStyle/>
        <a:p>
          <a:endParaRPr lang="fr-FR"/>
        </a:p>
      </dgm:t>
    </dgm:pt>
    <dgm:pt modelId="{F62A4AB0-234D-4503-ABDE-69F2FCC7F315}" type="pres">
      <dgm:prSet presAssocID="{30CC96FE-EC04-4DEC-84E6-F7071F991B7E}" presName="sibTrans" presStyleCnt="0"/>
      <dgm:spPr/>
    </dgm:pt>
    <dgm:pt modelId="{58E2643E-3266-4FA7-BCA7-9C7BAB4E8A00}" type="pres">
      <dgm:prSet presAssocID="{6743281E-3BD9-4E40-B101-842607ABCF32}" presName="compositeNode" presStyleCnt="0">
        <dgm:presLayoutVars>
          <dgm:bulletEnabled val="1"/>
        </dgm:presLayoutVars>
      </dgm:prSet>
      <dgm:spPr/>
    </dgm:pt>
    <dgm:pt modelId="{C3DCDCC6-28F1-4F5B-AAB2-E20C44439581}" type="pres">
      <dgm:prSet presAssocID="{6743281E-3BD9-4E40-B101-842607ABCF32}" presName="image" presStyleLbl="fgImgPlace1" presStyleIdx="2"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2220811A-2076-41BA-8362-9B6EE0CBC554}" type="pres">
      <dgm:prSet presAssocID="{6743281E-3BD9-4E40-B101-842607ABCF32}" presName="childNode" presStyleLbl="node1" presStyleIdx="2" presStyleCnt="6">
        <dgm:presLayoutVars>
          <dgm:bulletEnabled val="1"/>
        </dgm:presLayoutVars>
      </dgm:prSet>
      <dgm:spPr/>
      <dgm:t>
        <a:bodyPr/>
        <a:lstStyle/>
        <a:p>
          <a:endParaRPr lang="fr-FR"/>
        </a:p>
      </dgm:t>
    </dgm:pt>
    <dgm:pt modelId="{43DF489C-C715-4872-9F26-0C472D7B2B7D}" type="pres">
      <dgm:prSet presAssocID="{6743281E-3BD9-4E40-B101-842607ABCF32}" presName="parentNode" presStyleLbl="revTx" presStyleIdx="2" presStyleCnt="6">
        <dgm:presLayoutVars>
          <dgm:chMax val="0"/>
          <dgm:bulletEnabled val="1"/>
        </dgm:presLayoutVars>
      </dgm:prSet>
      <dgm:spPr/>
      <dgm:t>
        <a:bodyPr/>
        <a:lstStyle/>
        <a:p>
          <a:endParaRPr lang="fr-FR"/>
        </a:p>
      </dgm:t>
    </dgm:pt>
    <dgm:pt modelId="{925DD9BD-5604-4AC5-B39D-12E864381995}" type="pres">
      <dgm:prSet presAssocID="{79536FD4-A195-466A-AC9A-93DE036337AD}" presName="sibTrans" presStyleCnt="0"/>
      <dgm:spPr/>
    </dgm:pt>
    <dgm:pt modelId="{D0C0B05C-28B4-4130-8365-EAF7F4E6C70C}" type="pres">
      <dgm:prSet presAssocID="{D7447ED0-1075-45DD-A375-DE243DD2D5A5}" presName="compositeNode" presStyleCnt="0">
        <dgm:presLayoutVars>
          <dgm:bulletEnabled val="1"/>
        </dgm:presLayoutVars>
      </dgm:prSet>
      <dgm:spPr/>
    </dgm:pt>
    <dgm:pt modelId="{38895603-92E6-4343-9DBB-8FEB6D5C038D}" type="pres">
      <dgm:prSet presAssocID="{D7447ED0-1075-45DD-A375-DE243DD2D5A5}" presName="image" presStyleLbl="fgImgPlace1" presStyleIdx="3"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C1E8C31B-E588-4DD9-9B29-522E7E3842B8}" type="pres">
      <dgm:prSet presAssocID="{D7447ED0-1075-45DD-A375-DE243DD2D5A5}" presName="childNode" presStyleLbl="node1" presStyleIdx="3" presStyleCnt="6">
        <dgm:presLayoutVars>
          <dgm:bulletEnabled val="1"/>
        </dgm:presLayoutVars>
      </dgm:prSet>
      <dgm:spPr/>
      <dgm:t>
        <a:bodyPr/>
        <a:lstStyle/>
        <a:p>
          <a:endParaRPr lang="fr-FR"/>
        </a:p>
      </dgm:t>
    </dgm:pt>
    <dgm:pt modelId="{8BC3B9C6-CBDE-4794-8EAA-468052E13F80}" type="pres">
      <dgm:prSet presAssocID="{D7447ED0-1075-45DD-A375-DE243DD2D5A5}" presName="parentNode" presStyleLbl="revTx" presStyleIdx="3" presStyleCnt="6">
        <dgm:presLayoutVars>
          <dgm:chMax val="0"/>
          <dgm:bulletEnabled val="1"/>
        </dgm:presLayoutVars>
      </dgm:prSet>
      <dgm:spPr/>
      <dgm:t>
        <a:bodyPr/>
        <a:lstStyle/>
        <a:p>
          <a:endParaRPr lang="fr-FR"/>
        </a:p>
      </dgm:t>
    </dgm:pt>
    <dgm:pt modelId="{7EF51C9B-E5EF-47E3-8CDB-3E012EE9C656}" type="pres">
      <dgm:prSet presAssocID="{B833385F-81BD-42C1-B6CE-C8DA7095F27E}" presName="sibTrans" presStyleCnt="0"/>
      <dgm:spPr/>
    </dgm:pt>
    <dgm:pt modelId="{E2038AC8-C89B-4D0C-A5A8-FDF791178D9D}" type="pres">
      <dgm:prSet presAssocID="{76945BCD-20D1-4A5D-A1E2-80FF98EA0837}" presName="compositeNode" presStyleCnt="0">
        <dgm:presLayoutVars>
          <dgm:bulletEnabled val="1"/>
        </dgm:presLayoutVars>
      </dgm:prSet>
      <dgm:spPr/>
    </dgm:pt>
    <dgm:pt modelId="{B6DB8269-F1AD-4229-9DCB-820A6C7A25D7}" type="pres">
      <dgm:prSet presAssocID="{76945BCD-20D1-4A5D-A1E2-80FF98EA0837}" presName="image" presStyleLbl="fgImgPlace1" presStyleIdx="4"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A9BA78B0-7702-4BB2-A528-0615A45DBFCE}" type="pres">
      <dgm:prSet presAssocID="{76945BCD-20D1-4A5D-A1E2-80FF98EA0837}" presName="childNode" presStyleLbl="node1" presStyleIdx="4" presStyleCnt="6">
        <dgm:presLayoutVars>
          <dgm:bulletEnabled val="1"/>
        </dgm:presLayoutVars>
      </dgm:prSet>
      <dgm:spPr/>
      <dgm:t>
        <a:bodyPr/>
        <a:lstStyle/>
        <a:p>
          <a:endParaRPr lang="fr-FR"/>
        </a:p>
      </dgm:t>
    </dgm:pt>
    <dgm:pt modelId="{717D34DF-0414-48B4-8CAE-8D91B44EF560}" type="pres">
      <dgm:prSet presAssocID="{76945BCD-20D1-4A5D-A1E2-80FF98EA0837}" presName="parentNode" presStyleLbl="revTx" presStyleIdx="4" presStyleCnt="6">
        <dgm:presLayoutVars>
          <dgm:chMax val="0"/>
          <dgm:bulletEnabled val="1"/>
        </dgm:presLayoutVars>
      </dgm:prSet>
      <dgm:spPr/>
      <dgm:t>
        <a:bodyPr/>
        <a:lstStyle/>
        <a:p>
          <a:endParaRPr lang="fr-FR"/>
        </a:p>
      </dgm:t>
    </dgm:pt>
    <dgm:pt modelId="{0B797947-3F37-4EC3-A8D7-A3AEC76D4977}" type="pres">
      <dgm:prSet presAssocID="{A90A98A5-BF5B-470B-8BCD-70D5AF8321F2}" presName="sibTrans" presStyleCnt="0"/>
      <dgm:spPr/>
    </dgm:pt>
    <dgm:pt modelId="{24408CA9-7EC0-4406-A2C9-9060080E1725}" type="pres">
      <dgm:prSet presAssocID="{CB63755F-F9F3-451F-8913-7CD502FB9DCF}" presName="compositeNode" presStyleCnt="0">
        <dgm:presLayoutVars>
          <dgm:bulletEnabled val="1"/>
        </dgm:presLayoutVars>
      </dgm:prSet>
      <dgm:spPr/>
    </dgm:pt>
    <dgm:pt modelId="{5E4C82A7-7B2A-424D-958A-698AFDFF6D58}" type="pres">
      <dgm:prSet presAssocID="{CB63755F-F9F3-451F-8913-7CD502FB9DCF}" presName="image" presStyleLbl="fgImgPlace1" presStyleIdx="5"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fr-FR"/>
        </a:p>
      </dgm:t>
    </dgm:pt>
    <dgm:pt modelId="{2CD078C4-F5E6-40D2-9670-5A89DA3888CF}" type="pres">
      <dgm:prSet presAssocID="{CB63755F-F9F3-451F-8913-7CD502FB9DCF}" presName="childNode" presStyleLbl="node1" presStyleIdx="5" presStyleCnt="6">
        <dgm:presLayoutVars>
          <dgm:bulletEnabled val="1"/>
        </dgm:presLayoutVars>
      </dgm:prSet>
      <dgm:spPr/>
      <dgm:t>
        <a:bodyPr/>
        <a:lstStyle/>
        <a:p>
          <a:endParaRPr lang="fr-FR"/>
        </a:p>
      </dgm:t>
    </dgm:pt>
    <dgm:pt modelId="{34B13D97-2867-4A7D-A25B-2D9A10585A15}" type="pres">
      <dgm:prSet presAssocID="{CB63755F-F9F3-451F-8913-7CD502FB9DCF}" presName="parentNode" presStyleLbl="revTx" presStyleIdx="5" presStyleCnt="6">
        <dgm:presLayoutVars>
          <dgm:chMax val="0"/>
          <dgm:bulletEnabled val="1"/>
        </dgm:presLayoutVars>
      </dgm:prSet>
      <dgm:spPr/>
      <dgm:t>
        <a:bodyPr/>
        <a:lstStyle/>
        <a:p>
          <a:endParaRPr lang="fr-FR"/>
        </a:p>
      </dgm:t>
    </dgm:pt>
  </dgm:ptLst>
  <dgm:cxnLst>
    <dgm:cxn modelId="{810F2E56-F7FB-438B-8F23-2366D5E35824}" type="presOf" srcId="{077E7AE0-CF05-476E-9532-271299506C87}" destId="{A9BA78B0-7702-4BB2-A528-0615A45DBFCE}" srcOrd="0" destOrd="4" presId="urn:microsoft.com/office/officeart/2005/8/layout/hList2"/>
    <dgm:cxn modelId="{02117063-0C72-4152-A839-93A9B2EE8D7B}" type="presOf" srcId="{F501C149-0BD3-4EF3-B854-5C2F5CBE1ED2}" destId="{DC0D4948-63FE-4276-AC78-94E6E399B4CF}" srcOrd="0" destOrd="7" presId="urn:microsoft.com/office/officeart/2005/8/layout/hList2"/>
    <dgm:cxn modelId="{2AF33859-E04B-4761-A1AD-CD6848BD9D98}" type="presOf" srcId="{A837F288-1651-401F-9A7B-C8BBCE7930AE}" destId="{C1E8C31B-E588-4DD9-9B29-522E7E3842B8}" srcOrd="0" destOrd="0" presId="urn:microsoft.com/office/officeart/2005/8/layout/hList2"/>
    <dgm:cxn modelId="{FFBEC22A-F619-4C14-B464-D91DED141E6C}" srcId="{7A57DDE9-DFA2-4B70-AA67-340B67CAB086}" destId="{E05E2FB2-50D3-4CCC-9B8B-C25363891FAC}" srcOrd="2" destOrd="0" parTransId="{E2FF1F4D-4F75-48F0-8EA8-32D2424712EF}" sibTransId="{63EFDF85-4BFB-42B6-8B18-3E136923C793}"/>
    <dgm:cxn modelId="{2105FEF0-A7EB-4477-B675-D3770231CFD2}" type="presOf" srcId="{41C15138-29BF-4188-B872-3EFF8F0E588B}" destId="{A9BA78B0-7702-4BB2-A528-0615A45DBFCE}" srcOrd="0" destOrd="2" presId="urn:microsoft.com/office/officeart/2005/8/layout/hList2"/>
    <dgm:cxn modelId="{841B780A-09F5-4D6D-8A56-17341AEEBC85}" srcId="{CB63755F-F9F3-451F-8913-7CD502FB9DCF}" destId="{8E014242-D693-4A94-BD87-82AF543D6FDD}" srcOrd="5" destOrd="0" parTransId="{0ED2E45C-2863-446B-9EB8-A0BE4C2140DB}" sibTransId="{FE736DAD-E362-48A1-8C6D-22E59D58821B}"/>
    <dgm:cxn modelId="{EAD32E88-5573-4D4B-9445-EDB06B28AB97}" srcId="{CB63755F-F9F3-451F-8913-7CD502FB9DCF}" destId="{42DCBC2B-F0AC-4BC0-B998-9D4D64ABF73C}" srcOrd="1" destOrd="0" parTransId="{23384FE7-7323-484F-B7C2-ADEF48D8B36F}" sibTransId="{B6D7DAE5-DA00-4BDE-A39B-AB1D14299AF8}"/>
    <dgm:cxn modelId="{F236C740-2441-48A8-A245-1BEF12DB0389}" srcId="{76945BCD-20D1-4A5D-A1E2-80FF98EA0837}" destId="{41C15138-29BF-4188-B872-3EFF8F0E588B}" srcOrd="2" destOrd="0" parTransId="{C8794424-BC2C-4982-8377-B8F234573996}" sibTransId="{69134C19-5701-4CD8-A10E-A7328A8D224D}"/>
    <dgm:cxn modelId="{B13E2F9C-6C1D-4C93-B97E-2D4FE92DD8C6}" type="presOf" srcId="{34EBB21C-1E8F-4ADC-BFD1-9E0611817804}" destId="{0188B5EA-1B53-4FA0-ABFA-EEC02F7D6772}" srcOrd="0" destOrd="3" presId="urn:microsoft.com/office/officeart/2005/8/layout/hList2"/>
    <dgm:cxn modelId="{FAF2F8CC-0615-4E14-8E50-72FA9EF77CC6}" srcId="{76945BCD-20D1-4A5D-A1E2-80FF98EA0837}" destId="{C0537818-C23E-404A-9FEC-2501E009E2BA}" srcOrd="3" destOrd="0" parTransId="{160BCA41-5499-4381-9339-601CE9439FF3}" sibTransId="{98574CD6-9482-42E3-9FAF-7B0E2F204BE8}"/>
    <dgm:cxn modelId="{1B2DC631-056C-4852-90BF-D065A3DDE079}" srcId="{7A57DDE9-DFA2-4B70-AA67-340B67CAB086}" destId="{34EBB21C-1E8F-4ADC-BFD1-9E0611817804}" srcOrd="3" destOrd="0" parTransId="{7AC3580F-25E0-4043-AE47-8EDFD86E24DD}" sibTransId="{7F32AC6A-BBF8-47A7-81E4-50ADBA9F28AA}"/>
    <dgm:cxn modelId="{95E5A8DD-3D1E-4E01-88B8-F892277BC92D}" srcId="{2B5F6C14-2699-4734-8FC0-405C72F7E094}" destId="{A8DAB68E-A3A0-4631-9D50-408F62D353BF}" srcOrd="0" destOrd="0" parTransId="{DE818378-1408-4C8D-9716-ADC65A17D0A4}" sibTransId="{78104BC0-06B5-4D54-93FE-A365EB9FF231}"/>
    <dgm:cxn modelId="{48BF2539-E4B3-451C-B11D-557CC9E5373D}" srcId="{6743281E-3BD9-4E40-B101-842607ABCF32}" destId="{43469AD8-B8DE-4CA0-894C-A3E84E344E99}" srcOrd="13" destOrd="0" parTransId="{3AF2676B-7B77-4485-AE42-EF6AEC42FA3B}" sibTransId="{F548D61E-4262-4BDE-A325-CB7CBA9911EB}"/>
    <dgm:cxn modelId="{5DE7E505-3990-457C-810D-9BE5A8A272A9}" type="presOf" srcId="{679E73BC-AAD9-42AF-B67F-8BE720C1DA22}" destId="{DC0D4948-63FE-4276-AC78-94E6E399B4CF}" srcOrd="0" destOrd="6" presId="urn:microsoft.com/office/officeart/2005/8/layout/hList2"/>
    <dgm:cxn modelId="{0AC4FAD3-AD24-4029-A685-15B57DE2A8C5}" srcId="{7A57DDE9-DFA2-4B70-AA67-340B67CAB086}" destId="{8AACB043-F97B-4CF7-8954-54B195A992F1}" srcOrd="7" destOrd="0" parTransId="{DEC24AF4-8204-435D-93CD-E03C0724347E}" sibTransId="{FFD9BD0C-5E74-4CA8-A8A9-875625FF2EAD}"/>
    <dgm:cxn modelId="{137942B4-7448-47A3-BCEA-CC324C921296}" type="presOf" srcId="{7C8A2BA2-21D1-418E-9E0D-257A0C581234}" destId="{2CD078C4-F5E6-40D2-9670-5A89DA3888CF}" srcOrd="0" destOrd="4" presId="urn:microsoft.com/office/officeart/2005/8/layout/hList2"/>
    <dgm:cxn modelId="{3830D194-84C3-4DCC-933F-14CB3F7CD60E}" srcId="{15177B05-3737-4917-B784-A88B7BAC09BE}" destId="{D7447ED0-1075-45DD-A375-DE243DD2D5A5}" srcOrd="3" destOrd="0" parTransId="{A6106963-24BC-4734-B8DA-D712E046EA08}" sibTransId="{B833385F-81BD-42C1-B6CE-C8DA7095F27E}"/>
    <dgm:cxn modelId="{D1F0E989-7F45-425F-BE99-98BF2545B104}" srcId="{7A57DDE9-DFA2-4B70-AA67-340B67CAB086}" destId="{54626D8B-FE48-43C6-A4F8-C1C095F0C24C}" srcOrd="9" destOrd="0" parTransId="{3A365F0D-47E9-4AA6-9A65-E790965236B6}" sibTransId="{11D166D6-F5E1-4DF6-9890-1808B47C2CA6}"/>
    <dgm:cxn modelId="{DD7B4971-AC55-4D55-AC60-B94A362A91FC}" type="presOf" srcId="{1129C718-E40D-4C03-ADB1-CADA21FFDDAD}" destId="{2220811A-2076-41BA-8362-9B6EE0CBC554}" srcOrd="0" destOrd="4" presId="urn:microsoft.com/office/officeart/2005/8/layout/hList2"/>
    <dgm:cxn modelId="{B3A3DCDD-AD8D-45DF-A704-231CA85F6044}" srcId="{6743281E-3BD9-4E40-B101-842607ABCF32}" destId="{84338959-27CE-4621-A9C0-4A6FD002E468}" srcOrd="1" destOrd="0" parTransId="{50678635-212E-4DA8-8CE8-6C0AB0E75F2D}" sibTransId="{170B03BA-A38C-4432-A204-B596DE1CD916}"/>
    <dgm:cxn modelId="{EFB92DE7-7652-4368-954F-9BFDBC7BC5E6}" srcId="{6743281E-3BD9-4E40-B101-842607ABCF32}" destId="{FCA44982-128B-465B-B80F-85611AD18926}" srcOrd="11" destOrd="0" parTransId="{344F7D14-57DC-4FD0-A5F2-BFE7863E5877}" sibTransId="{603F1FE4-7016-457E-90E2-021AD553E252}"/>
    <dgm:cxn modelId="{60293BFF-1FBD-43A7-B8CB-37CF545F8C61}" type="presOf" srcId="{54626D8B-FE48-43C6-A4F8-C1C095F0C24C}" destId="{0188B5EA-1B53-4FA0-ABFA-EEC02F7D6772}" srcOrd="0" destOrd="9" presId="urn:microsoft.com/office/officeart/2005/8/layout/hList2"/>
    <dgm:cxn modelId="{47AD6C62-6CBA-4091-A13A-E805D223A99B}" srcId="{7A57DDE9-DFA2-4B70-AA67-340B67CAB086}" destId="{015725E5-A671-40C8-B94C-3AD53380C90F}" srcOrd="0" destOrd="0" parTransId="{6A087BBA-50DF-4D76-921A-E882C8E7D8E5}" sibTransId="{540A4CA3-BDC4-4B75-80BD-DFBA1BCD7478}"/>
    <dgm:cxn modelId="{A62D8F5E-6B95-49ED-AF2B-34192E32B496}" type="presOf" srcId="{93C3367E-F278-403E-B157-788748FAB4C7}" destId="{C1E8C31B-E588-4DD9-9B29-522E7E3842B8}" srcOrd="0" destOrd="3" presId="urn:microsoft.com/office/officeart/2005/8/layout/hList2"/>
    <dgm:cxn modelId="{27A01153-DDF7-4BA6-8FE9-5983D540EED2}" srcId="{6743281E-3BD9-4E40-B101-842607ABCF32}" destId="{4833BC6E-D268-4B32-8A04-9A017E4C11F7}" srcOrd="6" destOrd="0" parTransId="{78BC4CED-2C93-4EA6-B06B-D379F72D67DF}" sibTransId="{D937F0BD-DF86-45A2-967C-88FE7B692183}"/>
    <dgm:cxn modelId="{F84EF932-9820-497A-85B0-23591D252FAD}" type="presOf" srcId="{6F777713-81BC-43BA-ABE6-AF55855AD9E7}" destId="{2220811A-2076-41BA-8362-9B6EE0CBC554}" srcOrd="0" destOrd="5" presId="urn:microsoft.com/office/officeart/2005/8/layout/hList2"/>
    <dgm:cxn modelId="{C7080DB9-DE51-42A7-9510-3127C5BB0E1C}" type="presOf" srcId="{76945BCD-20D1-4A5D-A1E2-80FF98EA0837}" destId="{717D34DF-0414-48B4-8CAE-8D91B44EF560}" srcOrd="0" destOrd="0" presId="urn:microsoft.com/office/officeart/2005/8/layout/hList2"/>
    <dgm:cxn modelId="{24935B1C-A51B-454B-A402-40A088753333}" type="presOf" srcId="{2B5F6C14-2699-4734-8FC0-405C72F7E094}" destId="{2870F53B-BD29-4C3D-8FA4-D08438911C36}" srcOrd="0" destOrd="0" presId="urn:microsoft.com/office/officeart/2005/8/layout/hList2"/>
    <dgm:cxn modelId="{BACD5F65-0399-47CA-8AC7-606A00D68DCD}" type="presOf" srcId="{6EE7CD7F-DA1B-4902-BE7F-4A02FF05BD0B}" destId="{2CD078C4-F5E6-40D2-9670-5A89DA3888CF}" srcOrd="0" destOrd="0" presId="urn:microsoft.com/office/officeart/2005/8/layout/hList2"/>
    <dgm:cxn modelId="{EBC03B74-299F-4357-AD10-7EFBAAE15CBC}" type="presOf" srcId="{7A22586F-ECC9-4826-8301-AF5CB8D0F1FA}" destId="{DC0D4948-63FE-4276-AC78-94E6E399B4CF}" srcOrd="0" destOrd="2" presId="urn:microsoft.com/office/officeart/2005/8/layout/hList2"/>
    <dgm:cxn modelId="{7C5ECF7F-15F4-4A8A-971B-9E5A69A478FF}" srcId="{15177B05-3737-4917-B784-A88B7BAC09BE}" destId="{7A57DDE9-DFA2-4B70-AA67-340B67CAB086}" srcOrd="0" destOrd="0" parTransId="{5E1CDF08-19D4-4D46-B917-463C8785334B}" sibTransId="{430ACE9B-072F-4EB0-B9C1-D08DF1FC9D26}"/>
    <dgm:cxn modelId="{FDBC8D2B-7225-4D1A-B2BC-684CB2B32DA4}" type="presOf" srcId="{A74B10F1-CC4D-43DE-A293-23588B79A129}" destId="{2220811A-2076-41BA-8362-9B6EE0CBC554}" srcOrd="0" destOrd="10" presId="urn:microsoft.com/office/officeart/2005/8/layout/hList2"/>
    <dgm:cxn modelId="{249C8319-67F8-42E8-8013-C19BE046B793}" srcId="{7A57DDE9-DFA2-4B70-AA67-340B67CAB086}" destId="{CA6E6136-0E18-485D-BEB1-E2D6EF97A588}" srcOrd="5" destOrd="0" parTransId="{74AF75AA-0C20-48E5-A58C-51BB30A8278D}" sibTransId="{125D6C9F-B7EF-4F89-8501-DF3514F8F1A1}"/>
    <dgm:cxn modelId="{9031ADF0-7098-4823-ADB7-50B7B2024AA4}" srcId="{7A57DDE9-DFA2-4B70-AA67-340B67CAB086}" destId="{E43B31AA-3E46-40C5-A22F-CC7B404ED9D2}" srcOrd="8" destOrd="0" parTransId="{86B80726-A5E4-4052-940B-E22F2E078FB1}" sibTransId="{D9202340-BF1F-45BB-8BBF-90CB5589E289}"/>
    <dgm:cxn modelId="{67CD1E36-4060-4971-AF7A-21D4464C57A0}" srcId="{7A57DDE9-DFA2-4B70-AA67-340B67CAB086}" destId="{1F565432-2612-4ED2-8AA1-3683E044852D}" srcOrd="10" destOrd="0" parTransId="{B856CE0D-A1C9-4939-BA46-EA3EF36DE290}" sibTransId="{DFD01B1D-6BBA-4C08-A15F-956F185C4D20}"/>
    <dgm:cxn modelId="{CBECF60C-4C20-41EB-AE8B-E0C2E2F26454}" type="presOf" srcId="{791E13F5-1782-4B92-A35E-3B48ADAE8F5A}" destId="{DC0D4948-63FE-4276-AC78-94E6E399B4CF}" srcOrd="0" destOrd="1" presId="urn:microsoft.com/office/officeart/2005/8/layout/hList2"/>
    <dgm:cxn modelId="{C775A0AA-E497-41CE-A309-4B69ABDBF226}" type="presOf" srcId="{5D4FF5D2-11C9-45E9-A4E4-24C8EED03291}" destId="{C1E8C31B-E588-4DD9-9B29-522E7E3842B8}" srcOrd="0" destOrd="2" presId="urn:microsoft.com/office/officeart/2005/8/layout/hList2"/>
    <dgm:cxn modelId="{5556CC8C-9140-4AF4-BB90-DB12DFA2A245}" type="presOf" srcId="{66B72776-460A-4E32-9C6D-C8671E0D6E80}" destId="{2220811A-2076-41BA-8362-9B6EE0CBC554}" srcOrd="0" destOrd="0" presId="urn:microsoft.com/office/officeart/2005/8/layout/hList2"/>
    <dgm:cxn modelId="{3C4A0B95-08AB-484B-8DA8-969F142CE01D}" type="presOf" srcId="{EDC1A8FC-B4DF-4450-9152-B56A8243C401}" destId="{2220811A-2076-41BA-8362-9B6EE0CBC554}" srcOrd="0" destOrd="2" presId="urn:microsoft.com/office/officeart/2005/8/layout/hList2"/>
    <dgm:cxn modelId="{EE2A1C6A-D468-4093-9A8B-666C0ABCFB63}" type="presOf" srcId="{7A57DDE9-DFA2-4B70-AA67-340B67CAB086}" destId="{0EEA6913-1705-4569-9B9E-DB1E1315EE87}" srcOrd="0" destOrd="0" presId="urn:microsoft.com/office/officeart/2005/8/layout/hList2"/>
    <dgm:cxn modelId="{1830D564-EE33-413C-8015-29CFBE4B7F56}" srcId="{2B5F6C14-2699-4734-8FC0-405C72F7E094}" destId="{5CA3F263-5B5C-4AB8-A15C-3B40F247FFAE}" srcOrd="5" destOrd="0" parTransId="{B0B2EF6B-4FFC-4DA7-9AEF-CC03BF2B15F7}" sibTransId="{8DCE33C2-FA2D-4230-AC02-863800FBDF29}"/>
    <dgm:cxn modelId="{7659D095-95C5-4E73-BF35-73EEEF7C94BB}" type="presOf" srcId="{15177B05-3737-4917-B784-A88B7BAC09BE}" destId="{8F8DEC20-37E0-48DD-B796-4DA8AEA11EEA}" srcOrd="0" destOrd="0" presId="urn:microsoft.com/office/officeart/2005/8/layout/hList2"/>
    <dgm:cxn modelId="{C0AD0921-A119-4780-AC0E-E2584C7872F4}" srcId="{76945BCD-20D1-4A5D-A1E2-80FF98EA0837}" destId="{8E85A24C-20A4-46AA-BCA5-AA124BE8C7EB}" srcOrd="1" destOrd="0" parTransId="{71F03100-DBDA-47C4-8FAE-1E86BFED8927}" sibTransId="{AF6BE986-B76B-45AF-AC67-114330965A00}"/>
    <dgm:cxn modelId="{A22B75A4-BC1F-4FC3-B2D8-3BCB10B90846}" srcId="{2B5F6C14-2699-4734-8FC0-405C72F7E094}" destId="{F501C149-0BD3-4EF3-B854-5C2F5CBE1ED2}" srcOrd="7" destOrd="0" parTransId="{3D16FA18-4BC8-41CD-B912-47EDB47C78C6}" sibTransId="{8422F852-C49C-4195-B14C-C1B421E48802}"/>
    <dgm:cxn modelId="{77F32EB6-E219-4743-ACD8-2BE1E10E9A70}" srcId="{6743281E-3BD9-4E40-B101-842607ABCF32}" destId="{DC6201D7-9488-47D9-BE71-734C70E38361}" srcOrd="3" destOrd="0" parTransId="{E4A72EC6-C7FF-42BC-855F-39549BA96611}" sibTransId="{3E2F273A-ED61-4DD7-A188-4F851FCF3915}"/>
    <dgm:cxn modelId="{B2908F5D-2521-46AA-B83C-1A7EDD0429B5}" srcId="{6743281E-3BD9-4E40-B101-842607ABCF32}" destId="{EDC1A8FC-B4DF-4450-9152-B56A8243C401}" srcOrd="2" destOrd="0" parTransId="{DC6E0A70-24FE-4587-8CD2-C168D313D470}" sibTransId="{D1BC8E0E-0A02-4C5A-998F-CE833E604AD0}"/>
    <dgm:cxn modelId="{D019490B-5499-4DF1-9050-17410B7EB915}" srcId="{15177B05-3737-4917-B784-A88B7BAC09BE}" destId="{76945BCD-20D1-4A5D-A1E2-80FF98EA0837}" srcOrd="4" destOrd="0" parTransId="{9EA3305A-CF14-4B03-B02D-0D5F1EE8A4F6}" sibTransId="{A90A98A5-BF5B-470B-8BCD-70D5AF8321F2}"/>
    <dgm:cxn modelId="{F396AB27-C471-4314-BE9E-03EBBA982C4A}" type="presOf" srcId="{6743281E-3BD9-4E40-B101-842607ABCF32}" destId="{43DF489C-C715-4872-9F26-0C472D7B2B7D}" srcOrd="0" destOrd="0" presId="urn:microsoft.com/office/officeart/2005/8/layout/hList2"/>
    <dgm:cxn modelId="{C2A76535-AAD3-4040-B78B-0C9A27225DE5}" type="presOf" srcId="{5CA3F263-5B5C-4AB8-A15C-3B40F247FFAE}" destId="{DC0D4948-63FE-4276-AC78-94E6E399B4CF}" srcOrd="0" destOrd="5" presId="urn:microsoft.com/office/officeart/2005/8/layout/hList2"/>
    <dgm:cxn modelId="{E6021BE7-AE1B-4159-BD55-FBA2CF2BD4DD}" srcId="{76945BCD-20D1-4A5D-A1E2-80FF98EA0837}" destId="{077E7AE0-CF05-476E-9532-271299506C87}" srcOrd="4" destOrd="0" parTransId="{C4D90FE1-AA73-4335-BA6C-791927404D1C}" sibTransId="{73A3C561-97DE-4E1F-8619-7442C2B42C1E}"/>
    <dgm:cxn modelId="{78C2F0F3-6112-4AA1-85A4-EB76770EEE75}" type="presOf" srcId="{B323E438-9145-4E65-ACB7-B3755A3AA018}" destId="{DC0D4948-63FE-4276-AC78-94E6E399B4CF}" srcOrd="0" destOrd="3" presId="urn:microsoft.com/office/officeart/2005/8/layout/hList2"/>
    <dgm:cxn modelId="{7D7A84B4-6BF5-4DD1-9F1A-32C1F93E5AFB}" srcId="{15177B05-3737-4917-B784-A88B7BAC09BE}" destId="{6743281E-3BD9-4E40-B101-842607ABCF32}" srcOrd="2" destOrd="0" parTransId="{E6625835-24A2-4D49-ADE0-BECD772482F4}" sibTransId="{79536FD4-A195-466A-AC9A-93DE036337AD}"/>
    <dgm:cxn modelId="{04E3F2A3-131F-499F-BDA3-B2343CD04465}" srcId="{CB63755F-F9F3-451F-8913-7CD502FB9DCF}" destId="{3948A517-E5A0-480B-A39E-A4A511C4A159}" srcOrd="2" destOrd="0" parTransId="{DEF28813-C4D0-45B4-8687-26ED815CF2B9}" sibTransId="{8B37543F-40EB-4927-BFF9-B7D4D2152428}"/>
    <dgm:cxn modelId="{18AE33B2-AAFA-4255-8143-46515969EC2B}" type="presOf" srcId="{E43B31AA-3E46-40C5-A22F-CC7B404ED9D2}" destId="{0188B5EA-1B53-4FA0-ABFA-EEC02F7D6772}" srcOrd="0" destOrd="8" presId="urn:microsoft.com/office/officeart/2005/8/layout/hList2"/>
    <dgm:cxn modelId="{CB9DE608-B817-4491-85F0-AEC51A661180}" type="presOf" srcId="{84338959-27CE-4621-A9C0-4A6FD002E468}" destId="{2220811A-2076-41BA-8362-9B6EE0CBC554}" srcOrd="0" destOrd="1" presId="urn:microsoft.com/office/officeart/2005/8/layout/hList2"/>
    <dgm:cxn modelId="{DFA09B11-6C4E-41B3-A26F-14676DC7FE0E}" srcId="{15177B05-3737-4917-B784-A88B7BAC09BE}" destId="{CB63755F-F9F3-451F-8913-7CD502FB9DCF}" srcOrd="5" destOrd="0" parTransId="{E06C6006-4740-4D12-B918-D95BAD805075}" sibTransId="{23B759F0-E4D1-4628-9E90-DDB7367152EF}"/>
    <dgm:cxn modelId="{1262C0BB-8822-4F80-8954-F3F9613C2A5B}" type="presOf" srcId="{EFB70854-93D3-47C6-9459-FFA82085CEE9}" destId="{0188B5EA-1B53-4FA0-ABFA-EEC02F7D6772}" srcOrd="0" destOrd="1" presId="urn:microsoft.com/office/officeart/2005/8/layout/hList2"/>
    <dgm:cxn modelId="{A45B48F9-328B-4390-85D7-E482EA219531}" type="presOf" srcId="{A8DAB68E-A3A0-4631-9D50-408F62D353BF}" destId="{DC0D4948-63FE-4276-AC78-94E6E399B4CF}" srcOrd="0" destOrd="0" presId="urn:microsoft.com/office/officeart/2005/8/layout/hList2"/>
    <dgm:cxn modelId="{BA9779FE-24D8-4844-95A7-FB0683DD8B84}" srcId="{6743281E-3BD9-4E40-B101-842607ABCF32}" destId="{4C888C9D-A1F4-48DA-A746-5E27610519CC}" srcOrd="8" destOrd="0" parTransId="{BFCC5073-B153-4ED6-B7A5-72CFC0749DE9}" sibTransId="{E7EADE2F-3B48-48BA-A1A3-C416904ADE65}"/>
    <dgm:cxn modelId="{4227395C-77D1-4592-B165-48FB4E3924B9}" srcId="{D7447ED0-1075-45DD-A375-DE243DD2D5A5}" destId="{5D4FF5D2-11C9-45E9-A4E4-24C8EED03291}" srcOrd="2" destOrd="0" parTransId="{CB0E8E1D-6DD7-4BDC-BED6-93FE3E2E29FA}" sibTransId="{10C9452A-1DA6-4093-9C7B-3761F8BE0E49}"/>
    <dgm:cxn modelId="{2AC4558C-6418-4DF5-A9B1-CB975FED8728}" type="presOf" srcId="{6FC568DD-9605-459D-9E4A-3754E4B4EB19}" destId="{2220811A-2076-41BA-8362-9B6EE0CBC554}" srcOrd="0" destOrd="9" presId="urn:microsoft.com/office/officeart/2005/8/layout/hList2"/>
    <dgm:cxn modelId="{76C458B2-39E9-4A27-85D5-40E36FB5EC66}" type="presOf" srcId="{43E685E1-0B6B-4768-AE6E-14CAD3AD6444}" destId="{2220811A-2076-41BA-8362-9B6EE0CBC554}" srcOrd="0" destOrd="7" presId="urn:microsoft.com/office/officeart/2005/8/layout/hList2"/>
    <dgm:cxn modelId="{569E1691-42E3-4316-BA50-3947F1E5BE68}" srcId="{6743281E-3BD9-4E40-B101-842607ABCF32}" destId="{46342AB0-28C1-45B1-9591-EB9E9FAF2E63}" srcOrd="14" destOrd="0" parTransId="{1DE5DBEE-824B-4FF9-BDD7-748B79C31546}" sibTransId="{2910B232-9E0F-4041-A4BA-658DE94535E3}"/>
    <dgm:cxn modelId="{8D27D24F-58CF-43D6-BAF2-2306695A6899}" type="presOf" srcId="{42DCBC2B-F0AC-4BC0-B998-9D4D64ABF73C}" destId="{2CD078C4-F5E6-40D2-9670-5A89DA3888CF}" srcOrd="0" destOrd="1" presId="urn:microsoft.com/office/officeart/2005/8/layout/hList2"/>
    <dgm:cxn modelId="{F82112F5-3F9A-4C3B-A257-7BAB1F0F22F0}" srcId="{76945BCD-20D1-4A5D-A1E2-80FF98EA0837}" destId="{A2CA7967-9C6A-432D-973C-75337E4E5559}" srcOrd="0" destOrd="0" parTransId="{15C8D644-7D0D-4FD6-A6FE-0485AEF54B6C}" sibTransId="{0E92F15E-18FE-4B42-8462-0B2F0DC47E16}"/>
    <dgm:cxn modelId="{1776712B-453B-40A1-BC68-82C4417CCE39}" srcId="{D7447ED0-1075-45DD-A375-DE243DD2D5A5}" destId="{00B6988B-531C-4CBE-A165-5AE2629D1376}" srcOrd="1" destOrd="0" parTransId="{85CFA295-23ED-4A20-9A35-37CB2024C0C7}" sibTransId="{8F2D5413-46DB-4135-B884-9E7E1EE1C602}"/>
    <dgm:cxn modelId="{619E27EA-3133-486A-B8AF-3C1CF50064A5}" type="presOf" srcId="{3948A517-E5A0-480B-A39E-A4A511C4A159}" destId="{2CD078C4-F5E6-40D2-9670-5A89DA3888CF}" srcOrd="0" destOrd="2" presId="urn:microsoft.com/office/officeart/2005/8/layout/hList2"/>
    <dgm:cxn modelId="{E4EAFF31-716B-40B9-AE1E-049A0EEFC509}" type="presOf" srcId="{015725E5-A671-40C8-B94C-3AD53380C90F}" destId="{0188B5EA-1B53-4FA0-ABFA-EEC02F7D6772}" srcOrd="0" destOrd="0" presId="urn:microsoft.com/office/officeart/2005/8/layout/hList2"/>
    <dgm:cxn modelId="{E224A1FB-0C4B-4782-B0EF-9999B9D4383B}" type="presOf" srcId="{C74D76E5-26B1-4ECA-9BD4-3BE84FB773C7}" destId="{0188B5EA-1B53-4FA0-ABFA-EEC02F7D6772}" srcOrd="0" destOrd="4" presId="urn:microsoft.com/office/officeart/2005/8/layout/hList2"/>
    <dgm:cxn modelId="{9016B66E-D46C-4EBA-9874-6DFF51F9BC8D}" type="presOf" srcId="{C0537818-C23E-404A-9FEC-2501E009E2BA}" destId="{A9BA78B0-7702-4BB2-A528-0615A45DBFCE}" srcOrd="0" destOrd="3" presId="urn:microsoft.com/office/officeart/2005/8/layout/hList2"/>
    <dgm:cxn modelId="{7A0710C4-C88A-433A-BD66-ACF75D796528}" srcId="{CB63755F-F9F3-451F-8913-7CD502FB9DCF}" destId="{7C8A2BA2-21D1-418E-9E0D-257A0C581234}" srcOrd="4" destOrd="0" parTransId="{559E5790-DAEE-4439-9677-BA8B863C48DA}" sibTransId="{0DA85365-6B89-4753-852D-612DACD6F2FB}"/>
    <dgm:cxn modelId="{8B809F22-9109-4F9A-A5F1-8754FC71D7B8}" srcId="{6743281E-3BD9-4E40-B101-842607ABCF32}" destId="{6FC568DD-9605-459D-9E4A-3754E4B4EB19}" srcOrd="9" destOrd="0" parTransId="{CB88F560-6935-406C-AECF-C2E479F0968B}" sibTransId="{3D1216A6-8D0C-4354-90E2-1B8948A465C8}"/>
    <dgm:cxn modelId="{CD38AEAC-9B5A-4939-BB5C-2BB37007E68E}" type="presOf" srcId="{8AACB043-F97B-4CF7-8954-54B195A992F1}" destId="{0188B5EA-1B53-4FA0-ABFA-EEC02F7D6772}" srcOrd="0" destOrd="7" presId="urn:microsoft.com/office/officeart/2005/8/layout/hList2"/>
    <dgm:cxn modelId="{C2BBB069-8B19-4E70-847A-54D77926A7CB}" srcId="{6743281E-3BD9-4E40-B101-842607ABCF32}" destId="{6D18C968-5C92-4C86-BD29-E9650F7C7748}" srcOrd="12" destOrd="0" parTransId="{F7C1DC81-D380-43F3-BBF1-B6A44A4A2E6F}" sibTransId="{21D10557-8BC9-40EC-8A22-215AFC076594}"/>
    <dgm:cxn modelId="{C14B7FFD-5552-4F34-97D8-428EBD8A912E}" type="presOf" srcId="{A2CA7967-9C6A-432D-973C-75337E4E5559}" destId="{A9BA78B0-7702-4BB2-A528-0615A45DBFCE}" srcOrd="0" destOrd="0" presId="urn:microsoft.com/office/officeart/2005/8/layout/hList2"/>
    <dgm:cxn modelId="{61DF2D01-51AB-4D89-9E9A-43600425FBFF}" srcId="{2B5F6C14-2699-4734-8FC0-405C72F7E094}" destId="{7A22586F-ECC9-4826-8301-AF5CB8D0F1FA}" srcOrd="2" destOrd="0" parTransId="{95E00748-7908-444E-AFA1-D3DE729D4FF3}" sibTransId="{B0142745-8AA4-4501-B341-02C090284B68}"/>
    <dgm:cxn modelId="{8E50B95A-4BCE-4B92-AB6A-BA231A0B72BD}" srcId="{7A57DDE9-DFA2-4B70-AA67-340B67CAB086}" destId="{C74D76E5-26B1-4ECA-9BD4-3BE84FB773C7}" srcOrd="4" destOrd="0" parTransId="{9986BB35-42C0-4878-B6EF-96A8BA74B2AC}" sibTransId="{F602C4BA-ECE4-4A4B-8644-5D3BEAA7FB22}"/>
    <dgm:cxn modelId="{3F699525-A8B2-4709-B812-DC7443664886}" type="presOf" srcId="{00B6988B-531C-4CBE-A165-5AE2629D1376}" destId="{C1E8C31B-E588-4DD9-9B29-522E7E3842B8}" srcOrd="0" destOrd="1" presId="urn:microsoft.com/office/officeart/2005/8/layout/hList2"/>
    <dgm:cxn modelId="{990D7AB7-0E54-4FCF-90E6-D99E5F9E0673}" srcId="{2B5F6C14-2699-4734-8FC0-405C72F7E094}" destId="{A1075E57-FB55-4068-A3EA-D288126652EB}" srcOrd="4" destOrd="0" parTransId="{CBC3240E-F304-4D1A-A72D-6F21CBFEDE8C}" sibTransId="{DD604B55-2E64-4B1A-A0C4-F4C1ACC1CFF0}"/>
    <dgm:cxn modelId="{E622DAF2-7C3E-466B-8489-0463F5C26FA6}" srcId="{6743281E-3BD9-4E40-B101-842607ABCF32}" destId="{6F777713-81BC-43BA-ABE6-AF55855AD9E7}" srcOrd="5" destOrd="0" parTransId="{9303772F-628E-405B-9DBE-11B7B8CC8BA4}" sibTransId="{0CC76652-2455-4298-B8E1-DCEC7A0CDDAA}"/>
    <dgm:cxn modelId="{1559999A-4944-427A-9D83-E80B4F133FE1}" srcId="{CB63755F-F9F3-451F-8913-7CD502FB9DCF}" destId="{396AAFBF-9A6B-42CA-AC0E-D39BC1422F85}" srcOrd="3" destOrd="0" parTransId="{3E5C673C-4EF0-4B93-A143-93BEA6B808E5}" sibTransId="{24746D43-261B-41EC-A34B-74C581F05D5F}"/>
    <dgm:cxn modelId="{B94A6B66-01DF-46B0-8AD2-B1B8CA29F5CA}" type="presOf" srcId="{1F565432-2612-4ED2-8AA1-3683E044852D}" destId="{0188B5EA-1B53-4FA0-ABFA-EEC02F7D6772}" srcOrd="0" destOrd="10" presId="urn:microsoft.com/office/officeart/2005/8/layout/hList2"/>
    <dgm:cxn modelId="{E0A5D83F-88EE-479D-AC5F-19DF8C677293}" srcId="{D7447ED0-1075-45DD-A375-DE243DD2D5A5}" destId="{A837F288-1651-401F-9A7B-C8BBCE7930AE}" srcOrd="0" destOrd="0" parTransId="{BF69D120-B8C8-49C2-917A-E5A1BADCCAD8}" sibTransId="{BB6B98C8-506A-4DD2-8820-C8BBDED730FA}"/>
    <dgm:cxn modelId="{59D0629C-0E6E-4525-9D7D-60D2E0F9F10B}" type="presOf" srcId="{396AAFBF-9A6B-42CA-AC0E-D39BC1422F85}" destId="{2CD078C4-F5E6-40D2-9670-5A89DA3888CF}" srcOrd="0" destOrd="3" presId="urn:microsoft.com/office/officeart/2005/8/layout/hList2"/>
    <dgm:cxn modelId="{53FB815C-FAFA-476F-BFF9-E0BD0E9E1208}" srcId="{CB63755F-F9F3-451F-8913-7CD502FB9DCF}" destId="{6EE7CD7F-DA1B-4902-BE7F-4A02FF05BD0B}" srcOrd="0" destOrd="0" parTransId="{8E73E6EB-4EA7-4BFB-BAF8-48B065BEDE97}" sibTransId="{E24DF397-95E8-4580-827B-460B28475BB5}"/>
    <dgm:cxn modelId="{541227F0-2071-4BC6-9905-1322C62173AB}" srcId="{6743281E-3BD9-4E40-B101-842607ABCF32}" destId="{66B72776-460A-4E32-9C6D-C8671E0D6E80}" srcOrd="0" destOrd="0" parTransId="{80460B23-4D6F-454F-BCB9-951C9AAAFD0F}" sibTransId="{E6B13738-379A-48F5-9F98-C5E59899A0A2}"/>
    <dgm:cxn modelId="{5EF30C0D-9012-49E5-8B0F-2A0B4A494115}" type="presOf" srcId="{46342AB0-28C1-45B1-9591-EB9E9FAF2E63}" destId="{2220811A-2076-41BA-8362-9B6EE0CBC554}" srcOrd="0" destOrd="14" presId="urn:microsoft.com/office/officeart/2005/8/layout/hList2"/>
    <dgm:cxn modelId="{8A745F9F-A367-4512-9B6F-C3BB3B350D21}" type="presOf" srcId="{8E014242-D693-4A94-BD87-82AF543D6FDD}" destId="{2CD078C4-F5E6-40D2-9670-5A89DA3888CF}" srcOrd="0" destOrd="5" presId="urn:microsoft.com/office/officeart/2005/8/layout/hList2"/>
    <dgm:cxn modelId="{B7BA6830-6E39-4CED-97FA-2CC6EA35B5AA}" type="presOf" srcId="{A1075E57-FB55-4068-A3EA-D288126652EB}" destId="{DC0D4948-63FE-4276-AC78-94E6E399B4CF}" srcOrd="0" destOrd="4" presId="urn:microsoft.com/office/officeart/2005/8/layout/hList2"/>
    <dgm:cxn modelId="{502F6F7E-4012-42D9-A838-B0AD22049D27}" srcId="{2B5F6C14-2699-4734-8FC0-405C72F7E094}" destId="{791E13F5-1782-4B92-A35E-3B48ADAE8F5A}" srcOrd="1" destOrd="0" parTransId="{BE29D3AD-D517-46DC-B6F5-B2609131B5E8}" sibTransId="{3137E064-E553-489D-B9BB-95D78C629109}"/>
    <dgm:cxn modelId="{F72FD777-1734-452F-98C8-17438E66A94F}" type="presOf" srcId="{E05E2FB2-50D3-4CCC-9B8B-C25363891FAC}" destId="{0188B5EA-1B53-4FA0-ABFA-EEC02F7D6772}" srcOrd="0" destOrd="2" presId="urn:microsoft.com/office/officeart/2005/8/layout/hList2"/>
    <dgm:cxn modelId="{EEDBA02C-984D-4F84-8336-EC96ADD2C480}" type="presOf" srcId="{6D18C968-5C92-4C86-BD29-E9650F7C7748}" destId="{2220811A-2076-41BA-8362-9B6EE0CBC554}" srcOrd="0" destOrd="12" presId="urn:microsoft.com/office/officeart/2005/8/layout/hList2"/>
    <dgm:cxn modelId="{2A03C3AA-B360-43EB-8CFD-B8869210F9CB}" type="presOf" srcId="{8E85A24C-20A4-46AA-BCA5-AA124BE8C7EB}" destId="{A9BA78B0-7702-4BB2-A528-0615A45DBFCE}" srcOrd="0" destOrd="1" presId="urn:microsoft.com/office/officeart/2005/8/layout/hList2"/>
    <dgm:cxn modelId="{0AA21F5E-F64C-4663-8BEA-9ADCA904F811}" type="presOf" srcId="{FCA44982-128B-465B-B80F-85611AD18926}" destId="{2220811A-2076-41BA-8362-9B6EE0CBC554}" srcOrd="0" destOrd="11" presId="urn:microsoft.com/office/officeart/2005/8/layout/hList2"/>
    <dgm:cxn modelId="{4715866A-3CAF-4F37-86E6-749A93506C49}" srcId="{D7447ED0-1075-45DD-A375-DE243DD2D5A5}" destId="{93C3367E-F278-403E-B157-788748FAB4C7}" srcOrd="3" destOrd="0" parTransId="{A64701FD-8626-40F8-BD7E-446E089D3D70}" sibTransId="{702A479E-779F-4198-BC0C-2773790CF67B}"/>
    <dgm:cxn modelId="{140112A3-D069-4482-904F-62F310AF2F70}" srcId="{15177B05-3737-4917-B784-A88B7BAC09BE}" destId="{2B5F6C14-2699-4734-8FC0-405C72F7E094}" srcOrd="1" destOrd="0" parTransId="{3C87E10A-3C1E-4B9D-917B-4F5D1A95CAAE}" sibTransId="{30CC96FE-EC04-4DEC-84E6-F7071F991B7E}"/>
    <dgm:cxn modelId="{C3E3FA83-10EF-4B18-8C99-58A076FF86C6}" srcId="{7A57DDE9-DFA2-4B70-AA67-340B67CAB086}" destId="{EFB70854-93D3-47C6-9459-FFA82085CEE9}" srcOrd="1" destOrd="0" parTransId="{37E489B3-677A-4599-83A6-A315F0D8EF40}" sibTransId="{50CDBB45-C28A-4513-8CE9-44650DF13002}"/>
    <dgm:cxn modelId="{7612110E-D8E9-40D1-909C-E77B63E4FAA1}" srcId="{2B5F6C14-2699-4734-8FC0-405C72F7E094}" destId="{441D459F-E737-497E-9DED-38FADC70C792}" srcOrd="8" destOrd="0" parTransId="{8D2D9FAB-00BB-4E47-B32D-0F911FCE2A70}" sibTransId="{BFD5A186-3E6E-444D-89A9-8094A1615269}"/>
    <dgm:cxn modelId="{F3353B66-A13C-457E-B8C0-87566D6BCE40}" type="presOf" srcId="{441D459F-E737-497E-9DED-38FADC70C792}" destId="{DC0D4948-63FE-4276-AC78-94E6E399B4CF}" srcOrd="0" destOrd="8" presId="urn:microsoft.com/office/officeart/2005/8/layout/hList2"/>
    <dgm:cxn modelId="{49453310-A79B-4AB3-9202-3E340D21A5D3}" srcId="{6743281E-3BD9-4E40-B101-842607ABCF32}" destId="{43E685E1-0B6B-4768-AE6E-14CAD3AD6444}" srcOrd="7" destOrd="0" parTransId="{48D90090-F903-437F-B7C6-E12AE293DCA2}" sibTransId="{CCBD686D-F9BD-41A0-85ED-68B68550CD87}"/>
    <dgm:cxn modelId="{67A36ED1-F626-47FD-98B5-853BF80D3DAB}" type="presOf" srcId="{D7447ED0-1075-45DD-A375-DE243DD2D5A5}" destId="{8BC3B9C6-CBDE-4794-8EAA-468052E13F80}" srcOrd="0" destOrd="0" presId="urn:microsoft.com/office/officeart/2005/8/layout/hList2"/>
    <dgm:cxn modelId="{8C628C99-5E91-4D23-93D2-C1C594EA62E8}" srcId="{6743281E-3BD9-4E40-B101-842607ABCF32}" destId="{A74B10F1-CC4D-43DE-A293-23588B79A129}" srcOrd="10" destOrd="0" parTransId="{195F3D49-7CA5-4B73-ADC9-2FC3C4286D20}" sibTransId="{27A31E7B-43D1-4968-81F5-FF28E3FFF4AF}"/>
    <dgm:cxn modelId="{77221FC3-83DD-4202-A291-556AAAC09DB2}" srcId="{6743281E-3BD9-4E40-B101-842607ABCF32}" destId="{1129C718-E40D-4C03-ADB1-CADA21FFDDAD}" srcOrd="4" destOrd="0" parTransId="{2F1FC3D1-15F8-4AFC-8257-EFE7081D4441}" sibTransId="{A7098018-9D52-481E-8EF5-3BC2D486AAD2}"/>
    <dgm:cxn modelId="{E35131A0-1474-44F2-BF00-C5A566F580FE}" type="presOf" srcId="{4C888C9D-A1F4-48DA-A746-5E27610519CC}" destId="{2220811A-2076-41BA-8362-9B6EE0CBC554}" srcOrd="0" destOrd="8" presId="urn:microsoft.com/office/officeart/2005/8/layout/hList2"/>
    <dgm:cxn modelId="{CCBF83AB-BD23-4FBE-8735-F6ABD4D429F7}" type="presOf" srcId="{DC6201D7-9488-47D9-BE71-734C70E38361}" destId="{2220811A-2076-41BA-8362-9B6EE0CBC554}" srcOrd="0" destOrd="3" presId="urn:microsoft.com/office/officeart/2005/8/layout/hList2"/>
    <dgm:cxn modelId="{A382C7E2-B461-4B03-86C9-F0BDE1A5AD2F}" type="presOf" srcId="{43469AD8-B8DE-4CA0-894C-A3E84E344E99}" destId="{2220811A-2076-41BA-8362-9B6EE0CBC554}" srcOrd="0" destOrd="13" presId="urn:microsoft.com/office/officeart/2005/8/layout/hList2"/>
    <dgm:cxn modelId="{53D7E960-DF77-44D3-85DF-DE14ABC5B0FE}" srcId="{2B5F6C14-2699-4734-8FC0-405C72F7E094}" destId="{679E73BC-AAD9-42AF-B67F-8BE720C1DA22}" srcOrd="6" destOrd="0" parTransId="{FC61BF36-ADF8-4B41-9A49-681F249356FD}" sibTransId="{BF0D7D74-FED7-4F20-9868-BC0E7CC99D99}"/>
    <dgm:cxn modelId="{EF6045A7-9FDB-4B98-A786-879810B419C4}" type="presOf" srcId="{4D39C63F-D08E-4B9F-BFBD-413714C44368}" destId="{0188B5EA-1B53-4FA0-ABFA-EEC02F7D6772}" srcOrd="0" destOrd="6" presId="urn:microsoft.com/office/officeart/2005/8/layout/hList2"/>
    <dgm:cxn modelId="{ACAEEB75-5A21-446C-87C8-2BB1868A77A7}" type="presOf" srcId="{CA6E6136-0E18-485D-BEB1-E2D6EF97A588}" destId="{0188B5EA-1B53-4FA0-ABFA-EEC02F7D6772}" srcOrd="0" destOrd="5" presId="urn:microsoft.com/office/officeart/2005/8/layout/hList2"/>
    <dgm:cxn modelId="{0EF80720-1CB4-4C05-9327-9028A7AE7670}" type="presOf" srcId="{CB63755F-F9F3-451F-8913-7CD502FB9DCF}" destId="{34B13D97-2867-4A7D-A25B-2D9A10585A15}" srcOrd="0" destOrd="0" presId="urn:microsoft.com/office/officeart/2005/8/layout/hList2"/>
    <dgm:cxn modelId="{1288E020-D97F-4144-A5C5-D03A38BB377F}" srcId="{2B5F6C14-2699-4734-8FC0-405C72F7E094}" destId="{B323E438-9145-4E65-ACB7-B3755A3AA018}" srcOrd="3" destOrd="0" parTransId="{F63A9414-3D8B-45E1-B7F6-2393A33DA09F}" sibTransId="{3C435195-F3EB-4368-AE4A-981215EE05E0}"/>
    <dgm:cxn modelId="{B1D94143-4271-45F1-B9BB-E1B7F41976C5}" srcId="{7A57DDE9-DFA2-4B70-AA67-340B67CAB086}" destId="{4D39C63F-D08E-4B9F-BFBD-413714C44368}" srcOrd="6" destOrd="0" parTransId="{68810901-7E27-4726-9B17-B515C680580C}" sibTransId="{4177A9BE-982F-49F4-85CC-2232AC56E20C}"/>
    <dgm:cxn modelId="{B974ED0D-3C97-42FE-9CB2-6719D0DCC881}" type="presOf" srcId="{4833BC6E-D268-4B32-8A04-9A017E4C11F7}" destId="{2220811A-2076-41BA-8362-9B6EE0CBC554}" srcOrd="0" destOrd="6" presId="urn:microsoft.com/office/officeart/2005/8/layout/hList2"/>
    <dgm:cxn modelId="{9DFF205F-72A9-482D-90E1-644D25C79355}" type="presParOf" srcId="{8F8DEC20-37E0-48DD-B796-4DA8AEA11EEA}" destId="{B7D38A25-8A29-45D5-8E4C-4389624AA510}" srcOrd="0" destOrd="0" presId="urn:microsoft.com/office/officeart/2005/8/layout/hList2"/>
    <dgm:cxn modelId="{797FDB12-0FF9-44CB-8F1B-1081DAB4104D}" type="presParOf" srcId="{B7D38A25-8A29-45D5-8E4C-4389624AA510}" destId="{7A159364-4A1C-47FC-A1CB-C91CA6380EF9}" srcOrd="0" destOrd="0" presId="urn:microsoft.com/office/officeart/2005/8/layout/hList2"/>
    <dgm:cxn modelId="{199C8498-0212-4283-8DBD-92A3B7114B7B}" type="presParOf" srcId="{B7D38A25-8A29-45D5-8E4C-4389624AA510}" destId="{0188B5EA-1B53-4FA0-ABFA-EEC02F7D6772}" srcOrd="1" destOrd="0" presId="urn:microsoft.com/office/officeart/2005/8/layout/hList2"/>
    <dgm:cxn modelId="{2117D10D-A54F-4A26-93D2-BF89AE54227E}" type="presParOf" srcId="{B7D38A25-8A29-45D5-8E4C-4389624AA510}" destId="{0EEA6913-1705-4569-9B9E-DB1E1315EE87}" srcOrd="2" destOrd="0" presId="urn:microsoft.com/office/officeart/2005/8/layout/hList2"/>
    <dgm:cxn modelId="{238F1E61-F28E-45B0-97DF-72840B402CA0}" type="presParOf" srcId="{8F8DEC20-37E0-48DD-B796-4DA8AEA11EEA}" destId="{2E3599D5-CF8E-4F1D-A04B-D2C67B61BEA5}" srcOrd="1" destOrd="0" presId="urn:microsoft.com/office/officeart/2005/8/layout/hList2"/>
    <dgm:cxn modelId="{6ED1830A-6C31-491D-97FF-3060DFD71E06}" type="presParOf" srcId="{8F8DEC20-37E0-48DD-B796-4DA8AEA11EEA}" destId="{A651215F-0340-4C3D-88F8-7BF66A22E76E}" srcOrd="2" destOrd="0" presId="urn:microsoft.com/office/officeart/2005/8/layout/hList2"/>
    <dgm:cxn modelId="{537C1935-6DB6-4E50-A61E-A8B07F8E5E37}" type="presParOf" srcId="{A651215F-0340-4C3D-88F8-7BF66A22E76E}" destId="{884B245A-95DB-4247-AFEA-5F23332518B9}" srcOrd="0" destOrd="0" presId="urn:microsoft.com/office/officeart/2005/8/layout/hList2"/>
    <dgm:cxn modelId="{007A6EB9-AFF7-4A27-832C-B129A8E446F0}" type="presParOf" srcId="{A651215F-0340-4C3D-88F8-7BF66A22E76E}" destId="{DC0D4948-63FE-4276-AC78-94E6E399B4CF}" srcOrd="1" destOrd="0" presId="urn:microsoft.com/office/officeart/2005/8/layout/hList2"/>
    <dgm:cxn modelId="{F8F99941-24D9-4F59-ADC2-FE0513376C93}" type="presParOf" srcId="{A651215F-0340-4C3D-88F8-7BF66A22E76E}" destId="{2870F53B-BD29-4C3D-8FA4-D08438911C36}" srcOrd="2" destOrd="0" presId="urn:microsoft.com/office/officeart/2005/8/layout/hList2"/>
    <dgm:cxn modelId="{A51C4417-08CD-45F7-8135-EFC47014D8C5}" type="presParOf" srcId="{8F8DEC20-37E0-48DD-B796-4DA8AEA11EEA}" destId="{F62A4AB0-234D-4503-ABDE-69F2FCC7F315}" srcOrd="3" destOrd="0" presId="urn:microsoft.com/office/officeart/2005/8/layout/hList2"/>
    <dgm:cxn modelId="{B26F11C3-59CD-4F38-9024-5C4062E81575}" type="presParOf" srcId="{8F8DEC20-37E0-48DD-B796-4DA8AEA11EEA}" destId="{58E2643E-3266-4FA7-BCA7-9C7BAB4E8A00}" srcOrd="4" destOrd="0" presId="urn:microsoft.com/office/officeart/2005/8/layout/hList2"/>
    <dgm:cxn modelId="{5CC271CC-33C4-4987-A2FB-1FB2E2F2855E}" type="presParOf" srcId="{58E2643E-3266-4FA7-BCA7-9C7BAB4E8A00}" destId="{C3DCDCC6-28F1-4F5B-AAB2-E20C44439581}" srcOrd="0" destOrd="0" presId="urn:microsoft.com/office/officeart/2005/8/layout/hList2"/>
    <dgm:cxn modelId="{F23D9586-A928-4EB4-8F4B-A6F586D88B38}" type="presParOf" srcId="{58E2643E-3266-4FA7-BCA7-9C7BAB4E8A00}" destId="{2220811A-2076-41BA-8362-9B6EE0CBC554}" srcOrd="1" destOrd="0" presId="urn:microsoft.com/office/officeart/2005/8/layout/hList2"/>
    <dgm:cxn modelId="{D43306E9-7268-40B0-9B2B-31804EBCC0A4}" type="presParOf" srcId="{58E2643E-3266-4FA7-BCA7-9C7BAB4E8A00}" destId="{43DF489C-C715-4872-9F26-0C472D7B2B7D}" srcOrd="2" destOrd="0" presId="urn:microsoft.com/office/officeart/2005/8/layout/hList2"/>
    <dgm:cxn modelId="{8A76B27E-824E-4986-AC6F-81E793C06478}" type="presParOf" srcId="{8F8DEC20-37E0-48DD-B796-4DA8AEA11EEA}" destId="{925DD9BD-5604-4AC5-B39D-12E864381995}" srcOrd="5" destOrd="0" presId="urn:microsoft.com/office/officeart/2005/8/layout/hList2"/>
    <dgm:cxn modelId="{CACA54A6-4993-40E6-B1D1-EE76BE9F3D29}" type="presParOf" srcId="{8F8DEC20-37E0-48DD-B796-4DA8AEA11EEA}" destId="{D0C0B05C-28B4-4130-8365-EAF7F4E6C70C}" srcOrd="6" destOrd="0" presId="urn:microsoft.com/office/officeart/2005/8/layout/hList2"/>
    <dgm:cxn modelId="{2A301524-9917-4649-AC66-CBA489D9CDF8}" type="presParOf" srcId="{D0C0B05C-28B4-4130-8365-EAF7F4E6C70C}" destId="{38895603-92E6-4343-9DBB-8FEB6D5C038D}" srcOrd="0" destOrd="0" presId="urn:microsoft.com/office/officeart/2005/8/layout/hList2"/>
    <dgm:cxn modelId="{99F04134-F425-4470-A295-15D1A7A29F3F}" type="presParOf" srcId="{D0C0B05C-28B4-4130-8365-EAF7F4E6C70C}" destId="{C1E8C31B-E588-4DD9-9B29-522E7E3842B8}" srcOrd="1" destOrd="0" presId="urn:microsoft.com/office/officeart/2005/8/layout/hList2"/>
    <dgm:cxn modelId="{B4186292-FF09-4F56-BBD6-99DB86961B62}" type="presParOf" srcId="{D0C0B05C-28B4-4130-8365-EAF7F4E6C70C}" destId="{8BC3B9C6-CBDE-4794-8EAA-468052E13F80}" srcOrd="2" destOrd="0" presId="urn:microsoft.com/office/officeart/2005/8/layout/hList2"/>
    <dgm:cxn modelId="{1C6D2E4E-C507-4690-9C41-E6830FA492D9}" type="presParOf" srcId="{8F8DEC20-37E0-48DD-B796-4DA8AEA11EEA}" destId="{7EF51C9B-E5EF-47E3-8CDB-3E012EE9C656}" srcOrd="7" destOrd="0" presId="urn:microsoft.com/office/officeart/2005/8/layout/hList2"/>
    <dgm:cxn modelId="{A024C238-0344-4A94-BF1A-32A6BFA197C7}" type="presParOf" srcId="{8F8DEC20-37E0-48DD-B796-4DA8AEA11EEA}" destId="{E2038AC8-C89B-4D0C-A5A8-FDF791178D9D}" srcOrd="8" destOrd="0" presId="urn:microsoft.com/office/officeart/2005/8/layout/hList2"/>
    <dgm:cxn modelId="{D1FE9E54-8FD3-4215-B66A-B07C6314E284}" type="presParOf" srcId="{E2038AC8-C89B-4D0C-A5A8-FDF791178D9D}" destId="{B6DB8269-F1AD-4229-9DCB-820A6C7A25D7}" srcOrd="0" destOrd="0" presId="urn:microsoft.com/office/officeart/2005/8/layout/hList2"/>
    <dgm:cxn modelId="{CE763CC6-53C1-4194-A0DF-FDF6B37610BF}" type="presParOf" srcId="{E2038AC8-C89B-4D0C-A5A8-FDF791178D9D}" destId="{A9BA78B0-7702-4BB2-A528-0615A45DBFCE}" srcOrd="1" destOrd="0" presId="urn:microsoft.com/office/officeart/2005/8/layout/hList2"/>
    <dgm:cxn modelId="{B8F1C0DD-ACA6-4634-A44F-C8B4B45D32E8}" type="presParOf" srcId="{E2038AC8-C89B-4D0C-A5A8-FDF791178D9D}" destId="{717D34DF-0414-48B4-8CAE-8D91B44EF560}" srcOrd="2" destOrd="0" presId="urn:microsoft.com/office/officeart/2005/8/layout/hList2"/>
    <dgm:cxn modelId="{13ED46F8-AA05-4909-93B2-E9A366D5D8FF}" type="presParOf" srcId="{8F8DEC20-37E0-48DD-B796-4DA8AEA11EEA}" destId="{0B797947-3F37-4EC3-A8D7-A3AEC76D4977}" srcOrd="9" destOrd="0" presId="urn:microsoft.com/office/officeart/2005/8/layout/hList2"/>
    <dgm:cxn modelId="{6A2A5EA1-A0EA-4F58-ABE9-02F7A2E0BBE2}" type="presParOf" srcId="{8F8DEC20-37E0-48DD-B796-4DA8AEA11EEA}" destId="{24408CA9-7EC0-4406-A2C9-9060080E1725}" srcOrd="10" destOrd="0" presId="urn:microsoft.com/office/officeart/2005/8/layout/hList2"/>
    <dgm:cxn modelId="{33CC0C39-EED0-4C61-B0B1-3AECA14164D3}" type="presParOf" srcId="{24408CA9-7EC0-4406-A2C9-9060080E1725}" destId="{5E4C82A7-7B2A-424D-958A-698AFDFF6D58}" srcOrd="0" destOrd="0" presId="urn:microsoft.com/office/officeart/2005/8/layout/hList2"/>
    <dgm:cxn modelId="{607F9D58-8E42-4F95-A2AF-5E414FCAC06B}" type="presParOf" srcId="{24408CA9-7EC0-4406-A2C9-9060080E1725}" destId="{2CD078C4-F5E6-40D2-9670-5A89DA3888CF}" srcOrd="1" destOrd="0" presId="urn:microsoft.com/office/officeart/2005/8/layout/hList2"/>
    <dgm:cxn modelId="{89070C6F-9A36-4C2D-95DA-D3DE54971B21}" type="presParOf" srcId="{24408CA9-7EC0-4406-A2C9-9060080E1725}" destId="{34B13D97-2867-4A7D-A25B-2D9A10585A15}"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42E9304F-8330-4213-B16D-BEA5F5956E89}">
      <dgm:prSet phldrT="[Texte]" custT="1"/>
      <dgm:spPr/>
      <dgm:t>
        <a:bodyPr/>
        <a:lstStyle/>
        <a:p>
          <a:pPr algn="just" rtl="1"/>
          <a:r>
            <a:rPr lang="ar-DZ" sz="2000" b="1" i="0" dirty="0" smtClean="0">
              <a:latin typeface="AlSharkTitle" panose="020B0800040000020004" pitchFamily="34" charset="-78"/>
              <a:cs typeface="AlSharkTitle" panose="020B0800040000020004" pitchFamily="34" charset="-78"/>
            </a:rPr>
            <a:t>إن تنظيم الغرفة الثانية ناجم عن إعادة تنظيم مجلس المحاسبة وفقا لأحكام المرسوم الرئاسي رقم 95-377 المؤرخ في 20 نوفمبر 1995 الذي يحدد للنظام الداخلي لمجلس المحاسبة</a:t>
          </a:r>
          <a:r>
            <a:rPr lang="ar-DZ" sz="2000" b="0" i="0" dirty="0" smtClean="0">
              <a:latin typeface="AlSharkTitle" panose="020B0800040000020004" pitchFamily="34" charset="-78"/>
              <a:cs typeface="AlSharkTitle" panose="020B0800040000020004" pitchFamily="34" charset="-78"/>
            </a:rPr>
            <a:t>.</a:t>
          </a:r>
          <a:endParaRPr lang="fr-FR" sz="2000" dirty="0">
            <a:latin typeface="AlSharkTitle" panose="020B0800040000020004" pitchFamily="34" charset="-78"/>
            <a:cs typeface="AlSharkTitle" panose="020B0800040000020004" pitchFamily="34" charset="-78"/>
          </a:endParaRPr>
        </a:p>
      </dgm:t>
    </dgm:pt>
    <dgm:pt modelId="{1F457F21-94A3-42BA-990E-223C08BC3C6E}" type="parTrans" cxnId="{8DC0AFAA-ED14-4360-AC59-BF6EF53CA561}">
      <dgm:prSet/>
      <dgm:spPr/>
      <dgm:t>
        <a:bodyPr/>
        <a:lstStyle/>
        <a:p>
          <a:endParaRPr lang="fr-FR"/>
        </a:p>
      </dgm:t>
    </dgm:pt>
    <dgm:pt modelId="{4236C1F6-851C-4018-8658-C32EF8EEC1DA}" type="sibTrans" cxnId="{8DC0AFAA-ED14-4360-AC59-BF6EF53CA561}">
      <dgm:prSet/>
      <dgm:spPr/>
      <dgm:t>
        <a:bodyPr/>
        <a:lstStyle/>
        <a:p>
          <a:endParaRPr lang="fr-FR"/>
        </a:p>
      </dgm:t>
    </dgm:pt>
    <dgm:pt modelId="{7D4F6B1F-2772-4FE1-8851-1E5A81DF3207}">
      <dgm:prSet/>
      <dgm:spPr/>
      <dgm:t>
        <a:bodyPr/>
        <a:lstStyle/>
        <a:p>
          <a:r>
            <a:rPr lang="ar-DZ" b="1" i="0" dirty="0" smtClean="0">
              <a:latin typeface="AlSharkTitle" panose="020B0800040000020004" pitchFamily="34" charset="-78"/>
              <a:cs typeface="AlSharkTitle" panose="020B0800040000020004" pitchFamily="34" charset="-78"/>
            </a:rPr>
            <a:t>إن القرار المؤرخ في 16 </a:t>
          </a:r>
          <a:r>
            <a:rPr lang="ar-DZ" b="1" i="0" dirty="0" err="1" smtClean="0">
              <a:latin typeface="AlSharkTitle" panose="020B0800040000020004" pitchFamily="34" charset="-78"/>
              <a:cs typeface="AlSharkTitle" panose="020B0800040000020004" pitchFamily="34" charset="-78"/>
            </a:rPr>
            <a:t>جانفي</a:t>
          </a:r>
          <a:r>
            <a:rPr lang="ar-DZ" b="1" i="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ar-DZ" b="1" i="0" dirty="0">
            <a:latin typeface="AlSharkTitle" panose="020B0800040000020004" pitchFamily="34" charset="-78"/>
            <a:cs typeface="AlSharkTitle" panose="020B0800040000020004" pitchFamily="34" charset="-78"/>
          </a:endParaRPr>
        </a:p>
      </dgm:t>
    </dgm:pt>
    <dgm:pt modelId="{0756FDA8-E88E-49F3-A568-25BD1E1676A8}" type="parTrans" cxnId="{254F89AE-B95E-4B31-A16F-C0BE7E131FAA}">
      <dgm:prSet/>
      <dgm:spPr/>
      <dgm:t>
        <a:bodyPr/>
        <a:lstStyle/>
        <a:p>
          <a:endParaRPr lang="fr-FR"/>
        </a:p>
      </dgm:t>
    </dgm:pt>
    <dgm:pt modelId="{9648A790-54FE-42F3-91E5-EBE923335E20}" type="sibTrans" cxnId="{254F89AE-B95E-4B31-A16F-C0BE7E131FAA}">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2"/>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2"/>
      <dgm:spPr/>
    </dgm:pt>
    <dgm:pt modelId="{0B71132A-5CE6-4C40-9C98-F61E30BE5615}" type="pres">
      <dgm:prSet presAssocID="{0399DFC7-2BA9-46E3-88D9-D97B279F9C37}" presName="dstNode" presStyleLbl="node1" presStyleIdx="0" presStyleCnt="2"/>
      <dgm:spPr/>
    </dgm:pt>
    <dgm:pt modelId="{A30F00E4-B50A-4CA6-A98A-2FF58A1505A8}" type="pres">
      <dgm:prSet presAssocID="{42E9304F-8330-4213-B16D-BEA5F5956E89}" presName="text_1" presStyleLbl="node1" presStyleIdx="0" presStyleCnt="2">
        <dgm:presLayoutVars>
          <dgm:bulletEnabled val="1"/>
        </dgm:presLayoutVars>
      </dgm:prSet>
      <dgm:spPr/>
      <dgm:t>
        <a:bodyPr/>
        <a:lstStyle/>
        <a:p>
          <a:endParaRPr lang="fr-FR"/>
        </a:p>
      </dgm:t>
    </dgm:pt>
    <dgm:pt modelId="{7D9FA2F4-5D97-4C35-82FB-72121FECA322}" type="pres">
      <dgm:prSet presAssocID="{42E9304F-8330-4213-B16D-BEA5F5956E89}" presName="accent_1" presStyleCnt="0"/>
      <dgm:spPr/>
    </dgm:pt>
    <dgm:pt modelId="{A6F8BF6B-32FA-4EEA-913F-599EE272C237}" type="pres">
      <dgm:prSet presAssocID="{42E9304F-8330-4213-B16D-BEA5F5956E89}" presName="accentRepeatNode" presStyleLbl="solidFgAcc1" presStyleIdx="0" presStyleCnt="2"/>
      <dgm:spPr/>
    </dgm:pt>
    <dgm:pt modelId="{79F7C9C0-DA45-4188-B4E2-B7445B9F2C65}" type="pres">
      <dgm:prSet presAssocID="{7D4F6B1F-2772-4FE1-8851-1E5A81DF3207}" presName="text_2" presStyleLbl="node1" presStyleIdx="1" presStyleCnt="2">
        <dgm:presLayoutVars>
          <dgm:bulletEnabled val="1"/>
        </dgm:presLayoutVars>
      </dgm:prSet>
      <dgm:spPr/>
      <dgm:t>
        <a:bodyPr/>
        <a:lstStyle/>
        <a:p>
          <a:endParaRPr lang="fr-FR"/>
        </a:p>
      </dgm:t>
    </dgm:pt>
    <dgm:pt modelId="{2FDA2F18-9407-45BF-8DD3-564EBC65740C}" type="pres">
      <dgm:prSet presAssocID="{7D4F6B1F-2772-4FE1-8851-1E5A81DF3207}" presName="accent_2" presStyleCnt="0"/>
      <dgm:spPr/>
    </dgm:pt>
    <dgm:pt modelId="{815FC9F9-9DD9-48B9-9DA5-B9B1CC729DFD}" type="pres">
      <dgm:prSet presAssocID="{7D4F6B1F-2772-4FE1-8851-1E5A81DF3207}" presName="accentRepeatNode" presStyleLbl="solidFgAcc1" presStyleIdx="1" presStyleCnt="2"/>
      <dgm:spPr/>
    </dgm:pt>
  </dgm:ptLst>
  <dgm:cxnLst>
    <dgm:cxn modelId="{254F89AE-B95E-4B31-A16F-C0BE7E131FAA}" srcId="{0399DFC7-2BA9-46E3-88D9-D97B279F9C37}" destId="{7D4F6B1F-2772-4FE1-8851-1E5A81DF3207}" srcOrd="1" destOrd="0" parTransId="{0756FDA8-E88E-49F3-A568-25BD1E1676A8}" sibTransId="{9648A790-54FE-42F3-91E5-EBE923335E20}"/>
    <dgm:cxn modelId="{D0E4F586-44E9-4465-9A76-22AF3E15AFF8}" type="presOf" srcId="{4236C1F6-851C-4018-8658-C32EF8EEC1DA}" destId="{2C14DAD8-A97A-442B-8054-5F26C1B704AA}" srcOrd="0" destOrd="0" presId="urn:microsoft.com/office/officeart/2008/layout/VerticalCurvedList"/>
    <dgm:cxn modelId="{8DC0AFAA-ED14-4360-AC59-BF6EF53CA561}" srcId="{0399DFC7-2BA9-46E3-88D9-D97B279F9C37}" destId="{42E9304F-8330-4213-B16D-BEA5F5956E89}" srcOrd="0" destOrd="0" parTransId="{1F457F21-94A3-42BA-990E-223C08BC3C6E}" sibTransId="{4236C1F6-851C-4018-8658-C32EF8EEC1DA}"/>
    <dgm:cxn modelId="{2CD07B57-9397-4749-BD41-EEF576A0CDD7}" type="presOf" srcId="{42E9304F-8330-4213-B16D-BEA5F5956E89}" destId="{A30F00E4-B50A-4CA6-A98A-2FF58A1505A8}" srcOrd="0" destOrd="0" presId="urn:microsoft.com/office/officeart/2008/layout/VerticalCurvedList"/>
    <dgm:cxn modelId="{885730A9-D31F-40C0-BC56-0FC047514CF4}" type="presOf" srcId="{0399DFC7-2BA9-46E3-88D9-D97B279F9C37}" destId="{1A0909C6-01DA-4F14-B6DA-D2D21DFF10B5}" srcOrd="0" destOrd="0" presId="urn:microsoft.com/office/officeart/2008/layout/VerticalCurvedList"/>
    <dgm:cxn modelId="{1AB6DA00-C123-4E0C-BA2E-7E26AC497910}" type="presOf" srcId="{7D4F6B1F-2772-4FE1-8851-1E5A81DF3207}" destId="{79F7C9C0-DA45-4188-B4E2-B7445B9F2C65}" srcOrd="0" destOrd="0" presId="urn:microsoft.com/office/officeart/2008/layout/VerticalCurvedList"/>
    <dgm:cxn modelId="{A02EDEAF-C410-4D49-8E47-1F36CFD7655E}" type="presParOf" srcId="{1A0909C6-01DA-4F14-B6DA-D2D21DFF10B5}" destId="{C413A47F-C194-4BAC-B6C8-2C7BA19ABB08}" srcOrd="0" destOrd="0" presId="urn:microsoft.com/office/officeart/2008/layout/VerticalCurvedList"/>
    <dgm:cxn modelId="{74108FFA-885F-484C-A43F-741013D89355}" type="presParOf" srcId="{C413A47F-C194-4BAC-B6C8-2C7BA19ABB08}" destId="{A8296E96-1C12-4355-B0E8-53EF2BFA5228}" srcOrd="0" destOrd="0" presId="urn:microsoft.com/office/officeart/2008/layout/VerticalCurvedList"/>
    <dgm:cxn modelId="{38BF6D69-3011-4157-9634-BEC412D19851}" type="presParOf" srcId="{A8296E96-1C12-4355-B0E8-53EF2BFA5228}" destId="{0124AC4A-FA2A-49CB-A270-B87FEECB2CD7}" srcOrd="0" destOrd="0" presId="urn:microsoft.com/office/officeart/2008/layout/VerticalCurvedList"/>
    <dgm:cxn modelId="{984C7EF8-36DA-4F5F-93D8-CE9D91057B7E}" type="presParOf" srcId="{A8296E96-1C12-4355-B0E8-53EF2BFA5228}" destId="{2C14DAD8-A97A-442B-8054-5F26C1B704AA}" srcOrd="1" destOrd="0" presId="urn:microsoft.com/office/officeart/2008/layout/VerticalCurvedList"/>
    <dgm:cxn modelId="{A47408FB-2A75-422F-ACAE-4166CE6FEAF8}" type="presParOf" srcId="{A8296E96-1C12-4355-B0E8-53EF2BFA5228}" destId="{BF4A3BA7-E7DC-4E4A-8350-103E244213D4}" srcOrd="2" destOrd="0" presId="urn:microsoft.com/office/officeart/2008/layout/VerticalCurvedList"/>
    <dgm:cxn modelId="{1F2C1559-AF50-475B-A60F-4582DCE93805}" type="presParOf" srcId="{A8296E96-1C12-4355-B0E8-53EF2BFA5228}" destId="{0B71132A-5CE6-4C40-9C98-F61E30BE5615}" srcOrd="3" destOrd="0" presId="urn:microsoft.com/office/officeart/2008/layout/VerticalCurvedList"/>
    <dgm:cxn modelId="{A5CA6409-FBF2-4B42-99CE-7E90A6B3D72A}" type="presParOf" srcId="{C413A47F-C194-4BAC-B6C8-2C7BA19ABB08}" destId="{A30F00E4-B50A-4CA6-A98A-2FF58A1505A8}" srcOrd="1" destOrd="0" presId="urn:microsoft.com/office/officeart/2008/layout/VerticalCurvedList"/>
    <dgm:cxn modelId="{5DC50727-13EE-402E-B214-BE2F9C2B68D3}" type="presParOf" srcId="{C413A47F-C194-4BAC-B6C8-2C7BA19ABB08}" destId="{7D9FA2F4-5D97-4C35-82FB-72121FECA322}" srcOrd="2" destOrd="0" presId="urn:microsoft.com/office/officeart/2008/layout/VerticalCurvedList"/>
    <dgm:cxn modelId="{FB141052-59FD-4207-88CA-65026C9497DE}" type="presParOf" srcId="{7D9FA2F4-5D97-4C35-82FB-72121FECA322}" destId="{A6F8BF6B-32FA-4EEA-913F-599EE272C237}" srcOrd="0" destOrd="0" presId="urn:microsoft.com/office/officeart/2008/layout/VerticalCurvedList"/>
    <dgm:cxn modelId="{96B83820-D3F1-4A0F-9C1F-19388EDCADF3}" type="presParOf" srcId="{C413A47F-C194-4BAC-B6C8-2C7BA19ABB08}" destId="{79F7C9C0-DA45-4188-B4E2-B7445B9F2C65}" srcOrd="3" destOrd="0" presId="urn:microsoft.com/office/officeart/2008/layout/VerticalCurvedList"/>
    <dgm:cxn modelId="{417BBBA1-7886-4EF1-ADD2-7F83EC99CA8C}" type="presParOf" srcId="{C413A47F-C194-4BAC-B6C8-2C7BA19ABB08}" destId="{2FDA2F18-9407-45BF-8DD3-564EBC65740C}" srcOrd="4" destOrd="0" presId="urn:microsoft.com/office/officeart/2008/layout/VerticalCurvedList"/>
    <dgm:cxn modelId="{8AECB7D4-EAE1-456B-AC82-85C29578BADB}" type="presParOf" srcId="{2FDA2F18-9407-45BF-8DD3-564EBC65740C}" destId="{815FC9F9-9DD9-48B9-9DA5-B9B1CC729DF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مجال اختصاص الغرفة</a:t>
          </a:r>
          <a:endParaRPr lang="fr-FR" sz="36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1E41465A-5461-4AE9-B8C7-9C9DD1C634E9}">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رئاسة الجمهورية</a:t>
          </a:r>
          <a:endParaRPr lang="ar-DZ" sz="2400" b="1" i="0" dirty="0">
            <a:latin typeface="AlSharkTitle" panose="020B0800040000020004" pitchFamily="34" charset="-78"/>
            <a:cs typeface="AlSharkTitle" panose="020B0800040000020004" pitchFamily="34" charset="-78"/>
          </a:endParaRPr>
        </a:p>
      </dgm:t>
    </dgm:pt>
    <dgm:pt modelId="{70319965-18B1-4AFA-B0B3-CE7B5AAC0219}" type="parTrans" cxnId="{99C426B6-5863-47E6-96DE-DC83F806B8FE}">
      <dgm:prSet/>
      <dgm:spPr/>
      <dgm:t>
        <a:bodyPr/>
        <a:lstStyle/>
        <a:p>
          <a:endParaRPr lang="fr-FR"/>
        </a:p>
      </dgm:t>
    </dgm:pt>
    <dgm:pt modelId="{5C0580A2-1BC9-4B68-B728-1EDE6C5C5D28}" type="sibTrans" cxnId="{99C426B6-5863-47E6-96DE-DC83F806B8FE}">
      <dgm:prSet/>
      <dgm:spPr/>
      <dgm:t>
        <a:bodyPr/>
        <a:lstStyle/>
        <a:p>
          <a:endParaRPr lang="fr-FR"/>
        </a:p>
      </dgm:t>
    </dgm:pt>
    <dgm:pt modelId="{3164AEB7-2C39-4385-915A-FFE378E65C92}">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مصالح الوزير الأول</a:t>
          </a:r>
          <a:endParaRPr lang="ar-DZ" sz="2400" b="1" i="0" dirty="0">
            <a:latin typeface="AlSharkTitle" panose="020B0800040000020004" pitchFamily="34" charset="-78"/>
            <a:cs typeface="AlSharkTitle" panose="020B0800040000020004" pitchFamily="34" charset="-78"/>
          </a:endParaRPr>
        </a:p>
      </dgm:t>
    </dgm:pt>
    <dgm:pt modelId="{06CFCCE4-9231-4AF0-99C3-9BA73B8B1821}" type="parTrans" cxnId="{E2D7F4E7-C383-4C33-A08F-1502EC7C70D9}">
      <dgm:prSet/>
      <dgm:spPr/>
      <dgm:t>
        <a:bodyPr/>
        <a:lstStyle/>
        <a:p>
          <a:endParaRPr lang="fr-FR"/>
        </a:p>
      </dgm:t>
    </dgm:pt>
    <dgm:pt modelId="{5E9C63F5-3424-4A7C-B5A7-4F93CB49719E}" type="sibTrans" cxnId="{E2D7F4E7-C383-4C33-A08F-1502EC7C70D9}">
      <dgm:prSet/>
      <dgm:spPr/>
      <dgm:t>
        <a:bodyPr/>
        <a:lstStyle/>
        <a:p>
          <a:endParaRPr lang="fr-FR"/>
        </a:p>
      </dgm:t>
    </dgm:pt>
    <dgm:pt modelId="{A4A87E06-4AFF-4BAB-B0BF-22725B9E813B}">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الدفاع الوطني</a:t>
          </a:r>
          <a:endParaRPr lang="ar-DZ" sz="2400" b="1" i="0" dirty="0">
            <a:latin typeface="AlSharkTitle" panose="020B0800040000020004" pitchFamily="34" charset="-78"/>
            <a:cs typeface="AlSharkTitle" panose="020B0800040000020004" pitchFamily="34" charset="-78"/>
          </a:endParaRPr>
        </a:p>
      </dgm:t>
    </dgm:pt>
    <dgm:pt modelId="{5AD215CC-0764-4A2B-A5A9-42C7537B4288}" type="parTrans" cxnId="{ECEE1C66-E8F5-4F0C-8A79-C4E4BCA0A4B6}">
      <dgm:prSet/>
      <dgm:spPr/>
      <dgm:t>
        <a:bodyPr/>
        <a:lstStyle/>
        <a:p>
          <a:endParaRPr lang="fr-FR"/>
        </a:p>
      </dgm:t>
    </dgm:pt>
    <dgm:pt modelId="{B958DC36-2A36-488B-99AE-53AE09F94161}" type="sibTrans" cxnId="{ECEE1C66-E8F5-4F0C-8A79-C4E4BCA0A4B6}">
      <dgm:prSet/>
      <dgm:spPr/>
      <dgm:t>
        <a:bodyPr/>
        <a:lstStyle/>
        <a:p>
          <a:endParaRPr lang="fr-FR"/>
        </a:p>
      </dgm:t>
    </dgm:pt>
    <dgm:pt modelId="{0C5A62CB-9863-4222-9C24-8D3C898B7ACD}">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الداخلية والجماعات المحلية</a:t>
          </a:r>
          <a:endParaRPr lang="ar-DZ" sz="2400" b="1" i="0" dirty="0">
            <a:latin typeface="AlSharkTitle" panose="020B0800040000020004" pitchFamily="34" charset="-78"/>
            <a:cs typeface="AlSharkTitle" panose="020B0800040000020004" pitchFamily="34" charset="-78"/>
          </a:endParaRPr>
        </a:p>
      </dgm:t>
    </dgm:pt>
    <dgm:pt modelId="{A5C2CBDE-800B-45CC-916B-3522D69F9FD9}" type="parTrans" cxnId="{E463121F-DC12-4972-9F88-57B83C6AEAA3}">
      <dgm:prSet/>
      <dgm:spPr/>
      <dgm:t>
        <a:bodyPr/>
        <a:lstStyle/>
        <a:p>
          <a:endParaRPr lang="fr-FR"/>
        </a:p>
      </dgm:t>
    </dgm:pt>
    <dgm:pt modelId="{AE963A63-9B7D-4245-A02C-596EDDE01FBA}" type="sibTrans" cxnId="{E463121F-DC12-4972-9F88-57B83C6AEAA3}">
      <dgm:prSet/>
      <dgm:spPr/>
      <dgm:t>
        <a:bodyPr/>
        <a:lstStyle/>
        <a:p>
          <a:endParaRPr lang="fr-FR"/>
        </a:p>
      </dgm:t>
    </dgm:pt>
    <dgm:pt modelId="{A424E491-C367-44CA-A2C0-B209C8A30605}">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الشؤون الخارجية</a:t>
          </a:r>
          <a:endParaRPr lang="ar-DZ" sz="2400" b="1" i="0" dirty="0">
            <a:latin typeface="AlSharkTitle" panose="020B0800040000020004" pitchFamily="34" charset="-78"/>
            <a:cs typeface="AlSharkTitle" panose="020B0800040000020004" pitchFamily="34" charset="-78"/>
          </a:endParaRPr>
        </a:p>
      </dgm:t>
    </dgm:pt>
    <dgm:pt modelId="{129DDFBD-5D8F-4B98-932D-C690905DFAB3}" type="parTrans" cxnId="{50C34C5C-CD15-4759-8774-3FA0A9ED99A9}">
      <dgm:prSet/>
      <dgm:spPr/>
      <dgm:t>
        <a:bodyPr/>
        <a:lstStyle/>
        <a:p>
          <a:endParaRPr lang="fr-FR"/>
        </a:p>
      </dgm:t>
    </dgm:pt>
    <dgm:pt modelId="{05FA7FD3-4685-4F29-A529-B781438E79DA}" type="sibTrans" cxnId="{50C34C5C-CD15-4759-8774-3FA0A9ED99A9}">
      <dgm:prSet/>
      <dgm:spPr/>
      <dgm:t>
        <a:bodyPr/>
        <a:lstStyle/>
        <a:p>
          <a:endParaRPr lang="fr-FR"/>
        </a:p>
      </dgm:t>
    </dgm:pt>
    <dgm:pt modelId="{B9381D32-3146-4E87-AB86-20B8A5D3F8C5}">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العدل</a:t>
          </a:r>
          <a:endParaRPr lang="ar-DZ" sz="2400" b="1" i="0" dirty="0">
            <a:latin typeface="AlSharkTitle" panose="020B0800040000020004" pitchFamily="34" charset="-78"/>
            <a:cs typeface="AlSharkTitle" panose="020B0800040000020004" pitchFamily="34" charset="-78"/>
          </a:endParaRPr>
        </a:p>
      </dgm:t>
    </dgm:pt>
    <dgm:pt modelId="{74FF3122-063A-4A35-8C6C-62C879D6411A}" type="parTrans" cxnId="{351FFBE9-284B-4C80-B0DA-52A3A569C6F6}">
      <dgm:prSet/>
      <dgm:spPr/>
      <dgm:t>
        <a:bodyPr/>
        <a:lstStyle/>
        <a:p>
          <a:endParaRPr lang="fr-FR"/>
        </a:p>
      </dgm:t>
    </dgm:pt>
    <dgm:pt modelId="{4003B8D2-27B8-4287-83CD-1238242AC419}" type="sibTrans" cxnId="{351FFBE9-284B-4C80-B0DA-52A3A569C6F6}">
      <dgm:prSet/>
      <dgm:spPr/>
      <dgm:t>
        <a:bodyPr/>
        <a:lstStyle/>
        <a:p>
          <a:endParaRPr lang="fr-FR"/>
        </a:p>
      </dgm:t>
    </dgm:pt>
    <dgm:pt modelId="{AEAA5856-579F-436D-B82C-FE48DBD6469C}">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العلاقات مع البرلمان</a:t>
          </a:r>
          <a:endParaRPr lang="ar-DZ" sz="2400" b="1" i="0" dirty="0">
            <a:latin typeface="AlSharkTitle" panose="020B0800040000020004" pitchFamily="34" charset="-78"/>
            <a:cs typeface="AlSharkTitle" panose="020B0800040000020004" pitchFamily="34" charset="-78"/>
          </a:endParaRPr>
        </a:p>
      </dgm:t>
    </dgm:pt>
    <dgm:pt modelId="{40086C4A-2CBD-44B7-A50C-8BAD656AD3A5}" type="parTrans" cxnId="{0215109A-545C-424F-9106-D66F1A9C9311}">
      <dgm:prSet/>
      <dgm:spPr/>
      <dgm:t>
        <a:bodyPr/>
        <a:lstStyle/>
        <a:p>
          <a:endParaRPr lang="fr-FR"/>
        </a:p>
      </dgm:t>
    </dgm:pt>
    <dgm:pt modelId="{74242FE5-BDA2-4CDF-AD14-FA7FF270E048}" type="sibTrans" cxnId="{0215109A-545C-424F-9106-D66F1A9C9311}">
      <dgm:prSet/>
      <dgm:spPr/>
      <dgm:t>
        <a:bodyPr/>
        <a:lstStyle/>
        <a:p>
          <a:endParaRPr lang="fr-FR"/>
        </a:p>
      </dgm:t>
    </dgm:pt>
    <dgm:pt modelId="{42CAB801-CFEE-4E08-8FF0-B4449346631E}">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المؤسسات الوطنية</a:t>
          </a:r>
          <a:endParaRPr lang="ar-DZ" sz="2400" b="1" i="0" dirty="0">
            <a:latin typeface="AlSharkTitle" panose="020B0800040000020004" pitchFamily="34" charset="-78"/>
            <a:cs typeface="AlSharkTitle" panose="020B0800040000020004" pitchFamily="34" charset="-78"/>
          </a:endParaRPr>
        </a:p>
      </dgm:t>
    </dgm:pt>
    <dgm:pt modelId="{663C2C78-F92B-4F40-A106-5FF1C3D371D9}" type="parTrans" cxnId="{6C29ECD6-129D-4EEB-8F89-ADDF9F0FDECE}">
      <dgm:prSet/>
      <dgm:spPr/>
      <dgm:t>
        <a:bodyPr/>
        <a:lstStyle/>
        <a:p>
          <a:endParaRPr lang="fr-FR"/>
        </a:p>
      </dgm:t>
    </dgm:pt>
    <dgm:pt modelId="{622E182E-AD8E-4DCC-A76F-112FC60426E5}" type="sibTrans" cxnId="{6C29ECD6-129D-4EEB-8F89-ADDF9F0FDECE}">
      <dgm:prSet/>
      <dgm:spPr/>
      <dgm:t>
        <a:bodyPr/>
        <a:lstStyle/>
        <a:p>
          <a:endParaRPr lang="fr-FR"/>
        </a:p>
      </dgm:t>
    </dgm:pt>
    <dgm:pt modelId="{76AF1784-C814-4251-954A-A702314AB47E}">
      <dgm:prSet phldrT="[Texte]" custT="1"/>
      <dgm:spPr/>
      <dgm:t>
        <a:bodyPr/>
        <a:lstStyle/>
        <a:p>
          <a:pPr algn="r" rtl="1">
            <a:lnSpc>
              <a:spcPct val="100000"/>
            </a:lnSpc>
            <a:spcBef>
              <a:spcPts val="300"/>
            </a:spcBef>
          </a:pPr>
          <a:r>
            <a:rPr lang="ar-DZ" sz="2400" b="1" i="0" dirty="0" smtClean="0">
              <a:latin typeface="AlSharkTitle" panose="020B0800040000020004" pitchFamily="34" charset="-78"/>
              <a:cs typeface="AlSharkTitle" panose="020B0800040000020004" pitchFamily="34" charset="-78"/>
            </a:rPr>
            <a:t>يشمل مجال تدخل الغرفة الثانية قطاع السلطة العمومية والمؤسسات الوطنية ويضم المؤسسات المذكورة فيما يلي بالإضافة إلى الهيئات التابعة لها:</a:t>
          </a:r>
          <a:endParaRPr lang="fr-FR" sz="2400" b="1" dirty="0">
            <a:latin typeface="Neckar" panose="00000700000000000000" pitchFamily="2" charset="-78"/>
            <a:cs typeface="Neckar" panose="00000700000000000000" pitchFamily="2" charset="-78"/>
          </a:endParaRPr>
        </a:p>
      </dgm:t>
    </dgm:pt>
    <dgm:pt modelId="{2E868910-7886-4A8F-A1C7-12047CD4594B}" type="parTrans" cxnId="{A6989A06-BE6B-47BA-89BD-4944A0985A87}">
      <dgm:prSet/>
      <dgm:spPr/>
      <dgm:t>
        <a:bodyPr/>
        <a:lstStyle/>
        <a:p>
          <a:endParaRPr lang="fr-FR"/>
        </a:p>
      </dgm:t>
    </dgm:pt>
    <dgm:pt modelId="{10FA2833-F27A-4828-8048-AEEB6E7CEE88}" type="sibTrans" cxnId="{A6989A06-BE6B-47BA-89BD-4944A0985A87}">
      <dgm:prSet/>
      <dgm:spPr/>
      <dgm:t>
        <a:bodyPr/>
        <a:lstStyle/>
        <a:p>
          <a:endParaRPr lang="fr-FR"/>
        </a:p>
      </dgm:t>
    </dgm:pt>
    <dgm:pt modelId="{DC5D2379-BC8D-4FF0-9E67-854A880A46F3}">
      <dgm:prSet phldrT="[Texte]" custT="1"/>
      <dgm:spPr/>
      <dgm:t>
        <a:bodyPr/>
        <a:lstStyle/>
        <a:p>
          <a:pPr algn="r" rtl="1">
            <a:lnSpc>
              <a:spcPct val="100000"/>
            </a:lnSpc>
            <a:spcBef>
              <a:spcPts val="300"/>
            </a:spcBef>
          </a:pPr>
          <a:endParaRPr lang="fr-FR" sz="2400" b="0" dirty="0">
            <a:latin typeface="Neckar" panose="00000700000000000000" pitchFamily="2" charset="-78"/>
            <a:cs typeface="Neckar" panose="00000700000000000000" pitchFamily="2" charset="-78"/>
          </a:endParaRPr>
        </a:p>
      </dgm:t>
    </dgm:pt>
    <dgm:pt modelId="{1B4C1BC7-8125-45D4-A37F-9A7A0F687253}" type="parTrans" cxnId="{490AFD16-9F58-4885-B7CA-C0B720E7275E}">
      <dgm:prSet/>
      <dgm:spPr/>
      <dgm:t>
        <a:bodyPr/>
        <a:lstStyle/>
        <a:p>
          <a:endParaRPr lang="fr-FR"/>
        </a:p>
      </dgm:t>
    </dgm:pt>
    <dgm:pt modelId="{DCD534B8-5EA8-4E1F-B2DB-4E4FCCAA4583}" type="sibTrans" cxnId="{490AFD16-9F58-4885-B7CA-C0B720E7275E}">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1" custScaleY="55533" custLinFactNeighborX="405" custLinFactNeighborY="-1650">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1" custScaleY="103977" custLinFactNeighborX="-3477" custLinFactNeighborY="-38386">
        <dgm:presLayoutVars>
          <dgm:bulletEnabled val="1"/>
        </dgm:presLayoutVars>
      </dgm:prSet>
      <dgm:spPr/>
      <dgm:t>
        <a:bodyPr/>
        <a:lstStyle/>
        <a:p>
          <a:endParaRPr lang="fr-FR"/>
        </a:p>
      </dgm:t>
    </dgm:pt>
  </dgm:ptLst>
  <dgm:cxnLst>
    <dgm:cxn modelId="{490AFD16-9F58-4885-B7CA-C0B720E7275E}" srcId="{442DB92B-4695-42D1-A20D-4A2444B4B800}" destId="{DC5D2379-BC8D-4FF0-9E67-854A880A46F3}" srcOrd="0" destOrd="0" parTransId="{1B4C1BC7-8125-45D4-A37F-9A7A0F687253}" sibTransId="{DCD534B8-5EA8-4E1F-B2DB-4E4FCCAA4583}"/>
    <dgm:cxn modelId="{92835B64-EC3E-4516-8624-22C0B003A659}" type="presOf" srcId="{B9381D32-3146-4E87-AB86-20B8A5D3F8C5}" destId="{4A53B404-D2AB-4845-B260-EDCDB8C0D6A2}" srcOrd="0" destOrd="7" presId="urn:microsoft.com/office/officeart/2005/8/layout/vList2"/>
    <dgm:cxn modelId="{0F965529-61A8-4237-88DD-8A69A8474DC8}" type="presOf" srcId="{42CAB801-CFEE-4E08-8FF0-B4449346631E}" destId="{4A53B404-D2AB-4845-B260-EDCDB8C0D6A2}" srcOrd="0" destOrd="9" presId="urn:microsoft.com/office/officeart/2005/8/layout/vList2"/>
    <dgm:cxn modelId="{5C4250FD-246E-40BE-B323-444018C0AFF5}" type="presOf" srcId="{76AF1784-C814-4251-954A-A702314AB47E}" destId="{4A53B404-D2AB-4845-B260-EDCDB8C0D6A2}" srcOrd="0" destOrd="1" presId="urn:microsoft.com/office/officeart/2005/8/layout/vList2"/>
    <dgm:cxn modelId="{A6989A06-BE6B-47BA-89BD-4944A0985A87}" srcId="{442DB92B-4695-42D1-A20D-4A2444B4B800}" destId="{76AF1784-C814-4251-954A-A702314AB47E}" srcOrd="1" destOrd="0" parTransId="{2E868910-7886-4A8F-A1C7-12047CD4594B}" sibTransId="{10FA2833-F27A-4828-8048-AEEB6E7CEE88}"/>
    <dgm:cxn modelId="{99C426B6-5863-47E6-96DE-DC83F806B8FE}" srcId="{442DB92B-4695-42D1-A20D-4A2444B4B800}" destId="{1E41465A-5461-4AE9-B8C7-9C9DD1C634E9}" srcOrd="2" destOrd="0" parTransId="{70319965-18B1-4AFA-B0B3-CE7B5AAC0219}" sibTransId="{5C0580A2-1BC9-4B68-B728-1EDE6C5C5D28}"/>
    <dgm:cxn modelId="{24C5E4B6-A177-411B-9E23-73410B6A6224}" type="presOf" srcId="{A4A87E06-4AFF-4BAB-B0BF-22725B9E813B}" destId="{4A53B404-D2AB-4845-B260-EDCDB8C0D6A2}" srcOrd="0" destOrd="4" presId="urn:microsoft.com/office/officeart/2005/8/layout/vList2"/>
    <dgm:cxn modelId="{6C8C81E5-A8BA-44BE-91FF-E3BE02BA3D08}" srcId="{B6BDB73A-072D-4AC1-ABFB-8DB3D93D6188}" destId="{442DB92B-4695-42D1-A20D-4A2444B4B800}" srcOrd="0" destOrd="0" parTransId="{CAAC18A3-F61C-42D1-9DA3-1FF3059E99D3}" sibTransId="{CFA5EAD7-0DC1-46BE-B278-4D89665F2245}"/>
    <dgm:cxn modelId="{6B230F71-457B-41EB-8D6F-094CF1FB9874}" type="presOf" srcId="{AEAA5856-579F-436D-B82C-FE48DBD6469C}" destId="{4A53B404-D2AB-4845-B260-EDCDB8C0D6A2}" srcOrd="0" destOrd="8" presId="urn:microsoft.com/office/officeart/2005/8/layout/vList2"/>
    <dgm:cxn modelId="{ECEE1C66-E8F5-4F0C-8A79-C4E4BCA0A4B6}" srcId="{442DB92B-4695-42D1-A20D-4A2444B4B800}" destId="{A4A87E06-4AFF-4BAB-B0BF-22725B9E813B}" srcOrd="4" destOrd="0" parTransId="{5AD215CC-0764-4A2B-A5A9-42C7537B4288}" sibTransId="{B958DC36-2A36-488B-99AE-53AE09F94161}"/>
    <dgm:cxn modelId="{9948A981-3A1F-4E8E-AE79-9299AAC34E7A}" type="presOf" srcId="{442DB92B-4695-42D1-A20D-4A2444B4B800}" destId="{14060993-D84B-4801-9EDD-BE1E092BCC8F}" srcOrd="0" destOrd="0" presId="urn:microsoft.com/office/officeart/2005/8/layout/vList2"/>
    <dgm:cxn modelId="{0215109A-545C-424F-9106-D66F1A9C9311}" srcId="{442DB92B-4695-42D1-A20D-4A2444B4B800}" destId="{AEAA5856-579F-436D-B82C-FE48DBD6469C}" srcOrd="8" destOrd="0" parTransId="{40086C4A-2CBD-44B7-A50C-8BAD656AD3A5}" sibTransId="{74242FE5-BDA2-4CDF-AD14-FA7FF270E048}"/>
    <dgm:cxn modelId="{10A38872-F6DE-4FA3-95C9-63B16F2D14C3}" type="presOf" srcId="{0C5A62CB-9863-4222-9C24-8D3C898B7ACD}" destId="{4A53B404-D2AB-4845-B260-EDCDB8C0D6A2}" srcOrd="0" destOrd="5" presId="urn:microsoft.com/office/officeart/2005/8/layout/vList2"/>
    <dgm:cxn modelId="{1332ECBF-2D61-42CE-B729-8B3AEF3EC533}" type="presOf" srcId="{DC5D2379-BC8D-4FF0-9E67-854A880A46F3}" destId="{4A53B404-D2AB-4845-B260-EDCDB8C0D6A2}" srcOrd="0" destOrd="0" presId="urn:microsoft.com/office/officeart/2005/8/layout/vList2"/>
    <dgm:cxn modelId="{235B7A0E-2FC2-4273-81C2-ABCE9CD501D6}" type="presOf" srcId="{B6BDB73A-072D-4AC1-ABFB-8DB3D93D6188}" destId="{2D3A7F82-65D5-43AC-A069-F19ABB5553DF}" srcOrd="0" destOrd="0" presId="urn:microsoft.com/office/officeart/2005/8/layout/vList2"/>
    <dgm:cxn modelId="{E463121F-DC12-4972-9F88-57B83C6AEAA3}" srcId="{442DB92B-4695-42D1-A20D-4A2444B4B800}" destId="{0C5A62CB-9863-4222-9C24-8D3C898B7ACD}" srcOrd="5" destOrd="0" parTransId="{A5C2CBDE-800B-45CC-916B-3522D69F9FD9}" sibTransId="{AE963A63-9B7D-4245-A02C-596EDDE01FBA}"/>
    <dgm:cxn modelId="{6C29ECD6-129D-4EEB-8F89-ADDF9F0FDECE}" srcId="{442DB92B-4695-42D1-A20D-4A2444B4B800}" destId="{42CAB801-CFEE-4E08-8FF0-B4449346631E}" srcOrd="9" destOrd="0" parTransId="{663C2C78-F92B-4F40-A106-5FF1C3D371D9}" sibTransId="{622E182E-AD8E-4DCC-A76F-112FC60426E5}"/>
    <dgm:cxn modelId="{93077A30-C5D0-4799-83ED-69145C0277A8}" type="presOf" srcId="{A424E491-C367-44CA-A2C0-B209C8A30605}" destId="{4A53B404-D2AB-4845-B260-EDCDB8C0D6A2}" srcOrd="0" destOrd="6" presId="urn:microsoft.com/office/officeart/2005/8/layout/vList2"/>
    <dgm:cxn modelId="{24E33145-CADB-45CA-A3C3-579395903AFE}" type="presOf" srcId="{1E41465A-5461-4AE9-B8C7-9C9DD1C634E9}" destId="{4A53B404-D2AB-4845-B260-EDCDB8C0D6A2}" srcOrd="0" destOrd="2" presId="urn:microsoft.com/office/officeart/2005/8/layout/vList2"/>
    <dgm:cxn modelId="{351FFBE9-284B-4C80-B0DA-52A3A569C6F6}" srcId="{442DB92B-4695-42D1-A20D-4A2444B4B800}" destId="{B9381D32-3146-4E87-AB86-20B8A5D3F8C5}" srcOrd="7" destOrd="0" parTransId="{74FF3122-063A-4A35-8C6C-62C879D6411A}" sibTransId="{4003B8D2-27B8-4287-83CD-1238242AC419}"/>
    <dgm:cxn modelId="{B489ABED-5E5E-42DF-833B-27A5F210D6CD}" type="presOf" srcId="{3164AEB7-2C39-4385-915A-FFE378E65C92}" destId="{4A53B404-D2AB-4845-B260-EDCDB8C0D6A2}" srcOrd="0" destOrd="3" presId="urn:microsoft.com/office/officeart/2005/8/layout/vList2"/>
    <dgm:cxn modelId="{50C34C5C-CD15-4759-8774-3FA0A9ED99A9}" srcId="{442DB92B-4695-42D1-A20D-4A2444B4B800}" destId="{A424E491-C367-44CA-A2C0-B209C8A30605}" srcOrd="6" destOrd="0" parTransId="{129DDFBD-5D8F-4B98-932D-C690905DFAB3}" sibTransId="{05FA7FD3-4685-4F29-A529-B781438E79DA}"/>
    <dgm:cxn modelId="{E2D7F4E7-C383-4C33-A08F-1502EC7C70D9}" srcId="{442DB92B-4695-42D1-A20D-4A2444B4B800}" destId="{3164AEB7-2C39-4385-915A-FFE378E65C92}" srcOrd="3" destOrd="0" parTransId="{06CFCCE4-9231-4AF0-99C3-9BA73B8B1821}" sibTransId="{5E9C63F5-3424-4A7C-B5A7-4F93CB49719E}"/>
    <dgm:cxn modelId="{758CE5CF-C9E8-41FD-AC45-0625897A160B}" type="presParOf" srcId="{2D3A7F82-65D5-43AC-A069-F19ABB5553DF}" destId="{14060993-D84B-4801-9EDD-BE1E092BCC8F}" srcOrd="0" destOrd="0" presId="urn:microsoft.com/office/officeart/2005/8/layout/vList2"/>
    <dgm:cxn modelId="{40D819AB-B482-4A4C-A8C8-18DE5FB3D4F6}" type="presParOf" srcId="{2D3A7F82-65D5-43AC-A069-F19ABB5553DF}" destId="{4A53B404-D2AB-4845-B260-EDCDB8C0D6A2}"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8723E9-FACB-4F7E-B333-A07DDE9668E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AA3B2A92-6BD0-479B-9893-F6B02CFFE2C6}">
      <dgm:prSet phldrT="[Texte]" custT="1"/>
      <dgm:spPr/>
      <dgm:t>
        <a:bodyPr/>
        <a:lstStyle/>
        <a:p>
          <a:pPr algn="r" rtl="1"/>
          <a:r>
            <a:rPr lang="ar-DZ" sz="3600" b="1" i="0" dirty="0" smtClean="0">
              <a:latin typeface="AlSharkTitle" panose="020B0800040000020004" pitchFamily="34" charset="-78"/>
              <a:cs typeface="AlSharkTitle" panose="020B0800040000020004" pitchFamily="34" charset="-78"/>
            </a:rPr>
            <a:t>الموارد البشرية</a:t>
          </a:r>
          <a:endParaRPr lang="fr-FR" sz="3600" dirty="0">
            <a:latin typeface="AlSharkTitle" panose="020B0800040000020004" pitchFamily="34" charset="-78"/>
            <a:cs typeface="AlSharkTitle" panose="020B0800040000020004" pitchFamily="34" charset="-78"/>
          </a:endParaRPr>
        </a:p>
      </dgm:t>
    </dgm:pt>
    <dgm:pt modelId="{3DCD6676-5CA2-4E56-97BD-DBCB2073B30E}" type="parTrans" cxnId="{05658FE8-E799-4734-8884-53C218B297DE}">
      <dgm:prSet/>
      <dgm:spPr/>
      <dgm:t>
        <a:bodyPr/>
        <a:lstStyle/>
        <a:p>
          <a:endParaRPr lang="fr-FR"/>
        </a:p>
      </dgm:t>
    </dgm:pt>
    <dgm:pt modelId="{655B6F10-EE63-41F1-B5E6-EFCE584FF330}" type="sibTrans" cxnId="{05658FE8-E799-4734-8884-53C218B297DE}">
      <dgm:prSet/>
      <dgm:spPr/>
      <dgm:t>
        <a:bodyPr/>
        <a:lstStyle/>
        <a:p>
          <a:endParaRPr lang="fr-FR"/>
        </a:p>
      </dgm:t>
    </dgm:pt>
    <dgm:pt modelId="{AB8C970B-4362-4654-8F66-B91C263C2E16}">
      <dgm:prSet phldrT="[Texte]" custT="1"/>
      <dgm:spPr/>
      <dgm:t>
        <a:bodyPr/>
        <a:lstStyle/>
        <a:p>
          <a:pPr algn="r" rtl="1"/>
          <a:r>
            <a:rPr lang="ar-DZ" sz="2400" b="1" i="0" dirty="0" smtClean="0">
              <a:latin typeface="AlSharkTitle" panose="020B0800040000020004" pitchFamily="34" charset="-78"/>
              <a:cs typeface="AlSharkTitle" panose="020B0800040000020004" pitchFamily="34" charset="-78"/>
            </a:rPr>
            <a:t>السيد عمر صاب رئيس الغرفة</a:t>
          </a:r>
          <a:endParaRPr lang="fr-FR" sz="2400" b="1" dirty="0">
            <a:latin typeface="AlSharkTitle" panose="020B0800040000020004" pitchFamily="34" charset="-78"/>
            <a:cs typeface="AlSharkTitle" panose="020B0800040000020004" pitchFamily="34" charset="-78"/>
          </a:endParaRPr>
        </a:p>
      </dgm:t>
    </dgm:pt>
    <dgm:pt modelId="{418B7685-B205-4563-A07B-684927DA9075}" type="parTrans" cxnId="{1F107753-F0E5-4815-9C99-023774B7637D}">
      <dgm:prSet/>
      <dgm:spPr/>
      <dgm:t>
        <a:bodyPr/>
        <a:lstStyle/>
        <a:p>
          <a:endParaRPr lang="fr-FR"/>
        </a:p>
      </dgm:t>
    </dgm:pt>
    <dgm:pt modelId="{29380082-DB5E-48FC-9581-62D1D2D25C52}" type="sibTrans" cxnId="{1F107753-F0E5-4815-9C99-023774B7637D}">
      <dgm:prSet/>
      <dgm:spPr/>
      <dgm:t>
        <a:bodyPr/>
        <a:lstStyle/>
        <a:p>
          <a:endParaRPr lang="fr-FR"/>
        </a:p>
      </dgm:t>
    </dgm:pt>
    <dgm:pt modelId="{1E993409-8502-4903-817D-F2BA07AF3010}">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يخلف يسعد رئيس فرع</a:t>
          </a:r>
          <a:endParaRPr lang="ar-DZ" sz="2400" b="1" i="0" dirty="0">
            <a:latin typeface="AlSharkTitle" panose="020B0800040000020004" pitchFamily="34" charset="-78"/>
            <a:cs typeface="AlSharkTitle" panose="020B0800040000020004" pitchFamily="34" charset="-78"/>
          </a:endParaRPr>
        </a:p>
      </dgm:t>
    </dgm:pt>
    <dgm:pt modelId="{7DA68BF4-7913-45AF-A4C2-19AF75022CD6}" type="parTrans" cxnId="{3A733321-BF3D-40D1-A1CB-B58AF0D82BAF}">
      <dgm:prSet/>
      <dgm:spPr/>
      <dgm:t>
        <a:bodyPr/>
        <a:lstStyle/>
        <a:p>
          <a:endParaRPr lang="fr-FR"/>
        </a:p>
      </dgm:t>
    </dgm:pt>
    <dgm:pt modelId="{7CE49979-AE1D-4ABF-B15D-A73B99154A17}" type="sibTrans" cxnId="{3A733321-BF3D-40D1-A1CB-B58AF0D82BAF}">
      <dgm:prSet/>
      <dgm:spPr/>
      <dgm:t>
        <a:bodyPr/>
        <a:lstStyle/>
        <a:p>
          <a:endParaRPr lang="fr-FR"/>
        </a:p>
      </dgm:t>
    </dgm:pt>
    <dgm:pt modelId="{3AE87884-7892-4629-8D77-31F58B0B415C}">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الآنسة فاطمة سعدو قاضية درجة رابعة خارج السلم</a:t>
          </a:r>
          <a:endParaRPr lang="ar-DZ" sz="2400" b="1" i="0" dirty="0">
            <a:latin typeface="AlSharkTitle" panose="020B0800040000020004" pitchFamily="34" charset="-78"/>
            <a:cs typeface="AlSharkTitle" panose="020B0800040000020004" pitchFamily="34" charset="-78"/>
          </a:endParaRPr>
        </a:p>
      </dgm:t>
    </dgm:pt>
    <dgm:pt modelId="{7B16ED5F-1954-40CD-B3E6-B6D27A180664}" type="parTrans" cxnId="{69602E9C-C6C8-4970-B1FC-BCC4B616FB8B}">
      <dgm:prSet/>
      <dgm:spPr/>
      <dgm:t>
        <a:bodyPr/>
        <a:lstStyle/>
        <a:p>
          <a:endParaRPr lang="fr-FR"/>
        </a:p>
      </dgm:t>
    </dgm:pt>
    <dgm:pt modelId="{4A77670D-7634-4D14-BC6A-2901EA7512E3}" type="sibTrans" cxnId="{69602E9C-C6C8-4970-B1FC-BCC4B616FB8B}">
      <dgm:prSet/>
      <dgm:spPr/>
      <dgm:t>
        <a:bodyPr/>
        <a:lstStyle/>
        <a:p>
          <a:endParaRPr lang="fr-FR"/>
        </a:p>
      </dgm:t>
    </dgm:pt>
    <dgm:pt modelId="{1283BDF0-D18A-4548-8634-E48C03D97282}">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مراد رشوم قاض درجة رابعة خارج السلم</a:t>
          </a:r>
          <a:endParaRPr lang="ar-DZ" sz="2400" b="1" i="0" dirty="0">
            <a:latin typeface="AlSharkTitle" panose="020B0800040000020004" pitchFamily="34" charset="-78"/>
            <a:cs typeface="AlSharkTitle" panose="020B0800040000020004" pitchFamily="34" charset="-78"/>
          </a:endParaRPr>
        </a:p>
      </dgm:t>
    </dgm:pt>
    <dgm:pt modelId="{A1F66543-814F-402B-A43D-7F1D8CF11006}" type="parTrans" cxnId="{F3C5F53B-60FD-4094-B068-37B77E2F7D55}">
      <dgm:prSet/>
      <dgm:spPr/>
      <dgm:t>
        <a:bodyPr/>
        <a:lstStyle/>
        <a:p>
          <a:endParaRPr lang="fr-FR"/>
        </a:p>
      </dgm:t>
    </dgm:pt>
    <dgm:pt modelId="{FF2D6690-FE5C-472E-89CB-7FD1090B492D}" type="sibTrans" cxnId="{F3C5F53B-60FD-4094-B068-37B77E2F7D55}">
      <dgm:prSet/>
      <dgm:spPr/>
      <dgm:t>
        <a:bodyPr/>
        <a:lstStyle/>
        <a:p>
          <a:endParaRPr lang="fr-FR"/>
        </a:p>
      </dgm:t>
    </dgm:pt>
    <dgm:pt modelId="{08FAAB8D-C2F4-4630-B576-6272D4F98F41}">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هواري طالب قاض محتسب درجة أولى</a:t>
          </a:r>
          <a:endParaRPr lang="ar-DZ" sz="2400" b="1" i="0" dirty="0">
            <a:latin typeface="AlSharkTitle" panose="020B0800040000020004" pitchFamily="34" charset="-78"/>
            <a:cs typeface="AlSharkTitle" panose="020B0800040000020004" pitchFamily="34" charset="-78"/>
          </a:endParaRPr>
        </a:p>
      </dgm:t>
    </dgm:pt>
    <dgm:pt modelId="{61C96684-D0DD-4D28-8109-FD40EBC66FC8}" type="parTrans" cxnId="{15E26E30-5C1A-4BB9-93FD-0360F03F7545}">
      <dgm:prSet/>
      <dgm:spPr/>
      <dgm:t>
        <a:bodyPr/>
        <a:lstStyle/>
        <a:p>
          <a:endParaRPr lang="fr-FR"/>
        </a:p>
      </dgm:t>
    </dgm:pt>
    <dgm:pt modelId="{FF3A8D8F-88E5-4FA6-925D-178392610B85}" type="sibTrans" cxnId="{15E26E30-5C1A-4BB9-93FD-0360F03F7545}">
      <dgm:prSet/>
      <dgm:spPr/>
      <dgm:t>
        <a:bodyPr/>
        <a:lstStyle/>
        <a:p>
          <a:endParaRPr lang="fr-FR"/>
        </a:p>
      </dgm:t>
    </dgm:pt>
    <dgm:pt modelId="{EB5830FC-358B-43BB-8D9C-7ECD7EA56812}">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عبد الرزاق مدني قاض محتسب درجة أولى</a:t>
          </a:r>
          <a:endParaRPr lang="ar-DZ" sz="2400" b="1" i="0" dirty="0">
            <a:latin typeface="AlSharkTitle" panose="020B0800040000020004" pitchFamily="34" charset="-78"/>
            <a:cs typeface="AlSharkTitle" panose="020B0800040000020004" pitchFamily="34" charset="-78"/>
          </a:endParaRPr>
        </a:p>
      </dgm:t>
    </dgm:pt>
    <dgm:pt modelId="{5EE93CC9-6B0D-432C-A1E0-A9FDE392629D}" type="parTrans" cxnId="{55524C22-A63B-441F-9528-874AAAD04141}">
      <dgm:prSet/>
      <dgm:spPr/>
      <dgm:t>
        <a:bodyPr/>
        <a:lstStyle/>
        <a:p>
          <a:endParaRPr lang="fr-FR"/>
        </a:p>
      </dgm:t>
    </dgm:pt>
    <dgm:pt modelId="{4987C515-A642-4C6E-9FB6-A4E09342B015}" type="sibTrans" cxnId="{55524C22-A63B-441F-9528-874AAAD04141}">
      <dgm:prSet/>
      <dgm:spPr/>
      <dgm:t>
        <a:bodyPr/>
        <a:lstStyle/>
        <a:p>
          <a:endParaRPr lang="fr-FR"/>
        </a:p>
      </dgm:t>
    </dgm:pt>
    <dgm:pt modelId="{95AA33D2-FD6E-4A72-98AB-3FBC0759AD99}">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فاتح علام قاض محتسب درجة أولى</a:t>
          </a:r>
          <a:endParaRPr lang="ar-DZ" sz="2400" b="1" i="0" dirty="0">
            <a:latin typeface="AlSharkTitle" panose="020B0800040000020004" pitchFamily="34" charset="-78"/>
            <a:cs typeface="AlSharkTitle" panose="020B0800040000020004" pitchFamily="34" charset="-78"/>
          </a:endParaRPr>
        </a:p>
      </dgm:t>
    </dgm:pt>
    <dgm:pt modelId="{8D5B99A8-4D96-4A87-B661-A49EC0853D01}" type="parTrans" cxnId="{2DA648F5-AE77-4703-81F3-9E453CDC9269}">
      <dgm:prSet/>
      <dgm:spPr/>
      <dgm:t>
        <a:bodyPr/>
        <a:lstStyle/>
        <a:p>
          <a:endParaRPr lang="fr-FR"/>
        </a:p>
      </dgm:t>
    </dgm:pt>
    <dgm:pt modelId="{0EDE5B2D-61B4-4723-955B-09B092F0DA9A}" type="sibTrans" cxnId="{2DA648F5-AE77-4703-81F3-9E453CDC9269}">
      <dgm:prSet/>
      <dgm:spPr/>
      <dgm:t>
        <a:bodyPr/>
        <a:lstStyle/>
        <a:p>
          <a:endParaRPr lang="fr-FR"/>
        </a:p>
      </dgm:t>
    </dgm:pt>
    <dgm:pt modelId="{2E8BAF56-E4B5-4BF3-9177-EA75E17ABA77}">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ميلود بن عزيز قاض محتسب درجة ثانية</a:t>
          </a:r>
          <a:endParaRPr lang="ar-DZ" sz="2400" b="1" i="0" dirty="0">
            <a:latin typeface="AlSharkTitle" panose="020B0800040000020004" pitchFamily="34" charset="-78"/>
            <a:cs typeface="AlSharkTitle" panose="020B0800040000020004" pitchFamily="34" charset="-78"/>
          </a:endParaRPr>
        </a:p>
      </dgm:t>
    </dgm:pt>
    <dgm:pt modelId="{3A936742-381B-4E3B-B0AA-B5FD2DA2A65B}" type="parTrans" cxnId="{F7EBE0B9-4DA6-416C-AD37-D8D042457D38}">
      <dgm:prSet/>
      <dgm:spPr/>
      <dgm:t>
        <a:bodyPr/>
        <a:lstStyle/>
        <a:p>
          <a:endParaRPr lang="fr-FR"/>
        </a:p>
      </dgm:t>
    </dgm:pt>
    <dgm:pt modelId="{3D0F879F-7121-43FB-8228-77DAFD803F97}" type="sibTrans" cxnId="{F7EBE0B9-4DA6-416C-AD37-D8D042457D38}">
      <dgm:prSet/>
      <dgm:spPr/>
      <dgm:t>
        <a:bodyPr/>
        <a:lstStyle/>
        <a:p>
          <a:endParaRPr lang="fr-FR"/>
        </a:p>
      </dgm:t>
    </dgm:pt>
    <dgm:pt modelId="{EDD902DE-4124-4034-AD9E-E541692FE81B}">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عبد الحليم مفتي قاض محتسب درجة ثانية</a:t>
          </a:r>
          <a:endParaRPr lang="ar-DZ" sz="2400" b="1" i="0" dirty="0">
            <a:latin typeface="AlSharkTitle" panose="020B0800040000020004" pitchFamily="34" charset="-78"/>
            <a:cs typeface="AlSharkTitle" panose="020B0800040000020004" pitchFamily="34" charset="-78"/>
          </a:endParaRPr>
        </a:p>
      </dgm:t>
    </dgm:pt>
    <dgm:pt modelId="{A0512155-D88A-451C-8833-8953875FA953}" type="parTrans" cxnId="{41627E2E-72ED-459C-B144-2DD4CDE96FEF}">
      <dgm:prSet/>
      <dgm:spPr/>
      <dgm:t>
        <a:bodyPr/>
        <a:lstStyle/>
        <a:p>
          <a:endParaRPr lang="fr-FR"/>
        </a:p>
      </dgm:t>
    </dgm:pt>
    <dgm:pt modelId="{0E04DE39-66EE-4B5B-87A6-FB1A70C1B40A}" type="sibTrans" cxnId="{41627E2E-72ED-459C-B144-2DD4CDE96FEF}">
      <dgm:prSet/>
      <dgm:spPr/>
      <dgm:t>
        <a:bodyPr/>
        <a:lstStyle/>
        <a:p>
          <a:endParaRPr lang="fr-FR"/>
        </a:p>
      </dgm:t>
    </dgm:pt>
    <dgm:pt modelId="{B59F5A73-A61F-4202-8FF5-1DDDAD794E6E}">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عبد القادر زاوي قاض محتسب درجة ثانية</a:t>
          </a:r>
          <a:endParaRPr lang="ar-DZ" sz="2400" b="1" i="0" dirty="0">
            <a:latin typeface="AlSharkTitle" panose="020B0800040000020004" pitchFamily="34" charset="-78"/>
            <a:cs typeface="AlSharkTitle" panose="020B0800040000020004" pitchFamily="34" charset="-78"/>
          </a:endParaRPr>
        </a:p>
      </dgm:t>
    </dgm:pt>
    <dgm:pt modelId="{439F53F4-1BDF-45E5-B88B-2865CCA823F8}" type="parTrans" cxnId="{709DC01E-3D3F-4110-9C96-A05185FF451F}">
      <dgm:prSet/>
      <dgm:spPr/>
      <dgm:t>
        <a:bodyPr/>
        <a:lstStyle/>
        <a:p>
          <a:endParaRPr lang="fr-FR"/>
        </a:p>
      </dgm:t>
    </dgm:pt>
    <dgm:pt modelId="{80FB6665-1F65-434E-B9C6-8FEE1F25CBD0}" type="sibTrans" cxnId="{709DC01E-3D3F-4110-9C96-A05185FF451F}">
      <dgm:prSet/>
      <dgm:spPr/>
      <dgm:t>
        <a:bodyPr/>
        <a:lstStyle/>
        <a:p>
          <a:endParaRPr lang="fr-FR"/>
        </a:p>
      </dgm:t>
    </dgm:pt>
    <dgm:pt modelId="{743BA222-41FE-47A0-95F6-1C580E1B9CC9}">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نور الدين بوسليماني قاض محتسب درجة ثانية</a:t>
          </a:r>
          <a:endParaRPr lang="ar-DZ" sz="2400" b="1" i="0" dirty="0">
            <a:latin typeface="AlSharkTitle" panose="020B0800040000020004" pitchFamily="34" charset="-78"/>
            <a:cs typeface="AlSharkTitle" panose="020B0800040000020004" pitchFamily="34" charset="-78"/>
          </a:endParaRPr>
        </a:p>
      </dgm:t>
    </dgm:pt>
    <dgm:pt modelId="{5AA2D414-AAAA-47F1-AE34-A7D29096F7FC}" type="parTrans" cxnId="{9C975821-5570-4C07-B83E-634E84389C22}">
      <dgm:prSet/>
      <dgm:spPr/>
      <dgm:t>
        <a:bodyPr/>
        <a:lstStyle/>
        <a:p>
          <a:endParaRPr lang="fr-FR"/>
        </a:p>
      </dgm:t>
    </dgm:pt>
    <dgm:pt modelId="{6F2E79F8-6C8D-48FA-8F93-E09683C04455}" type="sibTrans" cxnId="{9C975821-5570-4C07-B83E-634E84389C22}">
      <dgm:prSet/>
      <dgm:spPr/>
      <dgm:t>
        <a:bodyPr/>
        <a:lstStyle/>
        <a:p>
          <a:endParaRPr lang="fr-FR"/>
        </a:p>
      </dgm:t>
    </dgm:pt>
    <dgm:pt modelId="{6BCF978D-A7A7-4C44-92C0-2010C7802433}">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سامية مزاري قاضية محتسبة درجة ثانية</a:t>
          </a:r>
          <a:endParaRPr lang="ar-DZ" sz="2400" b="1" i="0" dirty="0">
            <a:latin typeface="AlSharkTitle" panose="020B0800040000020004" pitchFamily="34" charset="-78"/>
            <a:cs typeface="AlSharkTitle" panose="020B0800040000020004" pitchFamily="34" charset="-78"/>
          </a:endParaRPr>
        </a:p>
      </dgm:t>
    </dgm:pt>
    <dgm:pt modelId="{3F0FDF45-9909-4545-ACD5-A120BE885C8C}" type="parTrans" cxnId="{06019339-7CDB-4BEE-8D9A-E4FFFFF63ED6}">
      <dgm:prSet/>
      <dgm:spPr/>
      <dgm:t>
        <a:bodyPr/>
        <a:lstStyle/>
        <a:p>
          <a:endParaRPr lang="fr-FR"/>
        </a:p>
      </dgm:t>
    </dgm:pt>
    <dgm:pt modelId="{5634C17A-DC7D-409F-8AE3-DBD4BC906E13}" type="sibTrans" cxnId="{06019339-7CDB-4BEE-8D9A-E4FFFFF63ED6}">
      <dgm:prSet/>
      <dgm:spPr/>
      <dgm:t>
        <a:bodyPr/>
        <a:lstStyle/>
        <a:p>
          <a:endParaRPr lang="fr-FR"/>
        </a:p>
      </dgm:t>
    </dgm:pt>
    <dgm:pt modelId="{20626CA6-0A74-4A27-8EE3-88C73B17D4EF}">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حورية لدرع مدققة مالية</a:t>
          </a:r>
          <a:endParaRPr lang="ar-DZ" sz="2400" b="1" i="0" dirty="0">
            <a:latin typeface="AlSharkTitle" panose="020B0800040000020004" pitchFamily="34" charset="-78"/>
            <a:cs typeface="AlSharkTitle" panose="020B0800040000020004" pitchFamily="34" charset="-78"/>
          </a:endParaRPr>
        </a:p>
      </dgm:t>
    </dgm:pt>
    <dgm:pt modelId="{6A0DEC9E-E8C3-4E6A-8593-22771260CEAB}" type="parTrans" cxnId="{417E75BF-ABD1-4144-B306-8A2788162EBE}">
      <dgm:prSet/>
      <dgm:spPr/>
      <dgm:t>
        <a:bodyPr/>
        <a:lstStyle/>
        <a:p>
          <a:endParaRPr lang="fr-FR"/>
        </a:p>
      </dgm:t>
    </dgm:pt>
    <dgm:pt modelId="{BEB7266B-DAAC-431D-965C-11383C9691C1}" type="sibTrans" cxnId="{417E75BF-ABD1-4144-B306-8A2788162EBE}">
      <dgm:prSet/>
      <dgm:spPr/>
      <dgm:t>
        <a:bodyPr/>
        <a:lstStyle/>
        <a:p>
          <a:endParaRPr lang="fr-FR"/>
        </a:p>
      </dgm:t>
    </dgm:pt>
    <dgm:pt modelId="{F1339992-4372-4EAC-B838-66499A307260}">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 لمين </a:t>
          </a:r>
          <a:r>
            <a:rPr lang="ar-DZ" sz="2400" b="1" i="0" dirty="0" err="1" smtClean="0">
              <a:latin typeface="AlSharkTitle" panose="020B0800040000020004" pitchFamily="34" charset="-78"/>
              <a:cs typeface="AlSharkTitle" panose="020B0800040000020004" pitchFamily="34" charset="-78"/>
            </a:rPr>
            <a:t>أوناس</a:t>
          </a:r>
          <a:r>
            <a:rPr lang="ar-DZ" sz="2400" b="1" i="0" dirty="0" smtClean="0">
              <a:latin typeface="AlSharkTitle" panose="020B0800040000020004" pitchFamily="34" charset="-78"/>
              <a:cs typeface="AlSharkTitle" panose="020B0800040000020004" pitchFamily="34" charset="-78"/>
            </a:rPr>
            <a:t> مدقق مالي</a:t>
          </a:r>
          <a:endParaRPr lang="ar-DZ" sz="2400" b="1" i="0" dirty="0">
            <a:latin typeface="AlSharkTitle" panose="020B0800040000020004" pitchFamily="34" charset="-78"/>
            <a:cs typeface="AlSharkTitle" panose="020B0800040000020004" pitchFamily="34" charset="-78"/>
          </a:endParaRPr>
        </a:p>
      </dgm:t>
    </dgm:pt>
    <dgm:pt modelId="{9EC32772-BD8D-48DB-82B0-DE9B12F96DDC}" type="parTrans" cxnId="{8A1B5467-B097-4F0B-B371-C2E71F547982}">
      <dgm:prSet/>
      <dgm:spPr/>
      <dgm:t>
        <a:bodyPr/>
        <a:lstStyle/>
        <a:p>
          <a:endParaRPr lang="fr-FR"/>
        </a:p>
      </dgm:t>
    </dgm:pt>
    <dgm:pt modelId="{5CCC14F7-64B1-44A0-AEDA-8100B818CFE0}" type="sibTrans" cxnId="{8A1B5467-B097-4F0B-B371-C2E71F547982}">
      <dgm:prSet/>
      <dgm:spPr/>
      <dgm:t>
        <a:bodyPr/>
        <a:lstStyle/>
        <a:p>
          <a:endParaRPr lang="fr-FR"/>
        </a:p>
      </dgm:t>
    </dgm:pt>
    <dgm:pt modelId="{2F6B4444-4C39-473D-B5AB-8A26FCD15275}">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الآنسة فتيحة أولاد بن سعيد كاتبة قسم ضبط</a:t>
          </a:r>
          <a:endParaRPr lang="ar-DZ" sz="2400" b="1" i="0" dirty="0">
            <a:latin typeface="AlSharkTitle" panose="020B0800040000020004" pitchFamily="34" charset="-78"/>
            <a:cs typeface="AlSharkTitle" panose="020B0800040000020004" pitchFamily="34" charset="-78"/>
          </a:endParaRPr>
        </a:p>
      </dgm:t>
    </dgm:pt>
    <dgm:pt modelId="{853E7D8C-19B9-4F5E-BA80-A9AA7AB0F11B}" type="parTrans" cxnId="{915D45D9-9F9A-449A-A1EE-EF3481BC236F}">
      <dgm:prSet/>
      <dgm:spPr/>
      <dgm:t>
        <a:bodyPr/>
        <a:lstStyle/>
        <a:p>
          <a:endParaRPr lang="fr-FR"/>
        </a:p>
      </dgm:t>
    </dgm:pt>
    <dgm:pt modelId="{CD271059-9DB5-485A-A7D2-24F7B189DD00}" type="sibTrans" cxnId="{915D45D9-9F9A-449A-A1EE-EF3481BC236F}">
      <dgm:prSet/>
      <dgm:spPr/>
      <dgm:t>
        <a:bodyPr/>
        <a:lstStyle/>
        <a:p>
          <a:endParaRPr lang="fr-FR"/>
        </a:p>
      </dgm:t>
    </dgm:pt>
    <dgm:pt modelId="{3A71F392-0D01-4F5D-B99A-385244376B89}">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جميلة </a:t>
          </a:r>
          <a:r>
            <a:rPr lang="ar-DZ" sz="2400" b="1" i="0" dirty="0" err="1" smtClean="0">
              <a:latin typeface="AlSharkTitle" panose="020B0800040000020004" pitchFamily="34" charset="-78"/>
              <a:cs typeface="AlSharkTitle" panose="020B0800040000020004" pitchFamily="34" charset="-78"/>
            </a:rPr>
            <a:t>إيدوغي</a:t>
          </a:r>
          <a:r>
            <a:rPr lang="ar-DZ" sz="2400" b="1" i="0" dirty="0" smtClean="0">
              <a:latin typeface="AlSharkTitle" panose="020B0800040000020004" pitchFamily="34" charset="-78"/>
              <a:cs typeface="AlSharkTitle" panose="020B0800040000020004" pitchFamily="34" charset="-78"/>
            </a:rPr>
            <a:t> كاتبة مديرية رئيسية</a:t>
          </a:r>
          <a:endParaRPr lang="ar-DZ" sz="2400" b="1" i="0" dirty="0">
            <a:latin typeface="AlSharkTitle" panose="020B0800040000020004" pitchFamily="34" charset="-78"/>
            <a:cs typeface="AlSharkTitle" panose="020B0800040000020004" pitchFamily="34" charset="-78"/>
          </a:endParaRPr>
        </a:p>
      </dgm:t>
    </dgm:pt>
    <dgm:pt modelId="{A28E9F49-D8E5-4601-9D93-22B4E49D74B7}" type="parTrans" cxnId="{14BB3EAC-310D-4EBA-B8B8-F700AF2D34FC}">
      <dgm:prSet/>
      <dgm:spPr/>
      <dgm:t>
        <a:bodyPr/>
        <a:lstStyle/>
        <a:p>
          <a:endParaRPr lang="fr-FR"/>
        </a:p>
      </dgm:t>
    </dgm:pt>
    <dgm:pt modelId="{9F411177-F9AC-420A-80DA-F287A0DA769D}" type="sibTrans" cxnId="{14BB3EAC-310D-4EBA-B8B8-F700AF2D34FC}">
      <dgm:prSet/>
      <dgm:spPr/>
      <dgm:t>
        <a:bodyPr/>
        <a:lstStyle/>
        <a:p>
          <a:endParaRPr lang="fr-FR"/>
        </a:p>
      </dgm:t>
    </dgm:pt>
    <dgm:pt modelId="{86F27039-DBE9-4857-8340-04AFF557D376}">
      <dgm:prSet custT="1"/>
      <dgm:spPr/>
      <dgm:t>
        <a:bodyPr/>
        <a:lstStyle/>
        <a:p>
          <a:pPr algn="r" rtl="1"/>
          <a:r>
            <a:rPr lang="ar-DZ" sz="2400" b="1" i="0" dirty="0" smtClean="0">
              <a:latin typeface="AlSharkTitle" panose="020B0800040000020004" pitchFamily="34" charset="-78"/>
              <a:cs typeface="AlSharkTitle" panose="020B0800040000020004" pitchFamily="34" charset="-78"/>
            </a:rPr>
            <a:t>– السيدة هند لنوار كاتبة مديرية رئيسية</a:t>
          </a:r>
          <a:endParaRPr lang="ar-DZ" sz="2400" b="1" i="0" dirty="0">
            <a:latin typeface="AlSharkTitle" panose="020B0800040000020004" pitchFamily="34" charset="-78"/>
            <a:cs typeface="AlSharkTitle" panose="020B0800040000020004" pitchFamily="34" charset="-78"/>
          </a:endParaRPr>
        </a:p>
      </dgm:t>
    </dgm:pt>
    <dgm:pt modelId="{81AAD085-A832-4F96-B977-325D16D75D4F}" type="parTrans" cxnId="{2C047E23-8187-4BA0-89A3-DACAA638C728}">
      <dgm:prSet/>
      <dgm:spPr/>
      <dgm:t>
        <a:bodyPr/>
        <a:lstStyle/>
        <a:p>
          <a:endParaRPr lang="fr-FR"/>
        </a:p>
      </dgm:t>
    </dgm:pt>
    <dgm:pt modelId="{FA4C7AA9-6294-4959-B9D7-99DE84BDBE2F}" type="sibTrans" cxnId="{2C047E23-8187-4BA0-89A3-DACAA638C728}">
      <dgm:prSet/>
      <dgm:spPr/>
      <dgm:t>
        <a:bodyPr/>
        <a:lstStyle/>
        <a:p>
          <a:endParaRPr lang="fr-FR"/>
        </a:p>
      </dgm:t>
    </dgm:pt>
    <dgm:pt modelId="{93E77855-123A-4D5F-B1E8-40D444E0780B}" type="pres">
      <dgm:prSet presAssocID="{D78723E9-FACB-4F7E-B333-A07DDE9668EA}" presName="linear" presStyleCnt="0">
        <dgm:presLayoutVars>
          <dgm:animLvl val="lvl"/>
          <dgm:resizeHandles val="exact"/>
        </dgm:presLayoutVars>
      </dgm:prSet>
      <dgm:spPr/>
      <dgm:t>
        <a:bodyPr/>
        <a:lstStyle/>
        <a:p>
          <a:endParaRPr lang="fr-FR"/>
        </a:p>
      </dgm:t>
    </dgm:pt>
    <dgm:pt modelId="{8672393C-EC06-4FC2-B332-5F4C4019C236}" type="pres">
      <dgm:prSet presAssocID="{AA3B2A92-6BD0-479B-9893-F6B02CFFE2C6}" presName="parentText" presStyleLbl="node1" presStyleIdx="0" presStyleCnt="1" custScaleY="69916">
        <dgm:presLayoutVars>
          <dgm:chMax val="0"/>
          <dgm:bulletEnabled val="1"/>
        </dgm:presLayoutVars>
      </dgm:prSet>
      <dgm:spPr/>
      <dgm:t>
        <a:bodyPr/>
        <a:lstStyle/>
        <a:p>
          <a:endParaRPr lang="fr-FR"/>
        </a:p>
      </dgm:t>
    </dgm:pt>
    <dgm:pt modelId="{29672D15-3309-40AA-ADA6-01BF84B20D6C}" type="pres">
      <dgm:prSet presAssocID="{AA3B2A92-6BD0-479B-9893-F6B02CFFE2C6}" presName="childText" presStyleLbl="revTx" presStyleIdx="0" presStyleCnt="1">
        <dgm:presLayoutVars>
          <dgm:bulletEnabled val="1"/>
        </dgm:presLayoutVars>
      </dgm:prSet>
      <dgm:spPr/>
      <dgm:t>
        <a:bodyPr/>
        <a:lstStyle/>
        <a:p>
          <a:endParaRPr lang="fr-FR"/>
        </a:p>
      </dgm:t>
    </dgm:pt>
  </dgm:ptLst>
  <dgm:cxnLst>
    <dgm:cxn modelId="{522E9802-477A-40CA-B021-A9A541E01D92}" type="presOf" srcId="{86F27039-DBE9-4857-8340-04AFF557D376}" destId="{29672D15-3309-40AA-ADA6-01BF84B20D6C}" srcOrd="0" destOrd="16" presId="urn:microsoft.com/office/officeart/2005/8/layout/vList2"/>
    <dgm:cxn modelId="{55524C22-A63B-441F-9528-874AAAD04141}" srcId="{AA3B2A92-6BD0-479B-9893-F6B02CFFE2C6}" destId="{EB5830FC-358B-43BB-8D9C-7ECD7EA56812}" srcOrd="5" destOrd="0" parTransId="{5EE93CC9-6B0D-432C-A1E0-A9FDE392629D}" sibTransId="{4987C515-A642-4C6E-9FB6-A4E09342B015}"/>
    <dgm:cxn modelId="{B748A504-EB77-4034-9560-9DAE6A2505F3}" type="presOf" srcId="{6BCF978D-A7A7-4C44-92C0-2010C7802433}" destId="{29672D15-3309-40AA-ADA6-01BF84B20D6C}" srcOrd="0" destOrd="11" presId="urn:microsoft.com/office/officeart/2005/8/layout/vList2"/>
    <dgm:cxn modelId="{78A9969E-7252-4AC0-A893-AFF71A1E7756}" type="presOf" srcId="{95AA33D2-FD6E-4A72-98AB-3FBC0759AD99}" destId="{29672D15-3309-40AA-ADA6-01BF84B20D6C}" srcOrd="0" destOrd="6" presId="urn:microsoft.com/office/officeart/2005/8/layout/vList2"/>
    <dgm:cxn modelId="{F3C5F53B-60FD-4094-B068-37B77E2F7D55}" srcId="{AA3B2A92-6BD0-479B-9893-F6B02CFFE2C6}" destId="{1283BDF0-D18A-4548-8634-E48C03D97282}" srcOrd="3" destOrd="0" parTransId="{A1F66543-814F-402B-A43D-7F1D8CF11006}" sibTransId="{FF2D6690-FE5C-472E-89CB-7FD1090B492D}"/>
    <dgm:cxn modelId="{15E26E30-5C1A-4BB9-93FD-0360F03F7545}" srcId="{AA3B2A92-6BD0-479B-9893-F6B02CFFE2C6}" destId="{08FAAB8D-C2F4-4630-B576-6272D4F98F41}" srcOrd="4" destOrd="0" parTransId="{61C96684-D0DD-4D28-8109-FD40EBC66FC8}" sibTransId="{FF3A8D8F-88E5-4FA6-925D-178392610B85}"/>
    <dgm:cxn modelId="{1F107753-F0E5-4815-9C99-023774B7637D}" srcId="{AA3B2A92-6BD0-479B-9893-F6B02CFFE2C6}" destId="{AB8C970B-4362-4654-8F66-B91C263C2E16}" srcOrd="0" destOrd="0" parTransId="{418B7685-B205-4563-A07B-684927DA9075}" sibTransId="{29380082-DB5E-48FC-9581-62D1D2D25C52}"/>
    <dgm:cxn modelId="{2C047E23-8187-4BA0-89A3-DACAA638C728}" srcId="{AA3B2A92-6BD0-479B-9893-F6B02CFFE2C6}" destId="{86F27039-DBE9-4857-8340-04AFF557D376}" srcOrd="16" destOrd="0" parTransId="{81AAD085-A832-4F96-B977-325D16D75D4F}" sibTransId="{FA4C7AA9-6294-4959-B9D7-99DE84BDBE2F}"/>
    <dgm:cxn modelId="{F98A2188-6C96-44B9-8415-D4EE6AD3F18E}" type="presOf" srcId="{AB8C970B-4362-4654-8F66-B91C263C2E16}" destId="{29672D15-3309-40AA-ADA6-01BF84B20D6C}" srcOrd="0" destOrd="0" presId="urn:microsoft.com/office/officeart/2005/8/layout/vList2"/>
    <dgm:cxn modelId="{05658FE8-E799-4734-8884-53C218B297DE}" srcId="{D78723E9-FACB-4F7E-B333-A07DDE9668EA}" destId="{AA3B2A92-6BD0-479B-9893-F6B02CFFE2C6}" srcOrd="0" destOrd="0" parTransId="{3DCD6676-5CA2-4E56-97BD-DBCB2073B30E}" sibTransId="{655B6F10-EE63-41F1-B5E6-EFCE584FF330}"/>
    <dgm:cxn modelId="{41627E2E-72ED-459C-B144-2DD4CDE96FEF}" srcId="{AA3B2A92-6BD0-479B-9893-F6B02CFFE2C6}" destId="{EDD902DE-4124-4034-AD9E-E541692FE81B}" srcOrd="8" destOrd="0" parTransId="{A0512155-D88A-451C-8833-8953875FA953}" sibTransId="{0E04DE39-66EE-4B5B-87A6-FB1A70C1B40A}"/>
    <dgm:cxn modelId="{3A733321-BF3D-40D1-A1CB-B58AF0D82BAF}" srcId="{AA3B2A92-6BD0-479B-9893-F6B02CFFE2C6}" destId="{1E993409-8502-4903-817D-F2BA07AF3010}" srcOrd="1" destOrd="0" parTransId="{7DA68BF4-7913-45AF-A4C2-19AF75022CD6}" sibTransId="{7CE49979-AE1D-4ABF-B15D-A73B99154A17}"/>
    <dgm:cxn modelId="{8A1B5467-B097-4F0B-B371-C2E71F547982}" srcId="{AA3B2A92-6BD0-479B-9893-F6B02CFFE2C6}" destId="{F1339992-4372-4EAC-B838-66499A307260}" srcOrd="13" destOrd="0" parTransId="{9EC32772-BD8D-48DB-82B0-DE9B12F96DDC}" sibTransId="{5CCC14F7-64B1-44A0-AEDA-8100B818CFE0}"/>
    <dgm:cxn modelId="{3B15183F-7CEE-471A-9729-57773F9942E5}" type="presOf" srcId="{F1339992-4372-4EAC-B838-66499A307260}" destId="{29672D15-3309-40AA-ADA6-01BF84B20D6C}" srcOrd="0" destOrd="13" presId="urn:microsoft.com/office/officeart/2005/8/layout/vList2"/>
    <dgm:cxn modelId="{975DBFCA-8E0A-4BC9-A958-092D5F246D14}" type="presOf" srcId="{1283BDF0-D18A-4548-8634-E48C03D97282}" destId="{29672D15-3309-40AA-ADA6-01BF84B20D6C}" srcOrd="0" destOrd="3" presId="urn:microsoft.com/office/officeart/2005/8/layout/vList2"/>
    <dgm:cxn modelId="{2A438CEB-9EFF-4822-A1DE-D48A3495EDB8}" type="presOf" srcId="{2E8BAF56-E4B5-4BF3-9177-EA75E17ABA77}" destId="{29672D15-3309-40AA-ADA6-01BF84B20D6C}" srcOrd="0" destOrd="7" presId="urn:microsoft.com/office/officeart/2005/8/layout/vList2"/>
    <dgm:cxn modelId="{56579B16-3C27-450B-ACA5-77D0F8A2E36A}" type="presOf" srcId="{1E993409-8502-4903-817D-F2BA07AF3010}" destId="{29672D15-3309-40AA-ADA6-01BF84B20D6C}" srcOrd="0" destOrd="1" presId="urn:microsoft.com/office/officeart/2005/8/layout/vList2"/>
    <dgm:cxn modelId="{2DA648F5-AE77-4703-81F3-9E453CDC9269}" srcId="{AA3B2A92-6BD0-479B-9893-F6B02CFFE2C6}" destId="{95AA33D2-FD6E-4A72-98AB-3FBC0759AD99}" srcOrd="6" destOrd="0" parTransId="{8D5B99A8-4D96-4A87-B661-A49EC0853D01}" sibTransId="{0EDE5B2D-61B4-4723-955B-09B092F0DA9A}"/>
    <dgm:cxn modelId="{E0CC3FD9-5A3D-46C0-9020-7D3FBEFA1F3C}" type="presOf" srcId="{743BA222-41FE-47A0-95F6-1C580E1B9CC9}" destId="{29672D15-3309-40AA-ADA6-01BF84B20D6C}" srcOrd="0" destOrd="10" presId="urn:microsoft.com/office/officeart/2005/8/layout/vList2"/>
    <dgm:cxn modelId="{1D3F1EBB-6D63-4BCC-BDE6-7E85135EE53B}" type="presOf" srcId="{EDD902DE-4124-4034-AD9E-E541692FE81B}" destId="{29672D15-3309-40AA-ADA6-01BF84B20D6C}" srcOrd="0" destOrd="8" presId="urn:microsoft.com/office/officeart/2005/8/layout/vList2"/>
    <dgm:cxn modelId="{DBB3CD03-1721-4740-B82C-CAEE919D0C4F}" type="presOf" srcId="{2F6B4444-4C39-473D-B5AB-8A26FCD15275}" destId="{29672D15-3309-40AA-ADA6-01BF84B20D6C}" srcOrd="0" destOrd="14" presId="urn:microsoft.com/office/officeart/2005/8/layout/vList2"/>
    <dgm:cxn modelId="{06019339-7CDB-4BEE-8D9A-E4FFFFF63ED6}" srcId="{AA3B2A92-6BD0-479B-9893-F6B02CFFE2C6}" destId="{6BCF978D-A7A7-4C44-92C0-2010C7802433}" srcOrd="11" destOrd="0" parTransId="{3F0FDF45-9909-4545-ACD5-A120BE885C8C}" sibTransId="{5634C17A-DC7D-409F-8AE3-DBD4BC906E13}"/>
    <dgm:cxn modelId="{97C63169-7EA6-44EB-B13C-BF0D098EC02C}" type="presOf" srcId="{3AE87884-7892-4629-8D77-31F58B0B415C}" destId="{29672D15-3309-40AA-ADA6-01BF84B20D6C}" srcOrd="0" destOrd="2" presId="urn:microsoft.com/office/officeart/2005/8/layout/vList2"/>
    <dgm:cxn modelId="{915D45D9-9F9A-449A-A1EE-EF3481BC236F}" srcId="{AA3B2A92-6BD0-479B-9893-F6B02CFFE2C6}" destId="{2F6B4444-4C39-473D-B5AB-8A26FCD15275}" srcOrd="14" destOrd="0" parTransId="{853E7D8C-19B9-4F5E-BA80-A9AA7AB0F11B}" sibTransId="{CD271059-9DB5-485A-A7D2-24F7B189DD00}"/>
    <dgm:cxn modelId="{13034D0F-8307-4201-AE80-A69F253E3347}" type="presOf" srcId="{3A71F392-0D01-4F5D-B99A-385244376B89}" destId="{29672D15-3309-40AA-ADA6-01BF84B20D6C}" srcOrd="0" destOrd="15" presId="urn:microsoft.com/office/officeart/2005/8/layout/vList2"/>
    <dgm:cxn modelId="{709DC01E-3D3F-4110-9C96-A05185FF451F}" srcId="{AA3B2A92-6BD0-479B-9893-F6B02CFFE2C6}" destId="{B59F5A73-A61F-4202-8FF5-1DDDAD794E6E}" srcOrd="9" destOrd="0" parTransId="{439F53F4-1BDF-45E5-B88B-2865CCA823F8}" sibTransId="{80FB6665-1F65-434E-B9C6-8FEE1F25CBD0}"/>
    <dgm:cxn modelId="{50AFE21C-3DEB-41BA-B08A-DE2E2FEB0DEC}" type="presOf" srcId="{08FAAB8D-C2F4-4630-B576-6272D4F98F41}" destId="{29672D15-3309-40AA-ADA6-01BF84B20D6C}" srcOrd="0" destOrd="4" presId="urn:microsoft.com/office/officeart/2005/8/layout/vList2"/>
    <dgm:cxn modelId="{417E75BF-ABD1-4144-B306-8A2788162EBE}" srcId="{AA3B2A92-6BD0-479B-9893-F6B02CFFE2C6}" destId="{20626CA6-0A74-4A27-8EE3-88C73B17D4EF}" srcOrd="12" destOrd="0" parTransId="{6A0DEC9E-E8C3-4E6A-8593-22771260CEAB}" sibTransId="{BEB7266B-DAAC-431D-965C-11383C9691C1}"/>
    <dgm:cxn modelId="{BC272AD6-BB04-4BF6-A26C-045A936D24FE}" type="presOf" srcId="{B59F5A73-A61F-4202-8FF5-1DDDAD794E6E}" destId="{29672D15-3309-40AA-ADA6-01BF84B20D6C}" srcOrd="0" destOrd="9" presId="urn:microsoft.com/office/officeart/2005/8/layout/vList2"/>
    <dgm:cxn modelId="{9C975821-5570-4C07-B83E-634E84389C22}" srcId="{AA3B2A92-6BD0-479B-9893-F6B02CFFE2C6}" destId="{743BA222-41FE-47A0-95F6-1C580E1B9CC9}" srcOrd="10" destOrd="0" parTransId="{5AA2D414-AAAA-47F1-AE34-A7D29096F7FC}" sibTransId="{6F2E79F8-6C8D-48FA-8F93-E09683C04455}"/>
    <dgm:cxn modelId="{14BB3EAC-310D-4EBA-B8B8-F700AF2D34FC}" srcId="{AA3B2A92-6BD0-479B-9893-F6B02CFFE2C6}" destId="{3A71F392-0D01-4F5D-B99A-385244376B89}" srcOrd="15" destOrd="0" parTransId="{A28E9F49-D8E5-4601-9D93-22B4E49D74B7}" sibTransId="{9F411177-F9AC-420A-80DA-F287A0DA769D}"/>
    <dgm:cxn modelId="{F7EBE0B9-4DA6-416C-AD37-D8D042457D38}" srcId="{AA3B2A92-6BD0-479B-9893-F6B02CFFE2C6}" destId="{2E8BAF56-E4B5-4BF3-9177-EA75E17ABA77}" srcOrd="7" destOrd="0" parTransId="{3A936742-381B-4E3B-B0AA-B5FD2DA2A65B}" sibTransId="{3D0F879F-7121-43FB-8228-77DAFD803F97}"/>
    <dgm:cxn modelId="{69602E9C-C6C8-4970-B1FC-BCC4B616FB8B}" srcId="{AA3B2A92-6BD0-479B-9893-F6B02CFFE2C6}" destId="{3AE87884-7892-4629-8D77-31F58B0B415C}" srcOrd="2" destOrd="0" parTransId="{7B16ED5F-1954-40CD-B3E6-B6D27A180664}" sibTransId="{4A77670D-7634-4D14-BC6A-2901EA7512E3}"/>
    <dgm:cxn modelId="{C58EE5D6-CC3E-4BC9-9516-54970495239F}" type="presOf" srcId="{D78723E9-FACB-4F7E-B333-A07DDE9668EA}" destId="{93E77855-123A-4D5F-B1E8-40D444E0780B}" srcOrd="0" destOrd="0" presId="urn:microsoft.com/office/officeart/2005/8/layout/vList2"/>
    <dgm:cxn modelId="{A15BC7C8-7571-4170-B391-CE3CEABF76DC}" type="presOf" srcId="{EB5830FC-358B-43BB-8D9C-7ECD7EA56812}" destId="{29672D15-3309-40AA-ADA6-01BF84B20D6C}" srcOrd="0" destOrd="5" presId="urn:microsoft.com/office/officeart/2005/8/layout/vList2"/>
    <dgm:cxn modelId="{DDDA857E-32BD-4DFB-96C7-8F374D799E74}" type="presOf" srcId="{20626CA6-0A74-4A27-8EE3-88C73B17D4EF}" destId="{29672D15-3309-40AA-ADA6-01BF84B20D6C}" srcOrd="0" destOrd="12" presId="urn:microsoft.com/office/officeart/2005/8/layout/vList2"/>
    <dgm:cxn modelId="{D75F6A2E-2511-43F0-B1A1-9A2ACAD05C28}" type="presOf" srcId="{AA3B2A92-6BD0-479B-9893-F6B02CFFE2C6}" destId="{8672393C-EC06-4FC2-B332-5F4C4019C236}" srcOrd="0" destOrd="0" presId="urn:microsoft.com/office/officeart/2005/8/layout/vList2"/>
    <dgm:cxn modelId="{C719CBBE-8B8F-4AF2-ABA4-2A369763062D}" type="presParOf" srcId="{93E77855-123A-4D5F-B1E8-40D444E0780B}" destId="{8672393C-EC06-4FC2-B332-5F4C4019C236}" srcOrd="0" destOrd="0" presId="urn:microsoft.com/office/officeart/2005/8/layout/vList2"/>
    <dgm:cxn modelId="{F462786E-451D-46D7-8B57-7CEF2DB4DD71}" type="presParOf" srcId="{93E77855-123A-4D5F-B1E8-40D444E0780B}" destId="{29672D15-3309-40AA-ADA6-01BF84B20D6C}" srcOrd="1"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4000" b="1" i="0" dirty="0" smtClean="0">
              <a:latin typeface="AlSharkTitle" panose="020B0800040000020004" pitchFamily="34" charset="-78"/>
              <a:cs typeface="AlSharkTitle" panose="020B0800040000020004" pitchFamily="34" charset="-78"/>
            </a:rPr>
            <a:t>مجال اختصاص الغرفة</a:t>
          </a:r>
          <a:endParaRPr lang="fr-FR" sz="40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1E41465A-5461-4AE9-B8C7-9C9DD1C634E9}">
      <dgm:prSet custT="1"/>
      <dgm:spPr/>
      <dgm:t>
        <a:bodyPr/>
        <a:lstStyle/>
        <a:p>
          <a:pPr algn="r" rtl="1">
            <a:spcBef>
              <a:spcPct val="0"/>
            </a:spcBef>
          </a:pPr>
          <a:r>
            <a:rPr lang="ar-DZ" sz="2400" b="1" i="0" dirty="0" smtClean="0">
              <a:latin typeface="AlSharkTitle" panose="020B0800040000020004" pitchFamily="34" charset="-78"/>
              <a:cs typeface="AlSharkTitle" panose="020B0800040000020004" pitchFamily="34" charset="-78"/>
            </a:rPr>
            <a:t>– وزارة الصحة والسكان وإصلاح المستشفيات</a:t>
          </a:r>
          <a:endParaRPr lang="ar-DZ" sz="2400" b="1" i="0" dirty="0">
            <a:latin typeface="AlSharkTitle" panose="020B0800040000020004" pitchFamily="34" charset="-78"/>
            <a:cs typeface="AlSharkTitle" panose="020B0800040000020004" pitchFamily="34" charset="-78"/>
          </a:endParaRPr>
        </a:p>
      </dgm:t>
    </dgm:pt>
    <dgm:pt modelId="{70319965-18B1-4AFA-B0B3-CE7B5AAC0219}" type="parTrans" cxnId="{99C426B6-5863-47E6-96DE-DC83F806B8FE}">
      <dgm:prSet/>
      <dgm:spPr/>
      <dgm:t>
        <a:bodyPr/>
        <a:lstStyle/>
        <a:p>
          <a:endParaRPr lang="fr-FR"/>
        </a:p>
      </dgm:t>
    </dgm:pt>
    <dgm:pt modelId="{5C0580A2-1BC9-4B68-B728-1EDE6C5C5D28}" type="sibTrans" cxnId="{99C426B6-5863-47E6-96DE-DC83F806B8FE}">
      <dgm:prSet/>
      <dgm:spPr/>
      <dgm:t>
        <a:bodyPr/>
        <a:lstStyle/>
        <a:p>
          <a:endParaRPr lang="fr-FR"/>
        </a:p>
      </dgm:t>
    </dgm:pt>
    <dgm:pt modelId="{76AF1784-C814-4251-954A-A702314AB47E}">
      <dgm:prSet phldrT="[Texte]" custT="1"/>
      <dgm:spPr/>
      <dgm:t>
        <a:bodyPr/>
        <a:lstStyle/>
        <a:p>
          <a:pPr algn="r" rtl="1">
            <a:lnSpc>
              <a:spcPct val="100000"/>
            </a:lnSpc>
            <a:spcBef>
              <a:spcPts val="300"/>
            </a:spcBef>
          </a:pPr>
          <a:r>
            <a:rPr lang="ar-DZ" sz="2400" b="1" i="0" dirty="0" smtClean="0">
              <a:latin typeface="AlSharkTitle" panose="020B0800040000020004" pitchFamily="34" charset="-78"/>
              <a:cs typeface="AlSharkTitle" panose="020B0800040000020004" pitchFamily="34" charset="-78"/>
            </a:rPr>
            <a:t>شمل مجال تدخل الغرفة الثانية قطاعات الصحة والشؤون الاجتماعية والثقافية.   يحدد مجال تدخل الغرفة كما يلي:</a:t>
          </a:r>
          <a:endParaRPr lang="fr-FR" sz="2400" b="1" dirty="0">
            <a:latin typeface="AlSharkTitle" panose="020B0800040000020004" pitchFamily="34" charset="-78"/>
            <a:cs typeface="AlSharkTitle" panose="020B0800040000020004" pitchFamily="34" charset="-78"/>
          </a:endParaRPr>
        </a:p>
      </dgm:t>
    </dgm:pt>
    <dgm:pt modelId="{2E868910-7886-4A8F-A1C7-12047CD4594B}" type="parTrans" cxnId="{A6989A06-BE6B-47BA-89BD-4944A0985A87}">
      <dgm:prSet/>
      <dgm:spPr/>
      <dgm:t>
        <a:bodyPr/>
        <a:lstStyle/>
        <a:p>
          <a:endParaRPr lang="fr-FR"/>
        </a:p>
      </dgm:t>
    </dgm:pt>
    <dgm:pt modelId="{10FA2833-F27A-4828-8048-AEEB6E7CEE88}" type="sibTrans" cxnId="{A6989A06-BE6B-47BA-89BD-4944A0985A87}">
      <dgm:prSet/>
      <dgm:spPr/>
      <dgm:t>
        <a:bodyPr/>
        <a:lstStyle/>
        <a:p>
          <a:endParaRPr lang="fr-FR"/>
        </a:p>
      </dgm:t>
    </dgm:pt>
    <dgm:pt modelId="{DC5D2379-BC8D-4FF0-9E67-854A880A46F3}">
      <dgm:prSet phldrT="[Texte]" custT="1"/>
      <dgm:spPr/>
      <dgm:t>
        <a:bodyPr/>
        <a:lstStyle/>
        <a:p>
          <a:pPr algn="r" rtl="1">
            <a:lnSpc>
              <a:spcPct val="100000"/>
            </a:lnSpc>
            <a:spcBef>
              <a:spcPts val="300"/>
            </a:spcBef>
          </a:pPr>
          <a:endParaRPr lang="fr-FR" sz="2400" b="1" dirty="0">
            <a:latin typeface="Neckar" panose="00000700000000000000" pitchFamily="2" charset="-78"/>
            <a:cs typeface="Neckar" panose="00000700000000000000" pitchFamily="2" charset="-78"/>
          </a:endParaRPr>
        </a:p>
      </dgm:t>
    </dgm:pt>
    <dgm:pt modelId="{1B4C1BC7-8125-45D4-A37F-9A7A0F687253}" type="parTrans" cxnId="{490AFD16-9F58-4885-B7CA-C0B720E7275E}">
      <dgm:prSet/>
      <dgm:spPr/>
      <dgm:t>
        <a:bodyPr/>
        <a:lstStyle/>
        <a:p>
          <a:endParaRPr lang="fr-FR"/>
        </a:p>
      </dgm:t>
    </dgm:pt>
    <dgm:pt modelId="{DCD534B8-5EA8-4E1F-B2DB-4E4FCCAA4583}" type="sibTrans" cxnId="{490AFD16-9F58-4885-B7CA-C0B720E7275E}">
      <dgm:prSet/>
      <dgm:spPr/>
      <dgm:t>
        <a:bodyPr/>
        <a:lstStyle/>
        <a:p>
          <a:endParaRPr lang="fr-FR"/>
        </a:p>
      </dgm:t>
    </dgm:pt>
    <dgm:pt modelId="{4ECDDCC3-79CD-4382-8F18-B20E38FFB305}">
      <dgm:prSet custT="1"/>
      <dgm:spPr/>
      <dgm:t>
        <a:bodyPr/>
        <a:lstStyle/>
        <a:p>
          <a:pPr algn="r" rtl="1"/>
          <a:r>
            <a:rPr lang="ar-DZ" sz="2400" b="1" i="0" dirty="0" smtClean="0">
              <a:latin typeface="AlSharkTitle" panose="020B0800040000020004" pitchFamily="34" charset="-78"/>
              <a:cs typeface="AlSharkTitle" panose="020B0800040000020004" pitchFamily="34" charset="-78"/>
            </a:rPr>
            <a:t>– وزارة العمل والضمان الاجتماعي</a:t>
          </a:r>
          <a:endParaRPr lang="ar-DZ" sz="2400" b="1" i="0" dirty="0">
            <a:latin typeface="AlSharkTitle" panose="020B0800040000020004" pitchFamily="34" charset="-78"/>
            <a:cs typeface="AlSharkTitle" panose="020B0800040000020004" pitchFamily="34" charset="-78"/>
          </a:endParaRPr>
        </a:p>
      </dgm:t>
    </dgm:pt>
    <dgm:pt modelId="{12E19C03-254D-4CE0-A472-0844AA083DA4}" type="parTrans" cxnId="{86223EA3-A97D-4529-8F51-3355E4368D56}">
      <dgm:prSet/>
      <dgm:spPr/>
      <dgm:t>
        <a:bodyPr/>
        <a:lstStyle/>
        <a:p>
          <a:endParaRPr lang="fr-FR"/>
        </a:p>
      </dgm:t>
    </dgm:pt>
    <dgm:pt modelId="{F365DF04-8687-4D58-94E4-8601D6539962}" type="sibTrans" cxnId="{86223EA3-A97D-4529-8F51-3355E4368D56}">
      <dgm:prSet/>
      <dgm:spPr/>
      <dgm:t>
        <a:bodyPr/>
        <a:lstStyle/>
        <a:p>
          <a:endParaRPr lang="fr-FR"/>
        </a:p>
      </dgm:t>
    </dgm:pt>
    <dgm:pt modelId="{0853E427-68F7-42C3-B561-2E1F5406D9A3}">
      <dgm:prSet custT="1"/>
      <dgm:spPr/>
      <dgm:t>
        <a:bodyPr/>
        <a:lstStyle/>
        <a:p>
          <a:pPr algn="r" rtl="1"/>
          <a:r>
            <a:rPr lang="ar-DZ" sz="2400" b="1" i="0" dirty="0" smtClean="0">
              <a:latin typeface="AlSharkTitle" panose="020B0800040000020004" pitchFamily="34" charset="-78"/>
              <a:cs typeface="AlSharkTitle" panose="020B0800040000020004" pitchFamily="34" charset="-78"/>
            </a:rPr>
            <a:t>– وزارة الثقافة</a:t>
          </a:r>
          <a:endParaRPr lang="ar-DZ" sz="2400" b="1" i="0" dirty="0">
            <a:latin typeface="AlSharkTitle" panose="020B0800040000020004" pitchFamily="34" charset="-78"/>
            <a:cs typeface="AlSharkTitle" panose="020B0800040000020004" pitchFamily="34" charset="-78"/>
          </a:endParaRPr>
        </a:p>
      </dgm:t>
    </dgm:pt>
    <dgm:pt modelId="{19502D06-C104-49B9-BF0D-EF714BAA7FB5}" type="parTrans" cxnId="{18A8D915-9FE9-4541-ADCE-66CF72E0C567}">
      <dgm:prSet/>
      <dgm:spPr/>
      <dgm:t>
        <a:bodyPr/>
        <a:lstStyle/>
        <a:p>
          <a:endParaRPr lang="fr-FR"/>
        </a:p>
      </dgm:t>
    </dgm:pt>
    <dgm:pt modelId="{8441C7A6-476D-4382-8A27-E31044394E90}" type="sibTrans" cxnId="{18A8D915-9FE9-4541-ADCE-66CF72E0C567}">
      <dgm:prSet/>
      <dgm:spPr/>
      <dgm:t>
        <a:bodyPr/>
        <a:lstStyle/>
        <a:p>
          <a:endParaRPr lang="fr-FR"/>
        </a:p>
      </dgm:t>
    </dgm:pt>
    <dgm:pt modelId="{6E0E7841-DDAD-4867-BA48-70785A95E3A4}">
      <dgm:prSet custT="1"/>
      <dgm:spPr/>
      <dgm:t>
        <a:bodyPr/>
        <a:lstStyle/>
        <a:p>
          <a:pPr algn="r" rtl="1"/>
          <a:r>
            <a:rPr lang="ar-DZ" sz="2400" b="1" i="0" dirty="0" smtClean="0">
              <a:latin typeface="AlSharkTitle" panose="020B0800040000020004" pitchFamily="34" charset="-78"/>
              <a:cs typeface="AlSharkTitle" panose="020B0800040000020004" pitchFamily="34" charset="-78"/>
            </a:rPr>
            <a:t>– وزارة الاتصال</a:t>
          </a:r>
          <a:endParaRPr lang="ar-DZ" sz="2400" b="1" i="0" dirty="0">
            <a:latin typeface="AlSharkTitle" panose="020B0800040000020004" pitchFamily="34" charset="-78"/>
            <a:cs typeface="AlSharkTitle" panose="020B0800040000020004" pitchFamily="34" charset="-78"/>
          </a:endParaRPr>
        </a:p>
      </dgm:t>
    </dgm:pt>
    <dgm:pt modelId="{93B80DF1-6078-4DB9-B534-7C36F3E4C5B0}" type="parTrans" cxnId="{450061D2-60B2-4078-9108-72FBC162EE0A}">
      <dgm:prSet/>
      <dgm:spPr/>
      <dgm:t>
        <a:bodyPr/>
        <a:lstStyle/>
        <a:p>
          <a:endParaRPr lang="fr-FR"/>
        </a:p>
      </dgm:t>
    </dgm:pt>
    <dgm:pt modelId="{2824629F-7EB0-410B-A9C7-71DDF845A1BF}" type="sibTrans" cxnId="{450061D2-60B2-4078-9108-72FBC162EE0A}">
      <dgm:prSet/>
      <dgm:spPr/>
      <dgm:t>
        <a:bodyPr/>
        <a:lstStyle/>
        <a:p>
          <a:endParaRPr lang="fr-FR"/>
        </a:p>
      </dgm:t>
    </dgm:pt>
    <dgm:pt modelId="{131A91C5-9021-4B12-9D34-86B090DAC7C0}">
      <dgm:prSet custT="1"/>
      <dgm:spPr/>
      <dgm:t>
        <a:bodyPr/>
        <a:lstStyle/>
        <a:p>
          <a:pPr algn="r" rtl="1"/>
          <a:r>
            <a:rPr lang="ar-DZ" sz="2400" b="1" i="0" dirty="0" smtClean="0">
              <a:latin typeface="AlSharkTitle" panose="020B0800040000020004" pitchFamily="34" charset="-78"/>
              <a:cs typeface="AlSharkTitle" panose="020B0800040000020004" pitchFamily="34" charset="-78"/>
            </a:rPr>
            <a:t>– وزارة المجاهدين</a:t>
          </a:r>
          <a:endParaRPr lang="ar-DZ" sz="2400" b="1" i="0" dirty="0">
            <a:latin typeface="AlSharkTitle" panose="020B0800040000020004" pitchFamily="34" charset="-78"/>
            <a:cs typeface="AlSharkTitle" panose="020B0800040000020004" pitchFamily="34" charset="-78"/>
          </a:endParaRPr>
        </a:p>
      </dgm:t>
    </dgm:pt>
    <dgm:pt modelId="{23EB5E9E-3F47-48C4-86F1-0751E6072028}" type="parTrans" cxnId="{CEA8A61B-4239-443D-A4E8-721EBB5752D9}">
      <dgm:prSet/>
      <dgm:spPr/>
      <dgm:t>
        <a:bodyPr/>
        <a:lstStyle/>
        <a:p>
          <a:endParaRPr lang="fr-FR"/>
        </a:p>
      </dgm:t>
    </dgm:pt>
    <dgm:pt modelId="{26C14763-A415-4E5A-95A3-C4FB5AF9CF6A}" type="sibTrans" cxnId="{CEA8A61B-4239-443D-A4E8-721EBB5752D9}">
      <dgm:prSet/>
      <dgm:spPr/>
      <dgm:t>
        <a:bodyPr/>
        <a:lstStyle/>
        <a:p>
          <a:endParaRPr lang="fr-FR"/>
        </a:p>
      </dgm:t>
    </dgm:pt>
    <dgm:pt modelId="{62A06AB8-EE73-4294-9E9C-853798BB68A9}">
      <dgm:prSet custT="1"/>
      <dgm:spPr/>
      <dgm:t>
        <a:bodyPr/>
        <a:lstStyle/>
        <a:p>
          <a:pPr algn="r" rtl="1"/>
          <a:r>
            <a:rPr lang="ar-DZ" sz="2400" b="1" i="0" dirty="0" smtClean="0">
              <a:latin typeface="AlSharkTitle" panose="020B0800040000020004" pitchFamily="34" charset="-78"/>
              <a:cs typeface="AlSharkTitle" panose="020B0800040000020004" pitchFamily="34" charset="-78"/>
            </a:rPr>
            <a:t>–  مجموع المؤسسات والهيئات العمومية مهما تكن طبيعتها والتي تتبع الوزارات سابقة الذكر أو تتلقى إعانات مسجلة باسمها.</a:t>
          </a:r>
          <a:endParaRPr lang="ar-DZ" sz="2400" b="1" i="0" dirty="0">
            <a:latin typeface="AlSharkTitle" panose="020B0800040000020004" pitchFamily="34" charset="-78"/>
            <a:cs typeface="AlSharkTitle" panose="020B0800040000020004" pitchFamily="34" charset="-78"/>
          </a:endParaRPr>
        </a:p>
      </dgm:t>
    </dgm:pt>
    <dgm:pt modelId="{5ABD39C8-28AD-485F-A8BD-0BDE12DDCCA8}" type="parTrans" cxnId="{48C1927B-375A-4813-981E-C6CE9E797963}">
      <dgm:prSet/>
      <dgm:spPr/>
      <dgm:t>
        <a:bodyPr/>
        <a:lstStyle/>
        <a:p>
          <a:endParaRPr lang="fr-FR"/>
        </a:p>
      </dgm:t>
    </dgm:pt>
    <dgm:pt modelId="{DC2A3978-EBEE-4893-B59D-A02C97465BE4}" type="sibTrans" cxnId="{48C1927B-375A-4813-981E-C6CE9E797963}">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1" custScaleY="55533" custLinFactNeighborX="405" custLinFactNeighborY="-1650">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1" custScaleY="103977" custLinFactNeighborX="-3477" custLinFactNeighborY="-38386">
        <dgm:presLayoutVars>
          <dgm:bulletEnabled val="1"/>
        </dgm:presLayoutVars>
      </dgm:prSet>
      <dgm:spPr/>
      <dgm:t>
        <a:bodyPr/>
        <a:lstStyle/>
        <a:p>
          <a:endParaRPr lang="fr-FR"/>
        </a:p>
      </dgm:t>
    </dgm:pt>
  </dgm:ptLst>
  <dgm:cxnLst>
    <dgm:cxn modelId="{490AFD16-9F58-4885-B7CA-C0B720E7275E}" srcId="{442DB92B-4695-42D1-A20D-4A2444B4B800}" destId="{DC5D2379-BC8D-4FF0-9E67-854A880A46F3}" srcOrd="0" destOrd="0" parTransId="{1B4C1BC7-8125-45D4-A37F-9A7A0F687253}" sibTransId="{DCD534B8-5EA8-4E1F-B2DB-4E4FCCAA4583}"/>
    <dgm:cxn modelId="{315E9B1E-973B-41AC-ADE4-9111F48334C5}" type="presOf" srcId="{B6BDB73A-072D-4AC1-ABFB-8DB3D93D6188}" destId="{2D3A7F82-65D5-43AC-A069-F19ABB5553DF}" srcOrd="0" destOrd="0" presId="urn:microsoft.com/office/officeart/2005/8/layout/vList2"/>
    <dgm:cxn modelId="{86223EA3-A97D-4529-8F51-3355E4368D56}" srcId="{442DB92B-4695-42D1-A20D-4A2444B4B800}" destId="{4ECDDCC3-79CD-4382-8F18-B20E38FFB305}" srcOrd="3" destOrd="0" parTransId="{12E19C03-254D-4CE0-A472-0844AA083DA4}" sibTransId="{F365DF04-8687-4D58-94E4-8601D6539962}"/>
    <dgm:cxn modelId="{CEA8A61B-4239-443D-A4E8-721EBB5752D9}" srcId="{442DB92B-4695-42D1-A20D-4A2444B4B800}" destId="{131A91C5-9021-4B12-9D34-86B090DAC7C0}" srcOrd="6" destOrd="0" parTransId="{23EB5E9E-3F47-48C4-86F1-0751E6072028}" sibTransId="{26C14763-A415-4E5A-95A3-C4FB5AF9CF6A}"/>
    <dgm:cxn modelId="{99C426B6-5863-47E6-96DE-DC83F806B8FE}" srcId="{442DB92B-4695-42D1-A20D-4A2444B4B800}" destId="{1E41465A-5461-4AE9-B8C7-9C9DD1C634E9}" srcOrd="2" destOrd="0" parTransId="{70319965-18B1-4AFA-B0B3-CE7B5AAC0219}" sibTransId="{5C0580A2-1BC9-4B68-B728-1EDE6C5C5D28}"/>
    <dgm:cxn modelId="{A6989A06-BE6B-47BA-89BD-4944A0985A87}" srcId="{442DB92B-4695-42D1-A20D-4A2444B4B800}" destId="{76AF1784-C814-4251-954A-A702314AB47E}" srcOrd="1" destOrd="0" parTransId="{2E868910-7886-4A8F-A1C7-12047CD4594B}" sibTransId="{10FA2833-F27A-4828-8048-AEEB6E7CEE88}"/>
    <dgm:cxn modelId="{D25A2822-CFEA-4BF7-9CB0-8F849206082E}" type="presOf" srcId="{0853E427-68F7-42C3-B561-2E1F5406D9A3}" destId="{4A53B404-D2AB-4845-B260-EDCDB8C0D6A2}" srcOrd="0" destOrd="4" presId="urn:microsoft.com/office/officeart/2005/8/layout/vList2"/>
    <dgm:cxn modelId="{6C8C81E5-A8BA-44BE-91FF-E3BE02BA3D08}" srcId="{B6BDB73A-072D-4AC1-ABFB-8DB3D93D6188}" destId="{442DB92B-4695-42D1-A20D-4A2444B4B800}" srcOrd="0" destOrd="0" parTransId="{CAAC18A3-F61C-42D1-9DA3-1FF3059E99D3}" sibTransId="{CFA5EAD7-0DC1-46BE-B278-4D89665F2245}"/>
    <dgm:cxn modelId="{F0B4BAD5-2304-4D78-9335-5AA0914B07DC}" type="presOf" srcId="{62A06AB8-EE73-4294-9E9C-853798BB68A9}" destId="{4A53B404-D2AB-4845-B260-EDCDB8C0D6A2}" srcOrd="0" destOrd="7" presId="urn:microsoft.com/office/officeart/2005/8/layout/vList2"/>
    <dgm:cxn modelId="{EF61ECCF-FE3E-4A20-A269-DAEEA9826D8F}" type="presOf" srcId="{131A91C5-9021-4B12-9D34-86B090DAC7C0}" destId="{4A53B404-D2AB-4845-B260-EDCDB8C0D6A2}" srcOrd="0" destOrd="6" presId="urn:microsoft.com/office/officeart/2005/8/layout/vList2"/>
    <dgm:cxn modelId="{450061D2-60B2-4078-9108-72FBC162EE0A}" srcId="{442DB92B-4695-42D1-A20D-4A2444B4B800}" destId="{6E0E7841-DDAD-4867-BA48-70785A95E3A4}" srcOrd="5" destOrd="0" parTransId="{93B80DF1-6078-4DB9-B534-7C36F3E4C5B0}" sibTransId="{2824629F-7EB0-410B-A9C7-71DDF845A1BF}"/>
    <dgm:cxn modelId="{18A8D915-9FE9-4541-ADCE-66CF72E0C567}" srcId="{442DB92B-4695-42D1-A20D-4A2444B4B800}" destId="{0853E427-68F7-42C3-B561-2E1F5406D9A3}" srcOrd="4" destOrd="0" parTransId="{19502D06-C104-49B9-BF0D-EF714BAA7FB5}" sibTransId="{8441C7A6-476D-4382-8A27-E31044394E90}"/>
    <dgm:cxn modelId="{C0291036-109A-48AB-B0A4-DF264700D313}" type="presOf" srcId="{1E41465A-5461-4AE9-B8C7-9C9DD1C634E9}" destId="{4A53B404-D2AB-4845-B260-EDCDB8C0D6A2}" srcOrd="0" destOrd="2" presId="urn:microsoft.com/office/officeart/2005/8/layout/vList2"/>
    <dgm:cxn modelId="{48C1927B-375A-4813-981E-C6CE9E797963}" srcId="{442DB92B-4695-42D1-A20D-4A2444B4B800}" destId="{62A06AB8-EE73-4294-9E9C-853798BB68A9}" srcOrd="7" destOrd="0" parTransId="{5ABD39C8-28AD-485F-A8BD-0BDE12DDCCA8}" sibTransId="{DC2A3978-EBEE-4893-B59D-A02C97465BE4}"/>
    <dgm:cxn modelId="{FD85AE40-5A98-45F7-AF07-376E8525D872}" type="presOf" srcId="{6E0E7841-DDAD-4867-BA48-70785A95E3A4}" destId="{4A53B404-D2AB-4845-B260-EDCDB8C0D6A2}" srcOrd="0" destOrd="5" presId="urn:microsoft.com/office/officeart/2005/8/layout/vList2"/>
    <dgm:cxn modelId="{3ECFE4F2-0579-4FA3-A57B-27C41DAE803F}" type="presOf" srcId="{442DB92B-4695-42D1-A20D-4A2444B4B800}" destId="{14060993-D84B-4801-9EDD-BE1E092BCC8F}" srcOrd="0" destOrd="0" presId="urn:microsoft.com/office/officeart/2005/8/layout/vList2"/>
    <dgm:cxn modelId="{FC7A7348-5AF0-44E7-8CFA-3618018E9E71}" type="presOf" srcId="{DC5D2379-BC8D-4FF0-9E67-854A880A46F3}" destId="{4A53B404-D2AB-4845-B260-EDCDB8C0D6A2}" srcOrd="0" destOrd="0" presId="urn:microsoft.com/office/officeart/2005/8/layout/vList2"/>
    <dgm:cxn modelId="{283AD6CF-E433-481F-8B77-74597EB5D985}" type="presOf" srcId="{4ECDDCC3-79CD-4382-8F18-B20E38FFB305}" destId="{4A53B404-D2AB-4845-B260-EDCDB8C0D6A2}" srcOrd="0" destOrd="3" presId="urn:microsoft.com/office/officeart/2005/8/layout/vList2"/>
    <dgm:cxn modelId="{002724A8-056A-4CC1-BAAE-24493FCD5032}" type="presOf" srcId="{76AF1784-C814-4251-954A-A702314AB47E}" destId="{4A53B404-D2AB-4845-B260-EDCDB8C0D6A2}" srcOrd="0" destOrd="1" presId="urn:microsoft.com/office/officeart/2005/8/layout/vList2"/>
    <dgm:cxn modelId="{0C2A8E0A-3B43-4F27-BFF8-FD160AAD4BFB}" type="presParOf" srcId="{2D3A7F82-65D5-43AC-A069-F19ABB5553DF}" destId="{14060993-D84B-4801-9EDD-BE1E092BCC8F}" srcOrd="0" destOrd="0" presId="urn:microsoft.com/office/officeart/2005/8/layout/vList2"/>
    <dgm:cxn modelId="{61B4C8CE-AA77-47F2-A93B-0B3F29E06784}" type="presParOf" srcId="{2D3A7F82-65D5-43AC-A069-F19ABB5553DF}" destId="{4A53B404-D2AB-4845-B260-EDCDB8C0D6A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399DFC7-2BA9-46E3-88D9-D97B279F9C37}"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fr-FR"/>
        </a:p>
      </dgm:t>
    </dgm:pt>
    <dgm:pt modelId="{9A1E9052-D02A-4654-8239-C4675FE9B95D}">
      <dgm:prSet custT="1"/>
      <dgm:spPr/>
      <dgm:t>
        <a:bodyPr/>
        <a:lstStyle/>
        <a:p>
          <a:r>
            <a:rPr lang="ar-DZ" sz="2400" b="1" i="0" dirty="0" smtClean="0">
              <a:latin typeface="AlSharkTitle" panose="020B0800040000020004" pitchFamily="34" charset="-78"/>
              <a:cs typeface="AlSharkTitle" panose="020B0800040000020004" pitchFamily="34" charset="-78"/>
            </a:rPr>
            <a:t>إن تنظيم الغرفة الثانية ناجم عن إعادة تنظيم مجلس المحاسبة وفقا لأحكام المرسوم الرئاسي رقم 95-377 المؤرخ في 20 نوفمبر 1995 الذي يحدد للنظام الداخلي لمجلس المحاسبة</a:t>
          </a:r>
          <a:r>
            <a:rPr lang="ar-DZ" sz="2400" b="0" i="0" dirty="0" smtClean="0">
              <a:latin typeface="AlSharkTitle" panose="020B0800040000020004" pitchFamily="34" charset="-78"/>
              <a:cs typeface="AlSharkTitle" panose="020B0800040000020004" pitchFamily="34" charset="-78"/>
            </a:rPr>
            <a:t>.</a:t>
          </a:r>
          <a:endParaRPr lang="ar-DZ" sz="2400" b="0" i="0" dirty="0">
            <a:latin typeface="AlSharkTitle" panose="020B0800040000020004" pitchFamily="34" charset="-78"/>
            <a:cs typeface="AlSharkTitle" panose="020B0800040000020004" pitchFamily="34" charset="-78"/>
          </a:endParaRPr>
        </a:p>
      </dgm:t>
    </dgm:pt>
    <dgm:pt modelId="{BF389003-79E0-4736-B4BE-0B349E399C05}" type="parTrans" cxnId="{6CF886FE-71D8-4728-8FBD-C7B98BB82F71}">
      <dgm:prSet/>
      <dgm:spPr/>
      <dgm:t>
        <a:bodyPr/>
        <a:lstStyle/>
        <a:p>
          <a:endParaRPr lang="fr-FR"/>
        </a:p>
      </dgm:t>
    </dgm:pt>
    <dgm:pt modelId="{34EAAC81-E5A4-417C-B664-84331666A027}" type="sibTrans" cxnId="{6CF886FE-71D8-4728-8FBD-C7B98BB82F71}">
      <dgm:prSet/>
      <dgm:spPr/>
      <dgm:t>
        <a:bodyPr/>
        <a:lstStyle/>
        <a:p>
          <a:endParaRPr lang="fr-FR"/>
        </a:p>
      </dgm:t>
    </dgm:pt>
    <dgm:pt modelId="{88E7DA04-59E6-439F-99F9-9BE55A96EBB2}">
      <dgm:prSet custT="1"/>
      <dgm:spPr/>
      <dgm:t>
        <a:bodyPr/>
        <a:lstStyle/>
        <a:p>
          <a:r>
            <a:rPr lang="ar-DZ" sz="2400" b="1" i="0" dirty="0" smtClean="0">
              <a:latin typeface="AlSharkTitle" panose="020B0800040000020004" pitchFamily="34" charset="-78"/>
              <a:cs typeface="AlSharkTitle" panose="020B0800040000020004" pitchFamily="34" charset="-78"/>
            </a:rPr>
            <a:t>إن القرار المؤرخ في 16 </a:t>
          </a:r>
          <a:r>
            <a:rPr lang="ar-DZ" sz="2400" b="1" i="0" dirty="0" err="1" smtClean="0">
              <a:latin typeface="AlSharkTitle" panose="020B0800040000020004" pitchFamily="34" charset="-78"/>
              <a:cs typeface="AlSharkTitle" panose="020B0800040000020004" pitchFamily="34" charset="-78"/>
            </a:rPr>
            <a:t>جانفي</a:t>
          </a:r>
          <a:r>
            <a:rPr lang="ar-DZ" sz="2400" b="1" i="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ar-DZ" sz="2400" b="1" i="0" dirty="0">
            <a:latin typeface="AlSharkTitle" panose="020B0800040000020004" pitchFamily="34" charset="-78"/>
            <a:cs typeface="AlSharkTitle" panose="020B0800040000020004" pitchFamily="34" charset="-78"/>
          </a:endParaRPr>
        </a:p>
      </dgm:t>
    </dgm:pt>
    <dgm:pt modelId="{9D9AB3C4-99BC-441B-8DD2-C049A3CF0401}" type="parTrans" cxnId="{A6DA87B5-0C00-4A07-844C-F3098B0EAE4C}">
      <dgm:prSet/>
      <dgm:spPr/>
      <dgm:t>
        <a:bodyPr/>
        <a:lstStyle/>
        <a:p>
          <a:endParaRPr lang="fr-FR"/>
        </a:p>
      </dgm:t>
    </dgm:pt>
    <dgm:pt modelId="{BEB0D014-DCC2-48F9-9534-A9D6E8915B7F}" type="sibTrans" cxnId="{A6DA87B5-0C00-4A07-844C-F3098B0EAE4C}">
      <dgm:prSet/>
      <dgm:spPr/>
      <dgm:t>
        <a:bodyPr/>
        <a:lstStyle/>
        <a:p>
          <a:endParaRPr lang="fr-FR"/>
        </a:p>
      </dgm:t>
    </dgm:pt>
    <dgm:pt modelId="{1A0909C6-01DA-4F14-B6DA-D2D21DFF10B5}" type="pres">
      <dgm:prSet presAssocID="{0399DFC7-2BA9-46E3-88D9-D97B279F9C37}" presName="Name0" presStyleCnt="0">
        <dgm:presLayoutVars>
          <dgm:chMax val="7"/>
          <dgm:chPref val="7"/>
          <dgm:dir val="rev"/>
        </dgm:presLayoutVars>
      </dgm:prSet>
      <dgm:spPr/>
      <dgm:t>
        <a:bodyPr/>
        <a:lstStyle/>
        <a:p>
          <a:endParaRPr lang="fr-FR"/>
        </a:p>
      </dgm:t>
    </dgm:pt>
    <dgm:pt modelId="{C413A47F-C194-4BAC-B6C8-2C7BA19ABB08}" type="pres">
      <dgm:prSet presAssocID="{0399DFC7-2BA9-46E3-88D9-D97B279F9C37}" presName="Name1" presStyleCnt="0"/>
      <dgm:spPr/>
    </dgm:pt>
    <dgm:pt modelId="{A8296E96-1C12-4355-B0E8-53EF2BFA5228}" type="pres">
      <dgm:prSet presAssocID="{0399DFC7-2BA9-46E3-88D9-D97B279F9C37}" presName="cycle" presStyleCnt="0"/>
      <dgm:spPr/>
    </dgm:pt>
    <dgm:pt modelId="{0124AC4A-FA2A-49CB-A270-B87FEECB2CD7}" type="pres">
      <dgm:prSet presAssocID="{0399DFC7-2BA9-46E3-88D9-D97B279F9C37}" presName="srcNode" presStyleLbl="node1" presStyleIdx="0" presStyleCnt="2"/>
      <dgm:spPr/>
    </dgm:pt>
    <dgm:pt modelId="{2C14DAD8-A97A-442B-8054-5F26C1B704AA}" type="pres">
      <dgm:prSet presAssocID="{0399DFC7-2BA9-46E3-88D9-D97B279F9C37}" presName="conn" presStyleLbl="parChTrans1D2" presStyleIdx="0" presStyleCnt="1"/>
      <dgm:spPr/>
      <dgm:t>
        <a:bodyPr/>
        <a:lstStyle/>
        <a:p>
          <a:endParaRPr lang="fr-FR"/>
        </a:p>
      </dgm:t>
    </dgm:pt>
    <dgm:pt modelId="{BF4A3BA7-E7DC-4E4A-8350-103E244213D4}" type="pres">
      <dgm:prSet presAssocID="{0399DFC7-2BA9-46E3-88D9-D97B279F9C37}" presName="extraNode" presStyleLbl="node1" presStyleIdx="0" presStyleCnt="2"/>
      <dgm:spPr/>
    </dgm:pt>
    <dgm:pt modelId="{0B71132A-5CE6-4C40-9C98-F61E30BE5615}" type="pres">
      <dgm:prSet presAssocID="{0399DFC7-2BA9-46E3-88D9-D97B279F9C37}" presName="dstNode" presStyleLbl="node1" presStyleIdx="0" presStyleCnt="2"/>
      <dgm:spPr/>
    </dgm:pt>
    <dgm:pt modelId="{63F49CBE-11B6-495B-8947-4D0EA3EA0155}" type="pres">
      <dgm:prSet presAssocID="{9A1E9052-D02A-4654-8239-C4675FE9B95D}" presName="text_1" presStyleLbl="node1" presStyleIdx="0" presStyleCnt="2">
        <dgm:presLayoutVars>
          <dgm:bulletEnabled val="1"/>
        </dgm:presLayoutVars>
      </dgm:prSet>
      <dgm:spPr/>
      <dgm:t>
        <a:bodyPr/>
        <a:lstStyle/>
        <a:p>
          <a:endParaRPr lang="fr-FR"/>
        </a:p>
      </dgm:t>
    </dgm:pt>
    <dgm:pt modelId="{0CE0925C-E197-42D9-9C8B-96B96EE54403}" type="pres">
      <dgm:prSet presAssocID="{9A1E9052-D02A-4654-8239-C4675FE9B95D}" presName="accent_1" presStyleCnt="0"/>
      <dgm:spPr/>
    </dgm:pt>
    <dgm:pt modelId="{B9A62F3F-A407-4191-A1D5-81CE33B7287E}" type="pres">
      <dgm:prSet presAssocID="{9A1E9052-D02A-4654-8239-C4675FE9B95D}" presName="accentRepeatNode" presStyleLbl="solidFgAcc1" presStyleIdx="0" presStyleCnt="2"/>
      <dgm:spPr/>
    </dgm:pt>
    <dgm:pt modelId="{C48F5879-337D-45BB-9490-6FD0DF043AB0}" type="pres">
      <dgm:prSet presAssocID="{88E7DA04-59E6-439F-99F9-9BE55A96EBB2}" presName="text_2" presStyleLbl="node1" presStyleIdx="1" presStyleCnt="2" custScaleY="151199">
        <dgm:presLayoutVars>
          <dgm:bulletEnabled val="1"/>
        </dgm:presLayoutVars>
      </dgm:prSet>
      <dgm:spPr/>
      <dgm:t>
        <a:bodyPr/>
        <a:lstStyle/>
        <a:p>
          <a:endParaRPr lang="fr-FR"/>
        </a:p>
      </dgm:t>
    </dgm:pt>
    <dgm:pt modelId="{4F55BB72-A3EC-45C2-8AE3-B40B5D498358}" type="pres">
      <dgm:prSet presAssocID="{88E7DA04-59E6-439F-99F9-9BE55A96EBB2}" presName="accent_2" presStyleCnt="0"/>
      <dgm:spPr/>
    </dgm:pt>
    <dgm:pt modelId="{7A534D06-FC2B-4760-978A-BAEEE4ACAB66}" type="pres">
      <dgm:prSet presAssocID="{88E7DA04-59E6-439F-99F9-9BE55A96EBB2}" presName="accentRepeatNode" presStyleLbl="solidFgAcc1" presStyleIdx="1" presStyleCnt="2"/>
      <dgm:spPr/>
    </dgm:pt>
  </dgm:ptLst>
  <dgm:cxnLst>
    <dgm:cxn modelId="{4AFD37F3-6174-4FAE-BE8E-6649227C31F5}" type="presOf" srcId="{0399DFC7-2BA9-46E3-88D9-D97B279F9C37}" destId="{1A0909C6-01DA-4F14-B6DA-D2D21DFF10B5}" srcOrd="0" destOrd="0" presId="urn:microsoft.com/office/officeart/2008/layout/VerticalCurvedList"/>
    <dgm:cxn modelId="{A6DA87B5-0C00-4A07-844C-F3098B0EAE4C}" srcId="{0399DFC7-2BA9-46E3-88D9-D97B279F9C37}" destId="{88E7DA04-59E6-439F-99F9-9BE55A96EBB2}" srcOrd="1" destOrd="0" parTransId="{9D9AB3C4-99BC-441B-8DD2-C049A3CF0401}" sibTransId="{BEB0D014-DCC2-48F9-9534-A9D6E8915B7F}"/>
    <dgm:cxn modelId="{D23E8027-8760-460B-8148-43CEB3B7024B}" type="presOf" srcId="{9A1E9052-D02A-4654-8239-C4675FE9B95D}" destId="{63F49CBE-11B6-495B-8947-4D0EA3EA0155}" srcOrd="0" destOrd="0" presId="urn:microsoft.com/office/officeart/2008/layout/VerticalCurvedList"/>
    <dgm:cxn modelId="{A3844B7C-77A9-4AE9-B0BB-0536E19AA804}" type="presOf" srcId="{88E7DA04-59E6-439F-99F9-9BE55A96EBB2}" destId="{C48F5879-337D-45BB-9490-6FD0DF043AB0}" srcOrd="0" destOrd="0" presId="urn:microsoft.com/office/officeart/2008/layout/VerticalCurvedList"/>
    <dgm:cxn modelId="{491826B8-529F-415F-8414-81C135977EF3}" type="presOf" srcId="{34EAAC81-E5A4-417C-B664-84331666A027}" destId="{2C14DAD8-A97A-442B-8054-5F26C1B704AA}" srcOrd="0" destOrd="0" presId="urn:microsoft.com/office/officeart/2008/layout/VerticalCurvedList"/>
    <dgm:cxn modelId="{6CF886FE-71D8-4728-8FBD-C7B98BB82F71}" srcId="{0399DFC7-2BA9-46E3-88D9-D97B279F9C37}" destId="{9A1E9052-D02A-4654-8239-C4675FE9B95D}" srcOrd="0" destOrd="0" parTransId="{BF389003-79E0-4736-B4BE-0B349E399C05}" sibTransId="{34EAAC81-E5A4-417C-B664-84331666A027}"/>
    <dgm:cxn modelId="{D85463D8-63A5-4BA4-8F95-2DFCF0DAF5D6}" type="presParOf" srcId="{1A0909C6-01DA-4F14-B6DA-D2D21DFF10B5}" destId="{C413A47F-C194-4BAC-B6C8-2C7BA19ABB08}" srcOrd="0" destOrd="0" presId="urn:microsoft.com/office/officeart/2008/layout/VerticalCurvedList"/>
    <dgm:cxn modelId="{BDE5695E-E4F9-435B-9983-F76D1B74A6FA}" type="presParOf" srcId="{C413A47F-C194-4BAC-B6C8-2C7BA19ABB08}" destId="{A8296E96-1C12-4355-B0E8-53EF2BFA5228}" srcOrd="0" destOrd="0" presId="urn:microsoft.com/office/officeart/2008/layout/VerticalCurvedList"/>
    <dgm:cxn modelId="{72F8395D-6C13-4E46-9B3D-7296A2EFF9EF}" type="presParOf" srcId="{A8296E96-1C12-4355-B0E8-53EF2BFA5228}" destId="{0124AC4A-FA2A-49CB-A270-B87FEECB2CD7}" srcOrd="0" destOrd="0" presId="urn:microsoft.com/office/officeart/2008/layout/VerticalCurvedList"/>
    <dgm:cxn modelId="{2F329D00-79DA-4DD3-98DF-FFCA9DE51A14}" type="presParOf" srcId="{A8296E96-1C12-4355-B0E8-53EF2BFA5228}" destId="{2C14DAD8-A97A-442B-8054-5F26C1B704AA}" srcOrd="1" destOrd="0" presId="urn:microsoft.com/office/officeart/2008/layout/VerticalCurvedList"/>
    <dgm:cxn modelId="{5FB72ED3-1412-46B8-8DFC-FFBA46F07B84}" type="presParOf" srcId="{A8296E96-1C12-4355-B0E8-53EF2BFA5228}" destId="{BF4A3BA7-E7DC-4E4A-8350-103E244213D4}" srcOrd="2" destOrd="0" presId="urn:microsoft.com/office/officeart/2008/layout/VerticalCurvedList"/>
    <dgm:cxn modelId="{7561B6E7-334B-44F8-9495-CF1C7E373044}" type="presParOf" srcId="{A8296E96-1C12-4355-B0E8-53EF2BFA5228}" destId="{0B71132A-5CE6-4C40-9C98-F61E30BE5615}" srcOrd="3" destOrd="0" presId="urn:microsoft.com/office/officeart/2008/layout/VerticalCurvedList"/>
    <dgm:cxn modelId="{82FB8F7A-4019-4454-8AF4-43502986DD92}" type="presParOf" srcId="{C413A47F-C194-4BAC-B6C8-2C7BA19ABB08}" destId="{63F49CBE-11B6-495B-8947-4D0EA3EA0155}" srcOrd="1" destOrd="0" presId="urn:microsoft.com/office/officeart/2008/layout/VerticalCurvedList"/>
    <dgm:cxn modelId="{006DF48C-4406-4087-A609-73CFEA89B2F8}" type="presParOf" srcId="{C413A47F-C194-4BAC-B6C8-2C7BA19ABB08}" destId="{0CE0925C-E197-42D9-9C8B-96B96EE54403}" srcOrd="2" destOrd="0" presId="urn:microsoft.com/office/officeart/2008/layout/VerticalCurvedList"/>
    <dgm:cxn modelId="{A7F23FB8-811A-40DD-9D48-C91201D94E2D}" type="presParOf" srcId="{0CE0925C-E197-42D9-9C8B-96B96EE54403}" destId="{B9A62F3F-A407-4191-A1D5-81CE33B7287E}" srcOrd="0" destOrd="0" presId="urn:microsoft.com/office/officeart/2008/layout/VerticalCurvedList"/>
    <dgm:cxn modelId="{812F2731-F029-48C0-AAC2-E410BC12E926}" type="presParOf" srcId="{C413A47F-C194-4BAC-B6C8-2C7BA19ABB08}" destId="{C48F5879-337D-45BB-9490-6FD0DF043AB0}" srcOrd="3" destOrd="0" presId="urn:microsoft.com/office/officeart/2008/layout/VerticalCurvedList"/>
    <dgm:cxn modelId="{FB619F94-57D6-4288-A8BD-EFB13AE61282}" type="presParOf" srcId="{C413A47F-C194-4BAC-B6C8-2C7BA19ABB08}" destId="{4F55BB72-A3EC-45C2-8AE3-B40B5D498358}" srcOrd="4" destOrd="0" presId="urn:microsoft.com/office/officeart/2008/layout/VerticalCurvedList"/>
    <dgm:cxn modelId="{21B9BCD7-F2E2-4F36-A837-D37245B9F68E}" type="presParOf" srcId="{4F55BB72-A3EC-45C2-8AE3-B40B5D498358}" destId="{7A534D06-FC2B-4760-978A-BAEEE4ACAB66}"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6BDB73A-072D-4AC1-ABFB-8DB3D93D618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fr-FR"/>
        </a:p>
      </dgm:t>
    </dgm:pt>
    <dgm:pt modelId="{442DB92B-4695-42D1-A20D-4A2444B4B800}">
      <dgm:prSet phldrT="[Texte]" custT="1"/>
      <dgm:spPr/>
      <dgm:t>
        <a:bodyPr/>
        <a:lstStyle/>
        <a:p>
          <a:pPr algn="r" rtl="1"/>
          <a:r>
            <a:rPr lang="ar-DZ" sz="4800" b="1" i="0" dirty="0" smtClean="0">
              <a:latin typeface="AlSharkTitle" panose="020B0800040000020004" pitchFamily="34" charset="-78"/>
              <a:cs typeface="AlSharkTitle" panose="020B0800040000020004" pitchFamily="34" charset="-78"/>
            </a:rPr>
            <a:t>مجال اختصاص الغرفة</a:t>
          </a:r>
          <a:endParaRPr lang="fr-FR" sz="4800" dirty="0">
            <a:latin typeface="AlSharkTitle" panose="020B0800040000020004" pitchFamily="34" charset="-78"/>
            <a:cs typeface="AlSharkTitle" panose="020B0800040000020004" pitchFamily="34" charset="-78"/>
          </a:endParaRPr>
        </a:p>
      </dgm:t>
    </dgm:pt>
    <dgm:pt modelId="{CAAC18A3-F61C-42D1-9DA3-1FF3059E99D3}" type="parTrans" cxnId="{6C8C81E5-A8BA-44BE-91FF-E3BE02BA3D08}">
      <dgm:prSet/>
      <dgm:spPr/>
      <dgm:t>
        <a:bodyPr/>
        <a:lstStyle/>
        <a:p>
          <a:endParaRPr lang="fr-FR"/>
        </a:p>
      </dgm:t>
    </dgm:pt>
    <dgm:pt modelId="{CFA5EAD7-0DC1-46BE-B278-4D89665F2245}" type="sibTrans" cxnId="{6C8C81E5-A8BA-44BE-91FF-E3BE02BA3D08}">
      <dgm:prSet/>
      <dgm:spPr/>
      <dgm:t>
        <a:bodyPr/>
        <a:lstStyle/>
        <a:p>
          <a:endParaRPr lang="fr-FR"/>
        </a:p>
      </dgm:t>
    </dgm:pt>
    <dgm:pt modelId="{DC5D2379-BC8D-4FF0-9E67-854A880A46F3}">
      <dgm:prSet phldrT="[Texte]" custT="1"/>
      <dgm:spPr/>
      <dgm:t>
        <a:bodyPr/>
        <a:lstStyle/>
        <a:p>
          <a:pPr indent="228600" algn="r" rtl="1">
            <a:lnSpc>
              <a:spcPct val="100000"/>
            </a:lnSpc>
            <a:spcBef>
              <a:spcPts val="300"/>
            </a:spcBef>
          </a:pPr>
          <a:r>
            <a:rPr lang="ar-DZ" sz="3200" b="0" i="0" dirty="0" smtClean="0">
              <a:latin typeface="AlSharkTitle" panose="020B0800040000020004" pitchFamily="34" charset="-78"/>
              <a:cs typeface="AlSharkTitle" panose="020B0800040000020004" pitchFamily="34" charset="-78"/>
            </a:rPr>
            <a:t>شمل مجال تدخل الغرفة الرابعة على قطاعات التعليم والتكوين والنشاطات المرتبطة بالشؤون الدينية والموكل تنفيذها إلى وزارة التربية الوطنية وكذا وزارة الشؤون الدينية والأوقاف ووزارة التكوين والتعليم المهنيين ووزارة التعليم العالي والبحث العلمي.</a:t>
          </a:r>
          <a:endParaRPr lang="fr-FR" sz="3200" b="0" dirty="0">
            <a:latin typeface="AlSharkTitle" panose="020B0800040000020004" pitchFamily="34" charset="-78"/>
            <a:cs typeface="AlSharkTitle" panose="020B0800040000020004" pitchFamily="34" charset="-78"/>
          </a:endParaRPr>
        </a:p>
      </dgm:t>
    </dgm:pt>
    <dgm:pt modelId="{1B4C1BC7-8125-45D4-A37F-9A7A0F687253}" type="parTrans" cxnId="{490AFD16-9F58-4885-B7CA-C0B720E7275E}">
      <dgm:prSet/>
      <dgm:spPr/>
      <dgm:t>
        <a:bodyPr/>
        <a:lstStyle/>
        <a:p>
          <a:endParaRPr lang="fr-FR"/>
        </a:p>
      </dgm:t>
    </dgm:pt>
    <dgm:pt modelId="{DCD534B8-5EA8-4E1F-B2DB-4E4FCCAA4583}" type="sibTrans" cxnId="{490AFD16-9F58-4885-B7CA-C0B720E7275E}">
      <dgm:prSet/>
      <dgm:spPr/>
      <dgm:t>
        <a:bodyPr/>
        <a:lstStyle/>
        <a:p>
          <a:endParaRPr lang="fr-FR"/>
        </a:p>
      </dgm:t>
    </dgm:pt>
    <dgm:pt modelId="{66EE98ED-F365-4F61-BEAA-85548164689F}">
      <dgm:prSet custT="1"/>
      <dgm:spPr/>
      <dgm:t>
        <a:bodyPr/>
        <a:lstStyle/>
        <a:p>
          <a:pPr indent="228600" algn="r" rtl="1"/>
          <a:r>
            <a:rPr lang="ar-DZ" sz="3200" b="0" i="0" dirty="0" smtClean="0">
              <a:latin typeface="AlSharkTitle" panose="020B0800040000020004" pitchFamily="34" charset="-78"/>
              <a:cs typeface="AlSharkTitle" panose="020B0800040000020004" pitchFamily="34" charset="-78"/>
            </a:rPr>
            <a:t>إضافة إلى الإدارات المركزية والمصالح غير الممركزة لهذه الوزارات فإن الغرفة تكلف برقابة المؤسسات تحت الوصاية في شكل مؤسسات عمومية ذات طابع إداري أو مؤسسات عمومية ذات طابع صناعي وتجاري أو مؤسسات عمومية ذات طابع علمي وتكنولوجي.</a:t>
          </a:r>
          <a:endParaRPr lang="ar-DZ" sz="3200" b="0" i="0" dirty="0">
            <a:latin typeface="AlSharkTitle" panose="020B0800040000020004" pitchFamily="34" charset="-78"/>
            <a:cs typeface="AlSharkTitle" panose="020B0800040000020004" pitchFamily="34" charset="-78"/>
          </a:endParaRPr>
        </a:p>
      </dgm:t>
    </dgm:pt>
    <dgm:pt modelId="{511EED38-6CD6-448B-8DAA-9F815B621EBF}" type="parTrans" cxnId="{3AB6FECE-A3DD-4115-AF20-7068B81FA564}">
      <dgm:prSet/>
      <dgm:spPr/>
      <dgm:t>
        <a:bodyPr/>
        <a:lstStyle/>
        <a:p>
          <a:endParaRPr lang="fr-FR"/>
        </a:p>
      </dgm:t>
    </dgm:pt>
    <dgm:pt modelId="{445E4B5A-C7C6-486A-AEBB-826360D32E42}" type="sibTrans" cxnId="{3AB6FECE-A3DD-4115-AF20-7068B81FA564}">
      <dgm:prSet/>
      <dgm:spPr/>
      <dgm:t>
        <a:bodyPr/>
        <a:lstStyle/>
        <a:p>
          <a:endParaRPr lang="fr-FR"/>
        </a:p>
      </dgm:t>
    </dgm:pt>
    <dgm:pt modelId="{EA399EB0-79A4-4C56-8713-0C5026D6865C}">
      <dgm:prSet phldrT="[Texte]" custT="1"/>
      <dgm:spPr/>
      <dgm:t>
        <a:bodyPr/>
        <a:lstStyle/>
        <a:p>
          <a:pPr indent="228600" algn="r" rtl="1">
            <a:lnSpc>
              <a:spcPct val="100000"/>
            </a:lnSpc>
            <a:spcBef>
              <a:spcPts val="300"/>
            </a:spcBef>
          </a:pPr>
          <a:endParaRPr lang="fr-FR" sz="3200" b="0" dirty="0">
            <a:latin typeface="AlSharkTitle" panose="020B0800040000020004" pitchFamily="34" charset="-78"/>
            <a:cs typeface="AlSharkTitle" panose="020B0800040000020004" pitchFamily="34" charset="-78"/>
          </a:endParaRPr>
        </a:p>
      </dgm:t>
    </dgm:pt>
    <dgm:pt modelId="{EFFB38FE-628E-4CFE-AC22-9EF7529D3749}" type="parTrans" cxnId="{12ECF0DD-BD7B-4FD4-AFA6-3D0FAC6925D2}">
      <dgm:prSet/>
      <dgm:spPr/>
      <dgm:t>
        <a:bodyPr/>
        <a:lstStyle/>
        <a:p>
          <a:endParaRPr lang="fr-FR"/>
        </a:p>
      </dgm:t>
    </dgm:pt>
    <dgm:pt modelId="{46BCE294-8133-4E5C-8A1D-A0701D65779A}" type="sibTrans" cxnId="{12ECF0DD-BD7B-4FD4-AFA6-3D0FAC6925D2}">
      <dgm:prSet/>
      <dgm:spPr/>
      <dgm:t>
        <a:bodyPr/>
        <a:lstStyle/>
        <a:p>
          <a:endParaRPr lang="fr-FR"/>
        </a:p>
      </dgm:t>
    </dgm:pt>
    <dgm:pt modelId="{2D3A7F82-65D5-43AC-A069-F19ABB5553DF}" type="pres">
      <dgm:prSet presAssocID="{B6BDB73A-072D-4AC1-ABFB-8DB3D93D6188}" presName="linear" presStyleCnt="0">
        <dgm:presLayoutVars>
          <dgm:animLvl val="lvl"/>
          <dgm:resizeHandles val="exact"/>
        </dgm:presLayoutVars>
      </dgm:prSet>
      <dgm:spPr/>
      <dgm:t>
        <a:bodyPr/>
        <a:lstStyle/>
        <a:p>
          <a:endParaRPr lang="fr-FR"/>
        </a:p>
      </dgm:t>
    </dgm:pt>
    <dgm:pt modelId="{14060993-D84B-4801-9EDD-BE1E092BCC8F}" type="pres">
      <dgm:prSet presAssocID="{442DB92B-4695-42D1-A20D-4A2444B4B800}" presName="parentText" presStyleLbl="node1" presStyleIdx="0" presStyleCnt="1" custScaleY="55533" custLinFactNeighborX="405" custLinFactNeighborY="-1650">
        <dgm:presLayoutVars>
          <dgm:chMax val="0"/>
          <dgm:bulletEnabled val="1"/>
        </dgm:presLayoutVars>
      </dgm:prSet>
      <dgm:spPr/>
      <dgm:t>
        <a:bodyPr/>
        <a:lstStyle/>
        <a:p>
          <a:endParaRPr lang="fr-FR"/>
        </a:p>
      </dgm:t>
    </dgm:pt>
    <dgm:pt modelId="{4A53B404-D2AB-4845-B260-EDCDB8C0D6A2}" type="pres">
      <dgm:prSet presAssocID="{442DB92B-4695-42D1-A20D-4A2444B4B800}" presName="childText" presStyleLbl="revTx" presStyleIdx="0" presStyleCnt="1" custScaleY="94690" custLinFactNeighborX="-3477" custLinFactNeighborY="-38386">
        <dgm:presLayoutVars>
          <dgm:bulletEnabled val="1"/>
        </dgm:presLayoutVars>
      </dgm:prSet>
      <dgm:spPr/>
      <dgm:t>
        <a:bodyPr/>
        <a:lstStyle/>
        <a:p>
          <a:endParaRPr lang="fr-FR"/>
        </a:p>
      </dgm:t>
    </dgm:pt>
  </dgm:ptLst>
  <dgm:cxnLst>
    <dgm:cxn modelId="{490AFD16-9F58-4885-B7CA-C0B720E7275E}" srcId="{442DB92B-4695-42D1-A20D-4A2444B4B800}" destId="{DC5D2379-BC8D-4FF0-9E67-854A880A46F3}" srcOrd="1" destOrd="0" parTransId="{1B4C1BC7-8125-45D4-A37F-9A7A0F687253}" sibTransId="{DCD534B8-5EA8-4E1F-B2DB-4E4FCCAA4583}"/>
    <dgm:cxn modelId="{87743BEE-1D5C-46FC-AE6C-611D8C553C9B}" type="presOf" srcId="{442DB92B-4695-42D1-A20D-4A2444B4B800}" destId="{14060993-D84B-4801-9EDD-BE1E092BCC8F}" srcOrd="0" destOrd="0" presId="urn:microsoft.com/office/officeart/2005/8/layout/vList2"/>
    <dgm:cxn modelId="{48973A36-9C1E-4481-8A84-01A4F13D5FE6}" type="presOf" srcId="{DC5D2379-BC8D-4FF0-9E67-854A880A46F3}" destId="{4A53B404-D2AB-4845-B260-EDCDB8C0D6A2}" srcOrd="0" destOrd="1" presId="urn:microsoft.com/office/officeart/2005/8/layout/vList2"/>
    <dgm:cxn modelId="{A9B928D6-03B0-4B30-91A6-24A258D098FB}" type="presOf" srcId="{EA399EB0-79A4-4C56-8713-0C5026D6865C}" destId="{4A53B404-D2AB-4845-B260-EDCDB8C0D6A2}" srcOrd="0" destOrd="0" presId="urn:microsoft.com/office/officeart/2005/8/layout/vList2"/>
    <dgm:cxn modelId="{C5EC6827-248A-40ED-AEAC-B4FAC230B893}" type="presOf" srcId="{B6BDB73A-072D-4AC1-ABFB-8DB3D93D6188}" destId="{2D3A7F82-65D5-43AC-A069-F19ABB5553DF}" srcOrd="0" destOrd="0" presId="urn:microsoft.com/office/officeart/2005/8/layout/vList2"/>
    <dgm:cxn modelId="{409F9005-7F21-4CF6-9443-7BBDBD7B8398}" type="presOf" srcId="{66EE98ED-F365-4F61-BEAA-85548164689F}" destId="{4A53B404-D2AB-4845-B260-EDCDB8C0D6A2}" srcOrd="0" destOrd="2" presId="urn:microsoft.com/office/officeart/2005/8/layout/vList2"/>
    <dgm:cxn modelId="{12ECF0DD-BD7B-4FD4-AFA6-3D0FAC6925D2}" srcId="{442DB92B-4695-42D1-A20D-4A2444B4B800}" destId="{EA399EB0-79A4-4C56-8713-0C5026D6865C}" srcOrd="0" destOrd="0" parTransId="{EFFB38FE-628E-4CFE-AC22-9EF7529D3749}" sibTransId="{46BCE294-8133-4E5C-8A1D-A0701D65779A}"/>
    <dgm:cxn modelId="{3AB6FECE-A3DD-4115-AF20-7068B81FA564}" srcId="{442DB92B-4695-42D1-A20D-4A2444B4B800}" destId="{66EE98ED-F365-4F61-BEAA-85548164689F}" srcOrd="2" destOrd="0" parTransId="{511EED38-6CD6-448B-8DAA-9F815B621EBF}" sibTransId="{445E4B5A-C7C6-486A-AEBB-826360D32E42}"/>
    <dgm:cxn modelId="{6C8C81E5-A8BA-44BE-91FF-E3BE02BA3D08}" srcId="{B6BDB73A-072D-4AC1-ABFB-8DB3D93D6188}" destId="{442DB92B-4695-42D1-A20D-4A2444B4B800}" srcOrd="0" destOrd="0" parTransId="{CAAC18A3-F61C-42D1-9DA3-1FF3059E99D3}" sibTransId="{CFA5EAD7-0DC1-46BE-B278-4D89665F2245}"/>
    <dgm:cxn modelId="{10899D29-349D-408B-BB02-DAF9C692E154}" type="presParOf" srcId="{2D3A7F82-65D5-43AC-A069-F19ABB5553DF}" destId="{14060993-D84B-4801-9EDD-BE1E092BCC8F}" srcOrd="0" destOrd="0" presId="urn:microsoft.com/office/officeart/2005/8/layout/vList2"/>
    <dgm:cxn modelId="{E8FDCC83-027B-4252-AB0C-70A37BC6AB9F}" type="presParOf" srcId="{2D3A7F82-65D5-43AC-A069-F19ABB5553DF}" destId="{4A53B404-D2AB-4845-B260-EDCDB8C0D6A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14199336" y="-521470"/>
          <a:ext cx="4043352" cy="4043352"/>
        </a:xfrm>
        <a:prstGeom prst="blockArc">
          <a:avLst>
            <a:gd name="adj1" fmla="val 8100000"/>
            <a:gd name="adj2" fmla="val 13500000"/>
            <a:gd name="adj3" fmla="val 534"/>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30F00E4-B50A-4CA6-A98A-2FF58A1505A8}">
      <dsp:nvSpPr>
        <dsp:cNvPr id="0" name=""/>
        <dsp:cNvSpPr/>
      </dsp:nvSpPr>
      <dsp:spPr>
        <a:xfrm>
          <a:off x="15827" y="400648"/>
          <a:ext cx="14306862" cy="913138"/>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80369" bIns="60960" numCol="1" spcCol="1270" anchor="ctr" anchorCtr="0">
          <a:noAutofit/>
        </a:bodyPr>
        <a:lstStyle/>
        <a:p>
          <a:pPr lvl="0" algn="just" defTabSz="1066800" rtl="1">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إن تنظيم الغرفة الأولى ناجم عن إعادة تنظيم مجلس المحاسبة وفقا لأحكام المرسوم الرئاسي رقم 95-377 المؤرخ في 20 نوفمبر 1995 الذي يحدد للنظام الداخلي لمجلس المحاسبة. </a:t>
          </a:r>
          <a:endParaRPr lang="fr-FR" sz="2400" b="1" kern="1200" dirty="0">
            <a:latin typeface="AlSharkTitle" panose="020B0800040000020004" pitchFamily="34" charset="-78"/>
            <a:cs typeface="AlSharkTitle" panose="020B0800040000020004" pitchFamily="34" charset="-78"/>
          </a:endParaRPr>
        </a:p>
      </dsp:txBody>
      <dsp:txXfrm>
        <a:off x="15827" y="400648"/>
        <a:ext cx="14306862" cy="913138"/>
      </dsp:txXfrm>
    </dsp:sp>
    <dsp:sp modelId="{A6F8BF6B-32FA-4EEA-913F-599EE272C237}">
      <dsp:nvSpPr>
        <dsp:cNvPr id="0" name=""/>
        <dsp:cNvSpPr/>
      </dsp:nvSpPr>
      <dsp:spPr>
        <a:xfrm>
          <a:off x="13786966" y="321494"/>
          <a:ext cx="1071446" cy="1071446"/>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D051818-E854-4538-BA48-8EEBCC610023}">
      <dsp:nvSpPr>
        <dsp:cNvPr id="0" name=""/>
        <dsp:cNvSpPr/>
      </dsp:nvSpPr>
      <dsp:spPr>
        <a:xfrm>
          <a:off x="15827" y="1714614"/>
          <a:ext cx="14306862" cy="857157"/>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80369" bIns="60960" numCol="1" spcCol="1270" anchor="ctr" anchorCtr="0">
          <a:noAutofit/>
        </a:bodyPr>
        <a:lstStyle/>
        <a:p>
          <a:pPr lvl="0" algn="r" defTabSz="1066800" rtl="1">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إن القرار المؤرخ في 16 </a:t>
          </a:r>
          <a:r>
            <a:rPr lang="ar-DZ" sz="2400" b="1" i="0" kern="1200" dirty="0" err="1" smtClean="0">
              <a:latin typeface="AlSharkTitle" panose="020B0800040000020004" pitchFamily="34" charset="-78"/>
              <a:cs typeface="AlSharkTitle" panose="020B0800040000020004" pitchFamily="34" charset="-78"/>
            </a:rPr>
            <a:t>جانفي</a:t>
          </a:r>
          <a:r>
            <a:rPr lang="ar-DZ" sz="2400" b="1" i="0" kern="120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fr-FR" sz="2400" b="1" kern="1200" dirty="0">
            <a:latin typeface="AlSharkTitle" panose="020B0800040000020004" pitchFamily="34" charset="-78"/>
            <a:cs typeface="AlSharkTitle" panose="020B0800040000020004" pitchFamily="34" charset="-78"/>
          </a:endParaRPr>
        </a:p>
      </dsp:txBody>
      <dsp:txXfrm>
        <a:off x="15827" y="1714614"/>
        <a:ext cx="14306862" cy="857157"/>
      </dsp:txXfrm>
    </dsp:sp>
    <dsp:sp modelId="{488FFF1C-D8EA-44BB-962C-23D292466B56}">
      <dsp:nvSpPr>
        <dsp:cNvPr id="0" name=""/>
        <dsp:cNvSpPr/>
      </dsp:nvSpPr>
      <dsp:spPr>
        <a:xfrm>
          <a:off x="13786966" y="1607470"/>
          <a:ext cx="1071446" cy="1071446"/>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8176896" y="-636965"/>
          <a:ext cx="4945826" cy="4945826"/>
        </a:xfrm>
        <a:prstGeom prst="blockArc">
          <a:avLst>
            <a:gd name="adj1" fmla="val 8100000"/>
            <a:gd name="adj2" fmla="val 13500000"/>
            <a:gd name="adj3" fmla="val 43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B81A346-3E60-4121-9F3D-77DE1FDBD3EE}">
      <dsp:nvSpPr>
        <dsp:cNvPr id="0" name=""/>
        <dsp:cNvSpPr/>
      </dsp:nvSpPr>
      <dsp:spPr>
        <a:xfrm>
          <a:off x="0" y="948480"/>
          <a:ext cx="8205352" cy="1774934"/>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1457283" bIns="68580" numCol="1" spcCol="1270" anchor="ctr" anchorCtr="0">
          <a:noAutofit/>
        </a:bodyPr>
        <a:lstStyle/>
        <a:p>
          <a:pPr lvl="0" algn="r" defTabSz="1200150">
            <a:lnSpc>
              <a:spcPct val="90000"/>
            </a:lnSpc>
            <a:spcBef>
              <a:spcPct val="0"/>
            </a:spcBef>
            <a:spcAft>
              <a:spcPct val="35000"/>
            </a:spcAft>
          </a:pPr>
          <a:r>
            <a:rPr lang="ar-DZ" sz="2700" b="1" i="0" kern="1200" dirty="0" smtClean="0">
              <a:latin typeface="AlSharkTitle" panose="020B0800040000020004" pitchFamily="34" charset="-78"/>
              <a:cs typeface="AlSharkTitle" panose="020B0800040000020004" pitchFamily="34" charset="-78"/>
            </a:rPr>
            <a:t>تكلف الغرفة الرابعة وهي غرفة وطنية بتنفيذ برامج الرقابة المحددة من طرف لجنة البرامج والتقارير في حدود مجال تدخلها وتشارك في جميع نشاطات مجلس المحاسبة في إطار الأحكام القانونية والتنظيمية التي تنظم سير المؤسسة</a:t>
          </a:r>
          <a:r>
            <a:rPr lang="ar-DZ" sz="2700" b="0" i="0" kern="1200" dirty="0" smtClean="0">
              <a:latin typeface="AlSharkTitle" panose="020B0800040000020004" pitchFamily="34" charset="-78"/>
              <a:cs typeface="AlSharkTitle" panose="020B0800040000020004" pitchFamily="34" charset="-78"/>
            </a:rPr>
            <a:t>.</a:t>
          </a:r>
          <a:endParaRPr lang="ar-DZ" sz="2700" kern="1200" dirty="0">
            <a:latin typeface="AlSharkTitle" panose="020B0800040000020004" pitchFamily="34" charset="-78"/>
            <a:cs typeface="AlSharkTitle" panose="020B0800040000020004" pitchFamily="34" charset="-78"/>
          </a:endParaRPr>
        </a:p>
      </dsp:txBody>
      <dsp:txXfrm>
        <a:off x="0" y="948480"/>
        <a:ext cx="8205352" cy="1774934"/>
      </dsp:txXfrm>
    </dsp:sp>
    <dsp:sp modelId="{8AF5E822-7B27-47BD-8757-8208A0CA0319}">
      <dsp:nvSpPr>
        <dsp:cNvPr id="0" name=""/>
        <dsp:cNvSpPr/>
      </dsp:nvSpPr>
      <dsp:spPr>
        <a:xfrm>
          <a:off x="7096018" y="726613"/>
          <a:ext cx="2218668" cy="2218668"/>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0" y="325266"/>
          <a:ext cx="5829300" cy="916262"/>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الموارد البشرية</a:t>
          </a:r>
          <a:endParaRPr lang="fr-FR" sz="4400" kern="1200" dirty="0">
            <a:latin typeface="AlSharkTitle" panose="020B0800040000020004" pitchFamily="34" charset="-78"/>
            <a:cs typeface="AlSharkTitle" panose="020B0800040000020004" pitchFamily="34" charset="-78"/>
          </a:endParaRPr>
        </a:p>
      </dsp:txBody>
      <dsp:txXfrm>
        <a:off x="44728" y="369994"/>
        <a:ext cx="5739844" cy="826806"/>
      </dsp:txXfrm>
    </dsp:sp>
    <dsp:sp modelId="{29672D15-3309-40AA-ADA6-01BF84B20D6C}">
      <dsp:nvSpPr>
        <dsp:cNvPr id="0" name=""/>
        <dsp:cNvSpPr/>
      </dsp:nvSpPr>
      <dsp:spPr>
        <a:xfrm>
          <a:off x="0" y="1241528"/>
          <a:ext cx="5829300" cy="5651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5080" tIns="40640" rIns="227584" bIns="40640" numCol="1" spcCol="1270" anchor="t" anchorCtr="0">
          <a:noAutofit/>
        </a:bodyPr>
        <a:lstStyle/>
        <a:p>
          <a:pPr marL="285750" lvl="1" indent="-285750" algn="r" defTabSz="1422400" rtl="1">
            <a:lnSpc>
              <a:spcPct val="90000"/>
            </a:lnSpc>
            <a:spcBef>
              <a:spcPct val="0"/>
            </a:spcBef>
            <a:spcAft>
              <a:spcPct val="20000"/>
            </a:spcAft>
            <a:buChar char="••"/>
          </a:pPr>
          <a:r>
            <a:rPr lang="ar-DZ" sz="3200" b="1" i="0" kern="1200" dirty="0" smtClean="0">
              <a:latin typeface="AlSharkTitle" panose="020B0800040000020004" pitchFamily="34" charset="-78"/>
              <a:cs typeface="AlSharkTitle" panose="020B0800040000020004" pitchFamily="34" charset="-78"/>
            </a:rPr>
            <a:t>تضم الغرفة الرابعة أربعة عشر (14) قاضيا ومدققة مالية (1) وهم:</a:t>
          </a:r>
          <a:endParaRPr lang="fr-FR" sz="3200" b="1"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0" i="0" kern="1200" dirty="0" smtClean="0">
              <a:latin typeface="AlSharkTitle" panose="020B0800040000020004" pitchFamily="34" charset="-78"/>
              <a:cs typeface="AlSharkTitle" panose="020B0800040000020004" pitchFamily="34" charset="-78"/>
            </a:rPr>
            <a:t>– </a:t>
          </a:r>
          <a:r>
            <a:rPr lang="ar-DZ" sz="2400" b="1" i="0" kern="1200" dirty="0" smtClean="0">
              <a:latin typeface="AlSharkTitle" panose="020B0800040000020004" pitchFamily="34" charset="-78"/>
              <a:cs typeface="AlSharkTitle" panose="020B0800040000020004" pitchFamily="34" charset="-78"/>
            </a:rPr>
            <a:t>السيد علي رحال قاض رئيس فرع</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سعدي عوين قاض رئيس فرع</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محمد </a:t>
          </a:r>
          <a:r>
            <a:rPr lang="ar-DZ" sz="2400" b="1" i="0" kern="1200" dirty="0" err="1" smtClean="0">
              <a:latin typeface="AlSharkTitle" panose="020B0800040000020004" pitchFamily="34" charset="-78"/>
              <a:cs typeface="AlSharkTitle" panose="020B0800040000020004" pitchFamily="34" charset="-78"/>
            </a:rPr>
            <a:t>حنافي</a:t>
          </a:r>
          <a:r>
            <a:rPr lang="ar-DZ" sz="2400" b="1" i="0" kern="1200" dirty="0" smtClean="0">
              <a:latin typeface="AlSharkTitle" panose="020B0800040000020004" pitchFamily="34" charset="-78"/>
              <a:cs typeface="AlSharkTitle" panose="020B0800040000020004" pitchFamily="34" charset="-78"/>
            </a:rPr>
            <a:t> قاض مستشار أول</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الآنسة صافية واضح قاضية محتسبة رئيسية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عبد الحكيم موهوم قاض محتسب</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عبد الله رقية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بوعزة بن حسين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عمرو هاني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حسينة مقدم قاضية محتسبة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سعاد </a:t>
          </a:r>
          <a:r>
            <a:rPr lang="ar-DZ" sz="2400" b="1" i="0" kern="1200" dirty="0" err="1" smtClean="0">
              <a:latin typeface="AlSharkTitle" panose="020B0800040000020004" pitchFamily="34" charset="-78"/>
              <a:cs typeface="AlSharkTitle" panose="020B0800040000020004" pitchFamily="34" charset="-78"/>
            </a:rPr>
            <a:t>سطيطرة</a:t>
          </a:r>
          <a:r>
            <a:rPr lang="ar-DZ" sz="2400" b="1" i="0" kern="1200" dirty="0" smtClean="0">
              <a:latin typeface="AlSharkTitle" panose="020B0800040000020004" pitchFamily="34" charset="-78"/>
              <a:cs typeface="AlSharkTitle" panose="020B0800040000020004" pitchFamily="34" charset="-78"/>
            </a:rPr>
            <a:t> قاضية محتسبة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ليلى علالي قاضية محتسبة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فوزية </a:t>
          </a:r>
          <a:r>
            <a:rPr lang="ar-DZ" sz="2400" b="1" i="0" kern="1200" dirty="0" err="1" smtClean="0">
              <a:latin typeface="AlSharkTitle" panose="020B0800040000020004" pitchFamily="34" charset="-78"/>
              <a:cs typeface="AlSharkTitle" panose="020B0800040000020004" pitchFamily="34" charset="-78"/>
            </a:rPr>
            <a:t>بونافع</a:t>
          </a:r>
          <a:r>
            <a:rPr lang="ar-DZ" sz="2400" b="1" i="0" kern="1200" dirty="0" smtClean="0">
              <a:latin typeface="AlSharkTitle" panose="020B0800040000020004" pitchFamily="34" charset="-78"/>
              <a:cs typeface="AlSharkTitle" panose="020B0800040000020004" pitchFamily="34" charset="-78"/>
            </a:rPr>
            <a:t> مدققة مالية</a:t>
          </a:r>
          <a:endParaRPr lang="ar-DZ" sz="2400" b="1" i="0" kern="1200" dirty="0">
            <a:latin typeface="AlSharkTitle" panose="020B0800040000020004" pitchFamily="34" charset="-78"/>
            <a:cs typeface="AlSharkTitle" panose="020B0800040000020004" pitchFamily="34" charset="-78"/>
          </a:endParaRPr>
        </a:p>
      </dsp:txBody>
      <dsp:txXfrm>
        <a:off x="0" y="1241528"/>
        <a:ext cx="5829300" cy="56511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647816" y="401344"/>
          <a:ext cx="14417685" cy="664680"/>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ar-DZ" sz="4000" b="1" i="0" kern="1200" dirty="0" smtClean="0">
              <a:latin typeface="AlSharkTitle" panose="020B0800040000020004" pitchFamily="34" charset="-78"/>
              <a:cs typeface="AlSharkTitle" panose="020B0800040000020004" pitchFamily="34" charset="-78"/>
            </a:rPr>
            <a:t>مجال تدخل الغرفة</a:t>
          </a:r>
          <a:endParaRPr lang="fr-FR" sz="4000" kern="1200" dirty="0">
            <a:latin typeface="AlSharkTitle" panose="020B0800040000020004" pitchFamily="34" charset="-78"/>
            <a:cs typeface="AlSharkTitle" panose="020B0800040000020004" pitchFamily="34" charset="-78"/>
          </a:endParaRPr>
        </a:p>
      </dsp:txBody>
      <dsp:txXfrm>
        <a:off x="680263" y="433791"/>
        <a:ext cx="14352791" cy="599786"/>
      </dsp:txXfrm>
    </dsp:sp>
    <dsp:sp modelId="{4A53B404-D2AB-4845-B260-EDCDB8C0D6A2}">
      <dsp:nvSpPr>
        <dsp:cNvPr id="0" name=""/>
        <dsp:cNvSpPr/>
      </dsp:nvSpPr>
      <dsp:spPr>
        <a:xfrm>
          <a:off x="0" y="680827"/>
          <a:ext cx="15065502" cy="4260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8330" tIns="40640" rIns="227584" bIns="40640" numCol="1" spcCol="1270" anchor="t" anchorCtr="0">
          <a:noAutofit/>
        </a:bodyPr>
        <a:lstStyle/>
        <a:p>
          <a:pPr marL="285750" lvl="1" indent="228600" algn="r" defTabSz="1422400" rtl="1">
            <a:lnSpc>
              <a:spcPct val="100000"/>
            </a:lnSpc>
            <a:spcBef>
              <a:spcPct val="0"/>
            </a:spcBef>
            <a:spcAft>
              <a:spcPct val="20000"/>
            </a:spcAft>
            <a:buChar char="••"/>
          </a:pPr>
          <a:endParaRPr lang="fr-FR" sz="3200" b="0" kern="1200" dirty="0">
            <a:latin typeface="AlSharkTitle" panose="020B0800040000020004" pitchFamily="34" charset="-78"/>
            <a:cs typeface="AlSharkTitle" panose="020B0800040000020004" pitchFamily="34" charset="-78"/>
          </a:endParaRPr>
        </a:p>
        <a:p>
          <a:pPr marL="228600" lvl="1" indent="4572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تطبيقا للمادة 10 من النظام الداخلي لمجلس المحاسبة حدد القرار المؤرخ في 16 </a:t>
          </a:r>
          <a:r>
            <a:rPr lang="ar-DZ" sz="2400" b="1" i="0" kern="1200" dirty="0" err="1" smtClean="0">
              <a:latin typeface="AlSharkTitle" panose="020B0800040000020004" pitchFamily="34" charset="-78"/>
              <a:cs typeface="AlSharkTitle" panose="020B0800040000020004" pitchFamily="34" charset="-78"/>
            </a:rPr>
            <a:t>جانفي</a:t>
          </a:r>
          <a:r>
            <a:rPr lang="ar-DZ" sz="2400" b="1" i="0" kern="1200" dirty="0" smtClean="0">
              <a:latin typeface="AlSharkTitle" panose="020B0800040000020004" pitchFamily="34" charset="-78"/>
              <a:cs typeface="AlSharkTitle" panose="020B0800040000020004" pitchFamily="34" charset="-78"/>
            </a:rPr>
            <a:t> 1996 المعدل بموجب القرار المؤرخ في 16 </a:t>
          </a:r>
          <a:r>
            <a:rPr lang="ar-DZ" sz="2400" b="1" i="0" kern="1200" dirty="0" err="1" smtClean="0">
              <a:latin typeface="AlSharkTitle" panose="020B0800040000020004" pitchFamily="34" charset="-78"/>
              <a:cs typeface="AlSharkTitle" panose="020B0800040000020004" pitchFamily="34" charset="-78"/>
            </a:rPr>
            <a:t>أفريل</a:t>
          </a:r>
          <a:r>
            <a:rPr lang="ar-DZ" sz="2400" b="1" i="0" kern="1200" dirty="0" smtClean="0">
              <a:latin typeface="AlSharkTitle" panose="020B0800040000020004" pitchFamily="34" charset="-78"/>
              <a:cs typeface="AlSharkTitle" panose="020B0800040000020004" pitchFamily="34" charset="-78"/>
            </a:rPr>
            <a:t> 1996 الصادر عن رئيس المجلس نطاق تدخل واختصاص كل غرفة.</a:t>
          </a:r>
          <a:endParaRPr lang="fr-FR" sz="2400" b="1" kern="1200" dirty="0">
            <a:latin typeface="AlSharkTitle" panose="020B0800040000020004" pitchFamily="34" charset="-78"/>
            <a:cs typeface="AlSharkTitle" panose="020B0800040000020004" pitchFamily="34" charset="-78"/>
          </a:endParaRPr>
        </a:p>
        <a:p>
          <a:pPr marL="228600" lvl="1" indent="4572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وعليه فإن مجال تدخل الغرفة الخامسة يغطي قطاعات النشاط المتعلقة بالزراعة والموارد المائية والبيئة والغابات وكذلك الصيد البحري والموارد السمكية.</a:t>
          </a:r>
          <a:endParaRPr lang="ar-DZ" sz="2400" b="1" i="0" kern="1200" dirty="0">
            <a:latin typeface="AlSharkTitle" panose="020B0800040000020004" pitchFamily="34" charset="-78"/>
            <a:cs typeface="AlSharkTitle" panose="020B0800040000020004" pitchFamily="34" charset="-78"/>
          </a:endParaRPr>
        </a:p>
        <a:p>
          <a:pPr marL="228600" lvl="1" indent="4572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تغطي القطاعات المذكورة مجالا واسعا جدا من النشاط يتكون من عدد هام من المؤسسات والهيئات والشركات العمومية التي تسير ميزانيات معتبرة وتحقق أرقام أعمال كبيرة.</a:t>
          </a:r>
          <a:endParaRPr lang="ar-DZ" sz="2400" b="1" i="0" kern="1200" dirty="0">
            <a:latin typeface="AlSharkTitle" panose="020B0800040000020004" pitchFamily="34" charset="-78"/>
            <a:cs typeface="AlSharkTitle" panose="020B0800040000020004" pitchFamily="34" charset="-78"/>
          </a:endParaRPr>
        </a:p>
        <a:p>
          <a:pPr marL="228600" lvl="1" indent="4572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وفي هذا الصدد يصل عدد المؤسسات ذات الطابع الإداري إلى 47 مؤسسة بحيث تتولى الغرفة من خلال برنامج نشاط الرقابة السنوي مهامها الرئيسية والمتمثلة في تصفية حسابات التسيير للمحاسبين العموميين وتقييم نوعية التسيير للآمرين بالصرف. وتدخل أيضا هيئات أخرى في نطاق تدخل الغرفة في شكل مؤسسات ذات طابع صناعي وتجاري ومؤسسات ذات طابع علمي وتقني وعددها تسع (9) مؤسسات.</a:t>
          </a:r>
          <a:endParaRPr lang="ar-DZ" sz="2400" b="1" i="0" kern="1200" dirty="0">
            <a:latin typeface="AlSharkTitle" panose="020B0800040000020004" pitchFamily="34" charset="-78"/>
            <a:cs typeface="AlSharkTitle" panose="020B0800040000020004" pitchFamily="34" charset="-78"/>
          </a:endParaRPr>
        </a:p>
        <a:p>
          <a:pPr marL="228600" lvl="1" indent="4572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وعلاوة على ذلك تنجز الغرفة الخامسة تقييما للمؤسسات العمومية الاقتصادية من حيث الاقتصاد والكفاءة والفعالية وذلك وفقا لأحكام المادة 8 من الأمر رقم 95-20 المؤرخ في 17 </a:t>
          </a:r>
          <a:r>
            <a:rPr lang="ar-DZ" sz="2400" b="1" i="0" kern="1200" dirty="0" err="1" smtClean="0">
              <a:latin typeface="AlSharkTitle" panose="020B0800040000020004" pitchFamily="34" charset="-78"/>
              <a:cs typeface="AlSharkTitle" panose="020B0800040000020004" pitchFamily="34" charset="-78"/>
            </a:rPr>
            <a:t>جويلية</a:t>
          </a:r>
          <a:r>
            <a:rPr lang="ar-DZ" sz="2400" b="1" i="0" kern="1200" dirty="0" smtClean="0">
              <a:latin typeface="AlSharkTitle" panose="020B0800040000020004" pitchFamily="34" charset="-78"/>
              <a:cs typeface="AlSharkTitle" panose="020B0800040000020004" pitchFamily="34" charset="-78"/>
            </a:rPr>
            <a:t> 1995 المعدل والمتمم والتي يتجاوز عددها 50 مؤسسة.</a:t>
          </a:r>
          <a:endParaRPr lang="ar-DZ" sz="2400" b="1" i="0" kern="1200" dirty="0">
            <a:latin typeface="AlSharkTitle" panose="020B0800040000020004" pitchFamily="34" charset="-78"/>
            <a:cs typeface="AlSharkTitle" panose="020B0800040000020004" pitchFamily="34" charset="-78"/>
          </a:endParaRPr>
        </a:p>
      </dsp:txBody>
      <dsp:txXfrm>
        <a:off x="0" y="680827"/>
        <a:ext cx="15065502" cy="426097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14288499" y="-674712"/>
          <a:ext cx="5240777" cy="5240777"/>
        </a:xfrm>
        <a:prstGeom prst="blockArc">
          <a:avLst>
            <a:gd name="adj1" fmla="val 8100000"/>
            <a:gd name="adj2" fmla="val 13500000"/>
            <a:gd name="adj3" fmla="val 412"/>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B81A346-3E60-4121-9F3D-77DE1FDBD3EE}">
      <dsp:nvSpPr>
        <dsp:cNvPr id="0" name=""/>
        <dsp:cNvSpPr/>
      </dsp:nvSpPr>
      <dsp:spPr>
        <a:xfrm>
          <a:off x="52459" y="389135"/>
          <a:ext cx="14536451" cy="77827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17752"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تجسدت الغرفة الخامسة فعليا عام 1996 تطبيقا لأحكام المرسوم الرئاسي رقم 95-377 المؤرخ في 20 نوفمبر 1995 </a:t>
          </a:r>
          <a:r>
            <a:rPr lang="ar-DZ" sz="2400" b="1" i="0" kern="1200" dirty="0" err="1" smtClean="0">
              <a:latin typeface="AlSharkTitle" panose="020B0800040000020004" pitchFamily="34" charset="-78"/>
              <a:cs typeface="AlSharkTitle" panose="020B0800040000020004" pitchFamily="34" charset="-78"/>
            </a:rPr>
            <a:t>االذي</a:t>
          </a:r>
          <a:r>
            <a:rPr lang="ar-DZ" sz="2400" b="1" i="0" kern="1200" dirty="0" smtClean="0">
              <a:latin typeface="AlSharkTitle" panose="020B0800040000020004" pitchFamily="34" charset="-78"/>
              <a:cs typeface="AlSharkTitle" panose="020B0800040000020004" pitchFamily="34" charset="-78"/>
            </a:rPr>
            <a:t> يحدد النظام الداخلي لمجلس المحاسبة.</a:t>
          </a:r>
          <a:endParaRPr lang="ar-DZ" sz="2400" b="1" kern="1200" dirty="0">
            <a:latin typeface="AlSharkTitle" panose="020B0800040000020004" pitchFamily="34" charset="-78"/>
            <a:cs typeface="AlSharkTitle" panose="020B0800040000020004" pitchFamily="34" charset="-78"/>
          </a:endParaRPr>
        </a:p>
      </dsp:txBody>
      <dsp:txXfrm>
        <a:off x="52459" y="389135"/>
        <a:ext cx="14536451" cy="778270"/>
      </dsp:txXfrm>
    </dsp:sp>
    <dsp:sp modelId="{8AF5E822-7B27-47BD-8757-8208A0CA0319}">
      <dsp:nvSpPr>
        <dsp:cNvPr id="0" name=""/>
        <dsp:cNvSpPr/>
      </dsp:nvSpPr>
      <dsp:spPr>
        <a:xfrm>
          <a:off x="14102492" y="291851"/>
          <a:ext cx="972838" cy="972838"/>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21B5867-3DB3-4A30-B7C1-CBB56125BBA9}">
      <dsp:nvSpPr>
        <dsp:cNvPr id="0" name=""/>
        <dsp:cNvSpPr/>
      </dsp:nvSpPr>
      <dsp:spPr>
        <a:xfrm>
          <a:off x="52459" y="1343224"/>
          <a:ext cx="14253550" cy="1204902"/>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17752"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قامت الغرفة تدريجيا بإعداد وتطوير أدوات التدخل الخاصة بها مدفوعة بالرغبة في ممارسة رقابة مفيدة تولد قيمة مضافة تعود بالفائدة على مسيري الهيئات الخاضعة للرقابة والتي من شأن نتائجها واستنتاجاتها أن تسهم في تحسين الشروط العامة لتسيير الأموال العمومية وكذا شروط تسيير المرافق العمومية المرتبطة مباشرة بالظروف المعيشية للمواطن</a:t>
          </a:r>
          <a:r>
            <a:rPr lang="ar-DZ" sz="2400" b="0" i="0" kern="1200" dirty="0" smtClean="0">
              <a:latin typeface="AlSharkTitle" panose="020B0800040000020004" pitchFamily="34" charset="-78"/>
              <a:cs typeface="AlSharkTitle" panose="020B0800040000020004" pitchFamily="34" charset="-78"/>
            </a:rPr>
            <a:t>.</a:t>
          </a:r>
          <a:endParaRPr lang="ar-DZ" sz="2400" b="0" i="0" kern="1200" dirty="0">
            <a:latin typeface="AlSharkTitle" panose="020B0800040000020004" pitchFamily="34" charset="-78"/>
            <a:cs typeface="AlSharkTitle" panose="020B0800040000020004" pitchFamily="34" charset="-78"/>
          </a:endParaRPr>
        </a:p>
      </dsp:txBody>
      <dsp:txXfrm>
        <a:off x="52459" y="1343224"/>
        <a:ext cx="14253550" cy="1204902"/>
      </dsp:txXfrm>
    </dsp:sp>
    <dsp:sp modelId="{D403800A-5C09-459D-AC0E-1C8AA0BBADFA}">
      <dsp:nvSpPr>
        <dsp:cNvPr id="0" name=""/>
        <dsp:cNvSpPr/>
      </dsp:nvSpPr>
      <dsp:spPr>
        <a:xfrm>
          <a:off x="13819591" y="1459257"/>
          <a:ext cx="972838" cy="972838"/>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8BC3803-9702-4B3C-807E-B10DA13CD1C4}">
      <dsp:nvSpPr>
        <dsp:cNvPr id="0" name=""/>
        <dsp:cNvSpPr/>
      </dsp:nvSpPr>
      <dsp:spPr>
        <a:xfrm>
          <a:off x="52459" y="2692200"/>
          <a:ext cx="14536451" cy="1032282"/>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17752"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وبالرغم من قلة عدد الموظفين على مستوى الغرفة  فهي تسعى جاهدة إلى بذل جهد معتبر من أجل ممارسة </a:t>
          </a:r>
          <a:r>
            <a:rPr lang="ar-DZ" sz="2400" b="1" i="0" kern="1200" dirty="0" err="1" smtClean="0">
              <a:latin typeface="AlSharkTitle" panose="020B0800040000020004" pitchFamily="34" charset="-78"/>
              <a:cs typeface="AlSharkTitle" panose="020B0800040000020004" pitchFamily="34" charset="-78"/>
            </a:rPr>
            <a:t>رقابات</a:t>
          </a:r>
          <a:r>
            <a:rPr lang="ar-DZ" sz="2400" b="1" i="0" kern="1200" dirty="0" smtClean="0">
              <a:latin typeface="AlSharkTitle" panose="020B0800040000020004" pitchFamily="34" charset="-78"/>
              <a:cs typeface="AlSharkTitle" panose="020B0800040000020004" pitchFamily="34" charset="-78"/>
            </a:rPr>
            <a:t> ذات جودة وتحقيق نتائج ملحوظة. وقد مكنها ذلك من المساهمة سنويا في إعداد التقرير السنوي لمجلس المحاسبة عن طريق مذكرات إدراج نوعية مرفقة بتوصيات وجيهة تجاه السلطات العمومية من أجل ضمان حسن صياغة وتنفيذ السياسات العمومية</a:t>
          </a:r>
          <a:r>
            <a:rPr lang="ar-DZ" sz="2000" b="1" i="0" kern="1200" dirty="0" smtClean="0"/>
            <a:t>.</a:t>
          </a:r>
          <a:endParaRPr lang="ar-DZ" sz="2000" b="1" i="0" kern="1200" dirty="0"/>
        </a:p>
      </dsp:txBody>
      <dsp:txXfrm>
        <a:off x="52459" y="2692200"/>
        <a:ext cx="14536451" cy="1032282"/>
      </dsp:txXfrm>
    </dsp:sp>
    <dsp:sp modelId="{2124FC06-1A95-41A3-AFEF-E637A7BD7426}">
      <dsp:nvSpPr>
        <dsp:cNvPr id="0" name=""/>
        <dsp:cNvSpPr/>
      </dsp:nvSpPr>
      <dsp:spPr>
        <a:xfrm>
          <a:off x="14102492" y="2626662"/>
          <a:ext cx="972838" cy="972838"/>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14416746" y="-394759"/>
          <a:ext cx="3053238" cy="3053238"/>
        </a:xfrm>
        <a:prstGeom prst="blockArc">
          <a:avLst>
            <a:gd name="adj1" fmla="val 8100000"/>
            <a:gd name="adj2" fmla="val 13500000"/>
            <a:gd name="adj3" fmla="val 70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B81A346-3E60-4121-9F3D-77DE1FDBD3EE}">
      <dsp:nvSpPr>
        <dsp:cNvPr id="0" name=""/>
        <dsp:cNvSpPr/>
      </dsp:nvSpPr>
      <dsp:spPr>
        <a:xfrm>
          <a:off x="0" y="573218"/>
          <a:ext cx="14431970" cy="1117282"/>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898413"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يحدد مجال تدخل كل غرفة بموجب المادة 10 من المرسوم الرئاسي رقم 95-377 المؤرخ 20 نوفمبر 1995 الذي يحدد النظام الداخلي لمجلس المحاسبة وبموجب القرار المؤرخ في 16 </a:t>
          </a:r>
          <a:r>
            <a:rPr lang="ar-DZ" sz="2400" b="1" i="0" kern="1200" dirty="0" err="1" smtClean="0">
              <a:latin typeface="AlSharkTitle" panose="020B0800040000020004" pitchFamily="34" charset="-78"/>
              <a:cs typeface="AlSharkTitle" panose="020B0800040000020004" pitchFamily="34" charset="-78"/>
            </a:rPr>
            <a:t>جانفي</a:t>
          </a:r>
          <a:r>
            <a:rPr lang="ar-DZ" sz="2400" b="1" i="0" kern="1200" dirty="0" smtClean="0">
              <a:latin typeface="AlSharkTitle" panose="020B0800040000020004" pitchFamily="34" charset="-78"/>
              <a:cs typeface="AlSharkTitle" panose="020B0800040000020004" pitchFamily="34" charset="-78"/>
            </a:rPr>
            <a:t> 1996 الذي يحدد مجالات تدخل غرف المجلس ويضبط انقسامها إلى فروع.</a:t>
          </a:r>
          <a:endParaRPr lang="ar-DZ" sz="2400" b="1" kern="1200" dirty="0">
            <a:latin typeface="AlSharkTitle" panose="020B0800040000020004" pitchFamily="34" charset="-78"/>
            <a:cs typeface="AlSharkTitle" panose="020B0800040000020004" pitchFamily="34" charset="-78"/>
          </a:endParaRPr>
        </a:p>
      </dsp:txBody>
      <dsp:txXfrm>
        <a:off x="0" y="573218"/>
        <a:ext cx="14431970" cy="1117282"/>
      </dsp:txXfrm>
    </dsp:sp>
    <dsp:sp modelId="{8AF5E822-7B27-47BD-8757-8208A0CA0319}">
      <dsp:nvSpPr>
        <dsp:cNvPr id="0" name=""/>
        <dsp:cNvSpPr/>
      </dsp:nvSpPr>
      <dsp:spPr>
        <a:xfrm>
          <a:off x="13733668" y="433557"/>
          <a:ext cx="1396603" cy="1396603"/>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0" y="390494"/>
          <a:ext cx="6318504" cy="7326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الموارد البشرية</a:t>
          </a:r>
          <a:endParaRPr lang="fr-FR" sz="4400" kern="1200" dirty="0">
            <a:latin typeface="AlSharkTitle" panose="020B0800040000020004" pitchFamily="34" charset="-78"/>
            <a:cs typeface="AlSharkTitle" panose="020B0800040000020004" pitchFamily="34" charset="-78"/>
          </a:endParaRPr>
        </a:p>
      </dsp:txBody>
      <dsp:txXfrm>
        <a:off x="35764" y="426258"/>
        <a:ext cx="6246976" cy="661109"/>
      </dsp:txXfrm>
    </dsp:sp>
    <dsp:sp modelId="{29672D15-3309-40AA-ADA6-01BF84B20D6C}">
      <dsp:nvSpPr>
        <dsp:cNvPr id="0" name=""/>
        <dsp:cNvSpPr/>
      </dsp:nvSpPr>
      <dsp:spPr>
        <a:xfrm>
          <a:off x="0" y="1123131"/>
          <a:ext cx="6318504" cy="7551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613" tIns="25400" rIns="142240" bIns="25400" numCol="1" spcCol="1270" anchor="t" anchorCtr="0">
          <a:noAutofit/>
        </a:bodyPr>
        <a:lstStyle/>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ولتحقيق جميع هذه الامتيازات تزود الغرفة في نهاية سنة 2014 بطاقم مشكل من 16 شخصا يتألفون من 8 قضاة و4 مدققين ماليين و 4 إداريين كما يلي:</a:t>
          </a:r>
          <a:endParaRPr lang="fr-FR" sz="2000" b="1"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a:t>
          </a:r>
          <a:r>
            <a:rPr lang="ar-DZ" sz="2000" b="1" i="0" kern="1200" dirty="0" smtClean="0">
              <a:latin typeface="AlSharkTitle" panose="020B0800040000020004" pitchFamily="34" charset="-78"/>
              <a:cs typeface="AlSharkTitle" panose="020B0800040000020004" pitchFamily="34" charset="-78"/>
            </a:rPr>
            <a:t>(1) رئيس غرفة (1) خبير محاسب حاصل على شهادة الطور الثالث الجامعي من جامعة باريس </a:t>
          </a:r>
          <a:r>
            <a:rPr lang="ar-DZ" sz="2000" b="1" i="0" kern="1200" dirty="0" err="1" smtClean="0">
              <a:latin typeface="AlSharkTitle" panose="020B0800040000020004" pitchFamily="34" charset="-78"/>
              <a:cs typeface="AlSharkTitle" panose="020B0800040000020004" pitchFamily="34" charset="-78"/>
            </a:rPr>
            <a:t>دوفين</a:t>
          </a:r>
          <a:r>
            <a:rPr lang="ar-DZ" sz="2000" b="1" i="0" kern="1200" dirty="0" smtClean="0">
              <a:latin typeface="AlSharkTitle" panose="020B0800040000020004" pitchFamily="34" charset="-78"/>
              <a:cs typeface="AlSharkTitle" panose="020B0800040000020004" pitchFamily="34" charset="-78"/>
            </a:rPr>
            <a:t>.</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a:t>
          </a:r>
          <a:r>
            <a:rPr lang="ar-DZ" sz="2000" b="1" i="0" kern="1200" dirty="0" smtClean="0">
              <a:latin typeface="AlSharkTitle" panose="020B0800040000020004" pitchFamily="34" charset="-78"/>
              <a:cs typeface="AlSharkTitle" panose="020B0800040000020004" pitchFamily="34" charset="-78"/>
            </a:rPr>
            <a:t>1) رئيس فرع خريج المدرسة الوطنية للإدارة.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ثلاثة </a:t>
          </a:r>
          <a:r>
            <a:rPr lang="ar-DZ" sz="2000" b="1" i="0" kern="1200" dirty="0" smtClean="0">
              <a:latin typeface="AlSharkTitle" panose="020B0800040000020004" pitchFamily="34" charset="-78"/>
              <a:cs typeface="AlSharkTitle" panose="020B0800040000020004" pitchFamily="34" charset="-78"/>
            </a:rPr>
            <a:t>(3) قضاة خارج السلم من المجموعة الرابعة من بينهم خريج المدرسة الوطنية للإدارة وخريج العلوم الاقتصادية وآخر خريج العلوم القانونية.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ثلاثة </a:t>
          </a:r>
          <a:r>
            <a:rPr lang="ar-DZ" sz="2000" b="1" i="0" kern="1200" dirty="0" smtClean="0">
              <a:latin typeface="AlSharkTitle" panose="020B0800040000020004" pitchFamily="34" charset="-78"/>
              <a:cs typeface="AlSharkTitle" panose="020B0800040000020004" pitchFamily="34" charset="-78"/>
            </a:rPr>
            <a:t>(3) قضاة محتسبين درجة ثانية من بينهم خريج العلوم القانونية يحمل درجة الماجستير في القانون وخريجين للعلوم الاقتصادية.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أربعة </a:t>
          </a:r>
          <a:r>
            <a:rPr lang="ar-DZ" sz="2000" b="1" i="0" kern="1200" dirty="0" smtClean="0">
              <a:latin typeface="AlSharkTitle" panose="020B0800040000020004" pitchFamily="34" charset="-78"/>
              <a:cs typeface="AlSharkTitle" panose="020B0800040000020004" pitchFamily="34" charset="-78"/>
            </a:rPr>
            <a:t>(4) مدققين ماليين من بينهم خريجي قانون وخريجي علوم مالية.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كاتبي </a:t>
          </a:r>
          <a:r>
            <a:rPr lang="ar-DZ" sz="2000" b="1" i="0" kern="1200" dirty="0" smtClean="0">
              <a:latin typeface="AlSharkTitle" panose="020B0800040000020004" pitchFamily="34" charset="-78"/>
              <a:cs typeface="AlSharkTitle" panose="020B0800040000020004" pitchFamily="34" charset="-78"/>
            </a:rPr>
            <a:t>ضبط (2) الأول خريج كلية الاقتصاد والثاني متحصل على شهادة الكفاءة في القانون.</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مساعدين </a:t>
          </a:r>
          <a:r>
            <a:rPr lang="ar-DZ" sz="2000" b="1" i="0" kern="1200" dirty="0" smtClean="0">
              <a:latin typeface="AlSharkTitle" panose="020B0800040000020004" pitchFamily="34" charset="-78"/>
              <a:cs typeface="AlSharkTitle" panose="020B0800040000020004" pitchFamily="34" charset="-78"/>
            </a:rPr>
            <a:t>(2) متحصلين على شهادة في الأمانة.</a:t>
          </a:r>
          <a:endParaRPr lang="ar-DZ" sz="2000" b="1" i="0" kern="1200" dirty="0">
            <a:latin typeface="AlSharkTitle" panose="020B0800040000020004" pitchFamily="34" charset="-78"/>
            <a:cs typeface="AlSharkTitle" panose="020B0800040000020004" pitchFamily="34" charset="-78"/>
          </a:endParaRPr>
        </a:p>
      </dsp:txBody>
      <dsp:txXfrm>
        <a:off x="0" y="1123131"/>
        <a:ext cx="6318504" cy="755136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14619752" y="-394759"/>
          <a:ext cx="3053238" cy="3053238"/>
        </a:xfrm>
        <a:prstGeom prst="blockArc">
          <a:avLst>
            <a:gd name="adj1" fmla="val 8100000"/>
            <a:gd name="adj2" fmla="val 13500000"/>
            <a:gd name="adj3" fmla="val 70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B81A346-3E60-4121-9F3D-77DE1FDBD3EE}">
      <dsp:nvSpPr>
        <dsp:cNvPr id="0" name=""/>
        <dsp:cNvSpPr/>
      </dsp:nvSpPr>
      <dsp:spPr>
        <a:xfrm>
          <a:off x="11941" y="323394"/>
          <a:ext cx="14702202" cy="646699"/>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13318" bIns="50800" numCol="1" spcCol="1270" anchor="ctr" anchorCtr="0">
          <a:noAutofit/>
        </a:bodyPr>
        <a:lstStyle/>
        <a:p>
          <a:pPr lvl="0" algn="r" defTabSz="889000">
            <a:lnSpc>
              <a:spcPct val="90000"/>
            </a:lnSpc>
            <a:spcBef>
              <a:spcPct val="0"/>
            </a:spcBef>
            <a:spcAft>
              <a:spcPct val="35000"/>
            </a:spcAft>
          </a:pPr>
          <a:r>
            <a:rPr lang="ar-DZ" sz="2000" b="1" kern="1200" dirty="0" smtClean="0">
              <a:solidFill>
                <a:schemeClr val="bg1"/>
              </a:solidFill>
              <a:latin typeface="AlSharkTitle" panose="020B0800040000020004" pitchFamily="34" charset="-78"/>
              <a:cs typeface="AlSharkTitle" panose="020B0800040000020004" pitchFamily="34" charset="-78"/>
            </a:rPr>
            <a:t>جسدت الغرفة السابعة فعليا عام 1996 تطبيقا لأحكام المرسوم الرئاسي رقم 95-377 المؤرخ في 20 نوفمبر 1995 </a:t>
          </a:r>
          <a:r>
            <a:rPr lang="ar-DZ" sz="2000" b="1" kern="1200" dirty="0" err="1" smtClean="0">
              <a:solidFill>
                <a:schemeClr val="bg1"/>
              </a:solidFill>
              <a:latin typeface="AlSharkTitle" panose="020B0800040000020004" pitchFamily="34" charset="-78"/>
              <a:cs typeface="AlSharkTitle" panose="020B0800040000020004" pitchFamily="34" charset="-78"/>
            </a:rPr>
            <a:t>االذي</a:t>
          </a:r>
          <a:r>
            <a:rPr lang="ar-DZ" sz="2000" b="1" kern="1200" dirty="0" smtClean="0">
              <a:solidFill>
                <a:schemeClr val="bg1"/>
              </a:solidFill>
              <a:latin typeface="AlSharkTitle" panose="020B0800040000020004" pitchFamily="34" charset="-78"/>
              <a:cs typeface="AlSharkTitle" panose="020B0800040000020004" pitchFamily="34" charset="-78"/>
            </a:rPr>
            <a:t> يحدد النظام الداخلي لمجلس المحاسبة.</a:t>
          </a:r>
          <a:endParaRPr lang="ar-DZ" sz="2000" b="1" kern="1200" dirty="0">
            <a:solidFill>
              <a:schemeClr val="bg1"/>
            </a:solidFill>
            <a:latin typeface="AlSharkTitle" panose="020B0800040000020004" pitchFamily="34" charset="-78"/>
            <a:cs typeface="AlSharkTitle" panose="020B0800040000020004" pitchFamily="34" charset="-78"/>
          </a:endParaRPr>
        </a:p>
      </dsp:txBody>
      <dsp:txXfrm>
        <a:off x="11941" y="323394"/>
        <a:ext cx="14702202" cy="646699"/>
      </dsp:txXfrm>
    </dsp:sp>
    <dsp:sp modelId="{8AF5E822-7B27-47BD-8757-8208A0CA0319}">
      <dsp:nvSpPr>
        <dsp:cNvPr id="0" name=""/>
        <dsp:cNvSpPr/>
      </dsp:nvSpPr>
      <dsp:spPr>
        <a:xfrm>
          <a:off x="14309956" y="242557"/>
          <a:ext cx="808374" cy="808374"/>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CE3620F-3AEC-46D1-AE40-65461BB33AEF}">
      <dsp:nvSpPr>
        <dsp:cNvPr id="0" name=""/>
        <dsp:cNvSpPr/>
      </dsp:nvSpPr>
      <dsp:spPr>
        <a:xfrm>
          <a:off x="11941" y="1244550"/>
          <a:ext cx="14702202" cy="744848"/>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13318" bIns="50800" numCol="1" spcCol="1270" anchor="ctr" anchorCtr="0">
          <a:noAutofit/>
        </a:bodyPr>
        <a:lstStyle/>
        <a:p>
          <a:pPr lvl="0" algn="r" defTabSz="889000">
            <a:lnSpc>
              <a:spcPct val="90000"/>
            </a:lnSpc>
            <a:spcBef>
              <a:spcPct val="0"/>
            </a:spcBef>
            <a:spcAft>
              <a:spcPct val="35000"/>
            </a:spcAft>
          </a:pPr>
          <a:r>
            <a:rPr lang="ar-DZ" sz="2000" b="1" kern="1200" dirty="0" smtClean="0">
              <a:solidFill>
                <a:schemeClr val="bg1"/>
              </a:solidFill>
              <a:latin typeface="AlSharkTitle" panose="020B0800040000020004" pitchFamily="34" charset="-78"/>
              <a:cs typeface="AlSharkTitle" panose="020B0800040000020004" pitchFamily="34" charset="-78"/>
            </a:rPr>
            <a:t>قامت الغرفة تدريجيا بإعداد وتطوير أدوات التدخل الخاصة بها مدفوعة بالرغبة في ممارسة رقابة مفيدة تولد قيمة مضافة تعود بالفائدة على مسيري الهيئات الخاضعة للرقابة والتي من شأن نتائجها واستنتاجاتها أن تسهم في تحسين الشروط العامة لتسيير الأموال العمومية والأملاك العامة</a:t>
          </a:r>
          <a:r>
            <a:rPr lang="ar-DZ" sz="2000" kern="1200" dirty="0" smtClean="0">
              <a:solidFill>
                <a:schemeClr val="bg1"/>
              </a:solidFill>
              <a:latin typeface="AlSharkTitle" panose="020B0800040000020004" pitchFamily="34" charset="-78"/>
              <a:cs typeface="AlSharkTitle" panose="020B0800040000020004" pitchFamily="34" charset="-78"/>
            </a:rPr>
            <a:t>.</a:t>
          </a:r>
          <a:endParaRPr lang="ar-DZ" sz="2000" b="0" i="0" kern="1200" dirty="0">
            <a:solidFill>
              <a:schemeClr val="bg1"/>
            </a:solidFill>
            <a:effectLst/>
            <a:latin typeface="AlSharkTitle" panose="020B0800040000020004" pitchFamily="34" charset="-78"/>
            <a:cs typeface="AlSharkTitle" panose="020B0800040000020004" pitchFamily="34" charset="-78"/>
          </a:endParaRPr>
        </a:p>
      </dsp:txBody>
      <dsp:txXfrm>
        <a:off x="11941" y="1244550"/>
        <a:ext cx="14702202" cy="744848"/>
      </dsp:txXfrm>
    </dsp:sp>
    <dsp:sp modelId="{BFB56B45-AB02-4281-B36F-033A01AC04BE}">
      <dsp:nvSpPr>
        <dsp:cNvPr id="0" name=""/>
        <dsp:cNvSpPr/>
      </dsp:nvSpPr>
      <dsp:spPr>
        <a:xfrm>
          <a:off x="14309956" y="1212787"/>
          <a:ext cx="808374" cy="808374"/>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858042" y="117669"/>
          <a:ext cx="7371474" cy="7326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الموارد البشرية</a:t>
          </a:r>
          <a:endParaRPr lang="fr-FR" sz="4400" kern="1200" dirty="0">
            <a:latin typeface="AlSharkTitle" panose="020B0800040000020004" pitchFamily="34" charset="-78"/>
            <a:cs typeface="AlSharkTitle" panose="020B0800040000020004" pitchFamily="34" charset="-78"/>
          </a:endParaRPr>
        </a:p>
      </dsp:txBody>
      <dsp:txXfrm>
        <a:off x="893806" y="153433"/>
        <a:ext cx="7299946" cy="661109"/>
      </dsp:txXfrm>
    </dsp:sp>
    <dsp:sp modelId="{29672D15-3309-40AA-ADA6-01BF84B20D6C}">
      <dsp:nvSpPr>
        <dsp:cNvPr id="0" name=""/>
        <dsp:cNvSpPr/>
      </dsp:nvSpPr>
      <dsp:spPr>
        <a:xfrm>
          <a:off x="0" y="908190"/>
          <a:ext cx="8435340" cy="5829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822" tIns="25400" rIns="142240" bIns="25400" numCol="1" spcCol="1270" anchor="t" anchorCtr="0">
          <a:noAutofit/>
        </a:bodyPr>
        <a:lstStyle/>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يبلغ العدد الإجمالي للموارد البشرية بالغرفة ثلاثة عشر (13) شخصا: تسعة (9) قضاة وكاتبة ضبط وأمين ضبط وكاتبتي </a:t>
          </a:r>
          <a:r>
            <a:rPr lang="ar-DZ" sz="2000" b="1" i="0" kern="1200" dirty="0" err="1" smtClean="0">
              <a:latin typeface="AlSharkTitle" panose="020B0800040000020004" pitchFamily="34" charset="-78"/>
              <a:cs typeface="AlSharkTitle" panose="020B0800040000020004" pitchFamily="34" charset="-78"/>
            </a:rPr>
            <a:t>إدراة</a:t>
          </a:r>
          <a:r>
            <a:rPr lang="ar-DZ" sz="2000" b="1" i="0" kern="1200" dirty="0" smtClean="0">
              <a:latin typeface="AlSharkTitle" panose="020B0800040000020004" pitchFamily="34" charset="-78"/>
              <a:cs typeface="AlSharkTitle" panose="020B0800040000020004" pitchFamily="34" charset="-78"/>
            </a:rPr>
            <a:t>.   وتتألف الغرفة من:</a:t>
          </a:r>
          <a:endParaRPr lang="fr-FR" sz="2000" b="1"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رئيس غرفة خريج المدرسة الوطنية للإدارة </a:t>
          </a:r>
          <a:r>
            <a:rPr lang="ar-DZ" sz="2000" b="1" i="0" kern="1200" dirty="0" err="1" smtClean="0">
              <a:latin typeface="AlSharkTitle" panose="020B0800040000020004" pitchFamily="34" charset="-78"/>
              <a:cs typeface="AlSharkTitle" panose="020B0800040000020004" pitchFamily="34" charset="-78"/>
            </a:rPr>
            <a:t>إقتصاد</a:t>
          </a:r>
          <a:r>
            <a:rPr lang="ar-DZ" sz="2000" b="1" i="0" kern="1200" dirty="0" smtClean="0">
              <a:latin typeface="AlSharkTitle" panose="020B0800040000020004" pitchFamily="34" charset="-78"/>
              <a:cs typeface="AlSharkTitle" panose="020B0800040000020004" pitchFamily="34" charset="-78"/>
            </a:rPr>
            <a:t> ومالية تخصص تدقيق مراقبة التسيير.</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رئيس فرع خريج المعهد الوطني للتخطيط والإحصاء.</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 خارج السلم من المجموعة الرابعة خريج المدرسة الوطنية للإدارة </a:t>
          </a:r>
          <a:r>
            <a:rPr lang="ar-DZ" sz="2000" b="1" i="0" kern="1200" dirty="0" err="1" smtClean="0">
              <a:latin typeface="AlSharkTitle" panose="020B0800040000020004" pitchFamily="34" charset="-78"/>
              <a:cs typeface="AlSharkTitle" panose="020B0800040000020004" pitchFamily="34" charset="-78"/>
            </a:rPr>
            <a:t>إقتصاد</a:t>
          </a:r>
          <a:r>
            <a:rPr lang="ar-DZ" sz="2000" b="1" i="0" kern="1200" dirty="0" smtClean="0">
              <a:latin typeface="AlSharkTitle" panose="020B0800040000020004" pitchFamily="34" charset="-78"/>
              <a:cs typeface="AlSharkTitle" panose="020B0800040000020004" pitchFamily="34" charset="-78"/>
            </a:rPr>
            <a:t> ومالية تخصص تدقيق مراقبة التسيير.</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قاضيين محتسبين (2) درجة ثانية خريجي المدرسة الوطنية للإدارة </a:t>
          </a:r>
          <a:r>
            <a:rPr lang="ar-DZ" sz="2000" b="1" i="0" kern="1200" dirty="0" err="1" smtClean="0">
              <a:latin typeface="AlSharkTitle" panose="020B0800040000020004" pitchFamily="34" charset="-78"/>
              <a:cs typeface="AlSharkTitle" panose="020B0800040000020004" pitchFamily="34" charset="-78"/>
            </a:rPr>
            <a:t>إقتصاد</a:t>
          </a:r>
          <a:r>
            <a:rPr lang="ar-DZ" sz="2000" b="1" i="0" kern="1200" dirty="0" smtClean="0">
              <a:latin typeface="AlSharkTitle" panose="020B0800040000020004" pitchFamily="34" charset="-78"/>
              <a:cs typeface="AlSharkTitle" panose="020B0800040000020004" pitchFamily="34" charset="-78"/>
            </a:rPr>
            <a:t> ومالية.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قاضي محتسب (1) درجة ثانية خريج العلوم الإقتصادية تخصص اقتصاد دولي.</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قاضي محتسب (1) درجة ثانية خريج العلوم الإقتصادية تخصص مالية وأيضا خريج القانون.</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قاضي محتسب (1) درجة ثانية خريج علوم التسيير تخصص مالية.</a:t>
          </a:r>
          <a:endParaRPr lang="ar-DZ" sz="2000" b="1" i="0" kern="1200" dirty="0">
            <a:latin typeface="AlSharkTitle" panose="020B0800040000020004" pitchFamily="34" charset="-78"/>
            <a:cs typeface="AlSharkTitle" panose="020B0800040000020004" pitchFamily="34" charset="-78"/>
          </a:endParaRPr>
        </a:p>
        <a:p>
          <a:pPr marL="228600" lvl="1" indent="-228600" algn="r" defTabSz="889000" rtl="1">
            <a:lnSpc>
              <a:spcPct val="150000"/>
            </a:lnSpc>
            <a:spcBef>
              <a:spcPct val="0"/>
            </a:spcBef>
            <a:spcAft>
              <a:spcPct val="20000"/>
            </a:spcAft>
            <a:buChar char="••"/>
          </a:pPr>
          <a:r>
            <a:rPr lang="ar-DZ" sz="2000" b="1" i="0" kern="1200" dirty="0" smtClean="0">
              <a:latin typeface="AlSharkTitle" panose="020B0800040000020004" pitchFamily="34" charset="-78"/>
              <a:cs typeface="AlSharkTitle" panose="020B0800040000020004" pitchFamily="34" charset="-78"/>
            </a:rPr>
            <a:t>– قاضي محتسب (1) درجة ثانية خريج العلوم التجارية والمالية تخصص مالية ومتحصل على شهادة ماستر أكاديمي في الصحافة الاقتصادية وشهادة ما بعد التدرج المتخصص في التأمينات.</a:t>
          </a:r>
          <a:endParaRPr lang="ar-DZ" sz="2000" b="1" i="0" kern="1200" dirty="0">
            <a:latin typeface="AlSharkTitle" panose="020B0800040000020004" pitchFamily="34" charset="-78"/>
            <a:cs typeface="AlSharkTitle" panose="020B0800040000020004" pitchFamily="34" charset="-78"/>
          </a:endParaRPr>
        </a:p>
      </dsp:txBody>
      <dsp:txXfrm>
        <a:off x="0" y="908190"/>
        <a:ext cx="8435340" cy="582912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0" y="114326"/>
          <a:ext cx="14593824" cy="664680"/>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مجال تدخل الغرفة</a:t>
          </a:r>
          <a:endParaRPr lang="fr-FR" sz="3600" kern="1200" dirty="0">
            <a:latin typeface="AlSharkTitle" panose="020B0800040000020004" pitchFamily="34" charset="-78"/>
            <a:cs typeface="AlSharkTitle" panose="020B0800040000020004" pitchFamily="34" charset="-78"/>
          </a:endParaRPr>
        </a:p>
      </dsp:txBody>
      <dsp:txXfrm>
        <a:off x="32447" y="146773"/>
        <a:ext cx="14528930" cy="599786"/>
      </dsp:txXfrm>
    </dsp:sp>
    <dsp:sp modelId="{4A53B404-D2AB-4845-B260-EDCDB8C0D6A2}">
      <dsp:nvSpPr>
        <dsp:cNvPr id="0" name=""/>
        <dsp:cNvSpPr/>
      </dsp:nvSpPr>
      <dsp:spPr>
        <a:xfrm>
          <a:off x="0" y="621607"/>
          <a:ext cx="14593824" cy="3947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3354" tIns="17780" rIns="99568" bIns="17780" numCol="1" spcCol="1270" anchor="t" anchorCtr="0">
          <a:noAutofit/>
        </a:bodyPr>
        <a:lstStyle/>
        <a:p>
          <a:pPr marL="114300" lvl="1" indent="228600" algn="r" defTabSz="622300" rtl="1">
            <a:lnSpc>
              <a:spcPct val="100000"/>
            </a:lnSpc>
            <a:spcBef>
              <a:spcPct val="0"/>
            </a:spcBef>
            <a:spcAft>
              <a:spcPct val="20000"/>
            </a:spcAft>
            <a:buChar char="••"/>
          </a:pPr>
          <a:endParaRPr lang="fr-FR" sz="1400" b="0" kern="1200" dirty="0">
            <a:latin typeface="AlSharkTitle" panose="020B0800040000020004" pitchFamily="34" charset="-78"/>
            <a:cs typeface="AlSharkTitle" panose="020B0800040000020004" pitchFamily="34" charset="-78"/>
          </a:endParaRPr>
        </a:p>
        <a:p>
          <a:pPr marL="228600" lvl="1" indent="457200" algn="r" defTabSz="977900" rtl="1">
            <a:lnSpc>
              <a:spcPct val="10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تطبيقا للمادة 10 من النظام الداخلي لمجلس المحاسبة يشمل مجال تدخل الغرفة السابعة قطاعات التجارة والبنوك والتأمينات. وقد تم تحديد هذا المجال بموجب القرار المؤرخ في 16 </a:t>
          </a:r>
          <a:r>
            <a:rPr lang="ar-DZ" sz="2200" b="1" i="0" kern="1200" dirty="0" err="1" smtClean="0">
              <a:latin typeface="AlSharkTitle" panose="020B0800040000020004" pitchFamily="34" charset="-78"/>
              <a:cs typeface="AlSharkTitle" panose="020B0800040000020004" pitchFamily="34" charset="-78"/>
            </a:rPr>
            <a:t>جانفي</a:t>
          </a:r>
          <a:r>
            <a:rPr lang="ar-DZ" sz="2200" b="1" i="0" kern="1200" dirty="0" smtClean="0">
              <a:latin typeface="AlSharkTitle" panose="020B0800040000020004" pitchFamily="34" charset="-78"/>
              <a:cs typeface="AlSharkTitle" panose="020B0800040000020004" pitchFamily="34" charset="-78"/>
            </a:rPr>
            <a:t> 1996 الصادر عن رئيس المجلس.</a:t>
          </a:r>
          <a:endParaRPr lang="fr-FR" sz="2200" b="1" kern="1200" dirty="0">
            <a:latin typeface="AlSharkTitle" panose="020B0800040000020004" pitchFamily="34" charset="-78"/>
            <a:cs typeface="AlSharkTitle" panose="020B0800040000020004" pitchFamily="34" charset="-78"/>
          </a:endParaRPr>
        </a:p>
        <a:p>
          <a:pPr marL="228600" lvl="1" indent="-228600" algn="r" defTabSz="977900" rtl="1">
            <a:lnSpc>
              <a:spcPct val="9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وبموجب هذا الأمر ومع مراعاة أحكام المرسوم 95-20 المؤرخ 17 </a:t>
          </a:r>
          <a:r>
            <a:rPr lang="ar-DZ" sz="2200" b="1" i="0" kern="1200" dirty="0" err="1" smtClean="0">
              <a:latin typeface="AlSharkTitle" panose="020B0800040000020004" pitchFamily="34" charset="-78"/>
              <a:cs typeface="AlSharkTitle" panose="020B0800040000020004" pitchFamily="34" charset="-78"/>
            </a:rPr>
            <a:t>جويلية</a:t>
          </a:r>
          <a:r>
            <a:rPr lang="ar-DZ" sz="2200" b="1" i="0" kern="1200" dirty="0" smtClean="0">
              <a:latin typeface="AlSharkTitle" panose="020B0800040000020004" pitchFamily="34" charset="-78"/>
              <a:cs typeface="AlSharkTitle" panose="020B0800040000020004" pitchFamily="34" charset="-78"/>
            </a:rPr>
            <a:t> 1995 المعدل والمتمم بالأمر 10-02 المؤرخ 26 أوت 2010 المتعلق بمجلس المحاسبة وعلى وجه الخصوص المواد 8 و9 و11 </a:t>
          </a:r>
          <a:r>
            <a:rPr lang="ar-DZ" sz="2200" b="1" i="0" kern="1200" dirty="0" err="1" smtClean="0">
              <a:latin typeface="AlSharkTitle" panose="020B0800040000020004" pitchFamily="34" charset="-78"/>
              <a:cs typeface="AlSharkTitle" panose="020B0800040000020004" pitchFamily="34" charset="-78"/>
            </a:rPr>
            <a:t>تمراس</a:t>
          </a:r>
          <a:r>
            <a:rPr lang="ar-DZ" sz="2200" b="1" i="0" kern="1200" dirty="0" smtClean="0">
              <a:latin typeface="AlSharkTitle" panose="020B0800040000020004" pitchFamily="34" charset="-78"/>
              <a:cs typeface="AlSharkTitle" panose="020B0800040000020004" pitchFamily="34" charset="-78"/>
            </a:rPr>
            <a:t> الغرفة السابعة الرقابة على المؤسسات والهيئات التالية:</a:t>
          </a:r>
          <a:endParaRPr lang="ar-DZ" sz="2200" b="1" i="0" kern="1200" dirty="0">
            <a:latin typeface="AlSharkTitle" panose="020B0800040000020004" pitchFamily="34" charset="-78"/>
            <a:cs typeface="AlSharkTitle" panose="020B0800040000020004" pitchFamily="34" charset="-78"/>
          </a:endParaRPr>
        </a:p>
        <a:p>
          <a:pPr marL="228600" lvl="1" indent="-228600" algn="r" defTabSz="977900" rtl="1">
            <a:lnSpc>
              <a:spcPct val="9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 وزارة التجارة وجميع المؤسسات والهيئات العمومية من جميع الأنواع التابعة لها أو التي تتلقى إعانات مسجلة باسمها وكذا المؤسسات العمومية التي يرتبط نشاطها بقطاع النشاط الذي تغطيه هذه الوزارة.</a:t>
          </a:r>
          <a:endParaRPr lang="ar-DZ" sz="2200" b="1" i="0" kern="1200" dirty="0">
            <a:latin typeface="AlSharkTitle" panose="020B0800040000020004" pitchFamily="34" charset="-78"/>
            <a:cs typeface="AlSharkTitle" panose="020B0800040000020004" pitchFamily="34" charset="-78"/>
          </a:endParaRPr>
        </a:p>
        <a:p>
          <a:pPr marL="228600" lvl="1" indent="-228600" algn="r" defTabSz="977900" rtl="1">
            <a:lnSpc>
              <a:spcPct val="9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 البنوك العمومية (على غرار البنك الوطني الجزائري والقرض الشعبي الجزائري وبنك الفلاحة والتنمية الريفية والبنك الخارجي الجزائري وبنك الصندوق الوطني للتوفير </a:t>
          </a:r>
          <a:r>
            <a:rPr lang="ar-DZ" sz="2200" b="1" i="0" kern="1200" dirty="0" err="1" smtClean="0">
              <a:latin typeface="AlSharkTitle" panose="020B0800040000020004" pitchFamily="34" charset="-78"/>
              <a:cs typeface="AlSharkTitle" panose="020B0800040000020004" pitchFamily="34" charset="-78"/>
            </a:rPr>
            <a:t>والإحتياط</a:t>
          </a:r>
          <a:r>
            <a:rPr lang="ar-DZ" sz="2200" b="1" i="0" kern="1200" dirty="0" smtClean="0">
              <a:latin typeface="AlSharkTitle" panose="020B0800040000020004" pitchFamily="34" charset="-78"/>
              <a:cs typeface="AlSharkTitle" panose="020B0800040000020004" pitchFamily="34" charset="-78"/>
            </a:rPr>
            <a:t> وبنك التنمية المحلية…) بالإضافة إلى فروعها ومساهماتها.</a:t>
          </a:r>
          <a:endParaRPr lang="ar-DZ" sz="2200" b="1" i="0" kern="1200" dirty="0">
            <a:latin typeface="AlSharkTitle" panose="020B0800040000020004" pitchFamily="34" charset="-78"/>
            <a:cs typeface="AlSharkTitle" panose="020B0800040000020004" pitchFamily="34" charset="-78"/>
          </a:endParaRPr>
        </a:p>
        <a:p>
          <a:pPr marL="228600" lvl="1" indent="-228600" algn="r" defTabSz="977900" rtl="1">
            <a:lnSpc>
              <a:spcPct val="9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 المؤسسات المالية العمومية (جميع أنواع الهيئات العامة التي تمارس نشاطا ماليا أو نشاطات ذات صلة بالبنوك العمومية (على غرار صناديق الضمان التي أنشأتها وزارة المالية لتبسيط التمويل المصرفي…)</a:t>
          </a:r>
          <a:endParaRPr lang="ar-DZ" sz="2200" b="1" i="0" kern="1200" dirty="0">
            <a:latin typeface="AlSharkTitle" panose="020B0800040000020004" pitchFamily="34" charset="-78"/>
            <a:cs typeface="AlSharkTitle" panose="020B0800040000020004" pitchFamily="34" charset="-78"/>
          </a:endParaRPr>
        </a:p>
        <a:p>
          <a:pPr marL="228600" lvl="1" indent="-228600" algn="r" defTabSz="977900" rtl="1">
            <a:lnSpc>
              <a:spcPct val="90000"/>
            </a:lnSpc>
            <a:spcBef>
              <a:spcPct val="0"/>
            </a:spcBef>
            <a:spcAft>
              <a:spcPct val="20000"/>
            </a:spcAft>
            <a:buChar char="••"/>
          </a:pPr>
          <a:r>
            <a:rPr lang="ar-DZ" sz="2200" b="1" i="0" kern="1200" dirty="0" smtClean="0">
              <a:latin typeface="AlSharkTitle" panose="020B0800040000020004" pitchFamily="34" charset="-78"/>
              <a:cs typeface="AlSharkTitle" panose="020B0800040000020004" pitchFamily="34" charset="-78"/>
            </a:rPr>
            <a:t>– شركات التأمين العمومية (مثل الشركة الوطنية للتأمين والشركة الجزائرية للتأمين وإعادة التأمين والشركة الجزائرية للتأمينات وشركة تأمين المحروقات والشركة المركزية لإعادة التأمين…) بالإضافة إلى فروعها ومساهماتها.</a:t>
          </a:r>
          <a:endParaRPr lang="ar-DZ" sz="2200" b="1" i="0" kern="1200" dirty="0">
            <a:latin typeface="AlSharkTitle" panose="020B0800040000020004" pitchFamily="34" charset="-78"/>
            <a:cs typeface="AlSharkTitle" panose="020B0800040000020004" pitchFamily="34" charset="-78"/>
          </a:endParaRPr>
        </a:p>
      </dsp:txBody>
      <dsp:txXfrm>
        <a:off x="0" y="621607"/>
        <a:ext cx="14593824" cy="3947668"/>
      </dsp:txXfrm>
    </dsp:sp>
    <dsp:sp modelId="{9030606E-794B-4240-B52B-51F65D61F391}">
      <dsp:nvSpPr>
        <dsp:cNvPr id="0" name=""/>
        <dsp:cNvSpPr/>
      </dsp:nvSpPr>
      <dsp:spPr>
        <a:xfrm>
          <a:off x="0" y="4895479"/>
          <a:ext cx="14593824" cy="781163"/>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ar-DZ" sz="3200" b="1" i="0" kern="1200" dirty="0" smtClean="0">
              <a:latin typeface="AlSharkTitle" panose="020B0800040000020004" pitchFamily="34" charset="-78"/>
              <a:cs typeface="AlSharkTitle" panose="020B0800040000020004" pitchFamily="34" charset="-78"/>
            </a:rPr>
            <a:t>الظروف العمل العامة</a:t>
          </a:r>
          <a:endParaRPr lang="ar-DZ" sz="3200" b="0" i="0" kern="1200" dirty="0">
            <a:latin typeface="AlSharkTitle" panose="020B0800040000020004" pitchFamily="34" charset="-78"/>
            <a:cs typeface="AlSharkTitle" panose="020B0800040000020004" pitchFamily="34" charset="-78"/>
          </a:endParaRPr>
        </a:p>
      </dsp:txBody>
      <dsp:txXfrm>
        <a:off x="38133" y="4933612"/>
        <a:ext cx="14517558" cy="704897"/>
      </dsp:txXfrm>
    </dsp:sp>
    <dsp:sp modelId="{1CA7B6FF-EDC0-4433-94FB-0C906E57B67F}">
      <dsp:nvSpPr>
        <dsp:cNvPr id="0" name=""/>
        <dsp:cNvSpPr/>
      </dsp:nvSpPr>
      <dsp:spPr>
        <a:xfrm>
          <a:off x="0" y="5809885"/>
          <a:ext cx="14593824" cy="337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3354" tIns="30480" rIns="170688" bIns="30480" numCol="1" spcCol="1270" anchor="t" anchorCtr="0">
          <a:noAutofit/>
        </a:bodyPr>
        <a:lstStyle/>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في إطار نشاطاتها الرقابية تقوم الغرفة من جهة بتصفية حسابات التسيير للمحاسبين العموميين (نشاط قضائي يؤدي إلى إصدار قرارات بشأن مسؤولية المحاسبين العموميين المعنيين) وتقوم أيضا برقابة و تقييم نوعية التسيير للآمرين بالصرف في المؤسسات ذات الطابع الإداري  تحت وصاية وزارة التجارة ومن جهة أخرى تمارس رقابة وتقييم تسيير المؤسسات المصرفية والمالية كذا هيئات التأمين والهيئات العمومية وبشكل عام جميع الهيئات والمؤسسات العمومية الاقتصادية التي تدخل في نطاق اختصاصها.</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في سياق عمليات الرقابة وبالنظر إلى حجم الهيئات المعنية فإن الغرفة التي لا تستطيع التحقق بطريقة شاملة من جميع عمليات التسيير والأنشطة لكنها على الرغم ذلك تحصر تحقيقاتها وتحليلاتها في بعض الجوانب المعينة الخاصة بعمليات التسيير تلك مع إعطاء الأولوية لمحاور ومواضيع رقابة يقرر مجلس المحاسبة إعطاءها الأولوية كل سنة عن طريق لجنة البرامج والتقارير.</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تأخذ العديد من </a:t>
          </a:r>
          <a:r>
            <a:rPr lang="ar-DZ" sz="2400" b="1" i="0" kern="1200" dirty="0" err="1" smtClean="0">
              <a:latin typeface="AlSharkTitle" panose="020B0800040000020004" pitchFamily="34" charset="-78"/>
              <a:cs typeface="AlSharkTitle" panose="020B0800040000020004" pitchFamily="34" charset="-78"/>
            </a:rPr>
            <a:t>الرقابات</a:t>
          </a:r>
          <a:r>
            <a:rPr lang="ar-DZ" sz="2400" b="1" i="0" kern="1200" dirty="0" smtClean="0">
              <a:latin typeface="AlSharkTitle" panose="020B0800040000020004" pitchFamily="34" charset="-78"/>
              <a:cs typeface="AlSharkTitle" panose="020B0800040000020004" pitchFamily="34" charset="-78"/>
            </a:rPr>
            <a:t> طابعا مشتركا وتتعلق بالبرامج والسياسات العمومية التي يشترك في تنفيذها الهيئات التي تتم مراقبتها. واعتبر هذا المنهج هو السبيل الوحيد لتمكين الغرفة من استخلاص استنتاجات عامة يمكن أن تفضي إلى معاينات أو ملاحظات مفيدة لتقديم توصيات إلى السلطات العمومية من خلال إدراجها في التقرير السنوي.</a:t>
          </a:r>
          <a:endParaRPr lang="ar-DZ" sz="2400" b="1" i="0" kern="1200" dirty="0">
            <a:latin typeface="AlSharkTitle" panose="020B0800040000020004" pitchFamily="34" charset="-78"/>
            <a:cs typeface="AlSharkTitle" panose="020B0800040000020004" pitchFamily="34" charset="-78"/>
          </a:endParaRPr>
        </a:p>
      </dsp:txBody>
      <dsp:txXfrm>
        <a:off x="0" y="5809885"/>
        <a:ext cx="14593824" cy="337494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14419796" y="-548890"/>
          <a:ext cx="4257612" cy="4257612"/>
        </a:xfrm>
        <a:prstGeom prst="blockArc">
          <a:avLst>
            <a:gd name="adj1" fmla="val 8100000"/>
            <a:gd name="adj2" fmla="val 13500000"/>
            <a:gd name="adj3" fmla="val 50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B81A346-3E60-4121-9F3D-77DE1FDBD3EE}">
      <dsp:nvSpPr>
        <dsp:cNvPr id="0" name=""/>
        <dsp:cNvSpPr/>
      </dsp:nvSpPr>
      <dsp:spPr>
        <a:xfrm>
          <a:off x="16668" y="451413"/>
          <a:ext cx="14532747" cy="9027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716519"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يحدد مجال تدخل الغرفة الثامنة بموجب المادة 10 من المرسوم الرئاسي رقم 95-377 المؤرخ 20 نوفمبر 1995 الذي يحدد النظام الداخلي لمجلس المحاسبة وهي غرفة ذات اختصاص وطني يشمل مجال تدخلها قطاعات الصناعات </a:t>
          </a:r>
          <a:r>
            <a:rPr lang="ar-DZ" sz="2400" b="1" i="0" kern="1200" dirty="0" err="1" smtClean="0">
              <a:latin typeface="AlSharkTitle" panose="020B0800040000020004" pitchFamily="34" charset="-78"/>
              <a:cs typeface="AlSharkTitle" panose="020B0800040000020004" pitchFamily="34" charset="-78"/>
            </a:rPr>
            <a:t>والإتصالات</a:t>
          </a:r>
          <a:r>
            <a:rPr lang="ar-DZ" sz="2400" b="1" i="0" kern="1200" dirty="0" smtClean="0">
              <a:latin typeface="AlSharkTitle" panose="020B0800040000020004" pitchFamily="34" charset="-78"/>
              <a:cs typeface="AlSharkTitle" panose="020B0800040000020004" pitchFamily="34" charset="-78"/>
            </a:rPr>
            <a:t>.</a:t>
          </a:r>
          <a:endParaRPr lang="ar-DZ" sz="2400" b="1" kern="1200" dirty="0">
            <a:solidFill>
              <a:schemeClr val="bg1"/>
            </a:solidFill>
            <a:latin typeface="AlSharkTitle" panose="020B0800040000020004" pitchFamily="34" charset="-78"/>
            <a:cs typeface="AlSharkTitle" panose="020B0800040000020004" pitchFamily="34" charset="-78"/>
          </a:endParaRPr>
        </a:p>
      </dsp:txBody>
      <dsp:txXfrm>
        <a:off x="16668" y="451413"/>
        <a:ext cx="14532747" cy="902700"/>
      </dsp:txXfrm>
    </dsp:sp>
    <dsp:sp modelId="{8AF5E822-7B27-47BD-8757-8208A0CA0319}">
      <dsp:nvSpPr>
        <dsp:cNvPr id="0" name=""/>
        <dsp:cNvSpPr/>
      </dsp:nvSpPr>
      <dsp:spPr>
        <a:xfrm>
          <a:off x="13985228" y="338575"/>
          <a:ext cx="1128375" cy="1128375"/>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8E5B395-9673-49D4-88E9-E88C8DCF8999}">
      <dsp:nvSpPr>
        <dsp:cNvPr id="0" name=""/>
        <dsp:cNvSpPr/>
      </dsp:nvSpPr>
      <dsp:spPr>
        <a:xfrm>
          <a:off x="16668" y="1805717"/>
          <a:ext cx="14532747" cy="9027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716519" bIns="50800" numCol="1" spcCol="1270" anchor="ctr" anchorCtr="0">
          <a:noAutofit/>
        </a:bodyPr>
        <a:lstStyle/>
        <a:p>
          <a:pPr lvl="0" algn="r" defTabSz="889000">
            <a:lnSpc>
              <a:spcPct val="90000"/>
            </a:lnSpc>
            <a:spcBef>
              <a:spcPct val="0"/>
            </a:spcBef>
            <a:spcAft>
              <a:spcPct val="35000"/>
            </a:spcAft>
          </a:pPr>
          <a:r>
            <a:rPr lang="ar-DZ" sz="2000" b="1" i="0" kern="1200" dirty="0" smtClean="0">
              <a:latin typeface="AlSharkTitle" panose="020B0800040000020004" pitchFamily="34" charset="-78"/>
              <a:cs typeface="AlSharkTitle" panose="020B0800040000020004" pitchFamily="34" charset="-78"/>
            </a:rPr>
            <a:t>وتشمل هذه المجالات الوزارات المكلفة بالصناعة </a:t>
          </a:r>
          <a:r>
            <a:rPr lang="ar-DZ" sz="2000" b="1" i="0" kern="1200" dirty="0" err="1" smtClean="0">
              <a:latin typeface="AlSharkTitle" panose="020B0800040000020004" pitchFamily="34" charset="-78"/>
              <a:cs typeface="AlSharkTitle" panose="020B0800040000020004" pitchFamily="34" charset="-78"/>
            </a:rPr>
            <a:t>والمانجم</a:t>
          </a:r>
          <a:r>
            <a:rPr lang="ar-DZ" sz="2000" b="1" i="0" kern="1200" dirty="0" smtClean="0">
              <a:latin typeface="AlSharkTitle" panose="020B0800040000020004" pitchFamily="34" charset="-78"/>
              <a:cs typeface="AlSharkTitle" panose="020B0800040000020004" pitchFamily="34" charset="-78"/>
            </a:rPr>
            <a:t> والسياحة والحرف والصناعات التقليدية والطاقة والبريد وتكنولوجيات الإعلام </a:t>
          </a:r>
          <a:r>
            <a:rPr lang="ar-DZ" sz="2000" b="1" i="0" kern="1200" dirty="0" err="1" smtClean="0">
              <a:latin typeface="AlSharkTitle" panose="020B0800040000020004" pitchFamily="34" charset="-78"/>
              <a:cs typeface="AlSharkTitle" panose="020B0800040000020004" pitchFamily="34" charset="-78"/>
            </a:rPr>
            <a:t>والإتصال</a:t>
          </a:r>
          <a:r>
            <a:rPr lang="ar-DZ" sz="2000" b="1" i="0" kern="1200" dirty="0" smtClean="0">
              <a:latin typeface="AlSharkTitle" panose="020B0800040000020004" pitchFamily="34" charset="-78"/>
              <a:cs typeface="AlSharkTitle" panose="020B0800040000020004" pitchFamily="34" charset="-78"/>
            </a:rPr>
            <a:t> (المصالح المركزية وغير الممركزة والخارجية) والمؤسسات والهيئات العمومية التي تتبعها والمؤسسات العمومية الاقتصادية التي ترتبط نشاطاتها بالقطاعات التي تغطيها هذه الوزارات.</a:t>
          </a:r>
          <a:endParaRPr lang="ar-DZ" sz="2000" b="1" i="0" kern="1200" dirty="0">
            <a:latin typeface="AlSharkTitle" panose="020B0800040000020004" pitchFamily="34" charset="-78"/>
            <a:cs typeface="AlSharkTitle" panose="020B0800040000020004" pitchFamily="34" charset="-78"/>
          </a:endParaRPr>
        </a:p>
      </dsp:txBody>
      <dsp:txXfrm>
        <a:off x="16668" y="1805717"/>
        <a:ext cx="14532747" cy="902700"/>
      </dsp:txXfrm>
    </dsp:sp>
    <dsp:sp modelId="{4A8F02DE-AD48-4F85-8766-196F6764F4B3}">
      <dsp:nvSpPr>
        <dsp:cNvPr id="0" name=""/>
        <dsp:cNvSpPr/>
      </dsp:nvSpPr>
      <dsp:spPr>
        <a:xfrm>
          <a:off x="13985228" y="1692879"/>
          <a:ext cx="1128375" cy="1128375"/>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0" y="363572"/>
          <a:ext cx="14553185" cy="847308"/>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مجال اختصاص الغرفة</a:t>
          </a:r>
          <a:endParaRPr lang="fr-FR" sz="3600" kern="1200" dirty="0">
            <a:latin typeface="AlSharkTitle" panose="020B0800040000020004" pitchFamily="34" charset="-78"/>
            <a:cs typeface="AlSharkTitle" panose="020B0800040000020004" pitchFamily="34" charset="-78"/>
          </a:endParaRPr>
        </a:p>
      </dsp:txBody>
      <dsp:txXfrm>
        <a:off x="41362" y="404934"/>
        <a:ext cx="14470461" cy="764584"/>
      </dsp:txXfrm>
    </dsp:sp>
    <dsp:sp modelId="{4A53B404-D2AB-4845-B260-EDCDB8C0D6A2}">
      <dsp:nvSpPr>
        <dsp:cNvPr id="0" name=""/>
        <dsp:cNvSpPr/>
      </dsp:nvSpPr>
      <dsp:spPr>
        <a:xfrm>
          <a:off x="0" y="1043721"/>
          <a:ext cx="14553185" cy="4756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064" tIns="25400" rIns="142240" bIns="25400" numCol="1" spcCol="1270" anchor="t" anchorCtr="0">
          <a:noAutofit/>
        </a:bodyPr>
        <a:lstStyle/>
        <a:p>
          <a:pPr marL="228600" lvl="1" indent="-228600" algn="r" defTabSz="889000" rtl="1">
            <a:lnSpc>
              <a:spcPct val="100000"/>
            </a:lnSpc>
            <a:spcBef>
              <a:spcPct val="0"/>
            </a:spcBef>
            <a:spcAft>
              <a:spcPct val="20000"/>
            </a:spcAft>
            <a:buChar char="••"/>
          </a:pPr>
          <a:endParaRPr lang="fr-FR" sz="2000" b="0" kern="1200" dirty="0">
            <a:latin typeface="Neckar" panose="00000700000000000000" pitchFamily="2" charset="-78"/>
            <a:cs typeface="Neckar" panose="00000700000000000000" pitchFamily="2"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تكلف الغرفة الأولى بقطاع المالية والذي يأخذ مكانة خاصة ضمن نشاط الرقابة على الأموال العمومية بالنظر لاتساع مجال التدخل وكثافة المادة الخاضعة للرقابة المرتبطة به.</a:t>
          </a:r>
          <a:endParaRPr lang="fr-FR" sz="2400" b="1"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تضم محفظة الغرفة الأولى مجمل الإدارة المركزية لوزارة المالية بما فيها المصالح الخارجية وكذا مجمل الشبكات المحاسبية الخاصة بالمصالح المالية للدولة.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وتشمل محفظة حسابات المتقاضين في مجملها مجموع المسيرين الذين لديهم صفة آمر بالصرف أو محاسب (محاسب عمومي أو محاسب معتمد من طرف الوزير المكلف بالمالية)  والذين يلزمون بإيداع حساباتهم الإدارية (آمر بالصرف) أو حسابات التسيير (محاسب عمومي) لدى مجلس المحاسبة.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يقوم بعض الآمرين بالصرف بتفويض سلطة التسيير لديهم جزئيا أو كليا إلى مسؤولين آخرين تحت مسؤوليتهم لذا فإن هؤلاء المسؤولين يعتبرون مسؤولون شخصيا وماليا تجاه مجلس المحاسبة ويبقى تعدادهم متغيرا ومرتبطا بقرار الآمر بالصرف الرئيسي كما هو الشأن على سبيل المثال بالنسبة لمفتشيات الضرائب والمراكز الجوارية للضرائب  ومراكز الضرائب.</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بخصوص المتقاضين فإن الغرفة الأولى تشمل على 2068 متقاضيا يتوزعون بين 1073 محاسبا عموميا و995 آمرا بالصرف  ومسيرا.</a:t>
          </a:r>
          <a:endParaRPr lang="ar-DZ" sz="2400" b="1" i="0" kern="1200" dirty="0">
            <a:latin typeface="AlSharkTitle" panose="020B0800040000020004" pitchFamily="34" charset="-78"/>
            <a:cs typeface="AlSharkTitle" panose="020B0800040000020004" pitchFamily="34" charset="-78"/>
          </a:endParaRPr>
        </a:p>
      </dsp:txBody>
      <dsp:txXfrm>
        <a:off x="0" y="1043721"/>
        <a:ext cx="14553185" cy="47566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0" y="149920"/>
          <a:ext cx="7488936" cy="7326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تنظيم الغرفة </a:t>
          </a:r>
          <a:endParaRPr lang="fr-FR" sz="4400" kern="1200" dirty="0">
            <a:latin typeface="AlSharkTitle" panose="020B0800040000020004" pitchFamily="34" charset="-78"/>
            <a:cs typeface="AlSharkTitle" panose="020B0800040000020004" pitchFamily="34" charset="-78"/>
          </a:endParaRPr>
        </a:p>
      </dsp:txBody>
      <dsp:txXfrm>
        <a:off x="35764" y="185684"/>
        <a:ext cx="7417408" cy="661109"/>
      </dsp:txXfrm>
    </dsp:sp>
    <dsp:sp modelId="{29672D15-3309-40AA-ADA6-01BF84B20D6C}">
      <dsp:nvSpPr>
        <dsp:cNvPr id="0" name=""/>
        <dsp:cNvSpPr/>
      </dsp:nvSpPr>
      <dsp:spPr>
        <a:xfrm>
          <a:off x="0" y="882558"/>
          <a:ext cx="7488936" cy="463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4" tIns="35560" rIns="199136" bIns="35560" numCol="1" spcCol="1270" anchor="t" anchorCtr="0">
          <a:noAutofit/>
        </a:bodyPr>
        <a:lstStyle/>
        <a:p>
          <a:pPr marL="285750" lvl="1" indent="285750" algn="r" defTabSz="1244600" rtl="1">
            <a:lnSpc>
              <a:spcPct val="100000"/>
            </a:lnSpc>
            <a:spcBef>
              <a:spcPct val="0"/>
            </a:spcBef>
            <a:spcAft>
              <a:spcPct val="20000"/>
            </a:spcAft>
            <a:buChar char="••"/>
          </a:pPr>
          <a:r>
            <a:rPr lang="ar-DZ" sz="2800" b="0" i="0" kern="1200" dirty="0" smtClean="0">
              <a:latin typeface="AlSharkTitle" panose="020B0800040000020004" pitchFamily="34" charset="-78"/>
              <a:cs typeface="AlSharkTitle" panose="020B0800040000020004" pitchFamily="34" charset="-78"/>
            </a:rPr>
            <a:t>ووفقا لأحكام المادة 2 من المرسوم الصادر في 16 يناير 1996 الذي يحدد مجالات تدخل غرف مجلس المحاسبة ويحدد تقسيمها إلى فروع ينقسم مجال اختصاص الغرفة الثامنة “الصناعات والاتصالات” إلى فرعين اثنين:</a:t>
          </a:r>
          <a:endParaRPr lang="fr-FR" sz="2800" kern="1200" dirty="0">
            <a:latin typeface="AlSharkTitle" panose="020B0800040000020004" pitchFamily="34" charset="-78"/>
            <a:cs typeface="AlSharkTitle" panose="020B0800040000020004" pitchFamily="34" charset="-78"/>
          </a:endParaRPr>
        </a:p>
        <a:p>
          <a:pPr marL="285750" lvl="1" indent="285750" algn="r" defTabSz="1244600" rtl="1">
            <a:lnSpc>
              <a:spcPct val="90000"/>
            </a:lnSpc>
            <a:spcBef>
              <a:spcPct val="0"/>
            </a:spcBef>
            <a:spcAft>
              <a:spcPct val="20000"/>
            </a:spcAft>
            <a:buChar char="••"/>
          </a:pPr>
          <a:r>
            <a:rPr lang="ar-DZ" sz="2800" b="0" i="0" kern="1200" dirty="0" smtClean="0">
              <a:latin typeface="AlSharkTitle" panose="020B0800040000020004" pitchFamily="34" charset="-78"/>
              <a:cs typeface="AlSharkTitle" panose="020B0800040000020004" pitchFamily="34" charset="-78"/>
            </a:rPr>
            <a:t>– يشمل الفرع الأول الوزارات المكلفة بالصناعة والمؤسسات الصغيرة والمتوسطة والسياحة والصناعات التقليدية.</a:t>
          </a:r>
          <a:endParaRPr lang="ar-DZ" sz="2800" b="0" i="0" kern="1200" dirty="0">
            <a:latin typeface="AlSharkTitle" panose="020B0800040000020004" pitchFamily="34" charset="-78"/>
            <a:cs typeface="AlSharkTitle" panose="020B0800040000020004" pitchFamily="34" charset="-78"/>
          </a:endParaRPr>
        </a:p>
        <a:p>
          <a:pPr marL="285750" lvl="1" indent="285750" algn="r" defTabSz="1244600" rtl="1">
            <a:lnSpc>
              <a:spcPct val="90000"/>
            </a:lnSpc>
            <a:spcBef>
              <a:spcPct val="0"/>
            </a:spcBef>
            <a:spcAft>
              <a:spcPct val="20000"/>
            </a:spcAft>
            <a:buChar char="••"/>
          </a:pPr>
          <a:r>
            <a:rPr lang="ar-DZ" sz="2800" b="0" i="0" kern="1200" dirty="0" smtClean="0">
              <a:latin typeface="AlSharkTitle" panose="020B0800040000020004" pitchFamily="34" charset="-78"/>
              <a:cs typeface="AlSharkTitle" panose="020B0800040000020004" pitchFamily="34" charset="-78"/>
            </a:rPr>
            <a:t>– يتمتع الفرع الثاني باختصاص على قطاع الطاقة وقطاع البريد والاتصالات.</a:t>
          </a:r>
          <a:endParaRPr lang="ar-DZ" sz="2800" b="0" i="0" kern="1200" dirty="0">
            <a:latin typeface="AlSharkTitle" panose="020B0800040000020004" pitchFamily="34" charset="-78"/>
            <a:cs typeface="AlSharkTitle" panose="020B0800040000020004" pitchFamily="34" charset="-78"/>
          </a:endParaRPr>
        </a:p>
        <a:p>
          <a:pPr marL="285750" lvl="1" indent="285750" algn="r" defTabSz="1244600" rtl="1">
            <a:lnSpc>
              <a:spcPct val="90000"/>
            </a:lnSpc>
            <a:spcBef>
              <a:spcPct val="0"/>
            </a:spcBef>
            <a:spcAft>
              <a:spcPct val="20000"/>
            </a:spcAft>
            <a:buChar char="••"/>
          </a:pPr>
          <a:r>
            <a:rPr lang="ar-DZ" sz="2800" b="0" i="0" kern="1200" dirty="0" smtClean="0">
              <a:latin typeface="AlSharkTitle" panose="020B0800040000020004" pitchFamily="34" charset="-78"/>
              <a:cs typeface="AlSharkTitle" panose="020B0800040000020004" pitchFamily="34" charset="-78"/>
            </a:rPr>
            <a:t>لكن تنظم الغرفة الثامنة حاليا من الناحية العملية في فرع واحد يتولى جميع قطاعات النشاط التابعة لمجال تدخلها.</a:t>
          </a:r>
          <a:endParaRPr lang="ar-DZ" sz="2800" b="0" i="0" kern="1200" dirty="0">
            <a:latin typeface="AlSharkTitle" panose="020B0800040000020004" pitchFamily="34" charset="-78"/>
            <a:cs typeface="AlSharkTitle" panose="020B0800040000020004" pitchFamily="34" charset="-78"/>
          </a:endParaRPr>
        </a:p>
      </dsp:txBody>
      <dsp:txXfrm>
        <a:off x="0" y="882558"/>
        <a:ext cx="7488936" cy="46368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0" y="393182"/>
          <a:ext cx="6050279" cy="7326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مجال تدخل الغرفة</a:t>
          </a:r>
          <a:endParaRPr lang="fr-FR" sz="4400" kern="1200" dirty="0">
            <a:latin typeface="AlSharkTitle" panose="020B0800040000020004" pitchFamily="34" charset="-78"/>
            <a:cs typeface="AlSharkTitle" panose="020B0800040000020004" pitchFamily="34" charset="-78"/>
          </a:endParaRPr>
        </a:p>
      </dsp:txBody>
      <dsp:txXfrm>
        <a:off x="35764" y="428946"/>
        <a:ext cx="5978751" cy="661109"/>
      </dsp:txXfrm>
    </dsp:sp>
    <dsp:sp modelId="{29672D15-3309-40AA-ADA6-01BF84B20D6C}">
      <dsp:nvSpPr>
        <dsp:cNvPr id="0" name=""/>
        <dsp:cNvSpPr/>
      </dsp:nvSpPr>
      <dsp:spPr>
        <a:xfrm>
          <a:off x="0" y="1170270"/>
          <a:ext cx="6050279" cy="3841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96" tIns="50800" rIns="284480" bIns="50800" numCol="1" spcCol="1270" anchor="t" anchorCtr="0">
          <a:noAutofit/>
        </a:bodyPr>
        <a:lstStyle/>
        <a:p>
          <a:pPr marL="285750" lvl="1" indent="285750" algn="r" defTabSz="1778000" rtl="1">
            <a:lnSpc>
              <a:spcPct val="90000"/>
            </a:lnSpc>
            <a:spcBef>
              <a:spcPct val="0"/>
            </a:spcBef>
            <a:spcAft>
              <a:spcPct val="20000"/>
            </a:spcAft>
            <a:buChar char="••"/>
          </a:pPr>
          <a:r>
            <a:rPr lang="ar-DZ" sz="4000" b="0" i="0" kern="1200" dirty="0" smtClean="0">
              <a:latin typeface="AlSharkTitle" panose="020B0800040000020004" pitchFamily="34" charset="-78"/>
              <a:cs typeface="AlSharkTitle" panose="020B0800040000020004" pitchFamily="34" charset="-78"/>
            </a:rPr>
            <a:t>يشمل مجمل حسابات الغرفة الثامنة المصالح المركزية وغير الممركزة للوزارات والمؤسسات العمومية ذات الطابع الإداري والمؤسسات العمومية ذات الطابع الصناعي والتجاري والمؤسسات العمومية الاقتصادية.</a:t>
          </a:r>
          <a:endParaRPr lang="fr-FR" sz="4000" kern="1200" dirty="0">
            <a:latin typeface="AlSharkTitle" panose="020B0800040000020004" pitchFamily="34" charset="-78"/>
            <a:cs typeface="AlSharkTitle" panose="020B0800040000020004" pitchFamily="34" charset="-78"/>
          </a:endParaRPr>
        </a:p>
      </dsp:txBody>
      <dsp:txXfrm>
        <a:off x="0" y="1170270"/>
        <a:ext cx="6050279" cy="384192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D2D5D-3371-4513-BC3D-ED467F19457B}">
      <dsp:nvSpPr>
        <dsp:cNvPr id="0" name=""/>
        <dsp:cNvSpPr/>
      </dsp:nvSpPr>
      <dsp:spPr>
        <a:xfrm>
          <a:off x="17866" y="0"/>
          <a:ext cx="4744314" cy="1548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1">
          <a:scrgbClr r="0" g="0" b="0"/>
        </a:lnRef>
        <a:fillRef idx="3">
          <a:scrgbClr r="0" g="0" b="0"/>
        </a:fillRef>
        <a:effectRef idx="3">
          <a:scrgbClr r="0" g="0" b="0"/>
        </a:effectRef>
        <a:fontRef idx="minor">
          <a:schemeClr val="lt1"/>
        </a:fontRef>
      </dsp:style>
      <dsp:txBody>
        <a:bodyPr spcFirstLastPara="0" vert="horz" wrap="square" lIns="312928" tIns="178816" rIns="312928" bIns="178816" numCol="1" spcCol="1270" anchor="ctr" anchorCtr="0">
          <a:noAutofit/>
        </a:bodyPr>
        <a:lstStyle/>
        <a:p>
          <a:pPr lvl="0" algn="ctr" defTabSz="1955800">
            <a:lnSpc>
              <a:spcPct val="90000"/>
            </a:lnSpc>
            <a:spcBef>
              <a:spcPct val="0"/>
            </a:spcBef>
            <a:spcAft>
              <a:spcPct val="35000"/>
            </a:spcAft>
          </a:pPr>
          <a:r>
            <a:rPr lang="ar-DZ" sz="4400" b="1" kern="1200" dirty="0" smtClean="0">
              <a:latin typeface="AlSharkTitle" panose="020B0800040000020004" pitchFamily="34" charset="-78"/>
              <a:cs typeface="AlSharkTitle" panose="020B0800040000020004" pitchFamily="34" charset="-78"/>
            </a:rPr>
            <a:t>المصالح غير الممركزة:</a:t>
          </a:r>
          <a:endParaRPr lang="fr-FR" sz="4400" kern="1200" dirty="0">
            <a:latin typeface="AlSharkTitle" panose="020B0800040000020004" pitchFamily="34" charset="-78"/>
            <a:cs typeface="AlSharkTitle" panose="020B0800040000020004" pitchFamily="34" charset="-78"/>
          </a:endParaRPr>
        </a:p>
      </dsp:txBody>
      <dsp:txXfrm>
        <a:off x="17866" y="0"/>
        <a:ext cx="4744314" cy="1548000"/>
      </dsp:txXfrm>
    </dsp:sp>
    <dsp:sp modelId="{D5C9ECDF-42FB-49C3-A70C-F348312D1B6E}">
      <dsp:nvSpPr>
        <dsp:cNvPr id="0" name=""/>
        <dsp:cNvSpPr/>
      </dsp:nvSpPr>
      <dsp:spPr>
        <a:xfrm>
          <a:off x="17866" y="1548000"/>
          <a:ext cx="4744314" cy="5767199"/>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r" defTabSz="1244600" rtl="1">
            <a:lnSpc>
              <a:spcPct val="100000"/>
            </a:lnSpc>
            <a:spcBef>
              <a:spcPct val="0"/>
            </a:spcBef>
            <a:spcAft>
              <a:spcPct val="15000"/>
            </a:spcAft>
            <a:buChar char="••"/>
          </a:pPr>
          <a:r>
            <a:rPr lang="ar-DZ" sz="2800" kern="1200" dirty="0" smtClean="0">
              <a:latin typeface="AlSharkTitle" panose="020B0800040000020004" pitchFamily="34" charset="-78"/>
              <a:cs typeface="AlSharkTitle" panose="020B0800040000020004" pitchFamily="34" charset="-78"/>
            </a:rPr>
            <a:t>يبلغ عدد المصالح غير الممركزة التابعة للوزارات الخاضعة لمجال اختصاص الغرفة الثامنة 192 مصلحة:</a:t>
          </a:r>
          <a:br>
            <a:rPr lang="ar-DZ" sz="2800" kern="1200" dirty="0" smtClean="0">
              <a:latin typeface="AlSharkTitle" panose="020B0800040000020004" pitchFamily="34" charset="-78"/>
              <a:cs typeface="AlSharkTitle" panose="020B0800040000020004" pitchFamily="34" charset="-78"/>
            </a:rPr>
          </a:br>
          <a:r>
            <a:rPr lang="ar-DZ" sz="2800" kern="1200" dirty="0" smtClean="0">
              <a:latin typeface="AlSharkTitle" panose="020B0800040000020004" pitchFamily="34" charset="-78"/>
              <a:cs typeface="AlSharkTitle" panose="020B0800040000020004" pitchFamily="34" charset="-78"/>
            </a:rPr>
            <a:t> 48 *مديرية ولائية للصناعة والمؤسسات الصغيرة والمتوسطة وترقية الاستثمار.</a:t>
          </a:r>
          <a:endParaRPr lang="fr-FR" sz="2800" kern="1200" dirty="0">
            <a:latin typeface="AlSharkTitle" panose="020B0800040000020004" pitchFamily="34" charset="-78"/>
            <a:cs typeface="AlSharkTitle" panose="020B0800040000020004" pitchFamily="34" charset="-78"/>
          </a:endParaRPr>
        </a:p>
        <a:p>
          <a:pPr marL="285750" lvl="1" indent="-285750" algn="r" defTabSz="1244600" rtl="1">
            <a:lnSpc>
              <a:spcPct val="100000"/>
            </a:lnSpc>
            <a:spcBef>
              <a:spcPct val="0"/>
            </a:spcBef>
            <a:spcAft>
              <a:spcPct val="15000"/>
            </a:spcAft>
            <a:buChar char="••"/>
          </a:pPr>
          <a:r>
            <a:rPr lang="ar-DZ" sz="2800" kern="1200" dirty="0" smtClean="0">
              <a:latin typeface="AlSharkTitle" panose="020B0800040000020004" pitchFamily="34" charset="-78"/>
              <a:cs typeface="AlSharkTitle" panose="020B0800040000020004" pitchFamily="34" charset="-78"/>
            </a:rPr>
            <a:t>48 * مديرية ولائية للسياحة والصناعات التقليدية.</a:t>
          </a:r>
          <a:br>
            <a:rPr lang="ar-DZ" sz="2800" kern="1200" dirty="0" smtClean="0">
              <a:latin typeface="AlSharkTitle" panose="020B0800040000020004" pitchFamily="34" charset="-78"/>
              <a:cs typeface="AlSharkTitle" panose="020B0800040000020004" pitchFamily="34" charset="-78"/>
            </a:rPr>
          </a:br>
          <a:r>
            <a:rPr lang="ar-DZ" sz="2800" kern="1200" dirty="0" smtClean="0">
              <a:latin typeface="AlSharkTitle" panose="020B0800040000020004" pitchFamily="34" charset="-78"/>
              <a:cs typeface="AlSharkTitle" panose="020B0800040000020004" pitchFamily="34" charset="-78"/>
            </a:rPr>
            <a:t> 48 *مديرية ولائية للبريد </a:t>
          </a:r>
          <a:r>
            <a:rPr lang="ar-DZ" sz="2800" kern="1200" dirty="0" err="1" smtClean="0">
              <a:latin typeface="AlSharkTitle" panose="020B0800040000020004" pitchFamily="34" charset="-78"/>
              <a:cs typeface="AlSharkTitle" panose="020B0800040000020004" pitchFamily="34" charset="-78"/>
            </a:rPr>
            <a:t>والإتصالات</a:t>
          </a:r>
          <a:r>
            <a:rPr lang="ar-DZ" sz="2800" kern="1200" dirty="0" smtClean="0">
              <a:latin typeface="AlSharkTitle" panose="020B0800040000020004" pitchFamily="34" charset="-78"/>
              <a:cs typeface="AlSharkTitle" panose="020B0800040000020004" pitchFamily="34" charset="-78"/>
            </a:rPr>
            <a:t>.</a:t>
          </a:r>
          <a:br>
            <a:rPr lang="ar-DZ" sz="2800" kern="1200" dirty="0" smtClean="0">
              <a:latin typeface="AlSharkTitle" panose="020B0800040000020004" pitchFamily="34" charset="-78"/>
              <a:cs typeface="AlSharkTitle" panose="020B0800040000020004" pitchFamily="34" charset="-78"/>
            </a:rPr>
          </a:br>
          <a:r>
            <a:rPr lang="ar-DZ" sz="2800" kern="1200" dirty="0" smtClean="0">
              <a:latin typeface="AlSharkTitle" panose="020B0800040000020004" pitchFamily="34" charset="-78"/>
              <a:cs typeface="AlSharkTitle" panose="020B0800040000020004" pitchFamily="34" charset="-78"/>
            </a:rPr>
            <a:t> 48 *مديرية ولائية للطاقة</a:t>
          </a:r>
          <a:endParaRPr lang="fr-FR" sz="2800" kern="1200" dirty="0">
            <a:latin typeface="AlSharkTitle" panose="020B0800040000020004" pitchFamily="34" charset="-78"/>
            <a:cs typeface="AlSharkTitle" panose="020B0800040000020004" pitchFamily="34" charset="-78"/>
          </a:endParaRPr>
        </a:p>
      </dsp:txBody>
      <dsp:txXfrm>
        <a:off x="17866" y="1548000"/>
        <a:ext cx="4744314" cy="5767199"/>
      </dsp:txXfrm>
    </dsp:sp>
    <dsp:sp modelId="{1F1114CC-D2B2-4DD4-9DD1-3E3A7EDDBC0D}">
      <dsp:nvSpPr>
        <dsp:cNvPr id="0" name=""/>
        <dsp:cNvSpPr/>
      </dsp:nvSpPr>
      <dsp:spPr>
        <a:xfrm>
          <a:off x="5435336" y="3095"/>
          <a:ext cx="5686062" cy="1548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1">
          <a:scrgbClr r="0" g="0" b="0"/>
        </a:lnRef>
        <a:fillRef idx="3">
          <a:scrgbClr r="0" g="0" b="0"/>
        </a:fillRef>
        <a:effectRef idx="3">
          <a:scrgbClr r="0" g="0" b="0"/>
        </a:effectRef>
        <a:fontRef idx="minor">
          <a:schemeClr val="lt1"/>
        </a:fontRef>
      </dsp:style>
      <dsp:txBody>
        <a:bodyPr spcFirstLastPara="0" vert="horz" wrap="square" lIns="312928" tIns="178816" rIns="312928" bIns="178816" numCol="1" spcCol="1270" anchor="ctr" anchorCtr="0">
          <a:noAutofit/>
        </a:bodyPr>
        <a:lstStyle/>
        <a:p>
          <a:pPr lvl="0" algn="ctr" defTabSz="1955800">
            <a:lnSpc>
              <a:spcPct val="90000"/>
            </a:lnSpc>
            <a:spcBef>
              <a:spcPct val="0"/>
            </a:spcBef>
            <a:spcAft>
              <a:spcPct val="35000"/>
            </a:spcAft>
          </a:pPr>
          <a:r>
            <a:rPr lang="ar-DZ" sz="4400" b="1" i="0" kern="1200" dirty="0" smtClean="0">
              <a:latin typeface="AlSharkTitle" panose="020B0800040000020004" pitchFamily="34" charset="-78"/>
              <a:cs typeface="AlSharkTitle" panose="020B0800040000020004" pitchFamily="34" charset="-78"/>
            </a:rPr>
            <a:t>المؤسسات العمومية ذات الطابع الإداري:</a:t>
          </a:r>
          <a:endParaRPr lang="fr-FR" sz="4400" kern="1200" dirty="0">
            <a:latin typeface="AlSharkTitle" panose="020B0800040000020004" pitchFamily="34" charset="-78"/>
            <a:cs typeface="AlSharkTitle" panose="020B0800040000020004" pitchFamily="34" charset="-78"/>
          </a:endParaRPr>
        </a:p>
      </dsp:txBody>
      <dsp:txXfrm>
        <a:off x="5435336" y="3095"/>
        <a:ext cx="5686062" cy="1548000"/>
      </dsp:txXfrm>
    </dsp:sp>
    <dsp:sp modelId="{1614B432-4A1A-405A-9181-3DBD13E37D37}">
      <dsp:nvSpPr>
        <dsp:cNvPr id="0" name=""/>
        <dsp:cNvSpPr/>
      </dsp:nvSpPr>
      <dsp:spPr>
        <a:xfrm>
          <a:off x="5444335" y="1403814"/>
          <a:ext cx="5703966" cy="6044700"/>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وجد حالياً تسع (9) مؤسسات عمومية ذات طابع إداري تحت وصاية الوزارات التابعة لمجال اختصاص الغرفة:</a:t>
          </a:r>
          <a:endParaRPr lang="fr-FR" sz="2400" b="1"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الوكالة الوطنية لتطوير الاستثمار  (</a:t>
          </a:r>
          <a:r>
            <a:rPr lang="fr-FR" sz="2400" b="1" i="0" kern="1200" dirty="0" smtClean="0">
              <a:latin typeface="AlSharkTitle" panose="020B0800040000020004" pitchFamily="34" charset="-78"/>
              <a:cs typeface="AlSharkTitle" panose="020B0800040000020004" pitchFamily="34" charset="-78"/>
            </a:rPr>
            <a:t>ANDI).</a:t>
          </a:r>
          <a:endParaRPr lang="fr-FR"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الوكالة الوطنية لتطوير المؤسسات الصغيرة والمتوسطة (</a:t>
          </a:r>
          <a:r>
            <a:rPr lang="fr-FR" sz="2400" b="1" i="0" kern="1200" dirty="0" smtClean="0">
              <a:latin typeface="AlSharkTitle" panose="020B0800040000020004" pitchFamily="34" charset="-78"/>
              <a:cs typeface="AlSharkTitle" panose="020B0800040000020004" pitchFamily="34" charset="-78"/>
            </a:rPr>
            <a:t>AND – SME) .</a:t>
          </a:r>
          <a:endParaRPr lang="fr-FR"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الديوان الوطني للمقاييس القانونية (</a:t>
          </a:r>
          <a:r>
            <a:rPr lang="fr-FR" sz="2400" b="1" i="0" kern="1200" dirty="0" smtClean="0">
              <a:latin typeface="AlSharkTitle" panose="020B0800040000020004" pitchFamily="34" charset="-78"/>
              <a:cs typeface="AlSharkTitle" panose="020B0800040000020004" pitchFamily="34" charset="-78"/>
            </a:rPr>
            <a:t>ONML) .</a:t>
          </a:r>
          <a:endParaRPr lang="fr-FR"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الديوان الوطني للسياحة (</a:t>
          </a:r>
          <a:r>
            <a:rPr lang="fr-FR" sz="2400" b="1" i="0" kern="1200" dirty="0" smtClean="0">
              <a:latin typeface="AlSharkTitle" panose="020B0800040000020004" pitchFamily="34" charset="-78"/>
              <a:cs typeface="AlSharkTitle" panose="020B0800040000020004" pitchFamily="34" charset="-78"/>
            </a:rPr>
            <a:t>ONT) .</a:t>
          </a:r>
          <a:endParaRPr lang="fr-FR"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ثلاث مدارس سياحية.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المعهد الوطني للاتصالات وتكنولوجيات الإعلام والاتصال بوهران.</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100000"/>
            </a:lnSpc>
            <a:spcBef>
              <a:spcPct val="0"/>
            </a:spcBef>
            <a:spcAft>
              <a:spcPct val="15000"/>
            </a:spcAft>
            <a:buChar char="••"/>
          </a:pPr>
          <a:r>
            <a:rPr lang="ar-DZ" sz="2400" b="1" i="0" kern="1200" dirty="0" smtClean="0">
              <a:latin typeface="AlSharkTitle" panose="020B0800040000020004" pitchFamily="34" charset="-78"/>
              <a:cs typeface="AlSharkTitle" panose="020B0800040000020004" pitchFamily="34" charset="-78"/>
            </a:rPr>
            <a:t>– المعهد الوطني للبريد وتكنولوجيات الإعلام والاتصال بالجزائر.</a:t>
          </a:r>
          <a:endParaRPr lang="ar-DZ" sz="2400" b="1" i="0" kern="1200" dirty="0">
            <a:latin typeface="AlSharkTitle" panose="020B0800040000020004" pitchFamily="34" charset="-78"/>
            <a:cs typeface="AlSharkTitle" panose="020B0800040000020004" pitchFamily="34" charset="-78"/>
          </a:endParaRPr>
        </a:p>
      </dsp:txBody>
      <dsp:txXfrm>
        <a:off x="5444335" y="1403814"/>
        <a:ext cx="5703966" cy="6044700"/>
      </dsp:txXfrm>
    </dsp:sp>
    <dsp:sp modelId="{AB225D25-D138-441F-BC14-F48152EF7199}">
      <dsp:nvSpPr>
        <dsp:cNvPr id="0" name=""/>
        <dsp:cNvSpPr/>
      </dsp:nvSpPr>
      <dsp:spPr>
        <a:xfrm>
          <a:off x="11794555" y="0"/>
          <a:ext cx="4744314" cy="1548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rtl="1">
            <a:lnSpc>
              <a:spcPct val="90000"/>
            </a:lnSpc>
            <a:spcBef>
              <a:spcPct val="0"/>
            </a:spcBef>
            <a:spcAft>
              <a:spcPct val="35000"/>
            </a:spcAft>
          </a:pPr>
          <a:r>
            <a:rPr lang="ar-DZ" sz="3200" b="1" i="0" kern="1200" dirty="0" smtClean="0">
              <a:latin typeface="AlSharkTitle" panose="020B0800040000020004" pitchFamily="34" charset="-78"/>
              <a:cs typeface="AlSharkTitle" panose="020B0800040000020004" pitchFamily="34" charset="-78"/>
            </a:rPr>
            <a:t>المؤسسات العمومية ذات الطابع الصناعي والتجاري والمؤسسات العمومية الاقتصادية:</a:t>
          </a:r>
          <a:endParaRPr lang="ar-DZ" sz="3200" b="0" i="0" kern="1200" dirty="0">
            <a:latin typeface="AlSharkTitle" panose="020B0800040000020004" pitchFamily="34" charset="-78"/>
            <a:cs typeface="AlSharkTitle" panose="020B0800040000020004" pitchFamily="34" charset="-78"/>
          </a:endParaRPr>
        </a:p>
      </dsp:txBody>
      <dsp:txXfrm>
        <a:off x="11794555" y="0"/>
        <a:ext cx="4744314" cy="1548000"/>
      </dsp:txXfrm>
    </dsp:sp>
    <dsp:sp modelId="{59B9A982-F19D-427E-9EC5-02DF1479499B}">
      <dsp:nvSpPr>
        <dsp:cNvPr id="0" name=""/>
        <dsp:cNvSpPr/>
      </dsp:nvSpPr>
      <dsp:spPr>
        <a:xfrm>
          <a:off x="11794555" y="1548000"/>
          <a:ext cx="4744314" cy="5767199"/>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r" defTabSz="1244600" rtl="1">
            <a:lnSpc>
              <a:spcPct val="150000"/>
            </a:lnSpc>
            <a:spcBef>
              <a:spcPct val="0"/>
            </a:spcBef>
            <a:spcAft>
              <a:spcPct val="15000"/>
            </a:spcAft>
            <a:buChar char="••"/>
          </a:pPr>
          <a:r>
            <a:rPr lang="ar-DZ" sz="2800" b="0" i="0" kern="1200" dirty="0" smtClean="0">
              <a:latin typeface="AlSharkTitle" panose="020B0800040000020004" pitchFamily="34" charset="-78"/>
              <a:cs typeface="AlSharkTitle" panose="020B0800040000020004" pitchFamily="34" charset="-78"/>
            </a:rPr>
            <a:t>يمتد مجال تدخل الغرفة الثامنة ليشمل جميع المؤسسات </a:t>
          </a:r>
          <a:r>
            <a:rPr lang="ar-DZ" sz="2800" b="0" i="0" kern="1200" dirty="0" err="1" smtClean="0">
              <a:latin typeface="AlSharkTitle" panose="020B0800040000020004" pitchFamily="34" charset="-78"/>
              <a:cs typeface="AlSharkTitle" panose="020B0800040000020004" pitchFamily="34" charset="-78"/>
            </a:rPr>
            <a:t>الهمومية</a:t>
          </a:r>
          <a:r>
            <a:rPr lang="ar-DZ" sz="2800" b="0" i="0" kern="1200" dirty="0" smtClean="0">
              <a:latin typeface="AlSharkTitle" panose="020B0800040000020004" pitchFamily="34" charset="-78"/>
              <a:cs typeface="AlSharkTitle" panose="020B0800040000020004" pitchFamily="34" charset="-78"/>
            </a:rPr>
            <a:t> ذات الطابع الصناعي والتجاري والمؤسسات العمومية الاقتصادية التي تنشط في القطاعات الصناعية والحرفية والطاقة والمناجم وكذا المؤسسات والصناعات الصغيرة والمتوسطة والسياحة والصناعات التقليدية والبريد والاتصالات.</a:t>
          </a:r>
          <a:endParaRPr lang="ar-DZ" sz="2800" b="0" i="0" kern="1200" dirty="0">
            <a:latin typeface="AlSharkTitle" panose="020B0800040000020004" pitchFamily="34" charset="-78"/>
            <a:cs typeface="AlSharkTitle" panose="020B0800040000020004" pitchFamily="34" charset="-78"/>
          </a:endParaRPr>
        </a:p>
      </dsp:txBody>
      <dsp:txXfrm>
        <a:off x="11794555" y="1548000"/>
        <a:ext cx="4744314" cy="576719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3109924" y="495085"/>
          <a:ext cx="12799651" cy="7326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الموارد البشرية</a:t>
          </a:r>
          <a:endParaRPr lang="fr-FR" sz="4400" kern="1200" dirty="0">
            <a:latin typeface="AlSharkTitle" panose="020B0800040000020004" pitchFamily="34" charset="-78"/>
            <a:cs typeface="AlSharkTitle" panose="020B0800040000020004" pitchFamily="34" charset="-78"/>
          </a:endParaRPr>
        </a:p>
      </dsp:txBody>
      <dsp:txXfrm>
        <a:off x="3145688" y="530849"/>
        <a:ext cx="12728123" cy="661109"/>
      </dsp:txXfrm>
    </dsp:sp>
    <dsp:sp modelId="{29672D15-3309-40AA-ADA6-01BF84B20D6C}">
      <dsp:nvSpPr>
        <dsp:cNvPr id="0" name=""/>
        <dsp:cNvSpPr/>
      </dsp:nvSpPr>
      <dsp:spPr>
        <a:xfrm>
          <a:off x="0" y="1311309"/>
          <a:ext cx="16126968"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031" tIns="40640" rIns="227584" bIns="40640" numCol="1" spcCol="1270" anchor="t" anchorCtr="0">
          <a:noAutofit/>
        </a:bodyPr>
        <a:lstStyle/>
        <a:p>
          <a:pPr marL="285750" lvl="1" indent="-285750" algn="r" defTabSz="1422400" rtl="1">
            <a:lnSpc>
              <a:spcPct val="90000"/>
            </a:lnSpc>
            <a:spcBef>
              <a:spcPct val="0"/>
            </a:spcBef>
            <a:spcAft>
              <a:spcPct val="20000"/>
            </a:spcAft>
            <a:buChar char="••"/>
          </a:pPr>
          <a:r>
            <a:rPr lang="ar-DZ" sz="3200" b="0" i="0" kern="1200" dirty="0" smtClean="0">
              <a:solidFill>
                <a:schemeClr val="tx1"/>
              </a:solidFill>
              <a:latin typeface="AlSharkTitle" panose="020B0800040000020004" pitchFamily="34" charset="-78"/>
              <a:cs typeface="AlSharkTitle" panose="020B0800040000020004" pitchFamily="34" charset="-78"/>
            </a:rPr>
            <a:t>تألف الغرفة الثامنة بالإضافة إلى رئيس الغرفة ورئيس الفرع من ستة (6) قضاة آخرين بما في ذلك قاضي واحد (1) خارج السلم واثنين (2) مستشارين وثلاثة (3) محتسبين وثلاثة (3) مدققين ماليين وكاتبي ضبط (2).</a:t>
          </a:r>
          <a:endParaRPr lang="fr-FR" sz="3200" kern="1200" dirty="0">
            <a:solidFill>
              <a:schemeClr val="tx1"/>
            </a:solidFill>
            <a:latin typeface="AlSharkTitle" panose="020B0800040000020004" pitchFamily="34" charset="-78"/>
            <a:cs typeface="AlSharkTitle" panose="020B0800040000020004" pitchFamily="34" charset="-78"/>
          </a:endParaRPr>
        </a:p>
      </dsp:txBody>
      <dsp:txXfrm>
        <a:off x="0" y="1311309"/>
        <a:ext cx="16126968" cy="10598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A6913-1705-4569-9B9E-DB1E1315EE87}">
      <dsp:nvSpPr>
        <dsp:cNvPr id="0" name=""/>
        <dsp:cNvSpPr/>
      </dsp:nvSpPr>
      <dsp:spPr>
        <a:xfrm rot="16200000">
          <a:off x="-3398501"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800100" rtl="1">
            <a:lnSpc>
              <a:spcPct val="100000"/>
            </a:lnSpc>
            <a:spcBef>
              <a:spcPct val="0"/>
            </a:spcBef>
            <a:spcAft>
              <a:spcPct val="35000"/>
            </a:spcAft>
          </a:pPr>
          <a:r>
            <a:rPr lang="ar-DZ" sz="1800" b="1" i="0" kern="1200" dirty="0" smtClean="0"/>
            <a:t>المتقاضون (محاسبون عموميون) والذين عددهم 1073</a:t>
          </a:r>
          <a:endParaRPr lang="fr-FR" sz="1800" b="1" kern="1200" dirty="0"/>
        </a:p>
      </dsp:txBody>
      <dsp:txXfrm>
        <a:off x="-3398501" y="4798742"/>
        <a:ext cx="7389083" cy="388443"/>
      </dsp:txXfrm>
    </dsp:sp>
    <dsp:sp modelId="{0188B5EA-1B53-4FA0-ABFA-EEC02F7D6772}">
      <dsp:nvSpPr>
        <dsp:cNvPr id="0" name=""/>
        <dsp:cNvSpPr/>
      </dsp:nvSpPr>
      <dsp:spPr>
        <a:xfrm>
          <a:off x="490261"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85344" tIns="342586" rIns="85344" bIns="85344" numCol="1" spcCol="1270" anchor="t" anchorCtr="0">
          <a:noAutofit/>
        </a:bodyPr>
        <a:lstStyle/>
        <a:p>
          <a:pPr marL="114300" lvl="1" indent="-114300" algn="r" defTabSz="533400" rtl="1">
            <a:lnSpc>
              <a:spcPct val="150000"/>
            </a:lnSpc>
            <a:spcBef>
              <a:spcPct val="0"/>
            </a:spcBef>
            <a:spcAft>
              <a:spcPct val="15000"/>
            </a:spcAft>
            <a:buChar char="••"/>
          </a:pPr>
          <a:r>
            <a:rPr lang="ar-DZ" sz="1200" b="1" i="0" kern="1200" dirty="0" smtClean="0"/>
            <a:t>عون محاسبي مركزي للخزينة (1)</a:t>
          </a:r>
          <a:endParaRPr lang="fr-FR" sz="1200" b="1" kern="1200" dirty="0"/>
        </a:p>
        <a:p>
          <a:pPr marL="114300" lvl="1" indent="-114300" algn="r" defTabSz="533400" rtl="1">
            <a:lnSpc>
              <a:spcPct val="150000"/>
            </a:lnSpc>
            <a:spcBef>
              <a:spcPct val="0"/>
            </a:spcBef>
            <a:spcAft>
              <a:spcPct val="15000"/>
            </a:spcAft>
            <a:buChar char="••"/>
          </a:pPr>
          <a:r>
            <a:rPr lang="ar-DZ" sz="1200" b="1" i="0" kern="1200" dirty="0" smtClean="0"/>
            <a:t>– أمين خزينة مركزي (1)</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أمين خزينة رئيسي (1)</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أمناء الخزائن الولائية (48)</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قابضوا الضرائب (463)</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قابضوا الجمارك (88)</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رؤساء </a:t>
          </a:r>
          <a:r>
            <a:rPr lang="ar-DZ" sz="1200" b="1" i="0" kern="1200" dirty="0" err="1" smtClean="0"/>
            <a:t>مفتشيات</a:t>
          </a:r>
          <a:r>
            <a:rPr lang="ar-DZ" sz="1200" b="1" i="0" kern="1200" dirty="0" smtClean="0"/>
            <a:t> أملاك الدولة (221)</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محافظون </a:t>
          </a:r>
          <a:r>
            <a:rPr lang="ar-DZ" sz="1200" b="1" i="0" kern="1200" dirty="0" err="1" smtClean="0"/>
            <a:t>عقاريون</a:t>
          </a:r>
          <a:r>
            <a:rPr lang="ar-DZ" sz="1200" b="1" i="0" kern="1200" dirty="0" smtClean="0"/>
            <a:t> (186)</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أعوان </a:t>
          </a:r>
          <a:r>
            <a:rPr lang="ar-DZ" sz="1200" b="1" i="0" kern="1200" dirty="0" err="1" smtClean="0"/>
            <a:t>محاسبيون</a:t>
          </a:r>
          <a:r>
            <a:rPr lang="ar-DZ" sz="1200" b="1" i="0" kern="1200" dirty="0" smtClean="0"/>
            <a:t> لمصالح مسح الأراضي  (60)</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عون محاسبي لخلية معالجة المعلومات المالية (1)</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أعوان </a:t>
          </a:r>
          <a:r>
            <a:rPr lang="ar-DZ" sz="1200" b="1" i="0" kern="1200" dirty="0" err="1" smtClean="0"/>
            <a:t>محاسبيون</a:t>
          </a:r>
          <a:r>
            <a:rPr lang="ar-DZ" sz="1200" b="1" i="0" kern="1200" dirty="0" smtClean="0"/>
            <a:t> للمدارس الوطنية (3)</a:t>
          </a:r>
          <a:endParaRPr lang="ar-DZ" sz="1200" b="1" i="0" kern="1200" dirty="0"/>
        </a:p>
      </dsp:txBody>
      <dsp:txXfrm>
        <a:off x="490261" y="1298423"/>
        <a:ext cx="1934861" cy="7389083"/>
      </dsp:txXfrm>
    </dsp:sp>
    <dsp:sp modelId="{7A159364-4A1C-47FC-A1CB-C91CA6380EF9}">
      <dsp:nvSpPr>
        <dsp:cNvPr id="0" name=""/>
        <dsp:cNvSpPr/>
      </dsp:nvSpPr>
      <dsp:spPr>
        <a:xfrm>
          <a:off x="101818"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 modelId="{2870F53B-BD29-4C3D-8FA4-D08438911C36}">
      <dsp:nvSpPr>
        <dsp:cNvPr id="0" name=""/>
        <dsp:cNvSpPr/>
      </dsp:nvSpPr>
      <dsp:spPr>
        <a:xfrm rot="16200000">
          <a:off x="-576397"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800100" rtl="1">
            <a:lnSpc>
              <a:spcPct val="100000"/>
            </a:lnSpc>
            <a:spcBef>
              <a:spcPct val="0"/>
            </a:spcBef>
            <a:spcAft>
              <a:spcPct val="35000"/>
            </a:spcAft>
          </a:pPr>
          <a:r>
            <a:rPr lang="ar-DZ" sz="1800" b="1" i="0" kern="1200" dirty="0" smtClean="0"/>
            <a:t>المتقاضون (آمرون بالصرف ومسيرون) والذين عددهم 995</a:t>
          </a:r>
          <a:endParaRPr lang="fr-FR" sz="1800" b="1" kern="1200" dirty="0"/>
        </a:p>
      </dsp:txBody>
      <dsp:txXfrm>
        <a:off x="-576397" y="4798742"/>
        <a:ext cx="7389083" cy="388443"/>
      </dsp:txXfrm>
    </dsp:sp>
    <dsp:sp modelId="{DC0D4948-63FE-4276-AC78-94E6E399B4CF}">
      <dsp:nvSpPr>
        <dsp:cNvPr id="0" name=""/>
        <dsp:cNvSpPr/>
      </dsp:nvSpPr>
      <dsp:spPr>
        <a:xfrm>
          <a:off x="3312365"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85344" tIns="342586" rIns="85344" bIns="85344" numCol="1" spcCol="1270" anchor="t" anchorCtr="0">
          <a:noAutofit/>
        </a:bodyPr>
        <a:lstStyle/>
        <a:p>
          <a:pPr marL="114300" lvl="1" indent="-114300" algn="r" defTabSz="533400" rtl="1">
            <a:lnSpc>
              <a:spcPct val="150000"/>
            </a:lnSpc>
            <a:spcBef>
              <a:spcPct val="0"/>
            </a:spcBef>
            <a:spcAft>
              <a:spcPct val="15000"/>
            </a:spcAft>
            <a:buChar char="••"/>
          </a:pPr>
          <a:r>
            <a:rPr lang="ar-DZ" sz="1200" b="1" i="0" kern="1200" dirty="0" smtClean="0"/>
            <a:t>الإدارة المركزية لوزارة المالية ( 8)</a:t>
          </a:r>
          <a:endParaRPr lang="fr-FR" sz="1200" b="1"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للميزانية</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للجمارك</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للضرائب</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للأملاك الوطنية</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للمحاسبة</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مديرية الوسائل والعمليات </a:t>
          </a:r>
          <a:r>
            <a:rPr lang="ar-DZ" sz="1200" b="1" i="0" kern="1200" dirty="0" err="1" smtClean="0"/>
            <a:t>الميزانياتية</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المديرية العامة للاستشراف</a:t>
          </a:r>
          <a:endParaRPr lang="ar-DZ" sz="1200" b="1" i="0" kern="1200" dirty="0"/>
        </a:p>
        <a:p>
          <a:pPr marL="114300" lvl="1" indent="-114300" algn="r" defTabSz="533400" rtl="1">
            <a:lnSpc>
              <a:spcPct val="150000"/>
            </a:lnSpc>
            <a:spcBef>
              <a:spcPct val="0"/>
            </a:spcBef>
            <a:spcAft>
              <a:spcPct val="15000"/>
            </a:spcAft>
            <a:buChar char="••"/>
          </a:pPr>
          <a:r>
            <a:rPr lang="ar-DZ" sz="1200" b="1" i="0" kern="1200" dirty="0" smtClean="0"/>
            <a:t>– المفتشية العامة للمالية</a:t>
          </a:r>
          <a:endParaRPr lang="ar-DZ" sz="1200" b="1" i="0" kern="1200" dirty="0"/>
        </a:p>
      </dsp:txBody>
      <dsp:txXfrm>
        <a:off x="3312365" y="1298423"/>
        <a:ext cx="1934861" cy="7389083"/>
      </dsp:txXfrm>
    </dsp:sp>
    <dsp:sp modelId="{884B245A-95DB-4247-AFEA-5F23332518B9}">
      <dsp:nvSpPr>
        <dsp:cNvPr id="0" name=""/>
        <dsp:cNvSpPr/>
      </dsp:nvSpPr>
      <dsp:spPr>
        <a:xfrm>
          <a:off x="2923922"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 modelId="{43DF489C-C715-4872-9F26-0C472D7B2B7D}">
      <dsp:nvSpPr>
        <dsp:cNvPr id="0" name=""/>
        <dsp:cNvSpPr/>
      </dsp:nvSpPr>
      <dsp:spPr>
        <a:xfrm rot="16200000">
          <a:off x="2245705"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800100" rtl="1">
            <a:lnSpc>
              <a:spcPct val="100000"/>
            </a:lnSpc>
            <a:spcBef>
              <a:spcPct val="0"/>
            </a:spcBef>
            <a:spcAft>
              <a:spcPct val="35000"/>
            </a:spcAft>
          </a:pPr>
          <a:r>
            <a:rPr lang="ar-DZ" sz="1800" b="1" i="0" kern="1200" dirty="0" smtClean="0"/>
            <a:t>مصالح غير ممركزة وخارجية  لوزارة المالية ( 972)</a:t>
          </a:r>
          <a:endParaRPr lang="ar-DZ" sz="1800" b="1" i="0" kern="1200" dirty="0"/>
        </a:p>
      </dsp:txBody>
      <dsp:txXfrm>
        <a:off x="2245705" y="4798742"/>
        <a:ext cx="7389083" cy="388443"/>
      </dsp:txXfrm>
    </dsp:sp>
    <dsp:sp modelId="{2220811A-2076-41BA-8362-9B6EE0CBC554}">
      <dsp:nvSpPr>
        <dsp:cNvPr id="0" name=""/>
        <dsp:cNvSpPr/>
      </dsp:nvSpPr>
      <dsp:spPr>
        <a:xfrm>
          <a:off x="6134469"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78232" tIns="342586" rIns="78232" bIns="78232" numCol="1" spcCol="1270" anchor="t" anchorCtr="0">
          <a:noAutofit/>
        </a:bodyPr>
        <a:lstStyle/>
        <a:p>
          <a:pPr marL="57150" lvl="1" indent="-57150" algn="r" defTabSz="488950" rtl="1">
            <a:lnSpc>
              <a:spcPct val="100000"/>
            </a:lnSpc>
            <a:spcBef>
              <a:spcPct val="0"/>
            </a:spcBef>
            <a:spcAft>
              <a:spcPct val="15000"/>
            </a:spcAft>
            <a:buChar char="••"/>
          </a:pPr>
          <a:r>
            <a:rPr lang="ar-DZ" sz="1100" b="1" i="0" kern="1200" dirty="0" smtClean="0"/>
            <a:t>– </a:t>
          </a:r>
          <a:r>
            <a:rPr lang="ar-DZ" sz="1200" b="1" i="0" kern="1200" dirty="0" smtClean="0"/>
            <a:t>مديرية جهوية للخزينة (13)</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جهوية للميزانية (7)</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جهوية للجمارك (18)</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جهوية للضرائب (9 )</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ولائية للضرائب (54)</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ولائية لأملاك الدولة والحفظ العقاري (48)</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البرمجة والمتابعة </a:t>
          </a:r>
          <a:r>
            <a:rPr lang="ar-DZ" sz="1200" b="1" i="0" kern="1200" dirty="0" err="1" smtClean="0"/>
            <a:t>الميزانياتية</a:t>
          </a:r>
          <a:r>
            <a:rPr lang="ar-DZ" sz="1200" b="1" i="0" kern="1200" dirty="0" smtClean="0"/>
            <a:t> ( مديرية التخطيط والتهيئة العمرانية سابقا) (48)</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ملحقة جهوية لمسح الأراضي (8)</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مسح الأراضي (40)</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مديرية المؤسسات الكبرى (1)</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مراكز ضرائب ومراكز </a:t>
          </a:r>
          <a:r>
            <a:rPr lang="ar-DZ" sz="1200" b="1" i="0" kern="1200" dirty="0" err="1" smtClean="0"/>
            <a:t>جوارية</a:t>
          </a:r>
          <a:r>
            <a:rPr lang="ar-DZ" sz="1200" b="1" i="0" kern="1200" dirty="0" smtClean="0"/>
            <a:t> للضرائب (16)</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a:t>
          </a:r>
          <a:r>
            <a:rPr lang="ar-DZ" sz="1200" b="1" i="0" kern="1200" dirty="0" err="1" smtClean="0"/>
            <a:t>مفتشيات</a:t>
          </a:r>
          <a:r>
            <a:rPr lang="ar-DZ" sz="1200" b="1" i="0" kern="1200" dirty="0" smtClean="0"/>
            <a:t> ضرائب (626)</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a:t>
          </a:r>
          <a:r>
            <a:rPr lang="ar-DZ" sz="1200" b="1" i="0" kern="1200" dirty="0" err="1" smtClean="0"/>
            <a:t>مفتشيات</a:t>
          </a:r>
          <a:r>
            <a:rPr lang="ar-DZ" sz="1200" b="1" i="0" kern="1200" dirty="0" smtClean="0"/>
            <a:t> تسجيل (43)</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a:t>
          </a:r>
          <a:r>
            <a:rPr lang="ar-DZ" sz="1200" b="1" i="0" kern="1200" dirty="0" err="1" smtClean="0"/>
            <a:t>مفتشيات</a:t>
          </a:r>
          <a:r>
            <a:rPr lang="ar-DZ" sz="1200" b="1" i="0" kern="1200" dirty="0" smtClean="0"/>
            <a:t> ضمان (38)</a:t>
          </a:r>
          <a:endParaRPr lang="ar-DZ" sz="1200" b="1" i="0" kern="1200" dirty="0"/>
        </a:p>
        <a:p>
          <a:pPr marL="114300" lvl="1" indent="-114300" algn="r" defTabSz="533400" rtl="1">
            <a:lnSpc>
              <a:spcPct val="100000"/>
            </a:lnSpc>
            <a:spcBef>
              <a:spcPct val="0"/>
            </a:spcBef>
            <a:spcAft>
              <a:spcPct val="15000"/>
            </a:spcAft>
            <a:buChar char="••"/>
          </a:pPr>
          <a:r>
            <a:rPr lang="ar-DZ" sz="1200" b="1" i="0" kern="1200" dirty="0" smtClean="0"/>
            <a:t>– مصالح جهوية للبحث </a:t>
          </a:r>
          <a:r>
            <a:rPr lang="ar-DZ" sz="1200" b="1" i="0" kern="1200" dirty="0" err="1" smtClean="0"/>
            <a:t>والرقابات</a:t>
          </a:r>
          <a:r>
            <a:rPr lang="ar-DZ" sz="1200" b="1" i="0" kern="1200" dirty="0" smtClean="0"/>
            <a:t> (الجزائر ووهران وقسنطينة) (3)</a:t>
          </a:r>
          <a:endParaRPr lang="ar-DZ" sz="1200" b="1" i="0" kern="1200" dirty="0"/>
        </a:p>
      </dsp:txBody>
      <dsp:txXfrm>
        <a:off x="6134469" y="1298423"/>
        <a:ext cx="1934861" cy="7389083"/>
      </dsp:txXfrm>
    </dsp:sp>
    <dsp:sp modelId="{C3DCDCC6-28F1-4F5B-AAB2-E20C44439581}">
      <dsp:nvSpPr>
        <dsp:cNvPr id="0" name=""/>
        <dsp:cNvSpPr/>
      </dsp:nvSpPr>
      <dsp:spPr>
        <a:xfrm>
          <a:off x="5746025"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 modelId="{8BC3B9C6-CBDE-4794-8EAA-468052E13F80}">
      <dsp:nvSpPr>
        <dsp:cNvPr id="0" name=""/>
        <dsp:cNvSpPr/>
      </dsp:nvSpPr>
      <dsp:spPr>
        <a:xfrm rot="16200000">
          <a:off x="5067809"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800100" rtl="1">
            <a:lnSpc>
              <a:spcPct val="100000"/>
            </a:lnSpc>
            <a:spcBef>
              <a:spcPct val="0"/>
            </a:spcBef>
            <a:spcAft>
              <a:spcPct val="35000"/>
            </a:spcAft>
          </a:pPr>
          <a:r>
            <a:rPr lang="ar-DZ" sz="1800" b="1" i="0" kern="1200" dirty="0" smtClean="0"/>
            <a:t>مؤسسات عمومية ذات طابع إداري (4):</a:t>
          </a:r>
          <a:endParaRPr lang="ar-DZ" sz="1800" b="1" i="0" kern="1200" dirty="0"/>
        </a:p>
      </dsp:txBody>
      <dsp:txXfrm>
        <a:off x="5067809" y="4798742"/>
        <a:ext cx="7389083" cy="388443"/>
      </dsp:txXfrm>
    </dsp:sp>
    <dsp:sp modelId="{C1E8C31B-E588-4DD9-9B29-522E7E3842B8}">
      <dsp:nvSpPr>
        <dsp:cNvPr id="0" name=""/>
        <dsp:cNvSpPr/>
      </dsp:nvSpPr>
      <dsp:spPr>
        <a:xfrm>
          <a:off x="8956573"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78232" tIns="342586" rIns="78232" bIns="78232" numCol="1" spcCol="1270" anchor="t" anchorCtr="0">
          <a:noAutofit/>
        </a:bodyPr>
        <a:lstStyle/>
        <a:p>
          <a:pPr marL="57150" lvl="1" indent="-57150" algn="r" defTabSz="488950" rtl="1">
            <a:lnSpc>
              <a:spcPct val="200000"/>
            </a:lnSpc>
            <a:spcBef>
              <a:spcPct val="0"/>
            </a:spcBef>
            <a:spcAft>
              <a:spcPct val="15000"/>
            </a:spcAft>
            <a:buChar char="••"/>
          </a:pPr>
          <a:r>
            <a:rPr lang="ar-DZ" sz="1100" b="1" i="0" kern="1200" dirty="0" smtClean="0"/>
            <a:t>– </a:t>
          </a:r>
          <a:r>
            <a:rPr lang="ar-DZ" sz="1200" b="1" i="0" kern="1200" dirty="0" smtClean="0"/>
            <a:t>المدرسة الوطنية للجمارك بوهران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المدرسة الوطنية للضرائب بالقليعة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الوكالة الوطنية لمسح الأراضي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المدرسة الوطنية للخزينة (1)</a:t>
          </a:r>
          <a:endParaRPr lang="ar-DZ" sz="1200" b="1" i="0" kern="1200" dirty="0"/>
        </a:p>
      </dsp:txBody>
      <dsp:txXfrm>
        <a:off x="8956573" y="1298423"/>
        <a:ext cx="1934861" cy="7389083"/>
      </dsp:txXfrm>
    </dsp:sp>
    <dsp:sp modelId="{38895603-92E6-4343-9DBB-8FEB6D5C038D}">
      <dsp:nvSpPr>
        <dsp:cNvPr id="0" name=""/>
        <dsp:cNvSpPr/>
      </dsp:nvSpPr>
      <dsp:spPr>
        <a:xfrm>
          <a:off x="8568129"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 modelId="{717D34DF-0414-48B4-8CAE-8D91B44EF560}">
      <dsp:nvSpPr>
        <dsp:cNvPr id="0" name=""/>
        <dsp:cNvSpPr/>
      </dsp:nvSpPr>
      <dsp:spPr>
        <a:xfrm rot="16200000">
          <a:off x="7889913"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711200" rtl="1">
            <a:lnSpc>
              <a:spcPct val="100000"/>
            </a:lnSpc>
            <a:spcBef>
              <a:spcPct val="0"/>
            </a:spcBef>
            <a:spcAft>
              <a:spcPct val="35000"/>
            </a:spcAft>
          </a:pPr>
          <a:r>
            <a:rPr lang="ar-DZ" sz="1600" b="1" i="0" kern="1200" dirty="0" smtClean="0"/>
            <a:t>مؤسسات عمومية ذات طابع صناعي وتجاري (5):</a:t>
          </a:r>
          <a:endParaRPr lang="ar-DZ" sz="1600" b="1" i="0" kern="1200" dirty="0"/>
        </a:p>
      </dsp:txBody>
      <dsp:txXfrm>
        <a:off x="7889913" y="4798742"/>
        <a:ext cx="7389083" cy="388443"/>
      </dsp:txXfrm>
    </dsp:sp>
    <dsp:sp modelId="{A9BA78B0-7702-4BB2-A528-0615A45DBFCE}">
      <dsp:nvSpPr>
        <dsp:cNvPr id="0" name=""/>
        <dsp:cNvSpPr/>
      </dsp:nvSpPr>
      <dsp:spPr>
        <a:xfrm>
          <a:off x="11778676"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78232" tIns="342586" rIns="78232" bIns="78232" numCol="1" spcCol="1270" anchor="t" anchorCtr="0">
          <a:noAutofit/>
        </a:bodyPr>
        <a:lstStyle/>
        <a:p>
          <a:pPr marL="57150" lvl="1" indent="-57150" algn="r" defTabSz="488950" rtl="1">
            <a:lnSpc>
              <a:spcPct val="200000"/>
            </a:lnSpc>
            <a:spcBef>
              <a:spcPct val="0"/>
            </a:spcBef>
            <a:spcAft>
              <a:spcPct val="15000"/>
            </a:spcAft>
            <a:buChar char="••"/>
          </a:pPr>
          <a:r>
            <a:rPr lang="ar-DZ" sz="1100" b="1" i="0" kern="1200" dirty="0" smtClean="0"/>
            <a:t>– </a:t>
          </a:r>
          <a:r>
            <a:rPr lang="ar-DZ" sz="1200" b="1" i="0" kern="1200" dirty="0" smtClean="0"/>
            <a:t>الصندوق الوطني للتجهيز للتنمية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صندوق ضمان الصفقات العمومية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المعهد العالي للتسيير والتخطيط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وكالة الإعلام الآلي للمالية العمومية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المعهد العالي المتخصص في مهنة المحاسبة (1)</a:t>
          </a:r>
          <a:endParaRPr lang="ar-DZ" sz="1200" b="1" i="0" kern="1200" dirty="0"/>
        </a:p>
      </dsp:txBody>
      <dsp:txXfrm>
        <a:off x="11778676" y="1298423"/>
        <a:ext cx="1934861" cy="7389083"/>
      </dsp:txXfrm>
    </dsp:sp>
    <dsp:sp modelId="{B6DB8269-F1AD-4229-9DCB-820A6C7A25D7}">
      <dsp:nvSpPr>
        <dsp:cNvPr id="0" name=""/>
        <dsp:cNvSpPr/>
      </dsp:nvSpPr>
      <dsp:spPr>
        <a:xfrm>
          <a:off x="11390233"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 modelId="{34B13D97-2867-4A7D-A25B-2D9A10585A15}">
      <dsp:nvSpPr>
        <dsp:cNvPr id="0" name=""/>
        <dsp:cNvSpPr/>
      </dsp:nvSpPr>
      <dsp:spPr>
        <a:xfrm rot="16200000">
          <a:off x="10712016" y="4798742"/>
          <a:ext cx="7389083" cy="388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42586" bIns="0" numCol="1" spcCol="1270" anchor="t" anchorCtr="0">
          <a:noAutofit/>
        </a:bodyPr>
        <a:lstStyle/>
        <a:p>
          <a:pPr lvl="0" algn="r" defTabSz="711200" rtl="1">
            <a:lnSpc>
              <a:spcPct val="100000"/>
            </a:lnSpc>
            <a:spcBef>
              <a:spcPct val="0"/>
            </a:spcBef>
            <a:spcAft>
              <a:spcPct val="35000"/>
            </a:spcAft>
          </a:pPr>
          <a:r>
            <a:rPr lang="ar-DZ" sz="1600" b="1" i="0" kern="1200" dirty="0" smtClean="0"/>
            <a:t>مؤسسات متخصصة (6):</a:t>
          </a:r>
          <a:endParaRPr lang="ar-DZ" sz="1600" b="1" i="0" kern="1200" dirty="0"/>
        </a:p>
      </dsp:txBody>
      <dsp:txXfrm>
        <a:off x="10712016" y="4798742"/>
        <a:ext cx="7389083" cy="388443"/>
      </dsp:txXfrm>
    </dsp:sp>
    <dsp:sp modelId="{2CD078C4-F5E6-40D2-9670-5A89DA3888CF}">
      <dsp:nvSpPr>
        <dsp:cNvPr id="0" name=""/>
        <dsp:cNvSpPr/>
      </dsp:nvSpPr>
      <dsp:spPr>
        <a:xfrm>
          <a:off x="14600780" y="1298423"/>
          <a:ext cx="1934861" cy="7389083"/>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78232" tIns="342586" rIns="78232" bIns="78232" numCol="1" spcCol="1270" anchor="t" anchorCtr="0">
          <a:noAutofit/>
        </a:bodyPr>
        <a:lstStyle/>
        <a:p>
          <a:pPr marL="57150" lvl="1" indent="-57150" algn="r" defTabSz="488950" rtl="1">
            <a:lnSpc>
              <a:spcPct val="200000"/>
            </a:lnSpc>
            <a:spcBef>
              <a:spcPct val="0"/>
            </a:spcBef>
            <a:spcAft>
              <a:spcPct val="15000"/>
            </a:spcAft>
            <a:buChar char="••"/>
          </a:pPr>
          <a:r>
            <a:rPr lang="ar-DZ" sz="1100" b="1" i="0" kern="1200" dirty="0" smtClean="0"/>
            <a:t>– </a:t>
          </a:r>
          <a:r>
            <a:rPr lang="ar-DZ" sz="1200" b="1" i="0" kern="1200" dirty="0" smtClean="0"/>
            <a:t>الديوان الوطني للإحصائيات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خلية معالجة المعلومات المالية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صندوق ضمان السيارات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مصلحة الكحول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مركز الهندسة  والخبرة المالية (1)</a:t>
          </a:r>
          <a:endParaRPr lang="ar-DZ" sz="1200" b="1" i="0" kern="1200" dirty="0"/>
        </a:p>
        <a:p>
          <a:pPr marL="114300" lvl="1" indent="-114300" algn="r" defTabSz="533400" rtl="1">
            <a:lnSpc>
              <a:spcPct val="200000"/>
            </a:lnSpc>
            <a:spcBef>
              <a:spcPct val="0"/>
            </a:spcBef>
            <a:spcAft>
              <a:spcPct val="15000"/>
            </a:spcAft>
            <a:buChar char="••"/>
          </a:pPr>
          <a:r>
            <a:rPr lang="ar-DZ" sz="1200" b="1" i="0" kern="1200" dirty="0" smtClean="0"/>
            <a:t>– الصندوق الوطني للاستثمار</a:t>
          </a:r>
          <a:r>
            <a:rPr lang="ar-DZ" sz="1050" b="1" i="0" kern="1200" dirty="0" smtClean="0"/>
            <a:t> (1)</a:t>
          </a:r>
          <a:endParaRPr lang="ar-DZ" sz="1050" b="1" i="0" kern="1200" dirty="0"/>
        </a:p>
      </dsp:txBody>
      <dsp:txXfrm>
        <a:off x="14600780" y="1298423"/>
        <a:ext cx="1934861" cy="7389083"/>
      </dsp:txXfrm>
    </dsp:sp>
    <dsp:sp modelId="{5E4C82A7-7B2A-424D-958A-698AFDFF6D58}">
      <dsp:nvSpPr>
        <dsp:cNvPr id="0" name=""/>
        <dsp:cNvSpPr/>
      </dsp:nvSpPr>
      <dsp:spPr>
        <a:xfrm>
          <a:off x="14212336" y="785677"/>
          <a:ext cx="776887" cy="77688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1">
          <a:scrgbClr r="0" g="0" b="0"/>
        </a:fillRef>
        <a:effectRef idx="3">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8489950" y="-636965"/>
          <a:ext cx="4945826" cy="4945826"/>
        </a:xfrm>
        <a:prstGeom prst="blockArc">
          <a:avLst>
            <a:gd name="adj1" fmla="val 8100000"/>
            <a:gd name="adj2" fmla="val 13500000"/>
            <a:gd name="adj3" fmla="val 43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30F00E4-B50A-4CA6-A98A-2FF58A1505A8}">
      <dsp:nvSpPr>
        <dsp:cNvPr id="0" name=""/>
        <dsp:cNvSpPr/>
      </dsp:nvSpPr>
      <dsp:spPr>
        <a:xfrm>
          <a:off x="19369" y="524566"/>
          <a:ext cx="8620331" cy="1048986"/>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832633" bIns="50800" numCol="1" spcCol="1270" anchor="ctr" anchorCtr="0">
          <a:noAutofit/>
        </a:bodyPr>
        <a:lstStyle/>
        <a:p>
          <a:pPr lvl="0" algn="just" defTabSz="889000" rtl="1">
            <a:lnSpc>
              <a:spcPct val="90000"/>
            </a:lnSpc>
            <a:spcBef>
              <a:spcPct val="0"/>
            </a:spcBef>
            <a:spcAft>
              <a:spcPct val="35000"/>
            </a:spcAft>
          </a:pPr>
          <a:r>
            <a:rPr lang="ar-DZ" sz="2000" b="1" i="0" kern="1200" dirty="0" smtClean="0">
              <a:latin typeface="AlSharkTitle" panose="020B0800040000020004" pitchFamily="34" charset="-78"/>
              <a:cs typeface="AlSharkTitle" panose="020B0800040000020004" pitchFamily="34" charset="-78"/>
            </a:rPr>
            <a:t>إن تنظيم الغرفة الثانية ناجم عن إعادة تنظيم مجلس المحاسبة وفقا لأحكام المرسوم الرئاسي رقم 95-377 المؤرخ في 20 نوفمبر 1995 الذي يحدد للنظام الداخلي لمجلس المحاسبة</a:t>
          </a:r>
          <a:r>
            <a:rPr lang="ar-DZ" sz="2000" b="0" i="0" kern="1200" dirty="0" smtClean="0">
              <a:latin typeface="AlSharkTitle" panose="020B0800040000020004" pitchFamily="34" charset="-78"/>
              <a:cs typeface="AlSharkTitle" panose="020B0800040000020004" pitchFamily="34" charset="-78"/>
            </a:rPr>
            <a:t>.</a:t>
          </a:r>
          <a:endParaRPr lang="fr-FR" sz="2000" kern="1200" dirty="0">
            <a:latin typeface="AlSharkTitle" panose="020B0800040000020004" pitchFamily="34" charset="-78"/>
            <a:cs typeface="AlSharkTitle" panose="020B0800040000020004" pitchFamily="34" charset="-78"/>
          </a:endParaRPr>
        </a:p>
      </dsp:txBody>
      <dsp:txXfrm>
        <a:off x="19369" y="524566"/>
        <a:ext cx="8620331" cy="1048986"/>
      </dsp:txXfrm>
    </dsp:sp>
    <dsp:sp modelId="{A6F8BF6B-32FA-4EEA-913F-599EE272C237}">
      <dsp:nvSpPr>
        <dsp:cNvPr id="0" name=""/>
        <dsp:cNvSpPr/>
      </dsp:nvSpPr>
      <dsp:spPr>
        <a:xfrm>
          <a:off x="7984084" y="393443"/>
          <a:ext cx="1311233" cy="1311233"/>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9F7C9C0-DA45-4188-B4E2-B7445B9F2C65}">
      <dsp:nvSpPr>
        <dsp:cNvPr id="0" name=""/>
        <dsp:cNvSpPr/>
      </dsp:nvSpPr>
      <dsp:spPr>
        <a:xfrm>
          <a:off x="19369" y="2098341"/>
          <a:ext cx="8620331" cy="1048986"/>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832633" bIns="53340" numCol="1" spcCol="1270" anchor="ctr" anchorCtr="0">
          <a:noAutofit/>
        </a:bodyPr>
        <a:lstStyle/>
        <a:p>
          <a:pPr lvl="0" algn="r" defTabSz="933450">
            <a:lnSpc>
              <a:spcPct val="90000"/>
            </a:lnSpc>
            <a:spcBef>
              <a:spcPct val="0"/>
            </a:spcBef>
            <a:spcAft>
              <a:spcPct val="35000"/>
            </a:spcAft>
          </a:pPr>
          <a:r>
            <a:rPr lang="ar-DZ" sz="2100" b="1" i="0" kern="1200" dirty="0" smtClean="0">
              <a:latin typeface="AlSharkTitle" panose="020B0800040000020004" pitchFamily="34" charset="-78"/>
              <a:cs typeface="AlSharkTitle" panose="020B0800040000020004" pitchFamily="34" charset="-78"/>
            </a:rPr>
            <a:t>إن القرار المؤرخ في 16 </a:t>
          </a:r>
          <a:r>
            <a:rPr lang="ar-DZ" sz="2100" b="1" i="0" kern="1200" dirty="0" err="1" smtClean="0">
              <a:latin typeface="AlSharkTitle" panose="020B0800040000020004" pitchFamily="34" charset="-78"/>
              <a:cs typeface="AlSharkTitle" panose="020B0800040000020004" pitchFamily="34" charset="-78"/>
            </a:rPr>
            <a:t>جانفي</a:t>
          </a:r>
          <a:r>
            <a:rPr lang="ar-DZ" sz="2100" b="1" i="0" kern="120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ar-DZ" sz="2100" b="1" i="0" kern="1200" dirty="0">
            <a:latin typeface="AlSharkTitle" panose="020B0800040000020004" pitchFamily="34" charset="-78"/>
            <a:cs typeface="AlSharkTitle" panose="020B0800040000020004" pitchFamily="34" charset="-78"/>
          </a:endParaRPr>
        </a:p>
      </dsp:txBody>
      <dsp:txXfrm>
        <a:off x="19369" y="2098341"/>
        <a:ext cx="8620331" cy="1048986"/>
      </dsp:txXfrm>
    </dsp:sp>
    <dsp:sp modelId="{815FC9F9-9DD9-48B9-9DA5-B9B1CC729DFD}">
      <dsp:nvSpPr>
        <dsp:cNvPr id="0" name=""/>
        <dsp:cNvSpPr/>
      </dsp:nvSpPr>
      <dsp:spPr>
        <a:xfrm>
          <a:off x="7984084" y="1967217"/>
          <a:ext cx="1311233" cy="1311233"/>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0" y="282102"/>
          <a:ext cx="8246439" cy="665329"/>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مجال اختصاص الغرفة</a:t>
          </a:r>
          <a:endParaRPr lang="fr-FR" sz="3600" kern="1200" dirty="0">
            <a:latin typeface="AlSharkTitle" panose="020B0800040000020004" pitchFamily="34" charset="-78"/>
            <a:cs typeface="AlSharkTitle" panose="020B0800040000020004" pitchFamily="34" charset="-78"/>
          </a:endParaRPr>
        </a:p>
      </dsp:txBody>
      <dsp:txXfrm>
        <a:off x="32479" y="314581"/>
        <a:ext cx="8181481" cy="600371"/>
      </dsp:txXfrm>
    </dsp:sp>
    <dsp:sp modelId="{4A53B404-D2AB-4845-B260-EDCDB8C0D6A2}">
      <dsp:nvSpPr>
        <dsp:cNvPr id="0" name=""/>
        <dsp:cNvSpPr/>
      </dsp:nvSpPr>
      <dsp:spPr>
        <a:xfrm>
          <a:off x="0" y="559672"/>
          <a:ext cx="8246439" cy="4545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824" tIns="30480" rIns="170688" bIns="30480" numCol="1" spcCol="1270" anchor="t" anchorCtr="0">
          <a:noAutofit/>
        </a:bodyPr>
        <a:lstStyle/>
        <a:p>
          <a:pPr marL="228600" lvl="1" indent="-228600" algn="r" defTabSz="1066800" rtl="1">
            <a:lnSpc>
              <a:spcPct val="100000"/>
            </a:lnSpc>
            <a:spcBef>
              <a:spcPct val="0"/>
            </a:spcBef>
            <a:spcAft>
              <a:spcPct val="20000"/>
            </a:spcAft>
            <a:buChar char="••"/>
          </a:pPr>
          <a:endParaRPr lang="fr-FR" sz="2400" b="0" kern="1200" dirty="0">
            <a:latin typeface="Neckar" panose="00000700000000000000" pitchFamily="2" charset="-78"/>
            <a:cs typeface="Neckar" panose="00000700000000000000" pitchFamily="2"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يشمل مجال تدخل الغرفة الثانية قطاع السلطة العمومية والمؤسسات الوطنية ويضم المؤسسات المذكورة فيما يلي بالإضافة إلى الهيئات التابعة لها:</a:t>
          </a:r>
          <a:endParaRPr lang="fr-FR" sz="2400" b="1" kern="1200" dirty="0">
            <a:latin typeface="Neckar" panose="00000700000000000000" pitchFamily="2" charset="-78"/>
            <a:cs typeface="Neckar" panose="00000700000000000000" pitchFamily="2"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رئاسة الجمهورية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مصالح الوزير الأول</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الدفاع الوطني</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الداخلية والجماعات المحلية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الشؤون الخارجية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العدل</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العلاقات مع البرلمان</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المؤسسات الوطنية</a:t>
          </a:r>
          <a:endParaRPr lang="ar-DZ" sz="2400" b="1" i="0" kern="1200" dirty="0">
            <a:latin typeface="AlSharkTitle" panose="020B0800040000020004" pitchFamily="34" charset="-78"/>
            <a:cs typeface="AlSharkTitle" panose="020B0800040000020004" pitchFamily="34" charset="-78"/>
          </a:endParaRPr>
        </a:p>
      </dsp:txBody>
      <dsp:txXfrm>
        <a:off x="0" y="559672"/>
        <a:ext cx="8246439" cy="45457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393C-EC06-4FC2-B332-5F4C4019C236}">
      <dsp:nvSpPr>
        <dsp:cNvPr id="0" name=""/>
        <dsp:cNvSpPr/>
      </dsp:nvSpPr>
      <dsp:spPr>
        <a:xfrm>
          <a:off x="0" y="388375"/>
          <a:ext cx="5633540" cy="850737"/>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DZ" sz="3600" b="1" i="0" kern="1200" dirty="0" smtClean="0">
              <a:latin typeface="AlSharkTitle" panose="020B0800040000020004" pitchFamily="34" charset="-78"/>
              <a:cs typeface="AlSharkTitle" panose="020B0800040000020004" pitchFamily="34" charset="-78"/>
            </a:rPr>
            <a:t>الموارد البشرية</a:t>
          </a:r>
          <a:endParaRPr lang="fr-FR" sz="3600" kern="1200" dirty="0">
            <a:latin typeface="AlSharkTitle" panose="020B0800040000020004" pitchFamily="34" charset="-78"/>
            <a:cs typeface="AlSharkTitle" panose="020B0800040000020004" pitchFamily="34" charset="-78"/>
          </a:endParaRPr>
        </a:p>
      </dsp:txBody>
      <dsp:txXfrm>
        <a:off x="41530" y="429905"/>
        <a:ext cx="5550480" cy="767677"/>
      </dsp:txXfrm>
    </dsp:sp>
    <dsp:sp modelId="{29672D15-3309-40AA-ADA6-01BF84B20D6C}">
      <dsp:nvSpPr>
        <dsp:cNvPr id="0" name=""/>
        <dsp:cNvSpPr/>
      </dsp:nvSpPr>
      <dsp:spPr>
        <a:xfrm>
          <a:off x="0" y="1239112"/>
          <a:ext cx="5633540" cy="753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865" tIns="30480" rIns="170688" bIns="30480" numCol="1" spcCol="1270" anchor="t" anchorCtr="0">
          <a:noAutofit/>
        </a:bodyPr>
        <a:lstStyle/>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السيد عمر صاب رئيس الغرفة</a:t>
          </a:r>
          <a:endParaRPr lang="fr-FR" sz="2400" b="1"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يخلف يسعد رئيس فرع</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الآنسة فاطمة سعدو قاضية درجة رابعة خارج السلم</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مراد رشوم قاض درجة رابعة خارج السلم</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هواري طالب قاض محتسب درجة أولى</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عبد الرزاق مدني قاض محتسب درجة أولى</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فاتح علام قاض محتسب درجة أولى</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ميلود بن عزيز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عبد الحليم مفتي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عبد القادر زاوي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نور الدين بوسليماني قاض محتسب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سامية مزاري قاضية محتسبة درجة ثانية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حورية لدرع مدققة مالية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 لمين </a:t>
          </a:r>
          <a:r>
            <a:rPr lang="ar-DZ" sz="2400" b="1" i="0" kern="1200" dirty="0" err="1" smtClean="0">
              <a:latin typeface="AlSharkTitle" panose="020B0800040000020004" pitchFamily="34" charset="-78"/>
              <a:cs typeface="AlSharkTitle" panose="020B0800040000020004" pitchFamily="34" charset="-78"/>
            </a:rPr>
            <a:t>أوناس</a:t>
          </a:r>
          <a:r>
            <a:rPr lang="ar-DZ" sz="2400" b="1" i="0" kern="1200" dirty="0" smtClean="0">
              <a:latin typeface="AlSharkTitle" panose="020B0800040000020004" pitchFamily="34" charset="-78"/>
              <a:cs typeface="AlSharkTitle" panose="020B0800040000020004" pitchFamily="34" charset="-78"/>
            </a:rPr>
            <a:t> مدقق مالي</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الآنسة فتيحة أولاد بن سعيد كاتبة قسم ضبط</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جميلة </a:t>
          </a:r>
          <a:r>
            <a:rPr lang="ar-DZ" sz="2400" b="1" i="0" kern="1200" dirty="0" err="1" smtClean="0">
              <a:latin typeface="AlSharkTitle" panose="020B0800040000020004" pitchFamily="34" charset="-78"/>
              <a:cs typeface="AlSharkTitle" panose="020B0800040000020004" pitchFamily="34" charset="-78"/>
            </a:rPr>
            <a:t>إيدوغي</a:t>
          </a:r>
          <a:r>
            <a:rPr lang="ar-DZ" sz="2400" b="1" i="0" kern="1200" dirty="0" smtClean="0">
              <a:latin typeface="AlSharkTitle" panose="020B0800040000020004" pitchFamily="34" charset="-78"/>
              <a:cs typeface="AlSharkTitle" panose="020B0800040000020004" pitchFamily="34" charset="-78"/>
            </a:rPr>
            <a:t> كاتبة مديرية رئيسية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السيدة هند لنوار كاتبة مديرية رئيسية</a:t>
          </a:r>
          <a:endParaRPr lang="ar-DZ" sz="2400" b="1" i="0" kern="1200" dirty="0">
            <a:latin typeface="AlSharkTitle" panose="020B0800040000020004" pitchFamily="34" charset="-78"/>
            <a:cs typeface="AlSharkTitle" panose="020B0800040000020004" pitchFamily="34" charset="-78"/>
          </a:endParaRPr>
        </a:p>
      </dsp:txBody>
      <dsp:txXfrm>
        <a:off x="0" y="1239112"/>
        <a:ext cx="5633540" cy="7534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0" y="566343"/>
          <a:ext cx="8924544" cy="665329"/>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ar-DZ" sz="4000" b="1" i="0" kern="1200" dirty="0" smtClean="0">
              <a:latin typeface="AlSharkTitle" panose="020B0800040000020004" pitchFamily="34" charset="-78"/>
              <a:cs typeface="AlSharkTitle" panose="020B0800040000020004" pitchFamily="34" charset="-78"/>
            </a:rPr>
            <a:t>مجال اختصاص الغرفة</a:t>
          </a:r>
          <a:endParaRPr lang="fr-FR" sz="4000" kern="1200" dirty="0">
            <a:latin typeface="AlSharkTitle" panose="020B0800040000020004" pitchFamily="34" charset="-78"/>
            <a:cs typeface="AlSharkTitle" panose="020B0800040000020004" pitchFamily="34" charset="-78"/>
          </a:endParaRPr>
        </a:p>
      </dsp:txBody>
      <dsp:txXfrm>
        <a:off x="32479" y="598822"/>
        <a:ext cx="8859586" cy="600371"/>
      </dsp:txXfrm>
    </dsp:sp>
    <dsp:sp modelId="{4A53B404-D2AB-4845-B260-EDCDB8C0D6A2}">
      <dsp:nvSpPr>
        <dsp:cNvPr id="0" name=""/>
        <dsp:cNvSpPr/>
      </dsp:nvSpPr>
      <dsp:spPr>
        <a:xfrm>
          <a:off x="0" y="835170"/>
          <a:ext cx="8924544" cy="3994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354" tIns="30480" rIns="170688" bIns="30480" numCol="1" spcCol="1270" anchor="t" anchorCtr="0">
          <a:noAutofit/>
        </a:bodyPr>
        <a:lstStyle/>
        <a:p>
          <a:pPr marL="228600" lvl="1" indent="-228600" algn="r" defTabSz="1066800" rtl="1">
            <a:lnSpc>
              <a:spcPct val="100000"/>
            </a:lnSpc>
            <a:spcBef>
              <a:spcPct val="0"/>
            </a:spcBef>
            <a:spcAft>
              <a:spcPct val="20000"/>
            </a:spcAft>
            <a:buChar char="••"/>
          </a:pPr>
          <a:endParaRPr lang="fr-FR" sz="2400" b="1" kern="1200" dirty="0">
            <a:latin typeface="Neckar" panose="00000700000000000000" pitchFamily="2" charset="-78"/>
            <a:cs typeface="Neckar" panose="00000700000000000000" pitchFamily="2" charset="-78"/>
          </a:endParaRPr>
        </a:p>
        <a:p>
          <a:pPr marL="228600" lvl="1" indent="-228600" algn="r" defTabSz="1066800" rtl="1">
            <a:lnSpc>
              <a:spcPct val="10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شمل مجال تدخل الغرفة الثانية قطاعات الصحة والشؤون الاجتماعية والثقافية.   يحدد مجال تدخل الغرفة كما يلي:</a:t>
          </a:r>
          <a:endParaRPr lang="fr-FR" sz="2400" b="1"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الصحة والسكان وإصلاح المستشفيات</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العمل والضمان الاجتماعي</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الثقافة</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الاتصال</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وزارة المجاهدين</a:t>
          </a:r>
          <a:endParaRPr lang="ar-DZ" sz="2400" b="1" i="0" kern="1200" dirty="0">
            <a:latin typeface="AlSharkTitle" panose="020B0800040000020004" pitchFamily="34" charset="-78"/>
            <a:cs typeface="AlSharkTitle" panose="020B0800040000020004" pitchFamily="34" charset="-78"/>
          </a:endParaRPr>
        </a:p>
        <a:p>
          <a:pPr marL="228600" lvl="1" indent="-228600" algn="r" defTabSz="1066800" rtl="1">
            <a:lnSpc>
              <a:spcPct val="90000"/>
            </a:lnSpc>
            <a:spcBef>
              <a:spcPct val="0"/>
            </a:spcBef>
            <a:spcAft>
              <a:spcPct val="20000"/>
            </a:spcAft>
            <a:buChar char="••"/>
          </a:pPr>
          <a:r>
            <a:rPr lang="ar-DZ" sz="2400" b="1" i="0" kern="1200" dirty="0" smtClean="0">
              <a:latin typeface="AlSharkTitle" panose="020B0800040000020004" pitchFamily="34" charset="-78"/>
              <a:cs typeface="AlSharkTitle" panose="020B0800040000020004" pitchFamily="34" charset="-78"/>
            </a:rPr>
            <a:t>–  مجموع المؤسسات والهيئات العمومية مهما تكن طبيعتها والتي تتبع الوزارات سابقة الذكر أو تتلقى إعانات مسجلة باسمها.</a:t>
          </a:r>
          <a:endParaRPr lang="ar-DZ" sz="2400" b="1" i="0" kern="1200" dirty="0">
            <a:latin typeface="AlSharkTitle" panose="020B0800040000020004" pitchFamily="34" charset="-78"/>
            <a:cs typeface="AlSharkTitle" panose="020B0800040000020004" pitchFamily="34" charset="-78"/>
          </a:endParaRPr>
        </a:p>
      </dsp:txBody>
      <dsp:txXfrm>
        <a:off x="0" y="835170"/>
        <a:ext cx="8924544" cy="39947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4DAD8-A97A-442B-8054-5F26C1B704AA}">
      <dsp:nvSpPr>
        <dsp:cNvPr id="0" name=""/>
        <dsp:cNvSpPr/>
      </dsp:nvSpPr>
      <dsp:spPr>
        <a:xfrm>
          <a:off x="8489950" y="-636965"/>
          <a:ext cx="4945826" cy="4945826"/>
        </a:xfrm>
        <a:prstGeom prst="blockArc">
          <a:avLst>
            <a:gd name="adj1" fmla="val 8100000"/>
            <a:gd name="adj2" fmla="val 13500000"/>
            <a:gd name="adj3" fmla="val 437"/>
          </a:avLst>
        </a:prstGeom>
        <a:noFill/>
        <a:ln w="15875"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F49CBE-11B6-495B-8947-4D0EA3EA0155}">
      <dsp:nvSpPr>
        <dsp:cNvPr id="0" name=""/>
        <dsp:cNvSpPr/>
      </dsp:nvSpPr>
      <dsp:spPr>
        <a:xfrm>
          <a:off x="19369" y="524566"/>
          <a:ext cx="8620331" cy="1048986"/>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832633"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إن تنظيم الغرفة الثانية ناجم عن إعادة تنظيم مجلس المحاسبة وفقا لأحكام المرسوم الرئاسي رقم 95-377 المؤرخ في 20 نوفمبر 1995 الذي يحدد للنظام الداخلي لمجلس المحاسبة</a:t>
          </a:r>
          <a:r>
            <a:rPr lang="ar-DZ" sz="2400" b="0" i="0" kern="1200" dirty="0" smtClean="0">
              <a:latin typeface="AlSharkTitle" panose="020B0800040000020004" pitchFamily="34" charset="-78"/>
              <a:cs typeface="AlSharkTitle" panose="020B0800040000020004" pitchFamily="34" charset="-78"/>
            </a:rPr>
            <a:t>.</a:t>
          </a:r>
          <a:endParaRPr lang="ar-DZ" sz="2400" b="0" i="0" kern="1200" dirty="0">
            <a:latin typeface="AlSharkTitle" panose="020B0800040000020004" pitchFamily="34" charset="-78"/>
            <a:cs typeface="AlSharkTitle" panose="020B0800040000020004" pitchFamily="34" charset="-78"/>
          </a:endParaRPr>
        </a:p>
      </dsp:txBody>
      <dsp:txXfrm>
        <a:off x="19369" y="524566"/>
        <a:ext cx="8620331" cy="1048986"/>
      </dsp:txXfrm>
    </dsp:sp>
    <dsp:sp modelId="{B9A62F3F-A407-4191-A1D5-81CE33B7287E}">
      <dsp:nvSpPr>
        <dsp:cNvPr id="0" name=""/>
        <dsp:cNvSpPr/>
      </dsp:nvSpPr>
      <dsp:spPr>
        <a:xfrm>
          <a:off x="7984084" y="393443"/>
          <a:ext cx="1311233" cy="1311233"/>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48F5879-337D-45BB-9490-6FD0DF043AB0}">
      <dsp:nvSpPr>
        <dsp:cNvPr id="0" name=""/>
        <dsp:cNvSpPr/>
      </dsp:nvSpPr>
      <dsp:spPr>
        <a:xfrm>
          <a:off x="19369" y="1829805"/>
          <a:ext cx="8620331" cy="1586057"/>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832633" bIns="60960" numCol="1" spcCol="1270" anchor="ctr" anchorCtr="0">
          <a:noAutofit/>
        </a:bodyPr>
        <a:lstStyle/>
        <a:p>
          <a:pPr lvl="0" algn="r" defTabSz="1066800">
            <a:lnSpc>
              <a:spcPct val="90000"/>
            </a:lnSpc>
            <a:spcBef>
              <a:spcPct val="0"/>
            </a:spcBef>
            <a:spcAft>
              <a:spcPct val="35000"/>
            </a:spcAft>
          </a:pPr>
          <a:r>
            <a:rPr lang="ar-DZ" sz="2400" b="1" i="0" kern="1200" dirty="0" smtClean="0">
              <a:latin typeface="AlSharkTitle" panose="020B0800040000020004" pitchFamily="34" charset="-78"/>
              <a:cs typeface="AlSharkTitle" panose="020B0800040000020004" pitchFamily="34" charset="-78"/>
            </a:rPr>
            <a:t>إن القرار المؤرخ في 16 </a:t>
          </a:r>
          <a:r>
            <a:rPr lang="ar-DZ" sz="2400" b="1" i="0" kern="1200" dirty="0" err="1" smtClean="0">
              <a:latin typeface="AlSharkTitle" panose="020B0800040000020004" pitchFamily="34" charset="-78"/>
              <a:cs typeface="AlSharkTitle" panose="020B0800040000020004" pitchFamily="34" charset="-78"/>
            </a:rPr>
            <a:t>جانفي</a:t>
          </a:r>
          <a:r>
            <a:rPr lang="ar-DZ" sz="2400" b="1" i="0" kern="1200" dirty="0" smtClean="0">
              <a:latin typeface="AlSharkTitle" panose="020B0800040000020004" pitchFamily="34" charset="-78"/>
              <a:cs typeface="AlSharkTitle" panose="020B0800040000020004" pitchFamily="34" charset="-78"/>
            </a:rPr>
            <a:t> 1996 الذي يحدد مجالات تدخل غرف مجلس المحاسبة ويضبط انقسامها إلى فروع قد حدد في مادته الثالثة مجال تدخل الغرفة الأولى وكذا الفروع التابعة لها والتي تضم حاليا فرع واحد فقط عملي يتولى مجمل مجال تدخل الغرفة.</a:t>
          </a:r>
          <a:endParaRPr lang="ar-DZ" sz="2400" b="1" i="0" kern="1200" dirty="0">
            <a:latin typeface="AlSharkTitle" panose="020B0800040000020004" pitchFamily="34" charset="-78"/>
            <a:cs typeface="AlSharkTitle" panose="020B0800040000020004" pitchFamily="34" charset="-78"/>
          </a:endParaRPr>
        </a:p>
      </dsp:txBody>
      <dsp:txXfrm>
        <a:off x="19369" y="1829805"/>
        <a:ext cx="8620331" cy="1586057"/>
      </dsp:txXfrm>
    </dsp:sp>
    <dsp:sp modelId="{7A534D06-FC2B-4760-978A-BAEEE4ACAB66}">
      <dsp:nvSpPr>
        <dsp:cNvPr id="0" name=""/>
        <dsp:cNvSpPr/>
      </dsp:nvSpPr>
      <dsp:spPr>
        <a:xfrm>
          <a:off x="7984084" y="1967217"/>
          <a:ext cx="1311233" cy="1311233"/>
        </a:xfrm>
        <a:prstGeom prst="ellipse">
          <a:avLst/>
        </a:prstGeom>
        <a:solidFill>
          <a:schemeClr val="lt1">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60993-D84B-4801-9EDD-BE1E092BCC8F}">
      <dsp:nvSpPr>
        <dsp:cNvPr id="0" name=""/>
        <dsp:cNvSpPr/>
      </dsp:nvSpPr>
      <dsp:spPr>
        <a:xfrm>
          <a:off x="0" y="33609"/>
          <a:ext cx="8924544" cy="664680"/>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rtl="1">
            <a:lnSpc>
              <a:spcPct val="90000"/>
            </a:lnSpc>
            <a:spcBef>
              <a:spcPct val="0"/>
            </a:spcBef>
            <a:spcAft>
              <a:spcPct val="35000"/>
            </a:spcAft>
          </a:pPr>
          <a:r>
            <a:rPr lang="ar-DZ" sz="4800" b="1" i="0" kern="1200" dirty="0" smtClean="0">
              <a:latin typeface="AlSharkTitle" panose="020B0800040000020004" pitchFamily="34" charset="-78"/>
              <a:cs typeface="AlSharkTitle" panose="020B0800040000020004" pitchFamily="34" charset="-78"/>
            </a:rPr>
            <a:t>مجال اختصاص الغرفة</a:t>
          </a:r>
          <a:endParaRPr lang="fr-FR" sz="4800" kern="1200" dirty="0">
            <a:latin typeface="AlSharkTitle" panose="020B0800040000020004" pitchFamily="34" charset="-78"/>
            <a:cs typeface="AlSharkTitle" panose="020B0800040000020004" pitchFamily="34" charset="-78"/>
          </a:endParaRPr>
        </a:p>
      </dsp:txBody>
      <dsp:txXfrm>
        <a:off x="32447" y="66056"/>
        <a:ext cx="8859650" cy="599786"/>
      </dsp:txXfrm>
    </dsp:sp>
    <dsp:sp modelId="{4A53B404-D2AB-4845-B260-EDCDB8C0D6A2}">
      <dsp:nvSpPr>
        <dsp:cNvPr id="0" name=""/>
        <dsp:cNvSpPr/>
      </dsp:nvSpPr>
      <dsp:spPr>
        <a:xfrm>
          <a:off x="0" y="326195"/>
          <a:ext cx="8924544" cy="5012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354" tIns="40640" rIns="227584" bIns="40640" numCol="1" spcCol="1270" anchor="t" anchorCtr="0">
          <a:noAutofit/>
        </a:bodyPr>
        <a:lstStyle/>
        <a:p>
          <a:pPr marL="285750" lvl="1" indent="228600" algn="r" defTabSz="1422400" rtl="1">
            <a:lnSpc>
              <a:spcPct val="100000"/>
            </a:lnSpc>
            <a:spcBef>
              <a:spcPct val="0"/>
            </a:spcBef>
            <a:spcAft>
              <a:spcPct val="20000"/>
            </a:spcAft>
            <a:buChar char="••"/>
          </a:pPr>
          <a:endParaRPr lang="fr-FR" sz="3200" b="0" kern="1200" dirty="0">
            <a:latin typeface="AlSharkTitle" panose="020B0800040000020004" pitchFamily="34" charset="-78"/>
            <a:cs typeface="AlSharkTitle" panose="020B0800040000020004" pitchFamily="34" charset="-78"/>
          </a:endParaRPr>
        </a:p>
        <a:p>
          <a:pPr marL="285750" lvl="1" indent="228600" algn="r" defTabSz="1422400" rtl="1">
            <a:lnSpc>
              <a:spcPct val="100000"/>
            </a:lnSpc>
            <a:spcBef>
              <a:spcPct val="0"/>
            </a:spcBef>
            <a:spcAft>
              <a:spcPct val="20000"/>
            </a:spcAft>
            <a:buChar char="••"/>
          </a:pPr>
          <a:r>
            <a:rPr lang="ar-DZ" sz="3200" b="0" i="0" kern="1200" dirty="0" smtClean="0">
              <a:latin typeface="AlSharkTitle" panose="020B0800040000020004" pitchFamily="34" charset="-78"/>
              <a:cs typeface="AlSharkTitle" panose="020B0800040000020004" pitchFamily="34" charset="-78"/>
            </a:rPr>
            <a:t>شمل مجال تدخل الغرفة الرابعة على قطاعات التعليم والتكوين والنشاطات المرتبطة بالشؤون الدينية والموكل تنفيذها إلى وزارة التربية الوطنية وكذا وزارة الشؤون الدينية والأوقاف ووزارة التكوين والتعليم المهنيين ووزارة التعليم العالي والبحث العلمي.</a:t>
          </a:r>
          <a:endParaRPr lang="fr-FR" sz="3200" b="0" kern="1200" dirty="0">
            <a:latin typeface="AlSharkTitle" panose="020B0800040000020004" pitchFamily="34" charset="-78"/>
            <a:cs typeface="AlSharkTitle" panose="020B0800040000020004" pitchFamily="34" charset="-78"/>
          </a:endParaRPr>
        </a:p>
        <a:p>
          <a:pPr marL="285750" lvl="1" indent="228600" algn="r" defTabSz="1422400" rtl="1">
            <a:lnSpc>
              <a:spcPct val="90000"/>
            </a:lnSpc>
            <a:spcBef>
              <a:spcPct val="0"/>
            </a:spcBef>
            <a:spcAft>
              <a:spcPct val="20000"/>
            </a:spcAft>
            <a:buChar char="••"/>
          </a:pPr>
          <a:r>
            <a:rPr lang="ar-DZ" sz="3200" b="0" i="0" kern="1200" dirty="0" smtClean="0">
              <a:latin typeface="AlSharkTitle" panose="020B0800040000020004" pitchFamily="34" charset="-78"/>
              <a:cs typeface="AlSharkTitle" panose="020B0800040000020004" pitchFamily="34" charset="-78"/>
            </a:rPr>
            <a:t>إضافة إلى الإدارات المركزية والمصالح غير الممركزة لهذه الوزارات فإن الغرفة تكلف برقابة المؤسسات تحت الوصاية في شكل مؤسسات عمومية ذات طابع إداري أو مؤسسات عمومية ذات طابع صناعي وتجاري أو مؤسسات عمومية ذات طابع علمي وتكنولوجي.</a:t>
          </a:r>
          <a:endParaRPr lang="ar-DZ" sz="3200" b="0" i="0" kern="1200" dirty="0">
            <a:latin typeface="AlSharkTitle" panose="020B0800040000020004" pitchFamily="34" charset="-78"/>
            <a:cs typeface="AlSharkTitle" panose="020B0800040000020004" pitchFamily="34" charset="-78"/>
          </a:endParaRPr>
        </a:p>
      </dsp:txBody>
      <dsp:txXfrm>
        <a:off x="0" y="326195"/>
        <a:ext cx="8924544" cy="501291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9" name="Group 18"/>
          <p:cNvGrpSpPr/>
          <p:nvPr/>
        </p:nvGrpSpPr>
        <p:grpSpPr>
          <a:xfrm>
            <a:off x="764540" y="-6665"/>
            <a:ext cx="7020877" cy="9607868"/>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4099764" y="1932102"/>
            <a:ext cx="12004472" cy="3662679"/>
          </a:xfrm>
        </p:spPr>
        <p:txBody>
          <a:bodyPr anchor="b">
            <a:normAutofit/>
          </a:bodyPr>
          <a:lstStyle>
            <a:lvl1pPr algn="r">
              <a:defRPr sz="47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6321532" y="5594775"/>
            <a:ext cx="9782704" cy="1943948"/>
          </a:xfrm>
        </p:spPr>
        <p:txBody>
          <a:bodyPr anchor="t">
            <a:normAutofit/>
          </a:bodyPr>
          <a:lstStyle>
            <a:lvl1pPr marL="0" indent="0" algn="r">
              <a:buNone/>
              <a:defRPr sz="1700">
                <a:solidFill>
                  <a:schemeClr val="tx1"/>
                </a:solidFill>
              </a:defRPr>
            </a:lvl1pPr>
            <a:lvl2pPr marL="359988" indent="0" algn="ctr">
              <a:buNone/>
              <a:defRPr>
                <a:solidFill>
                  <a:schemeClr val="tx1">
                    <a:tint val="75000"/>
                  </a:schemeClr>
                </a:solidFill>
              </a:defRPr>
            </a:lvl2pPr>
            <a:lvl3pPr marL="719975" indent="0" algn="ctr">
              <a:buNone/>
              <a:defRPr>
                <a:solidFill>
                  <a:schemeClr val="tx1">
                    <a:tint val="75000"/>
                  </a:schemeClr>
                </a:solidFill>
              </a:defRPr>
            </a:lvl3pPr>
            <a:lvl4pPr marL="1079963" indent="0" algn="ctr">
              <a:buNone/>
              <a:defRPr>
                <a:solidFill>
                  <a:schemeClr val="tx1">
                    <a:tint val="75000"/>
                  </a:schemeClr>
                </a:solidFill>
              </a:defRPr>
            </a:lvl4pPr>
            <a:lvl5pPr marL="1439949" indent="0" algn="ctr">
              <a:buNone/>
              <a:defRPr>
                <a:solidFill>
                  <a:schemeClr val="tx1">
                    <a:tint val="75000"/>
                  </a:schemeClr>
                </a:solidFill>
              </a:defRPr>
            </a:lvl5pPr>
            <a:lvl6pPr marL="1799937" indent="0" algn="ctr">
              <a:buNone/>
              <a:defRPr>
                <a:solidFill>
                  <a:schemeClr val="tx1">
                    <a:tint val="75000"/>
                  </a:schemeClr>
                </a:solidFill>
              </a:defRPr>
            </a:lvl6pPr>
            <a:lvl7pPr marL="2159925" indent="0" algn="ctr">
              <a:buNone/>
              <a:defRPr>
                <a:solidFill>
                  <a:schemeClr val="tx1">
                    <a:tint val="75000"/>
                  </a:schemeClr>
                </a:solidFill>
              </a:defRPr>
            </a:lvl7pPr>
            <a:lvl8pPr marL="2519913" indent="0" algn="ctr">
              <a:buNone/>
              <a:defRPr>
                <a:solidFill>
                  <a:schemeClr val="tx1">
                    <a:tint val="75000"/>
                  </a:schemeClr>
                </a:solidFill>
              </a:defRPr>
            </a:lvl8pPr>
            <a:lvl9pPr marL="28799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a:xfrm>
            <a:off x="7465382" y="8236593"/>
            <a:ext cx="6053661" cy="511175"/>
          </a:xfrm>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214806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78036" y="6626012"/>
            <a:ext cx="14026197" cy="793434"/>
          </a:xfrm>
        </p:spPr>
        <p:txBody>
          <a:bodyPr anchor="b">
            <a:normAutofit/>
          </a:bodyPr>
          <a:lstStyle>
            <a:lvl1pPr algn="ctr">
              <a:defRPr sz="20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340420" y="1304957"/>
            <a:ext cx="11516321" cy="443096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59988" indent="0">
              <a:buNone/>
              <a:defRPr sz="1200"/>
            </a:lvl2pPr>
            <a:lvl3pPr marL="719975" indent="0">
              <a:buNone/>
              <a:defRPr sz="1200"/>
            </a:lvl3pPr>
            <a:lvl4pPr marL="1079963" indent="0">
              <a:buNone/>
              <a:defRPr sz="1200"/>
            </a:lvl4pPr>
            <a:lvl5pPr marL="1439949" indent="0">
              <a:buNone/>
              <a:defRPr sz="1200"/>
            </a:lvl5pPr>
            <a:lvl6pPr marL="1799937" indent="0">
              <a:buNone/>
              <a:defRPr sz="1200"/>
            </a:lvl6pPr>
            <a:lvl7pPr marL="2159925" indent="0">
              <a:buNone/>
              <a:defRPr sz="1200"/>
            </a:lvl7pPr>
            <a:lvl8pPr marL="2519913" indent="0">
              <a:buNone/>
              <a:defRPr sz="1200"/>
            </a:lvl8pPr>
            <a:lvl9pPr marL="2879900" indent="0">
              <a:buNone/>
              <a:defRPr sz="12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078036" y="7419448"/>
            <a:ext cx="14026197" cy="691197"/>
          </a:xfrm>
        </p:spPr>
        <p:txBody>
          <a:bodyPr>
            <a:normAutofit/>
          </a:bodyPr>
          <a:lstStyle>
            <a:lvl1pPr marL="0" indent="0" algn="ctr">
              <a:buNone/>
              <a:defRPr sz="1100"/>
            </a:lvl1pPr>
            <a:lvl2pPr marL="359988" indent="0">
              <a:buNone/>
              <a:defRPr sz="900"/>
            </a:lvl2pPr>
            <a:lvl3pPr marL="719975" indent="0">
              <a:buNone/>
              <a:defRPr sz="800"/>
            </a:lvl3pPr>
            <a:lvl4pPr marL="1079963" indent="0">
              <a:buNone/>
              <a:defRPr sz="800"/>
            </a:lvl4pPr>
            <a:lvl5pPr marL="1439949" indent="0">
              <a:buNone/>
              <a:defRPr sz="800"/>
            </a:lvl5pPr>
            <a:lvl6pPr marL="1799937" indent="0">
              <a:buNone/>
              <a:defRPr sz="800"/>
            </a:lvl6pPr>
            <a:lvl7pPr marL="2159925" indent="0">
              <a:buNone/>
              <a:defRPr sz="800"/>
            </a:lvl7pPr>
            <a:lvl8pPr marL="2519913" indent="0">
              <a:buNone/>
              <a:defRPr sz="800"/>
            </a:lvl8pPr>
            <a:lvl9pPr marL="2879900" indent="0">
              <a:buNone/>
              <a:defRPr sz="8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A16C295-D6AB-404B-A6BC-3CEC2B4AB642}" type="datetimeFigureOut">
              <a:rPr lang="fr-FR" smtClean="0"/>
              <a:t>21/10/2018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49971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078043" y="960120"/>
            <a:ext cx="14026197" cy="4267200"/>
          </a:xfrm>
        </p:spPr>
        <p:txBody>
          <a:bodyPr anchor="ctr">
            <a:normAutofit/>
          </a:bodyPr>
          <a:lstStyle>
            <a:lvl1pPr algn="ctr">
              <a:defRPr sz="2600" b="0" cap="none"/>
            </a:lvl1pPr>
          </a:lstStyle>
          <a:p>
            <a:r>
              <a:rPr lang="fr-FR" smtClean="0"/>
              <a:t>Modifiez le style du titre</a:t>
            </a:r>
            <a:endParaRPr lang="en-US" dirty="0"/>
          </a:p>
        </p:txBody>
      </p:sp>
      <p:sp>
        <p:nvSpPr>
          <p:cNvPr id="3" name="Text Placeholder 2"/>
          <p:cNvSpPr>
            <a:spLocks noGrp="1"/>
          </p:cNvSpPr>
          <p:nvPr>
            <p:ph type="body" idx="1"/>
          </p:nvPr>
        </p:nvSpPr>
        <p:spPr>
          <a:xfrm>
            <a:off x="2078042" y="6080760"/>
            <a:ext cx="14026199" cy="2026920"/>
          </a:xfrm>
        </p:spPr>
        <p:txBody>
          <a:bodyPr anchor="ctr">
            <a:normAutofit/>
          </a:bodyPr>
          <a:lstStyle>
            <a:lvl1pPr marL="0" indent="0" algn="ctr">
              <a:buNone/>
              <a:defRPr sz="15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4044459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2238057" y="1208233"/>
            <a:ext cx="853440" cy="818686"/>
          </a:xfrm>
          <a:prstGeom prst="rect">
            <a:avLst/>
          </a:prstGeom>
        </p:spPr>
        <p:txBody>
          <a:bodyPr vert="horz" lIns="71997" tIns="36000" rIns="71997" bIns="3600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300" dirty="0">
                <a:solidFill>
                  <a:schemeClr val="tx1"/>
                </a:solidFill>
                <a:effectLst/>
              </a:rPr>
              <a:t>“</a:t>
            </a:r>
          </a:p>
        </p:txBody>
      </p:sp>
      <p:sp>
        <p:nvSpPr>
          <p:cNvPr id="15" name="TextBox 14"/>
          <p:cNvSpPr txBox="1"/>
          <p:nvPr/>
        </p:nvSpPr>
        <p:spPr>
          <a:xfrm>
            <a:off x="15250796" y="3947159"/>
            <a:ext cx="853440" cy="818686"/>
          </a:xfrm>
          <a:prstGeom prst="rect">
            <a:avLst/>
          </a:prstGeom>
        </p:spPr>
        <p:txBody>
          <a:bodyPr vert="horz" lIns="71997" tIns="36000" rIns="71997" bIns="3600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300" dirty="0">
                <a:solidFill>
                  <a:schemeClr val="tx1"/>
                </a:solidFill>
                <a:effectLst/>
              </a:rPr>
              <a:t>”</a:t>
            </a:r>
          </a:p>
        </p:txBody>
      </p:sp>
      <p:sp>
        <p:nvSpPr>
          <p:cNvPr id="2" name="Title 1"/>
          <p:cNvSpPr>
            <a:spLocks noGrp="1"/>
          </p:cNvSpPr>
          <p:nvPr>
            <p:ph type="title"/>
          </p:nvPr>
        </p:nvSpPr>
        <p:spPr>
          <a:xfrm>
            <a:off x="3091502" y="960126"/>
            <a:ext cx="12586017" cy="3840478"/>
          </a:xfrm>
        </p:spPr>
        <p:txBody>
          <a:bodyPr anchor="ctr">
            <a:normAutofit/>
          </a:bodyPr>
          <a:lstStyle>
            <a:lvl1pPr algn="ctr">
              <a:defRPr sz="26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3411542" y="4800598"/>
            <a:ext cx="11945940" cy="533400"/>
          </a:xfrm>
        </p:spPr>
        <p:txBody>
          <a:bodyPr anchor="ctr">
            <a:normAutofit/>
          </a:bodyPr>
          <a:lstStyle>
            <a:lvl1pPr marL="0" indent="0">
              <a:buFontTx/>
              <a:buNone/>
              <a:defRPr sz="1400"/>
            </a:lvl1pPr>
            <a:lvl2pPr marL="359988" indent="0">
              <a:buFontTx/>
              <a:buNone/>
              <a:defRPr/>
            </a:lvl2pPr>
            <a:lvl3pPr marL="719975" indent="0">
              <a:buFontTx/>
              <a:buNone/>
              <a:defRPr/>
            </a:lvl3pPr>
            <a:lvl4pPr marL="1079963" indent="0">
              <a:buFontTx/>
              <a:buNone/>
              <a:defRPr/>
            </a:lvl4pPr>
            <a:lvl5pPr marL="1439949"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078036" y="6080760"/>
            <a:ext cx="14026197" cy="2026920"/>
          </a:xfrm>
        </p:spPr>
        <p:txBody>
          <a:bodyPr anchor="ctr">
            <a:normAutofit/>
          </a:bodyPr>
          <a:lstStyle>
            <a:lvl1pPr marL="0" indent="0" algn="ctr">
              <a:buNone/>
              <a:defRPr sz="15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810410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078041" y="4632014"/>
            <a:ext cx="14026191" cy="2056320"/>
          </a:xfrm>
        </p:spPr>
        <p:txBody>
          <a:bodyPr anchor="b">
            <a:normAutofit/>
          </a:bodyPr>
          <a:lstStyle>
            <a:lvl1pPr algn="r">
              <a:defRPr sz="2600" b="0" cap="none"/>
            </a:lvl1pPr>
          </a:lstStyle>
          <a:p>
            <a:r>
              <a:rPr lang="fr-FR" smtClean="0"/>
              <a:t>Modifiez le style du titre</a:t>
            </a:r>
            <a:endParaRPr lang="en-US" dirty="0"/>
          </a:p>
        </p:txBody>
      </p:sp>
      <p:sp>
        <p:nvSpPr>
          <p:cNvPr id="3" name="Text Placeholder 2"/>
          <p:cNvSpPr>
            <a:spLocks noGrp="1"/>
          </p:cNvSpPr>
          <p:nvPr>
            <p:ph type="body" idx="1"/>
          </p:nvPr>
        </p:nvSpPr>
        <p:spPr>
          <a:xfrm>
            <a:off x="2078036" y="6688334"/>
            <a:ext cx="14026197" cy="1204560"/>
          </a:xfrm>
        </p:spPr>
        <p:txBody>
          <a:bodyPr anchor="t">
            <a:normAutofit/>
          </a:bodyPr>
          <a:lstStyle>
            <a:lvl1pPr marL="0" indent="0" algn="r">
              <a:buNone/>
              <a:defRPr sz="15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594127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2238057" y="1208233"/>
            <a:ext cx="853440" cy="818686"/>
          </a:xfrm>
          <a:prstGeom prst="rect">
            <a:avLst/>
          </a:prstGeom>
        </p:spPr>
        <p:txBody>
          <a:bodyPr vert="horz" lIns="71997" tIns="36000" rIns="71997" bIns="3600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300" dirty="0">
                <a:solidFill>
                  <a:schemeClr val="tx1"/>
                </a:solidFill>
                <a:effectLst/>
              </a:rPr>
              <a:t>“</a:t>
            </a:r>
          </a:p>
        </p:txBody>
      </p:sp>
      <p:sp>
        <p:nvSpPr>
          <p:cNvPr id="15" name="TextBox 14"/>
          <p:cNvSpPr txBox="1"/>
          <p:nvPr/>
        </p:nvSpPr>
        <p:spPr>
          <a:xfrm>
            <a:off x="15250796" y="3947159"/>
            <a:ext cx="853440" cy="818686"/>
          </a:xfrm>
          <a:prstGeom prst="rect">
            <a:avLst/>
          </a:prstGeom>
        </p:spPr>
        <p:txBody>
          <a:bodyPr vert="horz" lIns="71997" tIns="36000" rIns="71997" bIns="3600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300" dirty="0">
                <a:solidFill>
                  <a:schemeClr val="tx1"/>
                </a:solidFill>
                <a:effectLst/>
              </a:rPr>
              <a:t>”</a:t>
            </a:r>
          </a:p>
        </p:txBody>
      </p:sp>
      <p:sp>
        <p:nvSpPr>
          <p:cNvPr id="2" name="Title 1"/>
          <p:cNvSpPr>
            <a:spLocks noGrp="1"/>
          </p:cNvSpPr>
          <p:nvPr>
            <p:ph type="title"/>
          </p:nvPr>
        </p:nvSpPr>
        <p:spPr>
          <a:xfrm>
            <a:off x="3091502" y="960126"/>
            <a:ext cx="12586017" cy="3840478"/>
          </a:xfrm>
        </p:spPr>
        <p:txBody>
          <a:bodyPr anchor="ctr">
            <a:normAutofit/>
          </a:bodyPr>
          <a:lstStyle>
            <a:lvl1pPr algn="ctr">
              <a:defRPr sz="26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2078043" y="5440682"/>
            <a:ext cx="14026197" cy="1244599"/>
          </a:xfrm>
        </p:spPr>
        <p:txBody>
          <a:bodyPr vert="horz" lIns="91425" tIns="45713" rIns="91425" bIns="45713" rtlCol="0" anchor="b">
            <a:normAutofit/>
          </a:bodyPr>
          <a:lstStyle>
            <a:lvl1pPr algn="r">
              <a:buNone/>
              <a:defRPr lang="en-US" sz="20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2078036" y="6685281"/>
            <a:ext cx="14026197" cy="1422401"/>
          </a:xfrm>
        </p:spPr>
        <p:txBody>
          <a:bodyPr anchor="t">
            <a:normAutofit/>
          </a:bodyPr>
          <a:lstStyle>
            <a:lvl1pPr marL="0" indent="0" algn="r">
              <a:buNone/>
              <a:defRPr sz="14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71476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078039" y="960127"/>
            <a:ext cx="14026197" cy="3818255"/>
          </a:xfrm>
        </p:spPr>
        <p:txBody>
          <a:bodyPr vert="horz" lIns="91425" tIns="45713" rIns="91425" bIns="45713"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2078042" y="4907280"/>
            <a:ext cx="14026199" cy="1173480"/>
          </a:xfrm>
        </p:spPr>
        <p:txBody>
          <a:bodyPr vert="horz" lIns="91425" tIns="45713" rIns="91425" bIns="45713" rtlCol="0" anchor="b">
            <a:normAutofit/>
          </a:bodyPr>
          <a:lstStyle>
            <a:lvl1pPr>
              <a:buNone/>
              <a:defRPr lang="en-US" sz="23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2078042" y="6080760"/>
            <a:ext cx="14026199" cy="2026920"/>
          </a:xfrm>
        </p:spPr>
        <p:txBody>
          <a:bodyPr anchor="t">
            <a:normAutofit/>
          </a:bodyPr>
          <a:lstStyle>
            <a:lvl1pPr marL="0" indent="0" algn="l">
              <a:buNone/>
              <a:defRPr sz="14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36671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781758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625724" y="960120"/>
            <a:ext cx="2478515" cy="71475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078040" y="960120"/>
            <a:ext cx="11227640" cy="714756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418208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5332606" y="8213991"/>
            <a:ext cx="771633" cy="511175"/>
          </a:xfrm>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2592740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601194" y="3733798"/>
            <a:ext cx="12503045" cy="2954535"/>
          </a:xfrm>
        </p:spPr>
        <p:txBody>
          <a:bodyPr anchor="b"/>
          <a:lstStyle>
            <a:lvl1pPr algn="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3601194" y="6688334"/>
            <a:ext cx="12503047" cy="1204560"/>
          </a:xfrm>
        </p:spPr>
        <p:txBody>
          <a:bodyPr anchor="t">
            <a:normAutofit/>
          </a:bodyPr>
          <a:lstStyle>
            <a:lvl1pPr marL="0" indent="0" algn="r">
              <a:buNone/>
              <a:defRPr sz="1500">
                <a:solidFill>
                  <a:schemeClr val="tx1"/>
                </a:solidFill>
              </a:defRPr>
            </a:lvl1pPr>
            <a:lvl2pPr marL="359988" indent="0">
              <a:buNone/>
              <a:defRPr sz="1400">
                <a:solidFill>
                  <a:schemeClr val="tx1">
                    <a:tint val="75000"/>
                  </a:schemeClr>
                </a:solidFill>
              </a:defRPr>
            </a:lvl2pPr>
            <a:lvl3pPr marL="719975" indent="0">
              <a:buNone/>
              <a:defRPr sz="1200">
                <a:solidFill>
                  <a:schemeClr val="tx1">
                    <a:tint val="75000"/>
                  </a:schemeClr>
                </a:solidFill>
              </a:defRPr>
            </a:lvl3pPr>
            <a:lvl4pPr marL="1079963" indent="0">
              <a:buNone/>
              <a:defRPr sz="1100">
                <a:solidFill>
                  <a:schemeClr val="tx1">
                    <a:tint val="75000"/>
                  </a:schemeClr>
                </a:solidFill>
              </a:defRPr>
            </a:lvl4pPr>
            <a:lvl5pPr marL="1439949" indent="0">
              <a:buNone/>
              <a:defRPr sz="1100">
                <a:solidFill>
                  <a:schemeClr val="tx1">
                    <a:tint val="75000"/>
                  </a:schemeClr>
                </a:solidFill>
              </a:defRPr>
            </a:lvl5pPr>
            <a:lvl6pPr marL="1799937" indent="0">
              <a:buNone/>
              <a:defRPr sz="1100">
                <a:solidFill>
                  <a:schemeClr val="tx1">
                    <a:tint val="75000"/>
                  </a:schemeClr>
                </a:solidFill>
              </a:defRPr>
            </a:lvl6pPr>
            <a:lvl7pPr marL="2159925" indent="0">
              <a:buNone/>
              <a:defRPr sz="1100">
                <a:solidFill>
                  <a:schemeClr val="tx1">
                    <a:tint val="75000"/>
                  </a:schemeClr>
                </a:solidFill>
              </a:defRPr>
            </a:lvl7pPr>
            <a:lvl8pPr marL="2519913" indent="0">
              <a:buNone/>
              <a:defRPr sz="1100">
                <a:solidFill>
                  <a:schemeClr val="tx1">
                    <a:tint val="75000"/>
                  </a:schemeClr>
                </a:solidFill>
              </a:defRPr>
            </a:lvl8pPr>
            <a:lvl9pPr marL="2879900" indent="0">
              <a:buNone/>
              <a:defRPr sz="11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A16C295-D6AB-404B-A6BC-3CEC2B4AB642}" type="datetimeFigureOut">
              <a:rPr lang="fr-FR" smtClean="0"/>
              <a:t>21/10/2018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2791354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2078042" y="960126"/>
            <a:ext cx="14026199" cy="2453638"/>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2078042" y="3733804"/>
            <a:ext cx="6853076" cy="4373882"/>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9251155" y="3733800"/>
            <a:ext cx="6853079" cy="4373880"/>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A16C295-D6AB-404B-A6BC-3CEC2B4AB642}" type="datetimeFigureOut">
              <a:rPr lang="fr-FR" smtClean="0"/>
              <a:t>21/10/2018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29606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2481054" y="3721949"/>
            <a:ext cx="6450063" cy="806766"/>
          </a:xfrm>
        </p:spPr>
        <p:txBody>
          <a:bodyPr anchor="b">
            <a:noAutofit/>
          </a:bodyPr>
          <a:lstStyle>
            <a:lvl1pPr marL="0" indent="0">
              <a:buNone/>
              <a:defRPr sz="2300" b="0">
                <a:solidFill>
                  <a:schemeClr val="accent1">
                    <a:lumMod val="75000"/>
                  </a:schemeClr>
                </a:solidFill>
              </a:defRPr>
            </a:lvl1pPr>
            <a:lvl2pPr marL="359988" indent="0">
              <a:buNone/>
              <a:defRPr sz="1500" b="1"/>
            </a:lvl2pPr>
            <a:lvl3pPr marL="719975" indent="0">
              <a:buNone/>
              <a:defRPr sz="1400" b="1"/>
            </a:lvl3pPr>
            <a:lvl4pPr marL="1079963" indent="0">
              <a:buNone/>
              <a:defRPr sz="1200" b="1"/>
            </a:lvl4pPr>
            <a:lvl5pPr marL="1439949" indent="0">
              <a:buNone/>
              <a:defRPr sz="1200" b="1"/>
            </a:lvl5pPr>
            <a:lvl6pPr marL="1799937" indent="0">
              <a:buNone/>
              <a:defRPr sz="1200" b="1"/>
            </a:lvl6pPr>
            <a:lvl7pPr marL="2159925" indent="0">
              <a:buNone/>
              <a:defRPr sz="1200" b="1"/>
            </a:lvl7pPr>
            <a:lvl8pPr marL="2519913" indent="0">
              <a:buNone/>
              <a:defRPr sz="1200" b="1"/>
            </a:lvl8pPr>
            <a:lvl9pPr marL="28799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2078038" y="4669476"/>
            <a:ext cx="6853079" cy="3438207"/>
          </a:xfrm>
        </p:spPr>
        <p:txBody>
          <a:bodyPr anchor="t">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9632687" y="3733802"/>
            <a:ext cx="6471552" cy="806766"/>
          </a:xfrm>
        </p:spPr>
        <p:txBody>
          <a:bodyPr anchor="b">
            <a:noAutofit/>
          </a:bodyPr>
          <a:lstStyle>
            <a:lvl1pPr marL="0" indent="0">
              <a:buNone/>
              <a:defRPr sz="2300" b="0">
                <a:solidFill>
                  <a:schemeClr val="accent1">
                    <a:lumMod val="75000"/>
                  </a:schemeClr>
                </a:solidFill>
              </a:defRPr>
            </a:lvl1pPr>
            <a:lvl2pPr marL="359988" indent="0">
              <a:buNone/>
              <a:defRPr sz="1500" b="1"/>
            </a:lvl2pPr>
            <a:lvl3pPr marL="719975" indent="0">
              <a:buNone/>
              <a:defRPr sz="1400" b="1"/>
            </a:lvl3pPr>
            <a:lvl4pPr marL="1079963" indent="0">
              <a:buNone/>
              <a:defRPr sz="1200" b="1"/>
            </a:lvl4pPr>
            <a:lvl5pPr marL="1439949" indent="0">
              <a:buNone/>
              <a:defRPr sz="1200" b="1"/>
            </a:lvl5pPr>
            <a:lvl6pPr marL="1799937" indent="0">
              <a:buNone/>
              <a:defRPr sz="1200" b="1"/>
            </a:lvl6pPr>
            <a:lvl7pPr marL="2159925" indent="0">
              <a:buNone/>
              <a:defRPr sz="1200" b="1"/>
            </a:lvl7pPr>
            <a:lvl8pPr marL="2519913" indent="0">
              <a:buNone/>
              <a:defRPr sz="1200" b="1"/>
            </a:lvl8pPr>
            <a:lvl9pPr marL="28799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9251155" y="4669476"/>
            <a:ext cx="6853079" cy="3438207"/>
          </a:xfrm>
        </p:spPr>
        <p:txBody>
          <a:bodyPr anchor="t">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A16C295-D6AB-404B-A6BC-3CEC2B4AB642}" type="datetimeFigureOut">
              <a:rPr lang="fr-FR" smtClean="0"/>
              <a:t>21/10/2018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416280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A16C295-D6AB-404B-A6BC-3CEC2B4AB642}" type="datetimeFigureOut">
              <a:rPr lang="fr-FR" smtClean="0"/>
              <a:t>21/10/2018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51333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6C295-D6AB-404B-A6BC-3CEC2B4AB642}" type="datetimeFigureOut">
              <a:rPr lang="fr-FR" smtClean="0"/>
              <a:t>21/10/2018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25207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78042" y="2240280"/>
            <a:ext cx="4968769" cy="1920240"/>
          </a:xfrm>
        </p:spPr>
        <p:txBody>
          <a:bodyPr anchor="b">
            <a:normAutofit/>
          </a:bodyPr>
          <a:lstStyle>
            <a:lvl1pPr algn="ctr">
              <a:defRPr sz="2000" b="0"/>
            </a:lvl1pPr>
          </a:lstStyle>
          <a:p>
            <a:r>
              <a:rPr lang="fr-FR" smtClean="0"/>
              <a:t>Modifiez le style du titre</a:t>
            </a:r>
            <a:endParaRPr lang="en-US" dirty="0"/>
          </a:p>
        </p:txBody>
      </p:sp>
      <p:sp>
        <p:nvSpPr>
          <p:cNvPr id="3" name="Content Placeholder 2"/>
          <p:cNvSpPr>
            <a:spLocks noGrp="1"/>
          </p:cNvSpPr>
          <p:nvPr>
            <p:ph idx="1"/>
          </p:nvPr>
        </p:nvSpPr>
        <p:spPr>
          <a:xfrm>
            <a:off x="7366851" y="960124"/>
            <a:ext cx="8737389" cy="7147562"/>
          </a:xfrm>
        </p:spPr>
        <p:txBody>
          <a:bodyPr anchor="ct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078042" y="4160520"/>
            <a:ext cx="4968769" cy="2560320"/>
          </a:xfrm>
        </p:spPr>
        <p:txBody>
          <a:bodyPr>
            <a:normAutofit/>
          </a:bodyPr>
          <a:lstStyle>
            <a:lvl1pPr marL="0" indent="0" algn="ctr">
              <a:buNone/>
              <a:defRPr sz="1200"/>
            </a:lvl1pPr>
            <a:lvl2pPr marL="359988" indent="0">
              <a:buNone/>
              <a:defRPr sz="900"/>
            </a:lvl2pPr>
            <a:lvl3pPr marL="719975" indent="0">
              <a:buNone/>
              <a:defRPr sz="800"/>
            </a:lvl3pPr>
            <a:lvl4pPr marL="1079963" indent="0">
              <a:buNone/>
              <a:defRPr sz="800"/>
            </a:lvl4pPr>
            <a:lvl5pPr marL="1439949" indent="0">
              <a:buNone/>
              <a:defRPr sz="800"/>
            </a:lvl5pPr>
            <a:lvl6pPr marL="1799937" indent="0">
              <a:buNone/>
              <a:defRPr sz="800"/>
            </a:lvl6pPr>
            <a:lvl7pPr marL="2159925" indent="0">
              <a:buNone/>
              <a:defRPr sz="800"/>
            </a:lvl7pPr>
            <a:lvl8pPr marL="2519913" indent="0">
              <a:buNone/>
              <a:defRPr sz="800"/>
            </a:lvl8pPr>
            <a:lvl9pPr marL="2879900" indent="0">
              <a:buNone/>
              <a:defRPr sz="8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A16C295-D6AB-404B-A6BC-3CEC2B4AB642}" type="datetimeFigureOut">
              <a:rPr lang="fr-FR" smtClean="0"/>
              <a:t>21/10/2018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3757782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75821" y="2453638"/>
            <a:ext cx="7596623" cy="1920240"/>
          </a:xfrm>
        </p:spPr>
        <p:txBody>
          <a:bodyPr anchor="b">
            <a:normAutofit/>
          </a:bodyPr>
          <a:lstStyle>
            <a:lvl1pPr algn="ctr">
              <a:defRPr sz="23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10632558" y="1280160"/>
            <a:ext cx="4593364" cy="64008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59988" indent="0">
              <a:buNone/>
              <a:defRPr sz="1200"/>
            </a:lvl2pPr>
            <a:lvl3pPr marL="719975" indent="0">
              <a:buNone/>
              <a:defRPr sz="1200"/>
            </a:lvl3pPr>
            <a:lvl4pPr marL="1079963" indent="0">
              <a:buNone/>
              <a:defRPr sz="1200"/>
            </a:lvl4pPr>
            <a:lvl5pPr marL="1439949" indent="0">
              <a:buNone/>
              <a:defRPr sz="1200"/>
            </a:lvl5pPr>
            <a:lvl6pPr marL="1799937" indent="0">
              <a:buNone/>
              <a:defRPr sz="1200"/>
            </a:lvl6pPr>
            <a:lvl7pPr marL="2159925" indent="0">
              <a:buNone/>
              <a:defRPr sz="1200"/>
            </a:lvl7pPr>
            <a:lvl8pPr marL="2519913" indent="0">
              <a:buNone/>
              <a:defRPr sz="1200"/>
            </a:lvl8pPr>
            <a:lvl9pPr marL="2879900" indent="0">
              <a:buNone/>
              <a:defRPr sz="12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075821" y="4373878"/>
            <a:ext cx="7596623" cy="2560320"/>
          </a:xfrm>
        </p:spPr>
        <p:txBody>
          <a:bodyPr>
            <a:normAutofit/>
          </a:bodyPr>
          <a:lstStyle>
            <a:lvl1pPr marL="0" indent="0" algn="ctr">
              <a:buNone/>
              <a:defRPr sz="1400"/>
            </a:lvl1pPr>
            <a:lvl2pPr marL="359988" indent="0">
              <a:buNone/>
              <a:defRPr sz="900"/>
            </a:lvl2pPr>
            <a:lvl3pPr marL="719975" indent="0">
              <a:buNone/>
              <a:defRPr sz="800"/>
            </a:lvl3pPr>
            <a:lvl4pPr marL="1079963" indent="0">
              <a:buNone/>
              <a:defRPr sz="800"/>
            </a:lvl4pPr>
            <a:lvl5pPr marL="1439949" indent="0">
              <a:buNone/>
              <a:defRPr sz="800"/>
            </a:lvl5pPr>
            <a:lvl6pPr marL="1799937" indent="0">
              <a:buNone/>
              <a:defRPr sz="800"/>
            </a:lvl6pPr>
            <a:lvl7pPr marL="2159925" indent="0">
              <a:buNone/>
              <a:defRPr sz="800"/>
            </a:lvl7pPr>
            <a:lvl8pPr marL="2519913" indent="0">
              <a:buNone/>
              <a:defRPr sz="800"/>
            </a:lvl8pPr>
            <a:lvl9pPr marL="2879900" indent="0">
              <a:buNone/>
              <a:defRPr sz="8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A16C295-D6AB-404B-A6BC-3CEC2B4AB642}" type="datetimeFigureOut">
              <a:rPr lang="fr-FR" smtClean="0"/>
              <a:t>21/10/2018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CAC0F4-2371-4331-8233-1AC1367197B2}" type="slidenum">
              <a:rPr lang="fr-FR" smtClean="0"/>
              <a:t>‹N°›</a:t>
            </a:fld>
            <a:endParaRPr lang="fr-FR"/>
          </a:p>
        </p:txBody>
      </p:sp>
    </p:spTree>
    <p:extLst>
      <p:ext uri="{BB962C8B-B14F-4D97-AF65-F5344CB8AC3E}">
        <p14:creationId xmlns:p14="http://schemas.microsoft.com/office/powerpoint/2010/main" val="272337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211137" y="7"/>
            <a:ext cx="3411539" cy="9601202"/>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2078042" y="960126"/>
            <a:ext cx="14026199" cy="2453638"/>
          </a:xfrm>
          <a:prstGeom prst="rect">
            <a:avLst/>
          </a:prstGeom>
          <a:effectLst/>
        </p:spPr>
        <p:txBody>
          <a:bodyPr vert="horz" lIns="91425" tIns="45713" rIns="91425" bIns="45713"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2078041" y="3733804"/>
            <a:ext cx="14026199" cy="4373882"/>
          </a:xfrm>
          <a:prstGeom prst="rect">
            <a:avLst/>
          </a:prstGeom>
        </p:spPr>
        <p:txBody>
          <a:bodyPr vert="horz" lIns="91425" tIns="45713" rIns="91425" bIns="45713"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625719" y="8236593"/>
            <a:ext cx="1600200" cy="511175"/>
          </a:xfrm>
          <a:prstGeom prst="rect">
            <a:avLst/>
          </a:prstGeom>
        </p:spPr>
        <p:txBody>
          <a:bodyPr vert="horz" lIns="91425" tIns="45713" rIns="91425" bIns="45713" rtlCol="0" anchor="ctr"/>
          <a:lstStyle>
            <a:lvl1pPr algn="r">
              <a:defRPr sz="800" b="0" i="0">
                <a:solidFill>
                  <a:schemeClr val="tx1"/>
                </a:solidFill>
                <a:effectLst/>
                <a:latin typeface="+mn-lt"/>
              </a:defRPr>
            </a:lvl1pPr>
          </a:lstStyle>
          <a:p>
            <a:fld id="{EA16C295-D6AB-404B-A6BC-3CEC2B4AB642}" type="datetimeFigureOut">
              <a:rPr lang="fr-FR" smtClean="0"/>
              <a:t>21/10/2018</a:t>
            </a:fld>
            <a:endParaRPr lang="fr-FR"/>
          </a:p>
        </p:txBody>
      </p:sp>
      <p:sp>
        <p:nvSpPr>
          <p:cNvPr id="5" name="Footer Placeholder 4"/>
          <p:cNvSpPr>
            <a:spLocks noGrp="1"/>
          </p:cNvSpPr>
          <p:nvPr>
            <p:ph type="ftr" sz="quarter" idx="3"/>
          </p:nvPr>
        </p:nvSpPr>
        <p:spPr>
          <a:xfrm>
            <a:off x="3601195" y="8236593"/>
            <a:ext cx="9917848" cy="511175"/>
          </a:xfrm>
          <a:prstGeom prst="rect">
            <a:avLst/>
          </a:prstGeom>
        </p:spPr>
        <p:txBody>
          <a:bodyPr vert="horz" lIns="91425" tIns="45713" rIns="91425" bIns="45713" rtlCol="0" anchor="ctr"/>
          <a:lstStyle>
            <a:lvl1pPr algn="l">
              <a:defRPr sz="8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15332606" y="8236593"/>
            <a:ext cx="771633" cy="511175"/>
          </a:xfrm>
          <a:prstGeom prst="rect">
            <a:avLst/>
          </a:prstGeom>
        </p:spPr>
        <p:txBody>
          <a:bodyPr vert="horz" lIns="91425" tIns="45713" rIns="91425" bIns="45713" rtlCol="0" anchor="ctr"/>
          <a:lstStyle>
            <a:lvl1pPr algn="r">
              <a:defRPr sz="800" b="0" i="0">
                <a:solidFill>
                  <a:schemeClr val="tx1"/>
                </a:solidFill>
                <a:effectLst/>
                <a:latin typeface="+mn-lt"/>
              </a:defRPr>
            </a:lvl1pPr>
          </a:lstStyle>
          <a:p>
            <a:fld id="{E8CAC0F4-2371-4331-8233-1AC1367197B2}" type="slidenum">
              <a:rPr lang="fr-FR" smtClean="0"/>
              <a:t>‹N°›</a:t>
            </a:fld>
            <a:endParaRPr lang="fr-FR"/>
          </a:p>
        </p:txBody>
      </p:sp>
    </p:spTree>
    <p:extLst>
      <p:ext uri="{BB962C8B-B14F-4D97-AF65-F5344CB8AC3E}">
        <p14:creationId xmlns:p14="http://schemas.microsoft.com/office/powerpoint/2010/main" val="3099168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359988" rtl="0" eaLnBrk="1" latinLnBrk="0" hangingPunct="1">
        <a:spcBef>
          <a:spcPct val="0"/>
        </a:spcBef>
        <a:buNone/>
        <a:defRPr sz="32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4993" indent="-224993" algn="l" defTabSz="359988" rtl="0" eaLnBrk="1" latinLnBrk="0" hangingPunct="1">
        <a:spcBef>
          <a:spcPct val="20000"/>
        </a:spcBef>
        <a:spcAft>
          <a:spcPts val="472"/>
        </a:spcAft>
        <a:buClr>
          <a:schemeClr val="accent1">
            <a:lumMod val="75000"/>
          </a:schemeClr>
        </a:buClr>
        <a:buSzPct val="145000"/>
        <a:buFont typeface="Arial"/>
        <a:buChar char="•"/>
        <a:defRPr sz="2000" kern="1200" cap="none">
          <a:solidFill>
            <a:schemeClr val="tx1"/>
          </a:solidFill>
          <a:effectLst/>
          <a:latin typeface="+mn-lt"/>
          <a:ea typeface="+mn-ea"/>
          <a:cs typeface="+mn-cs"/>
        </a:defRPr>
      </a:lvl1pPr>
      <a:lvl2pPr marL="584980" indent="-224993" algn="l" defTabSz="359988" rtl="0" eaLnBrk="1" latinLnBrk="0" hangingPunct="1">
        <a:spcBef>
          <a:spcPct val="20000"/>
        </a:spcBef>
        <a:spcAft>
          <a:spcPts val="472"/>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44968" indent="-224993" algn="l" defTabSz="359988" rtl="0" eaLnBrk="1" latinLnBrk="0" hangingPunct="1">
        <a:spcBef>
          <a:spcPct val="20000"/>
        </a:spcBef>
        <a:spcAft>
          <a:spcPts val="472"/>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214958" indent="-134995" algn="l" defTabSz="359988" rtl="0" eaLnBrk="1" latinLnBrk="0" hangingPunct="1">
        <a:spcBef>
          <a:spcPct val="20000"/>
        </a:spcBef>
        <a:spcAft>
          <a:spcPts val="472"/>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74946" indent="-134995" algn="l" defTabSz="359988" rtl="0" eaLnBrk="1" latinLnBrk="0" hangingPunct="1">
        <a:spcBef>
          <a:spcPct val="20000"/>
        </a:spcBef>
        <a:spcAft>
          <a:spcPts val="472"/>
        </a:spcAft>
        <a:buClr>
          <a:schemeClr val="accent1">
            <a:lumMod val="75000"/>
          </a:schemeClr>
        </a:buClr>
        <a:buSzPct val="145000"/>
        <a:buFont typeface="Arial"/>
        <a:buChar char="•"/>
        <a:defRPr sz="1100" kern="1200" cap="none">
          <a:solidFill>
            <a:schemeClr val="tx1"/>
          </a:solidFill>
          <a:effectLst/>
          <a:latin typeface="+mn-lt"/>
          <a:ea typeface="+mn-ea"/>
          <a:cs typeface="+mn-cs"/>
        </a:defRPr>
      </a:lvl5pPr>
      <a:lvl6pPr marL="1979931" indent="-179994" algn="l" defTabSz="359988" rtl="0" eaLnBrk="1" latinLnBrk="0" hangingPunct="1">
        <a:spcBef>
          <a:spcPct val="20000"/>
        </a:spcBef>
        <a:spcAft>
          <a:spcPts val="472"/>
        </a:spcAft>
        <a:buClr>
          <a:schemeClr val="accent1">
            <a:lumMod val="75000"/>
          </a:schemeClr>
        </a:buClr>
        <a:buSzPct val="145000"/>
        <a:buFont typeface="Arial"/>
        <a:buChar char="•"/>
        <a:defRPr sz="1100" kern="1200" cap="none">
          <a:solidFill>
            <a:schemeClr val="tx1"/>
          </a:solidFill>
          <a:effectLst/>
          <a:latin typeface="+mn-lt"/>
          <a:ea typeface="+mn-ea"/>
          <a:cs typeface="+mn-cs"/>
        </a:defRPr>
      </a:lvl6pPr>
      <a:lvl7pPr marL="2339919" indent="-179994" algn="l" defTabSz="359988" rtl="0" eaLnBrk="1" latinLnBrk="0" hangingPunct="1">
        <a:spcBef>
          <a:spcPct val="20000"/>
        </a:spcBef>
        <a:spcAft>
          <a:spcPts val="472"/>
        </a:spcAft>
        <a:buClr>
          <a:schemeClr val="accent1">
            <a:lumMod val="75000"/>
          </a:schemeClr>
        </a:buClr>
        <a:buSzPct val="145000"/>
        <a:buFont typeface="Arial"/>
        <a:buChar char="•"/>
        <a:defRPr sz="1100" kern="1200" cap="none">
          <a:solidFill>
            <a:schemeClr val="tx1"/>
          </a:solidFill>
          <a:effectLst/>
          <a:latin typeface="+mn-lt"/>
          <a:ea typeface="+mn-ea"/>
          <a:cs typeface="+mn-cs"/>
        </a:defRPr>
      </a:lvl7pPr>
      <a:lvl8pPr marL="2699907" indent="-179994" algn="l" defTabSz="359988" rtl="0" eaLnBrk="1" latinLnBrk="0" hangingPunct="1">
        <a:spcBef>
          <a:spcPct val="20000"/>
        </a:spcBef>
        <a:spcAft>
          <a:spcPts val="472"/>
        </a:spcAft>
        <a:buClr>
          <a:schemeClr val="accent1">
            <a:lumMod val="75000"/>
          </a:schemeClr>
        </a:buClr>
        <a:buSzPct val="145000"/>
        <a:buFont typeface="Arial"/>
        <a:buChar char="•"/>
        <a:defRPr sz="1100" kern="1200" cap="none">
          <a:solidFill>
            <a:schemeClr val="tx1"/>
          </a:solidFill>
          <a:effectLst/>
          <a:latin typeface="+mn-lt"/>
          <a:ea typeface="+mn-ea"/>
          <a:cs typeface="+mn-cs"/>
        </a:defRPr>
      </a:lvl8pPr>
      <a:lvl9pPr marL="3059894" indent="-179994" algn="l" defTabSz="359988" rtl="0" eaLnBrk="1" latinLnBrk="0" hangingPunct="1">
        <a:spcBef>
          <a:spcPct val="20000"/>
        </a:spcBef>
        <a:spcAft>
          <a:spcPts val="472"/>
        </a:spcAft>
        <a:buClr>
          <a:schemeClr val="accent1">
            <a:lumMod val="75000"/>
          </a:schemeClr>
        </a:buClr>
        <a:buSzPct val="145000"/>
        <a:buFont typeface="Arial"/>
        <a:buChar char="•"/>
        <a:defRPr sz="1100" kern="1200" cap="none">
          <a:solidFill>
            <a:schemeClr val="tx1"/>
          </a:solidFill>
          <a:effectLst/>
          <a:latin typeface="+mn-lt"/>
          <a:ea typeface="+mn-ea"/>
          <a:cs typeface="+mn-cs"/>
        </a:defRPr>
      </a:lvl9pPr>
    </p:bodyStyle>
    <p:otherStyle>
      <a:defPPr>
        <a:defRPr lang="en-US"/>
      </a:defPPr>
      <a:lvl1pPr marL="0" algn="l" defTabSz="359988" rtl="0" eaLnBrk="1" latinLnBrk="0" hangingPunct="1">
        <a:defRPr sz="1400" kern="1200">
          <a:solidFill>
            <a:schemeClr val="tx1"/>
          </a:solidFill>
          <a:latin typeface="+mn-lt"/>
          <a:ea typeface="+mn-ea"/>
          <a:cs typeface="+mn-cs"/>
        </a:defRPr>
      </a:lvl1pPr>
      <a:lvl2pPr marL="359988" algn="l" defTabSz="359988" rtl="0" eaLnBrk="1" latinLnBrk="0" hangingPunct="1">
        <a:defRPr sz="1400" kern="1200">
          <a:solidFill>
            <a:schemeClr val="tx1"/>
          </a:solidFill>
          <a:latin typeface="+mn-lt"/>
          <a:ea typeface="+mn-ea"/>
          <a:cs typeface="+mn-cs"/>
        </a:defRPr>
      </a:lvl2pPr>
      <a:lvl3pPr marL="719975" algn="l" defTabSz="359988" rtl="0" eaLnBrk="1" latinLnBrk="0" hangingPunct="1">
        <a:defRPr sz="1400" kern="1200">
          <a:solidFill>
            <a:schemeClr val="tx1"/>
          </a:solidFill>
          <a:latin typeface="+mn-lt"/>
          <a:ea typeface="+mn-ea"/>
          <a:cs typeface="+mn-cs"/>
        </a:defRPr>
      </a:lvl3pPr>
      <a:lvl4pPr marL="1079963" algn="l" defTabSz="359988" rtl="0" eaLnBrk="1" latinLnBrk="0" hangingPunct="1">
        <a:defRPr sz="1400" kern="1200">
          <a:solidFill>
            <a:schemeClr val="tx1"/>
          </a:solidFill>
          <a:latin typeface="+mn-lt"/>
          <a:ea typeface="+mn-ea"/>
          <a:cs typeface="+mn-cs"/>
        </a:defRPr>
      </a:lvl4pPr>
      <a:lvl5pPr marL="1439949" algn="l" defTabSz="359988" rtl="0" eaLnBrk="1" latinLnBrk="0" hangingPunct="1">
        <a:defRPr sz="1400" kern="1200">
          <a:solidFill>
            <a:schemeClr val="tx1"/>
          </a:solidFill>
          <a:latin typeface="+mn-lt"/>
          <a:ea typeface="+mn-ea"/>
          <a:cs typeface="+mn-cs"/>
        </a:defRPr>
      </a:lvl5pPr>
      <a:lvl6pPr marL="1799937" algn="l" defTabSz="359988" rtl="0" eaLnBrk="1" latinLnBrk="0" hangingPunct="1">
        <a:defRPr sz="1400" kern="1200">
          <a:solidFill>
            <a:schemeClr val="tx1"/>
          </a:solidFill>
          <a:latin typeface="+mn-lt"/>
          <a:ea typeface="+mn-ea"/>
          <a:cs typeface="+mn-cs"/>
        </a:defRPr>
      </a:lvl6pPr>
      <a:lvl7pPr marL="2159925" algn="l" defTabSz="359988" rtl="0" eaLnBrk="1" latinLnBrk="0" hangingPunct="1">
        <a:defRPr sz="1400" kern="1200">
          <a:solidFill>
            <a:schemeClr val="tx1"/>
          </a:solidFill>
          <a:latin typeface="+mn-lt"/>
          <a:ea typeface="+mn-ea"/>
          <a:cs typeface="+mn-cs"/>
        </a:defRPr>
      </a:lvl7pPr>
      <a:lvl8pPr marL="2519913" algn="l" defTabSz="359988" rtl="0" eaLnBrk="1" latinLnBrk="0" hangingPunct="1">
        <a:defRPr sz="1400" kern="1200">
          <a:solidFill>
            <a:schemeClr val="tx1"/>
          </a:solidFill>
          <a:latin typeface="+mn-lt"/>
          <a:ea typeface="+mn-ea"/>
          <a:cs typeface="+mn-cs"/>
        </a:defRPr>
      </a:lvl8pPr>
      <a:lvl9pPr marL="2879900" algn="l" defTabSz="35998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3" Type="http://schemas.openxmlformats.org/officeDocument/2006/relationships/diagramLayout" Target="../diagrams/layout9.xml"/><Relationship Id="rId7" Type="http://schemas.openxmlformats.org/officeDocument/2006/relationships/diagramData" Target="../diagrams/data10.xml"/><Relationship Id="rId12" Type="http://schemas.openxmlformats.org/officeDocument/2006/relationships/diagramData" Target="../diagrams/data11.xml"/><Relationship Id="rId2" Type="http://schemas.openxmlformats.org/officeDocument/2006/relationships/diagramData" Target="../diagrams/data9.xml"/><Relationship Id="rId16" Type="http://schemas.microsoft.com/office/2007/relationships/diagramDrawing" Target="../diagrams/drawing11.xml"/><Relationship Id="rId1" Type="http://schemas.openxmlformats.org/officeDocument/2006/relationships/slideLayout" Target="../slideLayouts/slideLayout7.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0.xml"/><Relationship Id="rId13" Type="http://schemas.openxmlformats.org/officeDocument/2006/relationships/diagramLayout" Target="../diagrams/layout21.xml"/><Relationship Id="rId3" Type="http://schemas.openxmlformats.org/officeDocument/2006/relationships/diagramLayout" Target="../diagrams/layout19.xml"/><Relationship Id="rId7" Type="http://schemas.openxmlformats.org/officeDocument/2006/relationships/diagramData" Target="../diagrams/data20.xml"/><Relationship Id="rId12" Type="http://schemas.openxmlformats.org/officeDocument/2006/relationships/diagramData" Target="../diagrams/data21.xml"/><Relationship Id="rId2" Type="http://schemas.openxmlformats.org/officeDocument/2006/relationships/diagramData" Target="../diagrams/data19.xml"/><Relationship Id="rId16" Type="http://schemas.microsoft.com/office/2007/relationships/diagramDrawing" Target="../diagrams/drawing21.xml"/><Relationship Id="rId1" Type="http://schemas.openxmlformats.org/officeDocument/2006/relationships/slideLayout" Target="../slideLayouts/slideLayout7.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5" Type="http://schemas.openxmlformats.org/officeDocument/2006/relationships/diagramColors" Target="../diagrams/colors21.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 Id="rId14" Type="http://schemas.openxmlformats.org/officeDocument/2006/relationships/diagramQuickStyle" Target="../diagrams/quickStyle21.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Data" Target="../diagrams/data6.xml"/><Relationship Id="rId3" Type="http://schemas.openxmlformats.org/officeDocument/2006/relationships/diagramLayout" Target="../diagrams/layout4.xml"/><Relationship Id="rId7" Type="http://schemas.openxmlformats.org/officeDocument/2006/relationships/diagramData" Target="../diagrams/data5.xml"/><Relationship Id="rId12" Type="http://schemas.openxmlformats.org/officeDocument/2006/relationships/image" Target="../media/image3.png"/><Relationship Id="rId17" Type="http://schemas.microsoft.com/office/2007/relationships/diagramDrawing" Target="../diagrams/drawing6.xml"/><Relationship Id="rId2" Type="http://schemas.openxmlformats.org/officeDocument/2006/relationships/diagramData" Target="../diagrams/data4.xml"/><Relationship Id="rId16" Type="http://schemas.openxmlformats.org/officeDocument/2006/relationships/diagramColors" Target="../diagrams/colors6.xml"/><Relationship Id="rId1" Type="http://schemas.openxmlformats.org/officeDocument/2006/relationships/slideLayout" Target="../slideLayouts/slideLayout7.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5" Type="http://schemas.openxmlformats.org/officeDocument/2006/relationships/diagramQuickStyle" Target="../diagrams/quickStyle6.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 Id="rId1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7068801" cy="9430870"/>
          </a:xfrm>
          <a:prstGeom prst="rect">
            <a:avLst/>
          </a:prstGeom>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72764" y="250562"/>
            <a:ext cx="1988773" cy="1968935"/>
          </a:xfrm>
          <a:prstGeom prst="rect">
            <a:avLst/>
          </a:prstGeom>
        </p:spPr>
      </p:pic>
    </p:spTree>
    <p:extLst>
      <p:ext uri="{BB962C8B-B14F-4D97-AF65-F5344CB8AC3E}">
        <p14:creationId xmlns:p14="http://schemas.microsoft.com/office/powerpoint/2010/main" val="3197850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73045135"/>
              </p:ext>
            </p:extLst>
          </p:nvPr>
        </p:nvGraphicFramePr>
        <p:xfrm>
          <a:off x="7738872" y="3611880"/>
          <a:ext cx="8924544" cy="5919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11087100" y="0"/>
            <a:ext cx="4384549"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الرابعة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4" name="Diagramme 3"/>
          <p:cNvGraphicFramePr/>
          <p:nvPr>
            <p:extLst>
              <p:ext uri="{D42A27DB-BD31-4B8C-83A1-F6EECF244321}">
                <p14:modId xmlns:p14="http://schemas.microsoft.com/office/powerpoint/2010/main" val="2734229913"/>
              </p:ext>
            </p:extLst>
          </p:nvPr>
        </p:nvGraphicFramePr>
        <p:xfrm>
          <a:off x="7754113" y="375962"/>
          <a:ext cx="9314687" cy="36718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Diagramme 4"/>
          <p:cNvGraphicFramePr/>
          <p:nvPr>
            <p:extLst>
              <p:ext uri="{D42A27DB-BD31-4B8C-83A1-F6EECF244321}">
                <p14:modId xmlns:p14="http://schemas.microsoft.com/office/powerpoint/2010/main" val="2831451856"/>
              </p:ext>
            </p:extLst>
          </p:nvPr>
        </p:nvGraphicFramePr>
        <p:xfrm>
          <a:off x="1828801" y="225322"/>
          <a:ext cx="5829300" cy="721789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6" name="Rectangle 5"/>
          <p:cNvSpPr/>
          <p:nvPr/>
        </p:nvSpPr>
        <p:spPr>
          <a:xfrm>
            <a:off x="1527809" y="7125101"/>
            <a:ext cx="6015989" cy="2323699"/>
          </a:xfrm>
          <a:prstGeom prst="rect">
            <a:avLst/>
          </a:prstGeom>
        </p:spPr>
        <p:style>
          <a:lnRef idx="0">
            <a:schemeClr val="accent1"/>
          </a:lnRef>
          <a:fillRef idx="3">
            <a:schemeClr val="accent1"/>
          </a:fillRef>
          <a:effectRef idx="3">
            <a:schemeClr val="accent1"/>
          </a:effectRef>
          <a:fontRef idx="minor">
            <a:schemeClr val="lt1"/>
          </a:fontRef>
        </p:style>
        <p:txBody>
          <a:bodyPr wrap="square" lIns="91425" tIns="45713" rIns="91425" bIns="45713">
            <a:spAutoFit/>
          </a:bodyPr>
          <a:lstStyle/>
          <a:p>
            <a:pPr marL="342845" indent="-342845" algn="r" rtl="1">
              <a:buFont typeface="Wingdings" panose="05000000000000000000" pitchFamily="2" charset="2"/>
              <a:buChar char="q"/>
            </a:pPr>
            <a:r>
              <a:rPr lang="ar-DZ" sz="2800" b="1" dirty="0">
                <a:solidFill>
                  <a:schemeClr val="bg1"/>
                </a:solidFill>
                <a:latin typeface="Arial" pitchFamily="34" charset="0"/>
                <a:cs typeface="Arial" pitchFamily="34" charset="0"/>
              </a:rPr>
              <a:t>وتسير الغرفة الرابعة من طرف السيدة مليكة ديدوش رئيسة الغرفة بمساعدة السيد عبد الرزاق سنة رئيس فرع وتضم الغرفة أيضا كتابة ضبط (الآنسة سليمة </a:t>
            </a:r>
            <a:r>
              <a:rPr lang="ar-DZ" sz="2800" b="1" dirty="0" err="1">
                <a:solidFill>
                  <a:schemeClr val="bg1"/>
                </a:solidFill>
                <a:latin typeface="Arial" pitchFamily="34" charset="0"/>
                <a:cs typeface="Arial" pitchFamily="34" charset="0"/>
              </a:rPr>
              <a:t>كينوار</a:t>
            </a:r>
            <a:r>
              <a:rPr lang="ar-DZ" sz="2800" b="1" dirty="0">
                <a:solidFill>
                  <a:schemeClr val="bg1"/>
                </a:solidFill>
                <a:latin typeface="Arial" pitchFamily="34" charset="0"/>
                <a:cs typeface="Arial" pitchFamily="34" charset="0"/>
              </a:rPr>
              <a:t>) وأمانة (السيدة سليمة جميل والسيد عمر عباس).</a:t>
            </a:r>
            <a:endParaRPr lang="fr-FR"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797038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088850093"/>
              </p:ext>
            </p:extLst>
          </p:nvPr>
        </p:nvGraphicFramePr>
        <p:xfrm>
          <a:off x="1466850" y="4267200"/>
          <a:ext cx="15065502" cy="5876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10863072" y="-18103"/>
            <a:ext cx="4608576"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الخامسة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4" name="Diagramme 3"/>
          <p:cNvGraphicFramePr/>
          <p:nvPr>
            <p:extLst>
              <p:ext uri="{D42A27DB-BD31-4B8C-83A1-F6EECF244321}">
                <p14:modId xmlns:p14="http://schemas.microsoft.com/office/powerpoint/2010/main" val="3175981404"/>
              </p:ext>
            </p:extLst>
          </p:nvPr>
        </p:nvGraphicFramePr>
        <p:xfrm>
          <a:off x="1938529" y="790377"/>
          <a:ext cx="15130272" cy="38913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56296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6900" y="419102"/>
            <a:ext cx="14903196" cy="8494619"/>
          </a:xfrm>
          <a:prstGeom prst="rect">
            <a:avLst/>
          </a:prstGeom>
        </p:spPr>
        <p:txBody>
          <a:bodyPr wrap="square" lIns="91425" tIns="45713" rIns="91425" bIns="45713">
            <a:spAutoFit/>
          </a:bodyPr>
          <a:lstStyle/>
          <a:p>
            <a:pPr marL="457127" indent="-457127" algn="r" rtl="1" fontAlgn="base">
              <a:lnSpc>
                <a:spcPct val="150000"/>
              </a:lnSpc>
              <a:buFont typeface="Wingdings" panose="05000000000000000000" pitchFamily="2" charset="2"/>
              <a:buChar char="ü"/>
            </a:pPr>
            <a:r>
              <a:rPr lang="ar-DZ" sz="4400" b="1" dirty="0">
                <a:solidFill>
                  <a:srgbClr val="000000"/>
                </a:solidFill>
                <a:latin typeface="AlSharkTitle" panose="020B0800040000020004" pitchFamily="34" charset="-78"/>
                <a:cs typeface="AlSharkTitle" panose="020B0800040000020004" pitchFamily="34" charset="-78"/>
              </a:rPr>
              <a:t>الظروف العمل العامة</a:t>
            </a:r>
            <a:endParaRPr lang="ar-DZ" sz="4100" dirty="0">
              <a:solidFill>
                <a:srgbClr val="606060"/>
              </a:solidFill>
              <a:latin typeface="AlSharkTitle" panose="020B0800040000020004" pitchFamily="34" charset="-78"/>
              <a:cs typeface="AlSharkTitle" panose="020B0800040000020004" pitchFamily="34" charset="-78"/>
            </a:endParaRPr>
          </a:p>
          <a:p>
            <a:pPr indent="457127" algn="r" rtl="1" fontAlgn="base">
              <a:lnSpc>
                <a:spcPct val="150000"/>
              </a:lnSpc>
            </a:pPr>
            <a:r>
              <a:rPr lang="ar-DZ" sz="2800" b="1" dirty="0">
                <a:solidFill>
                  <a:srgbClr val="333333"/>
                </a:solidFill>
                <a:latin typeface="AlSharkTitle" panose="020B0800040000020004" pitchFamily="34" charset="-78"/>
                <a:cs typeface="AlSharkTitle" panose="020B0800040000020004" pitchFamily="34" charset="-78"/>
              </a:rPr>
              <a:t>في إطار نشاطاتها الرقابية تقوم الغرفة من جهة بتصفية حسابات التسيير للمحاسبين العموميين (نشاط قضائي يؤدي إلى إصدار قرارات بشأن مسؤولية المحاسبين العموميين المعنيين) وتقوم أيضا برقابة و تقييم نوعية التسيير للآمرين بالصرف في المؤسسات ذات الطابع الإداري  تحت وصاية الوزارات الثلاث سابقة الذكر ومن جهة أخرى تمارس رقابة وتقييم تسيير المؤسسات والهيئات العمومية وبشكل عام جميع الهيئات والمؤسسات العمومية الاقتصادية التي تدخل في نطاق اختصاصها.</a:t>
            </a:r>
            <a:endParaRPr lang="ar-DZ" sz="2800" b="1" dirty="0">
              <a:solidFill>
                <a:srgbClr val="606060"/>
              </a:solidFill>
              <a:latin typeface="AlSharkTitle" panose="020B0800040000020004" pitchFamily="34" charset="-78"/>
              <a:cs typeface="AlSharkTitle" panose="020B0800040000020004" pitchFamily="34" charset="-78"/>
            </a:endParaRPr>
          </a:p>
          <a:p>
            <a:pPr indent="457127" algn="r" rtl="1" fontAlgn="base">
              <a:lnSpc>
                <a:spcPct val="150000"/>
              </a:lnSpc>
            </a:pPr>
            <a:r>
              <a:rPr lang="ar-DZ" sz="2800" b="1" dirty="0">
                <a:solidFill>
                  <a:srgbClr val="333333"/>
                </a:solidFill>
                <a:latin typeface="AlSharkTitle" panose="020B0800040000020004" pitchFamily="34" charset="-78"/>
                <a:cs typeface="AlSharkTitle" panose="020B0800040000020004" pitchFamily="34" charset="-78"/>
              </a:rPr>
              <a:t>تعتمد الغرفة في إطار برمجة عمليات الرقابة طريقة تستند إلى مقاربة تأخذ في عين الاعتبار العناصر التالية:</a:t>
            </a:r>
            <a:endParaRPr lang="ar-DZ" sz="2800" b="1" dirty="0">
              <a:solidFill>
                <a:srgbClr val="606060"/>
              </a:solidFill>
              <a:latin typeface="AlSharkTitle" panose="020B0800040000020004" pitchFamily="34" charset="-78"/>
              <a:cs typeface="AlSharkTitle" panose="020B0800040000020004" pitchFamily="34" charset="-78"/>
            </a:endParaRPr>
          </a:p>
          <a:p>
            <a:pPr marL="457127" indent="-457127" algn="r" rtl="1" fontAlgn="base">
              <a:lnSpc>
                <a:spcPct val="150000"/>
              </a:lnSpc>
              <a:buFont typeface="Wingdings" panose="05000000000000000000" pitchFamily="2" charset="2"/>
              <a:buChar char="q"/>
            </a:pPr>
            <a:r>
              <a:rPr lang="ar-DZ" sz="2800" b="1" dirty="0" smtClean="0">
                <a:solidFill>
                  <a:srgbClr val="333333"/>
                </a:solidFill>
                <a:latin typeface="AlSharkTitle" panose="020B0800040000020004" pitchFamily="34" charset="-78"/>
                <a:cs typeface="AlSharkTitle" panose="020B0800040000020004" pitchFamily="34" charset="-78"/>
              </a:rPr>
              <a:t>عمليات </a:t>
            </a:r>
            <a:r>
              <a:rPr lang="ar-DZ" sz="2800" b="1" dirty="0">
                <a:solidFill>
                  <a:srgbClr val="333333"/>
                </a:solidFill>
                <a:latin typeface="AlSharkTitle" panose="020B0800040000020004" pitchFamily="34" charset="-78"/>
                <a:cs typeface="AlSharkTitle" panose="020B0800040000020004" pitchFamily="34" charset="-78"/>
              </a:rPr>
              <a:t>ذات مخاطر مالية كبيرة كتلك المتعلقة برقابة المشاريع العمومية  الهيكلية (بناء السدود وعمليات نقل المياه وبناء محطات المعالجة ومكافحة التصحر واستصلاح الأراضي التنمية الزراعية والريفية …)</a:t>
            </a:r>
            <a:endParaRPr lang="ar-DZ" sz="2800" b="1" dirty="0">
              <a:solidFill>
                <a:srgbClr val="606060"/>
              </a:solidFill>
              <a:latin typeface="AlSharkTitle" panose="020B0800040000020004" pitchFamily="34" charset="-78"/>
              <a:cs typeface="AlSharkTitle" panose="020B0800040000020004" pitchFamily="34" charset="-78"/>
            </a:endParaRPr>
          </a:p>
          <a:p>
            <a:pPr marL="457127" indent="-457127" algn="r" rtl="1" fontAlgn="base">
              <a:lnSpc>
                <a:spcPct val="150000"/>
              </a:lnSpc>
              <a:buFont typeface="Wingdings" panose="05000000000000000000" pitchFamily="2" charset="2"/>
              <a:buChar char="q"/>
            </a:pPr>
            <a:r>
              <a:rPr lang="ar-DZ" sz="2800" b="1" dirty="0" smtClean="0">
                <a:solidFill>
                  <a:srgbClr val="333333"/>
                </a:solidFill>
                <a:latin typeface="AlSharkTitle" panose="020B0800040000020004" pitchFamily="34" charset="-78"/>
                <a:cs typeface="AlSharkTitle" panose="020B0800040000020004" pitchFamily="34" charset="-78"/>
              </a:rPr>
              <a:t>تقييم </a:t>
            </a:r>
            <a:r>
              <a:rPr lang="ar-DZ" sz="2800" b="1" dirty="0">
                <a:solidFill>
                  <a:srgbClr val="333333"/>
                </a:solidFill>
                <a:latin typeface="AlSharkTitle" panose="020B0800040000020004" pitchFamily="34" charset="-78"/>
                <a:cs typeface="AlSharkTitle" panose="020B0800040000020004" pitchFamily="34" charset="-78"/>
              </a:rPr>
              <a:t>السياسات العمومية فيما يخص دعم وتنظيم المنتجات الزراعية.</a:t>
            </a:r>
            <a:endParaRPr lang="ar-DZ" sz="2800" b="1" dirty="0">
              <a:solidFill>
                <a:srgbClr val="606060"/>
              </a:solidFill>
              <a:latin typeface="AlSharkTitle" panose="020B0800040000020004" pitchFamily="34" charset="-78"/>
              <a:cs typeface="AlSharkTitle" panose="020B0800040000020004" pitchFamily="34" charset="-78"/>
            </a:endParaRPr>
          </a:p>
          <a:p>
            <a:pPr marL="457127" indent="-457127" algn="r" rtl="1" fontAlgn="base">
              <a:lnSpc>
                <a:spcPct val="150000"/>
              </a:lnSpc>
              <a:buFont typeface="Wingdings" panose="05000000000000000000" pitchFamily="2" charset="2"/>
              <a:buChar char="q"/>
            </a:pPr>
            <a:r>
              <a:rPr lang="ar-DZ" sz="2800" b="1" dirty="0" smtClean="0">
                <a:solidFill>
                  <a:srgbClr val="333333"/>
                </a:solidFill>
                <a:latin typeface="AlSharkTitle" panose="020B0800040000020004" pitchFamily="34" charset="-78"/>
                <a:cs typeface="AlSharkTitle" panose="020B0800040000020004" pitchFamily="34" charset="-78"/>
              </a:rPr>
              <a:t>تؤدي </a:t>
            </a:r>
            <a:r>
              <a:rPr lang="ar-DZ" sz="2800" b="1" dirty="0">
                <a:solidFill>
                  <a:srgbClr val="333333"/>
                </a:solidFill>
                <a:latin typeface="AlSharkTitle" panose="020B0800040000020004" pitchFamily="34" charset="-78"/>
                <a:cs typeface="AlSharkTitle" panose="020B0800040000020004" pitchFamily="34" charset="-78"/>
              </a:rPr>
              <a:t>نتائج الرقابة إلى معاينات أو ملاحظات هامة من أجل تقديم التوصيات للسلطات العمومية من خلال </a:t>
            </a:r>
            <a:r>
              <a:rPr lang="ar-DZ" sz="2800" b="1" dirty="0" err="1">
                <a:solidFill>
                  <a:srgbClr val="333333"/>
                </a:solidFill>
                <a:latin typeface="AlSharkTitle" panose="020B0800040000020004" pitchFamily="34" charset="-78"/>
                <a:cs typeface="AlSharkTitle" panose="020B0800040000020004" pitchFamily="34" charset="-78"/>
              </a:rPr>
              <a:t>الإدراجات</a:t>
            </a:r>
            <a:r>
              <a:rPr lang="ar-DZ" sz="2800" b="1" dirty="0">
                <a:solidFill>
                  <a:srgbClr val="333333"/>
                </a:solidFill>
                <a:latin typeface="AlSharkTitle" panose="020B0800040000020004" pitchFamily="34" charset="-78"/>
                <a:cs typeface="AlSharkTitle" panose="020B0800040000020004" pitchFamily="34" charset="-78"/>
              </a:rPr>
              <a:t> في التقرير السنوي من جهة والتدابير المؤقتة التي تثبت وجود مبالغ تم جمعها بصورة غير منتظمة أو يحتفظ بها أشخاص طبيعيون أو </a:t>
            </a:r>
            <a:r>
              <a:rPr lang="ar-DZ" sz="2800" b="1" dirty="0" err="1">
                <a:solidFill>
                  <a:srgbClr val="333333"/>
                </a:solidFill>
                <a:latin typeface="AlSharkTitle" panose="020B0800040000020004" pitchFamily="34" charset="-78"/>
                <a:cs typeface="AlSharkTitle" panose="020B0800040000020004" pitchFamily="34" charset="-78"/>
              </a:rPr>
              <a:t>معنوين</a:t>
            </a:r>
            <a:r>
              <a:rPr lang="ar-DZ" sz="2800" b="1" dirty="0">
                <a:solidFill>
                  <a:srgbClr val="333333"/>
                </a:solidFill>
                <a:latin typeface="AlSharkTitle" panose="020B0800040000020004" pitchFamily="34" charset="-78"/>
                <a:cs typeface="AlSharkTitle" panose="020B0800040000020004" pitchFamily="34" charset="-78"/>
              </a:rPr>
              <a:t> تبقى مستحقة للدولة أو لهيئة عمومية من جهة أخرى.</a:t>
            </a:r>
            <a:endParaRPr lang="ar-DZ" sz="2800" b="1" dirty="0">
              <a:solidFill>
                <a:srgbClr val="606060"/>
              </a:solidFill>
              <a:latin typeface="AlSharkTitle" panose="020B0800040000020004" pitchFamily="34" charset="-78"/>
              <a:cs typeface="AlSharkTitle" panose="020B0800040000020004" pitchFamily="34" charset="-78"/>
            </a:endParaRPr>
          </a:p>
        </p:txBody>
      </p:sp>
    </p:spTree>
    <p:extLst>
      <p:ext uri="{BB962C8B-B14F-4D97-AF65-F5344CB8AC3E}">
        <p14:creationId xmlns:p14="http://schemas.microsoft.com/office/powerpoint/2010/main" val="3466808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358372" y="-170503"/>
            <a:ext cx="4608576"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 السادسة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4" name="Diagramme 3"/>
          <p:cNvGraphicFramePr/>
          <p:nvPr>
            <p:extLst>
              <p:ext uri="{D42A27DB-BD31-4B8C-83A1-F6EECF244321}">
                <p14:modId xmlns:p14="http://schemas.microsoft.com/office/powerpoint/2010/main" val="1287180305"/>
              </p:ext>
            </p:extLst>
          </p:nvPr>
        </p:nvGraphicFramePr>
        <p:xfrm>
          <a:off x="1938528" y="504627"/>
          <a:ext cx="15130272" cy="2263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938528" y="2275795"/>
            <a:ext cx="14557248" cy="7355846"/>
          </a:xfrm>
          <a:prstGeom prst="rect">
            <a:avLst/>
          </a:prstGeom>
        </p:spPr>
        <p:txBody>
          <a:bodyPr wrap="square" lIns="91425" tIns="45713" rIns="91425" bIns="45713">
            <a:spAutoFit/>
          </a:bodyPr>
          <a:lstStyle/>
          <a:p>
            <a:pPr indent="457127" algn="r" rtl="1" fontAlgn="base"/>
            <a:r>
              <a:rPr lang="ar-DZ" sz="3200" b="1" dirty="0">
                <a:solidFill>
                  <a:srgbClr val="333333"/>
                </a:solidFill>
                <a:latin typeface="AlSharkTitle" panose="020B0800040000020004" pitchFamily="34" charset="-78"/>
                <a:cs typeface="AlSharkTitle" panose="020B0800040000020004" pitchFamily="34" charset="-78"/>
              </a:rPr>
              <a:t>تتولى الغرفة السادسة رقابة وتقييم أربعة قطاعات هامة تابعة للوزارات المكلفة بـ :</a:t>
            </a:r>
            <a:endParaRPr lang="ar-DZ" sz="2900" b="1" dirty="0">
              <a:solidFill>
                <a:srgbClr val="606060"/>
              </a:solidFill>
              <a:latin typeface="AlSharkTitle" panose="020B0800040000020004" pitchFamily="34" charset="-78"/>
              <a:cs typeface="AlSharkTitle" panose="020B0800040000020004" pitchFamily="34" charset="-78"/>
            </a:endParaRPr>
          </a:p>
          <a:p>
            <a:pPr marL="342845" indent="-342845" algn="r" rtl="1" fontAlgn="base">
              <a:buFont typeface="Wingdings" panose="05000000000000000000" pitchFamily="2" charset="2"/>
              <a:buChar char="q"/>
            </a:pPr>
            <a:r>
              <a:rPr lang="ar-DZ" sz="2900" b="1" dirty="0">
                <a:solidFill>
                  <a:srgbClr val="333333"/>
                </a:solidFill>
                <a:latin typeface="AlSharkTitle" panose="020B0800040000020004" pitchFamily="34" charset="-78"/>
                <a:cs typeface="AlSharkTitle" panose="020B0800040000020004" pitchFamily="34" charset="-78"/>
              </a:rPr>
              <a:t>– الأشغال العمومية.</a:t>
            </a:r>
            <a:endParaRPr lang="ar-DZ" sz="2400" b="1" dirty="0">
              <a:solidFill>
                <a:srgbClr val="606060"/>
              </a:solidFill>
              <a:latin typeface="AlSharkTitle" panose="020B0800040000020004" pitchFamily="34" charset="-78"/>
              <a:cs typeface="AlSharkTitle" panose="020B0800040000020004" pitchFamily="34" charset="-78"/>
            </a:endParaRPr>
          </a:p>
          <a:p>
            <a:pPr marL="342845" indent="-342845" algn="r" rtl="1" fontAlgn="base">
              <a:buFont typeface="Wingdings" panose="05000000000000000000" pitchFamily="2" charset="2"/>
              <a:buChar char="q"/>
            </a:pPr>
            <a:r>
              <a:rPr lang="ar-DZ" sz="2900" b="1" dirty="0">
                <a:solidFill>
                  <a:srgbClr val="333333"/>
                </a:solidFill>
                <a:latin typeface="AlSharkTitle" panose="020B0800040000020004" pitchFamily="34" charset="-78"/>
                <a:cs typeface="AlSharkTitle" panose="020B0800040000020004" pitchFamily="34" charset="-78"/>
              </a:rPr>
              <a:t>– السكن والعمران والمدينة.</a:t>
            </a:r>
            <a:endParaRPr lang="ar-DZ" sz="2400" b="1" dirty="0">
              <a:solidFill>
                <a:srgbClr val="606060"/>
              </a:solidFill>
              <a:latin typeface="AlSharkTitle" panose="020B0800040000020004" pitchFamily="34" charset="-78"/>
              <a:cs typeface="AlSharkTitle" panose="020B0800040000020004" pitchFamily="34" charset="-78"/>
            </a:endParaRPr>
          </a:p>
          <a:p>
            <a:pPr marL="342845" indent="-342845" algn="r" rtl="1" fontAlgn="base">
              <a:buFont typeface="Wingdings" panose="05000000000000000000" pitchFamily="2" charset="2"/>
              <a:buChar char="q"/>
            </a:pPr>
            <a:r>
              <a:rPr lang="ar-DZ" sz="2900" b="1" dirty="0">
                <a:solidFill>
                  <a:srgbClr val="333333"/>
                </a:solidFill>
                <a:latin typeface="AlSharkTitle" panose="020B0800040000020004" pitchFamily="34" charset="-78"/>
                <a:cs typeface="AlSharkTitle" panose="020B0800040000020004" pitchFamily="34" charset="-78"/>
              </a:rPr>
              <a:t>– تهيئة الإقليم والسياحة والصناعة التقليدية.</a:t>
            </a:r>
            <a:endParaRPr lang="ar-DZ" sz="2400" b="1" dirty="0">
              <a:solidFill>
                <a:srgbClr val="606060"/>
              </a:solidFill>
              <a:latin typeface="AlSharkTitle" panose="020B0800040000020004" pitchFamily="34" charset="-78"/>
              <a:cs typeface="AlSharkTitle" panose="020B0800040000020004" pitchFamily="34" charset="-78"/>
            </a:endParaRPr>
          </a:p>
          <a:p>
            <a:pPr marL="342845" indent="-342845" algn="r" rtl="1" fontAlgn="base">
              <a:buFont typeface="Wingdings" panose="05000000000000000000" pitchFamily="2" charset="2"/>
              <a:buChar char="q"/>
            </a:pPr>
            <a:r>
              <a:rPr lang="ar-DZ" sz="2900" b="1" dirty="0">
                <a:solidFill>
                  <a:srgbClr val="333333"/>
                </a:solidFill>
                <a:latin typeface="AlSharkTitle" panose="020B0800040000020004" pitchFamily="34" charset="-78"/>
                <a:cs typeface="AlSharkTitle" panose="020B0800040000020004" pitchFamily="34" charset="-78"/>
              </a:rPr>
              <a:t>– النقل.</a:t>
            </a:r>
            <a:endParaRPr lang="ar-DZ" sz="2400" b="1" dirty="0">
              <a:solidFill>
                <a:srgbClr val="606060"/>
              </a:solidFill>
              <a:latin typeface="AlSharkTitle" panose="020B0800040000020004" pitchFamily="34" charset="-78"/>
              <a:cs typeface="AlSharkTitle" panose="020B0800040000020004" pitchFamily="34" charset="-78"/>
            </a:endParaRPr>
          </a:p>
          <a:p>
            <a:pPr indent="457127" algn="just" rtl="1" fontAlgn="base">
              <a:lnSpc>
                <a:spcPct val="150000"/>
              </a:lnSpc>
            </a:pPr>
            <a:r>
              <a:rPr lang="ar-DZ" sz="2400" b="1" dirty="0">
                <a:solidFill>
                  <a:srgbClr val="333333"/>
                </a:solidFill>
                <a:latin typeface="AlSharkTitle" panose="020B0800040000020004" pitchFamily="34" charset="-78"/>
                <a:cs typeface="AlSharkTitle" panose="020B0800040000020004" pitchFamily="34" charset="-78"/>
              </a:rPr>
              <a:t>وتوزع هذه القطاعات إلى فروع وفقا للمادة 3 من القرار سالف الذكر.</a:t>
            </a:r>
            <a:endParaRPr lang="ar-DZ" sz="1800" b="1" dirty="0">
              <a:solidFill>
                <a:srgbClr val="606060"/>
              </a:solidFill>
              <a:latin typeface="AlSharkTitle" panose="020B0800040000020004" pitchFamily="34" charset="-78"/>
              <a:cs typeface="AlSharkTitle" panose="020B0800040000020004" pitchFamily="34" charset="-78"/>
            </a:endParaRPr>
          </a:p>
          <a:p>
            <a:pPr indent="457127" algn="just" rtl="1" fontAlgn="base">
              <a:lnSpc>
                <a:spcPct val="150000"/>
              </a:lnSpc>
            </a:pPr>
            <a:r>
              <a:rPr lang="ar-DZ" sz="2400" b="1" dirty="0">
                <a:solidFill>
                  <a:srgbClr val="333333"/>
                </a:solidFill>
                <a:latin typeface="AlSharkTitle" panose="020B0800040000020004" pitchFamily="34" charset="-78"/>
                <a:cs typeface="AlSharkTitle" panose="020B0800040000020004" pitchFamily="34" charset="-78"/>
              </a:rPr>
              <a:t>تشمل الرقبات و/أو التقييمات التي تبرمجها الغرفة سنويا وتوافق عليها لجنة البرنامج والتقارير الإدارات المركزية للوزارات وكذلك جميع المؤسسات والهيئات العامة من جميع الأنواع التي تتلقى تخصيصات ميزانية أو إعانات عمومية أو غيرها من المشاركات والمساعدات من قبل الدولة والمرتبطة بالقطاعات التي تدخل في مجال اختصاص الغرفة.</a:t>
            </a:r>
          </a:p>
          <a:p>
            <a:pPr indent="457127" algn="r" rtl="1" fontAlgn="base">
              <a:lnSpc>
                <a:spcPct val="150000"/>
              </a:lnSpc>
            </a:pPr>
            <a:r>
              <a:rPr lang="ar-DZ" sz="2400" b="1" dirty="0">
                <a:solidFill>
                  <a:srgbClr val="333333"/>
                </a:solidFill>
                <a:latin typeface="AlSharkTitle" panose="020B0800040000020004" pitchFamily="34" charset="-78"/>
                <a:cs typeface="AlSharkTitle" panose="020B0800040000020004" pitchFamily="34" charset="-78"/>
              </a:rPr>
              <a:t>إن طبيعة الرقابة التي تمارسها الغرفة السادسة كبقية الغرف الأخرى تم تحديدها بموجب الأمر 95-20 المؤرخ 17 </a:t>
            </a:r>
            <a:r>
              <a:rPr lang="ar-DZ" sz="2400" b="1" dirty="0" err="1">
                <a:solidFill>
                  <a:srgbClr val="333333"/>
                </a:solidFill>
                <a:latin typeface="AlSharkTitle" panose="020B0800040000020004" pitchFamily="34" charset="-78"/>
                <a:cs typeface="AlSharkTitle" panose="020B0800040000020004" pitchFamily="34" charset="-78"/>
              </a:rPr>
              <a:t>جويلية</a:t>
            </a:r>
            <a:r>
              <a:rPr lang="ar-DZ" sz="2400" b="1" dirty="0">
                <a:solidFill>
                  <a:srgbClr val="333333"/>
                </a:solidFill>
                <a:latin typeface="AlSharkTitle" panose="020B0800040000020004" pitchFamily="34" charset="-78"/>
                <a:cs typeface="AlSharkTitle" panose="020B0800040000020004" pitchFamily="34" charset="-78"/>
              </a:rPr>
              <a:t> 1995 المعدل والمتمم بالأمر 02-10 المؤرخ 26 أوت 2010 المتعلق بمجلس المحاسبة.</a:t>
            </a:r>
          </a:p>
          <a:p>
            <a:pPr indent="457127" algn="r" rtl="1" fontAlgn="base">
              <a:lnSpc>
                <a:spcPct val="150000"/>
              </a:lnSpc>
            </a:pPr>
            <a:r>
              <a:rPr lang="ar-DZ" sz="2400" b="1" dirty="0">
                <a:solidFill>
                  <a:srgbClr val="333333"/>
                </a:solidFill>
                <a:latin typeface="AlSharkTitle" panose="020B0800040000020004" pitchFamily="34" charset="-78"/>
                <a:cs typeface="AlSharkTitle" panose="020B0800040000020004" pitchFamily="34" charset="-78"/>
              </a:rPr>
              <a:t>ترتكز عمليات الرقابة على ثلاثة مجالات رئيسية تكرس العهدة القانونية للمجلس وتتمثل في تقييم نوعية تسيير الهيئات العمومية وتقييم البرامج العمومية التي تم اختيارها وفقا لمعايير محددة بشكل جيد يسمح بتقديم ملاحظات واستنتاجات </a:t>
            </a:r>
            <a:r>
              <a:rPr lang="ar-DZ" sz="2400" b="1" dirty="0" err="1">
                <a:solidFill>
                  <a:srgbClr val="333333"/>
                </a:solidFill>
                <a:latin typeface="AlSharkTitle" panose="020B0800040000020004" pitchFamily="34" charset="-78"/>
                <a:cs typeface="AlSharkTitle" panose="020B0800040000020004" pitchFamily="34" charset="-78"/>
              </a:rPr>
              <a:t>واستخلاصات</a:t>
            </a:r>
            <a:r>
              <a:rPr lang="ar-DZ" sz="2400" b="1" dirty="0">
                <a:solidFill>
                  <a:srgbClr val="333333"/>
                </a:solidFill>
                <a:latin typeface="AlSharkTitle" panose="020B0800040000020004" pitchFamily="34" charset="-78"/>
                <a:cs typeface="AlSharkTitle" panose="020B0800040000020004" pitchFamily="34" charset="-78"/>
              </a:rPr>
              <a:t> أو توصيات إلى السلطات العمومية والمسيرين المعنيين وسلطاتهم الوصية بهدف الاستخدام السليم والفعال للموارد المالية والمادية والبشرية</a:t>
            </a:r>
            <a:r>
              <a:rPr lang="ar-DZ" sz="2400" b="1" dirty="0" smtClean="0">
                <a:solidFill>
                  <a:srgbClr val="333333"/>
                </a:solidFill>
                <a:latin typeface="AlSharkTitle" panose="020B0800040000020004" pitchFamily="34" charset="-78"/>
                <a:cs typeface="AlSharkTitle" panose="020B0800040000020004" pitchFamily="34" charset="-78"/>
              </a:rPr>
              <a:t>.</a:t>
            </a:r>
            <a:endParaRPr lang="ar-DZ" sz="2400" b="1" dirty="0">
              <a:solidFill>
                <a:srgbClr val="333333"/>
              </a:solidFill>
              <a:latin typeface="AlSharkTitle" panose="020B0800040000020004" pitchFamily="34" charset="-78"/>
              <a:cs typeface="AlSharkTitle" panose="020B0800040000020004" pitchFamily="34" charset="-78"/>
            </a:endParaRPr>
          </a:p>
        </p:txBody>
      </p:sp>
    </p:spTree>
    <p:extLst>
      <p:ext uri="{BB962C8B-B14F-4D97-AF65-F5344CB8AC3E}">
        <p14:creationId xmlns:p14="http://schemas.microsoft.com/office/powerpoint/2010/main" val="229626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809233" y="-15041"/>
            <a:ext cx="10259568" cy="9510282"/>
          </a:xfrm>
          <a:prstGeom prst="rect">
            <a:avLst/>
          </a:prstGeom>
        </p:spPr>
        <p:style>
          <a:lnRef idx="0">
            <a:schemeClr val="accent1"/>
          </a:lnRef>
          <a:fillRef idx="3">
            <a:schemeClr val="accent1"/>
          </a:fillRef>
          <a:effectRef idx="3">
            <a:schemeClr val="accent1"/>
          </a:effectRef>
          <a:fontRef idx="minor">
            <a:schemeClr val="lt1"/>
          </a:fontRef>
        </p:style>
        <p:txBody>
          <a:bodyPr wrap="square" lIns="91425" tIns="45713" rIns="91425" bIns="45713">
            <a:spAutoFit/>
          </a:bodyPr>
          <a:lstStyle/>
          <a:p>
            <a:pPr indent="457127" algn="r" rtl="1" fontAlgn="base">
              <a:lnSpc>
                <a:spcPct val="150000"/>
              </a:lnSpc>
            </a:pPr>
            <a:r>
              <a:rPr lang="ar-DZ" sz="2400" b="1" u="sng" dirty="0">
                <a:solidFill>
                  <a:schemeClr val="bg1"/>
                </a:solidFill>
                <a:latin typeface="AlSharkTitle" panose="020B0800040000020004" pitchFamily="34" charset="-78"/>
                <a:cs typeface="AlSharkTitle" panose="020B0800040000020004" pitchFamily="34" charset="-78"/>
              </a:rPr>
              <a:t>ركز عمليات الرقابة على ثلاثة محاور رئيسية تكرس العهدة القانونية للمؤسسة كما يلي:</a:t>
            </a:r>
          </a:p>
          <a:p>
            <a:pPr marL="914327" indent="457200" algn="r" rtl="1" fontAlgn="base">
              <a:lnSpc>
                <a:spcPct val="150000"/>
              </a:lnSpc>
              <a:buFont typeface="Wingdings"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تقييم </a:t>
            </a:r>
            <a:r>
              <a:rPr lang="ar-DZ" sz="2400" b="1" dirty="0">
                <a:solidFill>
                  <a:schemeClr val="bg1"/>
                </a:solidFill>
                <a:latin typeface="AlSharkTitle" panose="020B0800040000020004" pitchFamily="34" charset="-78"/>
                <a:cs typeface="AlSharkTitle" panose="020B0800040000020004" pitchFamily="34" charset="-78"/>
              </a:rPr>
              <a:t>نوعية تسيير الهيئات العمومية وتقييم البرامج العمومية المختارة وفقا لمعايير محددة جيدا يمكن أن تؤدي إلى نتائج وملاحظات واستنتاجات أو توصيات موجهة إلى السلطات العمومية والمسيرين المعنيين والوصاية التابعين لها من أجل الاستخدام السليم والفعال للموارد المالية والمادية </a:t>
            </a:r>
            <a:r>
              <a:rPr lang="ar-DZ" sz="2400" b="1" dirty="0" smtClean="0">
                <a:solidFill>
                  <a:schemeClr val="bg1"/>
                </a:solidFill>
                <a:latin typeface="AlSharkTitle" panose="020B0800040000020004" pitchFamily="34" charset="-78"/>
                <a:cs typeface="AlSharkTitle" panose="020B0800040000020004" pitchFamily="34" charset="-78"/>
              </a:rPr>
              <a:t>والبشرية.</a:t>
            </a:r>
            <a:endParaRPr lang="fr-FR" sz="1800" b="1" dirty="0">
              <a:solidFill>
                <a:schemeClr val="bg1"/>
              </a:solidFill>
              <a:latin typeface="AlSharkTitle" panose="020B0800040000020004" pitchFamily="34" charset="-78"/>
              <a:cs typeface="AlSharkTitle" panose="020B0800040000020004" pitchFamily="34" charset="-78"/>
            </a:endParaRPr>
          </a:p>
          <a:p>
            <a:pPr marL="914327" indent="457200" algn="r" rtl="1" fontAlgn="base">
              <a:lnSpc>
                <a:spcPct val="150000"/>
              </a:lnSpc>
              <a:buFont typeface="Wingdings"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الرقابة </a:t>
            </a:r>
            <a:r>
              <a:rPr lang="ar-DZ" sz="2400" b="1" dirty="0">
                <a:solidFill>
                  <a:schemeClr val="bg1"/>
                </a:solidFill>
                <a:latin typeface="AlSharkTitle" panose="020B0800040000020004" pitchFamily="34" charset="-78"/>
                <a:cs typeface="AlSharkTitle" panose="020B0800040000020004" pitchFamily="34" charset="-78"/>
              </a:rPr>
              <a:t>على الإدارات المركزية في قطاعات نشاط الغرفة بهدف تقييم الاستخدام الصارم والفعال للموارد المتاحة لها وإعداد مذكرات قطاعية لإدراجها في التقرير التقييمي حول المشروع التمهيدي لقانون ضبط الميزانية.</a:t>
            </a:r>
            <a:endParaRPr lang="ar-DZ" sz="1800" b="1" dirty="0">
              <a:solidFill>
                <a:schemeClr val="bg1"/>
              </a:solidFill>
              <a:latin typeface="AlSharkTitle" panose="020B0800040000020004" pitchFamily="34" charset="-78"/>
              <a:cs typeface="AlSharkTitle" panose="020B0800040000020004" pitchFamily="34" charset="-78"/>
            </a:endParaRPr>
          </a:p>
          <a:p>
            <a:pPr marL="457127" indent="457200" algn="r" rtl="1" fontAlgn="base">
              <a:lnSpc>
                <a:spcPct val="150000"/>
              </a:lnSpc>
              <a:buFont typeface="Wingdings" panose="05000000000000000000" pitchFamily="2" charset="2"/>
              <a:buChar char="q"/>
            </a:pPr>
            <a:r>
              <a:rPr lang="ar-DZ" sz="2400" b="1" dirty="0">
                <a:solidFill>
                  <a:schemeClr val="bg1"/>
                </a:solidFill>
                <a:latin typeface="AlSharkTitle" panose="020B0800040000020004" pitchFamily="34" charset="-78"/>
                <a:cs typeface="AlSharkTitle" panose="020B0800040000020004" pitchFamily="34" charset="-78"/>
              </a:rPr>
              <a:t>تصفية حسابات التسيير للمحاسبين العموميين المنجزة في إطار الصلاحيات القضائية للغرفة للبت في المسؤولية الشخصية والمالية للمحاسبين العموميين وضمان مراقبة صارمة لتقديم الحسابات وفرض عقوبات مالية ضد الأعوان الخاضعين للرقابة والمتأخرين أو الذين لم يقدموا حساباتهم في الآجال القانونية.</a:t>
            </a:r>
            <a:endParaRPr lang="ar-DZ" sz="1800" b="1" dirty="0">
              <a:solidFill>
                <a:schemeClr val="bg1"/>
              </a:solidFill>
              <a:latin typeface="AlSharkTitle" panose="020B0800040000020004" pitchFamily="34" charset="-78"/>
              <a:cs typeface="AlSharkTitle" panose="020B0800040000020004" pitchFamily="34" charset="-78"/>
            </a:endParaRPr>
          </a:p>
          <a:p>
            <a:pPr marL="457127" indent="457200" algn="r" rtl="1" fontAlgn="base">
              <a:lnSpc>
                <a:spcPct val="150000"/>
              </a:lnSpc>
              <a:buFont typeface="Wingdings" panose="05000000000000000000" pitchFamily="2" charset="2"/>
              <a:buChar char="q"/>
            </a:pPr>
            <a:r>
              <a:rPr lang="ar-DZ" sz="2400" b="1" dirty="0">
                <a:solidFill>
                  <a:schemeClr val="bg1"/>
                </a:solidFill>
                <a:latin typeface="AlSharkTitle" panose="020B0800040000020004" pitchFamily="34" charset="-78"/>
                <a:cs typeface="AlSharkTitle" panose="020B0800040000020004" pitchFamily="34" charset="-78"/>
              </a:rPr>
              <a:t>ويترجم هذا النشاط بإعداد قرارات مؤقتة و/أو قرارات نهائية طبقا للإجراء المنصوص عليه في هذا الشأن.</a:t>
            </a:r>
            <a:endParaRPr lang="ar-DZ" sz="1800" b="1" dirty="0">
              <a:solidFill>
                <a:schemeClr val="bg1"/>
              </a:solidFill>
              <a:latin typeface="AlSharkTitle" panose="020B0800040000020004" pitchFamily="34" charset="-78"/>
              <a:cs typeface="AlSharkTitle" panose="020B0800040000020004" pitchFamily="34" charset="-78"/>
            </a:endParaRPr>
          </a:p>
          <a:p>
            <a:pPr marL="457127" indent="457200" algn="r" rtl="1" fontAlgn="base">
              <a:lnSpc>
                <a:spcPct val="150000"/>
              </a:lnSpc>
              <a:buFont typeface="Wingdings" panose="05000000000000000000" pitchFamily="2" charset="2"/>
              <a:buChar char="q"/>
            </a:pPr>
            <a:r>
              <a:rPr lang="ar-DZ" sz="2400" b="1" dirty="0">
                <a:solidFill>
                  <a:schemeClr val="bg1"/>
                </a:solidFill>
                <a:latin typeface="AlSharkTitle" panose="020B0800040000020004" pitchFamily="34" charset="-78"/>
                <a:cs typeface="AlSharkTitle" panose="020B0800040000020004" pitchFamily="34" charset="-78"/>
              </a:rPr>
              <a:t>وبالإضافة إلى ذلك تعد الغرفة وثائق إدارية أخرى مثل مذكرات التقييم والإجراءات الاستعجالية والمذكرات القطاعية والمذكرات المدرجة في التقرير السنوي لمجلس المحاسبة والتقارير المفصلة الموجهة لغرفة الانضباط في مجال تسيير الميزانية والمالية والموجهة للهيئات الجزائية</a:t>
            </a:r>
            <a:r>
              <a:rPr lang="ar-DZ" sz="2400" b="1" dirty="0" smtClean="0">
                <a:solidFill>
                  <a:schemeClr val="bg1"/>
                </a:solidFill>
                <a:latin typeface="AlSharkTitle" panose="020B0800040000020004" pitchFamily="34" charset="-78"/>
                <a:cs typeface="AlSharkTitle" panose="020B0800040000020004" pitchFamily="34" charset="-78"/>
              </a:rPr>
              <a:t>.</a:t>
            </a:r>
            <a:endParaRPr lang="ar-DZ" sz="1800" b="1" dirty="0">
              <a:solidFill>
                <a:schemeClr val="bg1"/>
              </a:solidFill>
              <a:latin typeface="AlSharkTitle" panose="020B0800040000020004" pitchFamily="34" charset="-78"/>
              <a:cs typeface="AlSharkTitle" panose="020B0800040000020004" pitchFamily="34" charset="-78"/>
            </a:endParaRPr>
          </a:p>
        </p:txBody>
      </p:sp>
      <p:graphicFrame>
        <p:nvGraphicFramePr>
          <p:cNvPr id="6" name="Diagramme 5"/>
          <p:cNvGraphicFramePr/>
          <p:nvPr>
            <p:extLst>
              <p:ext uri="{D42A27DB-BD31-4B8C-83A1-F6EECF244321}">
                <p14:modId xmlns:p14="http://schemas.microsoft.com/office/powerpoint/2010/main" val="2257159728"/>
              </p:ext>
            </p:extLst>
          </p:nvPr>
        </p:nvGraphicFramePr>
        <p:xfrm>
          <a:off x="274321" y="207607"/>
          <a:ext cx="6318504" cy="9064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28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1415522" y="-151453"/>
            <a:ext cx="4608576"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السابعة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4" name="Diagramme 3"/>
          <p:cNvGraphicFramePr/>
          <p:nvPr>
            <p:extLst>
              <p:ext uri="{D42A27DB-BD31-4B8C-83A1-F6EECF244321}">
                <p14:modId xmlns:p14="http://schemas.microsoft.com/office/powerpoint/2010/main" val="3050992172"/>
              </p:ext>
            </p:extLst>
          </p:nvPr>
        </p:nvGraphicFramePr>
        <p:xfrm>
          <a:off x="1938528" y="790379"/>
          <a:ext cx="15130272" cy="2263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9710928" y="3022096"/>
            <a:ext cx="6949440" cy="6340183"/>
          </a:xfrm>
          <a:prstGeom prst="rect">
            <a:avLst/>
          </a:prstGeom>
        </p:spPr>
        <p:style>
          <a:lnRef idx="1">
            <a:schemeClr val="dk1"/>
          </a:lnRef>
          <a:fillRef idx="2">
            <a:schemeClr val="dk1"/>
          </a:fillRef>
          <a:effectRef idx="1">
            <a:schemeClr val="dk1"/>
          </a:effectRef>
          <a:fontRef idx="minor">
            <a:schemeClr val="dk1"/>
          </a:fontRef>
        </p:style>
        <p:txBody>
          <a:bodyPr wrap="square" lIns="91425" tIns="45713" rIns="91425" bIns="45713">
            <a:spAutoFit/>
          </a:bodyPr>
          <a:lstStyle/>
          <a:p>
            <a:pPr marL="457200" indent="457200" algn="r" rtl="1" fontAlgn="base">
              <a:buFont typeface="Wingdings" pitchFamily="2" charset="2"/>
              <a:buChar char="q"/>
            </a:pPr>
            <a:r>
              <a:rPr lang="ar-DZ" sz="2900" dirty="0">
                <a:solidFill>
                  <a:schemeClr val="bg1"/>
                </a:solidFill>
                <a:latin typeface="AlSharkTitle" panose="020B0800040000020004" pitchFamily="34" charset="-78"/>
                <a:cs typeface="AlSharkTitle" panose="020B0800040000020004" pitchFamily="34" charset="-78"/>
              </a:rPr>
              <a:t>لم تسمح عدة أساب للغرفة بتحقيق جميع الأهداف النوعية التي كانت تود تحقيقها من بينها مجال رقابتها الواسع وعدد عمليات الرقابة والتقييم المدرجة في برنامج النشاط السنوي وكذا تعقيد عمليات التسيير التي يتعين مراقبتها وهذا بالنظر إلى عدم الكفاية النسبية لعدد القضاة النشطين.</a:t>
            </a:r>
            <a:endParaRPr lang="ar-DZ" sz="2400" dirty="0">
              <a:solidFill>
                <a:schemeClr val="bg1"/>
              </a:solidFill>
              <a:latin typeface="AlSharkTitle" panose="020B0800040000020004" pitchFamily="34" charset="-78"/>
              <a:cs typeface="AlSharkTitle" panose="020B0800040000020004" pitchFamily="34" charset="-78"/>
            </a:endParaRPr>
          </a:p>
          <a:p>
            <a:pPr marL="457200" indent="457200" algn="r" rtl="1" fontAlgn="base">
              <a:buFont typeface="Wingdings" pitchFamily="2" charset="2"/>
              <a:buChar char="q"/>
            </a:pPr>
            <a:r>
              <a:rPr lang="ar-DZ" sz="2900" dirty="0">
                <a:solidFill>
                  <a:schemeClr val="bg1"/>
                </a:solidFill>
                <a:latin typeface="AlSharkTitle" panose="020B0800040000020004" pitchFamily="34" charset="-78"/>
                <a:cs typeface="AlSharkTitle" panose="020B0800040000020004" pitchFamily="34" charset="-78"/>
              </a:rPr>
              <a:t>وبالرغم من هذه الصعوبات تمكنت الغرفة مع ذلك من تنفيذ </a:t>
            </a:r>
            <a:r>
              <a:rPr lang="ar-DZ" sz="2900" dirty="0" err="1">
                <a:solidFill>
                  <a:schemeClr val="bg1"/>
                </a:solidFill>
                <a:latin typeface="AlSharkTitle" panose="020B0800040000020004" pitchFamily="34" charset="-78"/>
                <a:cs typeface="AlSharkTitle" panose="020B0800040000020004" pitchFamily="34" charset="-78"/>
              </a:rPr>
              <a:t>رقابات</a:t>
            </a:r>
            <a:r>
              <a:rPr lang="ar-DZ" sz="2900" dirty="0">
                <a:solidFill>
                  <a:schemeClr val="bg1"/>
                </a:solidFill>
                <a:latin typeface="AlSharkTitle" panose="020B0800040000020004" pitchFamily="34" charset="-78"/>
                <a:cs typeface="AlSharkTitle" panose="020B0800040000020004" pitchFamily="34" charset="-78"/>
              </a:rPr>
              <a:t> ذات جودة مع تحقيق نتائج ملحوظة وقد مكنها ذلك من الإسهام كل سنة في إثراء التقرير السنوي لمجلس المحاسبة عن طريق مذكرات الإدراج المقبولة والمصادق عليها من قبل لجنة البرامج والتقارير بعد إثراءها. ومنذ سنة 1996 تاريخ بدأ نشاط الغرفة ساهمت هذه الأخيرة بانتظام في التقرير السنوي وتعد كل سنة إدراج واحد أو إثنين.</a:t>
            </a:r>
            <a:endParaRPr lang="ar-DZ" sz="2400" dirty="0">
              <a:solidFill>
                <a:schemeClr val="bg1"/>
              </a:solidFill>
              <a:latin typeface="AlSharkTitle" panose="020B0800040000020004" pitchFamily="34" charset="-78"/>
              <a:cs typeface="AlSharkTitle" panose="020B0800040000020004" pitchFamily="34" charset="-78"/>
            </a:endParaRPr>
          </a:p>
        </p:txBody>
      </p:sp>
      <p:graphicFrame>
        <p:nvGraphicFramePr>
          <p:cNvPr id="6" name="Diagramme 5"/>
          <p:cNvGraphicFramePr/>
          <p:nvPr>
            <p:extLst>
              <p:ext uri="{D42A27DB-BD31-4B8C-83A1-F6EECF244321}">
                <p14:modId xmlns:p14="http://schemas.microsoft.com/office/powerpoint/2010/main" val="3758258443"/>
              </p:ext>
            </p:extLst>
          </p:nvPr>
        </p:nvGraphicFramePr>
        <p:xfrm>
          <a:off x="1085088" y="2776732"/>
          <a:ext cx="8435340" cy="69128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25757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4196245969"/>
              </p:ext>
            </p:extLst>
          </p:nvPr>
        </p:nvGraphicFramePr>
        <p:xfrm>
          <a:off x="2267712" y="0"/>
          <a:ext cx="14593824" cy="960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1255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863072" y="-114298"/>
            <a:ext cx="4608576"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الثامنة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3" name="Diagramme 2"/>
          <p:cNvGraphicFramePr/>
          <p:nvPr>
            <p:extLst>
              <p:ext uri="{D42A27DB-BD31-4B8C-83A1-F6EECF244321}">
                <p14:modId xmlns:p14="http://schemas.microsoft.com/office/powerpoint/2010/main" val="951139440"/>
              </p:ext>
            </p:extLst>
          </p:nvPr>
        </p:nvGraphicFramePr>
        <p:xfrm>
          <a:off x="1938528" y="661714"/>
          <a:ext cx="15130272" cy="3159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me 3"/>
          <p:cNvGraphicFramePr/>
          <p:nvPr>
            <p:extLst>
              <p:ext uri="{D42A27DB-BD31-4B8C-83A1-F6EECF244321}">
                <p14:modId xmlns:p14="http://schemas.microsoft.com/office/powerpoint/2010/main" val="3764869272"/>
              </p:ext>
            </p:extLst>
          </p:nvPr>
        </p:nvGraphicFramePr>
        <p:xfrm>
          <a:off x="9124949" y="3504441"/>
          <a:ext cx="7488936" cy="566927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me 5"/>
          <p:cNvGraphicFramePr/>
          <p:nvPr>
            <p:extLst>
              <p:ext uri="{D42A27DB-BD31-4B8C-83A1-F6EECF244321}">
                <p14:modId xmlns:p14="http://schemas.microsoft.com/office/powerpoint/2010/main" val="2815754019"/>
              </p:ext>
            </p:extLst>
          </p:nvPr>
        </p:nvGraphicFramePr>
        <p:xfrm>
          <a:off x="2516127" y="3785617"/>
          <a:ext cx="6050279" cy="544982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20183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0896" y="4392678"/>
            <a:ext cx="8534400" cy="461651"/>
          </a:xfrm>
          <a:prstGeom prst="rect">
            <a:avLst/>
          </a:prstGeom>
        </p:spPr>
        <p:txBody>
          <a:bodyPr lIns="91425" tIns="45713" rIns="91425" bIns="45713">
            <a:spAutoFit/>
          </a:bodyPr>
          <a:lstStyle/>
          <a:p>
            <a:pPr fontAlgn="base"/>
            <a:r>
              <a:rPr lang="ar-DZ" sz="2400" dirty="0">
                <a:solidFill>
                  <a:srgbClr val="333333"/>
                </a:solidFill>
                <a:latin typeface="arial" panose="020B0604020202020204" pitchFamily="34" charset="0"/>
              </a:rPr>
              <a:t>.</a:t>
            </a:r>
            <a:endParaRPr lang="ar-DZ" b="0" i="0" dirty="0">
              <a:solidFill>
                <a:srgbClr val="606060"/>
              </a:solidFill>
              <a:effectLst/>
              <a:latin typeface="Montserrat"/>
            </a:endParaRPr>
          </a:p>
        </p:txBody>
      </p:sp>
      <p:graphicFrame>
        <p:nvGraphicFramePr>
          <p:cNvPr id="3" name="Diagramme 2"/>
          <p:cNvGraphicFramePr/>
          <p:nvPr>
            <p:extLst>
              <p:ext uri="{D42A27DB-BD31-4B8C-83A1-F6EECF244321}">
                <p14:modId xmlns:p14="http://schemas.microsoft.com/office/powerpoint/2010/main" val="3097996722"/>
              </p:ext>
            </p:extLst>
          </p:nvPr>
        </p:nvGraphicFramePr>
        <p:xfrm>
          <a:off x="365760" y="0"/>
          <a:ext cx="16556736" cy="731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e 4"/>
          <p:cNvGraphicFramePr/>
          <p:nvPr>
            <p:extLst>
              <p:ext uri="{D42A27DB-BD31-4B8C-83A1-F6EECF244321}">
                <p14:modId xmlns:p14="http://schemas.microsoft.com/office/powerpoint/2010/main" val="167536736"/>
              </p:ext>
            </p:extLst>
          </p:nvPr>
        </p:nvGraphicFramePr>
        <p:xfrm>
          <a:off x="941832" y="7081010"/>
          <a:ext cx="16126968" cy="252019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47597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1650" y="586946"/>
            <a:ext cx="14801850" cy="8679299"/>
          </a:xfrm>
          <a:prstGeom prst="rect">
            <a:avLst/>
          </a:prstGeom>
        </p:spPr>
        <p:txBody>
          <a:bodyPr wrap="square">
            <a:spAutoFit/>
          </a:bodyPr>
          <a:lstStyle/>
          <a:p>
            <a:pPr algn="ctr" rtl="1" fontAlgn="base"/>
            <a:r>
              <a:rPr lang="ar-DZ" sz="5400" b="1" dirty="0" smtClean="0">
                <a:latin typeface="AlSharkTitle" panose="020B0800040000020004" pitchFamily="34" charset="-78"/>
                <a:cs typeface="AlSharkTitle" panose="020B0800040000020004" pitchFamily="34" charset="-78"/>
              </a:rPr>
              <a:t>الغـــــرف الإقــــلـــيــمـية</a:t>
            </a:r>
            <a:endParaRPr lang="ar-DZ" sz="5400" b="1" dirty="0">
              <a:latin typeface="AlSharkTitle" panose="020B0800040000020004" pitchFamily="34" charset="-78"/>
              <a:cs typeface="AlSharkTitle" panose="020B0800040000020004" pitchFamily="34" charset="-78"/>
            </a:endParaRPr>
          </a:p>
          <a:p>
            <a:pPr indent="457200" algn="just" rtl="1" fontAlgn="base">
              <a:lnSpc>
                <a:spcPct val="200000"/>
              </a:lnSpc>
            </a:pPr>
            <a:r>
              <a:rPr lang="ar-DZ" sz="2800" b="1" dirty="0">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تكلف الغرف ذات الاختصاص الإقليمي في دائرة اختصاصها الجغرافي برقابة الحسابات وتسيير الجماعات المحلية والهيئات والمؤسسات الخاضعة لرقابة مجلس المحاسبة التابعة له.</a:t>
            </a:r>
          </a:p>
          <a:p>
            <a:pPr indent="457200" algn="just" rtl="1" fontAlgn="base">
              <a:lnSpc>
                <a:spcPct val="200000"/>
              </a:lnSpc>
            </a:pPr>
            <a:r>
              <a:rPr lang="ar-DZ" sz="2800" b="1" dirty="0">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بناء على قرار رئيس مجلس المحاسبة وبعد أخذ رأي لجنة البرامج والتقارير يمكنها أن تكلف بمساعدة الغرف ذات الاختصاص الوطني في تنفيذ عمليات الرقابة المسجلة في برنامج نشاطها السنوي (المادة 31 مكرر من الأمر رقم 10-02 المتعلق بمجلس المحاسبة).</a:t>
            </a:r>
          </a:p>
          <a:p>
            <a:pPr indent="457200" algn="just" rtl="1" fontAlgn="base">
              <a:lnSpc>
                <a:spcPct val="200000"/>
              </a:lnSpc>
            </a:pPr>
            <a:r>
              <a:rPr lang="ar-DZ" sz="2800" b="1" dirty="0">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كذلك الأمر بالنسبة للهيئات الأخرى التي تتلقى أموالا عمومية حيث تكون الرقابة الممارسة عليها اختيارية كتسيير المساهمات العمومية للهيئات التي تملك فيها الجماعات جزء من رأس المال الاجتماعي أو تلك التي تسير أنظمة إجبارية للتأمين والحمايـة </a:t>
            </a:r>
            <a:r>
              <a:rPr lang="ar-DZ" sz="2800" b="1" dirty="0" err="1">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الإجتماعيين</a:t>
            </a:r>
            <a:r>
              <a:rPr lang="ar-DZ" sz="2800" b="1" dirty="0">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 وأخيرا تلك التي تلجأ إلى التبرعات من أجل دعم القضايا الإنسانية والتربوية والعلمية.</a:t>
            </a:r>
          </a:p>
          <a:p>
            <a:pPr indent="457200" algn="just" rtl="1" fontAlgn="base">
              <a:lnSpc>
                <a:spcPct val="200000"/>
              </a:lnSpc>
            </a:pPr>
            <a:r>
              <a:rPr lang="ar-DZ" sz="2800" b="1" dirty="0">
                <a:effectLst>
                  <a:outerShdw blurRad="38100" dist="38100" dir="2700000" algn="tl">
                    <a:srgbClr val="000000">
                      <a:alpha val="43137"/>
                    </a:srgbClr>
                  </a:outerShdw>
                </a:effectLst>
                <a:latin typeface="AlSharkTitle" panose="020B0800040000020004" pitchFamily="34" charset="-78"/>
                <a:ea typeface="Segoe UI" panose="020B0502040204020203" pitchFamily="34" charset="0"/>
                <a:cs typeface="AlSharkTitle" panose="020B0800040000020004" pitchFamily="34" charset="-78"/>
              </a:rPr>
              <a:t>تحدد المادة 11 من المرسوم الرئاسي رقم 95-377 عواصم الولايات التي تقام فيها الغرف ذات الاختصاص الإقليمي.</a:t>
            </a:r>
          </a:p>
        </p:txBody>
      </p:sp>
    </p:spTree>
    <p:extLst>
      <p:ext uri="{BB962C8B-B14F-4D97-AF65-F5344CB8AC3E}">
        <p14:creationId xmlns:p14="http://schemas.microsoft.com/office/powerpoint/2010/main" val="1454155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10064" y="440161"/>
            <a:ext cx="14413832" cy="824839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91425" tIns="45713" rIns="91425" bIns="45713" rtlCol="0">
            <a:spAutoFit/>
          </a:bodyPr>
          <a:lstStyle/>
          <a:p>
            <a:pPr algn="ctr" rtl="1" fontAlgn="base"/>
            <a:r>
              <a:rPr lang="ar-DZ" sz="5400" b="1" dirty="0">
                <a:latin typeface="AlSharkTitle" panose="020B0800040000020004" pitchFamily="34" charset="-78"/>
                <a:cs typeface="AlSharkTitle" panose="020B0800040000020004" pitchFamily="34" charset="-78"/>
              </a:rPr>
              <a:t>الغــــــرف الـوطــــنــــيـــــة</a:t>
            </a:r>
            <a:endParaRPr lang="fr-FR" sz="5400" b="1" dirty="0">
              <a:latin typeface="AlSharkTitle" panose="020B0800040000020004" pitchFamily="34" charset="-78"/>
              <a:cs typeface="AlSharkTitle" panose="020B0800040000020004" pitchFamily="34" charset="-78"/>
            </a:endParaRPr>
          </a:p>
          <a:p>
            <a:pPr algn="ctr" rtl="1" fontAlgn="base"/>
            <a:endParaRPr lang="ar-DZ" sz="800" b="1" dirty="0"/>
          </a:p>
          <a:p>
            <a:pPr indent="457127" algn="just" rtl="1" fontAlgn="base">
              <a:lnSpc>
                <a:spcPct val="150000"/>
              </a:lnSpc>
            </a:pPr>
            <a:r>
              <a:rPr lang="ar-DZ" sz="2400" b="1" dirty="0">
                <a:latin typeface="AlSharkTitle" panose="020B0800040000020004" pitchFamily="34" charset="-78"/>
                <a:ea typeface="Segoe UI" panose="020B0502040204020203" pitchFamily="34" charset="0"/>
                <a:cs typeface="AlSharkTitle" panose="020B0800040000020004" pitchFamily="34" charset="-78"/>
              </a:rPr>
              <a:t>تحدد المادة 10 من المرسوم الرئاسي رقم 95-377 المؤرخ في 20 نوفمبر 1995 المحـدد للنظام الداخلي لمجلـس المحاسبـة مجـالات تـدخـل الغـرف ذات الاختصاص الوطني تباعا.</a:t>
            </a:r>
          </a:p>
          <a:p>
            <a:pPr indent="457127" algn="just" rtl="1" fontAlgn="base">
              <a:lnSpc>
                <a:spcPct val="150000"/>
              </a:lnSpc>
            </a:pPr>
            <a:r>
              <a:rPr lang="ar-DZ" sz="2400" b="1" dirty="0">
                <a:latin typeface="AlSharkTitle" panose="020B0800040000020004" pitchFamily="34" charset="-78"/>
                <a:ea typeface="Segoe UI" panose="020B0502040204020203" pitchFamily="34" charset="0"/>
                <a:cs typeface="AlSharkTitle" panose="020B0800040000020004" pitchFamily="34" charset="-78"/>
              </a:rPr>
              <a:t>ويحدد القرار المؤرخ في 16 </a:t>
            </a:r>
            <a:r>
              <a:rPr lang="ar-DZ" sz="2400" b="1" dirty="0" err="1">
                <a:latin typeface="AlSharkTitle" panose="020B0800040000020004" pitchFamily="34" charset="-78"/>
                <a:ea typeface="Segoe UI" panose="020B0502040204020203" pitchFamily="34" charset="0"/>
                <a:cs typeface="AlSharkTitle" panose="020B0800040000020004" pitchFamily="34" charset="-78"/>
              </a:rPr>
              <a:t>جانفي</a:t>
            </a:r>
            <a:r>
              <a:rPr lang="ar-DZ" sz="2400" b="1" dirty="0">
                <a:latin typeface="AlSharkTitle" panose="020B0800040000020004" pitchFamily="34" charset="-78"/>
                <a:ea typeface="Segoe UI" panose="020B0502040204020203" pitchFamily="34" charset="0"/>
                <a:cs typeface="AlSharkTitle" panose="020B0800040000020004" pitchFamily="34" charset="-78"/>
              </a:rPr>
              <a:t> 1996 الصادر عن رئيس مجلس المحاسبة إضافة إلى مجـال التـدخـل بالنسبة للقطاعات المسجلة في كل غرفة وطنية يحدد رقابة هذه الغرف على المؤسسات والهيئات العمومية بكل أنواعها التي تخضع للوزارة المعنية أو تتلقى مساعدات مالية مسجلة باسمها. كما يسند هذا القرار رقابة المؤسسات العمومية الاقتصادية التي يرتبط نشاطها بقطاع هذه الوزارة إلى فرع الغرفة الوطنية المختصة تجاه تلك الوزارة (المصالح المركزية واللامركزية والمصالح الخارجية).</a:t>
            </a:r>
          </a:p>
          <a:p>
            <a:pPr indent="457127" algn="just" rtl="1" fontAlgn="base">
              <a:lnSpc>
                <a:spcPct val="150000"/>
              </a:lnSpc>
            </a:pPr>
            <a:r>
              <a:rPr lang="ar-DZ" sz="2400" b="1" dirty="0">
                <a:latin typeface="AlSharkTitle" panose="020B0800040000020004" pitchFamily="34" charset="-78"/>
                <a:ea typeface="Segoe UI" panose="020B0502040204020203" pitchFamily="34" charset="0"/>
                <a:cs typeface="AlSharkTitle" panose="020B0800040000020004" pitchFamily="34" charset="-78"/>
              </a:rPr>
              <a:t>ووسعت الأحكام الجديدة للأمر رقم 10-02 المؤرخ في 26 أوت 2010 المعدل والمتمم للأمر رقم 95-20 المؤرخ في 17 </a:t>
            </a:r>
            <a:r>
              <a:rPr lang="ar-DZ" sz="2400" b="1" dirty="0" err="1">
                <a:latin typeface="AlSharkTitle" panose="020B0800040000020004" pitchFamily="34" charset="-78"/>
                <a:ea typeface="Segoe UI" panose="020B0502040204020203" pitchFamily="34" charset="0"/>
                <a:cs typeface="AlSharkTitle" panose="020B0800040000020004" pitchFamily="34" charset="-78"/>
              </a:rPr>
              <a:t>جويلية</a:t>
            </a:r>
            <a:r>
              <a:rPr lang="ar-DZ" sz="2400" b="1" dirty="0">
                <a:latin typeface="AlSharkTitle" panose="020B0800040000020004" pitchFamily="34" charset="-78"/>
                <a:ea typeface="Segoe UI" panose="020B0502040204020203" pitchFamily="34" charset="0"/>
                <a:cs typeface="AlSharkTitle" panose="020B0800040000020004" pitchFamily="34" charset="-78"/>
              </a:rPr>
              <a:t> 1995 مجـال رقـابـة الغـرف إلى رقـابـة تسييـر الشـركـات  والمؤسسات والهيئات مهما يكن وضعها القانوني التي تملـك فيهـا الـدولـة أو الجماعـات المحلية أو المؤسسات أو الهيئات الأخرى بصفة مشتركة أو فردية مساهمة بأغلبية في رأس المال أو سلطة قرار مهيمنة.</a:t>
            </a:r>
          </a:p>
          <a:p>
            <a:pPr indent="457127" algn="just" rtl="1" fontAlgn="base">
              <a:lnSpc>
                <a:spcPct val="150000"/>
              </a:lnSpc>
            </a:pPr>
            <a:r>
              <a:rPr lang="ar-DZ" sz="2400" b="1" dirty="0">
                <a:latin typeface="AlSharkTitle" panose="020B0800040000020004" pitchFamily="34" charset="-78"/>
                <a:ea typeface="Segoe UI" panose="020B0502040204020203" pitchFamily="34" charset="0"/>
                <a:cs typeface="AlSharkTitle" panose="020B0800040000020004" pitchFamily="34" charset="-78"/>
              </a:rPr>
              <a:t>وتحدد المادتان 1 و2 من القرار المؤرخ في 16 يناير 1996 المذكور أعلاه مجالات تدخل مجلس المحاسبة وتضبطان انقسامها إلى فروع وتحدد قطاعات تدخل فرع.</a:t>
            </a:r>
          </a:p>
          <a:p>
            <a:pPr indent="457127" algn="just" rtl="1" fontAlgn="base">
              <a:lnSpc>
                <a:spcPct val="150000"/>
              </a:lnSpc>
            </a:pPr>
            <a:r>
              <a:rPr lang="ar-DZ" sz="2400" b="1" dirty="0">
                <a:latin typeface="AlSharkTitle" panose="020B0800040000020004" pitchFamily="34" charset="-78"/>
                <a:ea typeface="Segoe UI" panose="020B0502040204020203" pitchFamily="34" charset="0"/>
                <a:cs typeface="AlSharkTitle" panose="020B0800040000020004" pitchFamily="34" charset="-78"/>
              </a:rPr>
              <a:t>تحدد المادة الأولى والمادة 2 من القرار المؤرخ في 16 </a:t>
            </a:r>
            <a:r>
              <a:rPr lang="ar-DZ" sz="2400" b="1" dirty="0" err="1">
                <a:latin typeface="AlSharkTitle" panose="020B0800040000020004" pitchFamily="34" charset="-78"/>
                <a:ea typeface="Segoe UI" panose="020B0502040204020203" pitchFamily="34" charset="0"/>
                <a:cs typeface="AlSharkTitle" panose="020B0800040000020004" pitchFamily="34" charset="-78"/>
              </a:rPr>
              <a:t>جانفي</a:t>
            </a:r>
            <a:r>
              <a:rPr lang="ar-DZ" sz="2400" b="1" dirty="0">
                <a:latin typeface="AlSharkTitle" panose="020B0800040000020004" pitchFamily="34" charset="-78"/>
                <a:ea typeface="Segoe UI" panose="020B0502040204020203" pitchFamily="34" charset="0"/>
                <a:cs typeface="AlSharkTitle" panose="020B0800040000020004" pitchFamily="34" charset="-78"/>
              </a:rPr>
              <a:t> 1996 سابق الذكر مجال تدخل غرف المجلس المحاسبة وكذا تقسيمها إلى فروع وكذا قطاعات تدخل كل فرع.</a:t>
            </a:r>
            <a:endParaRPr lang="ar-DZ" sz="2900" b="1" dirty="0">
              <a:latin typeface="AlSharkTitle" panose="020B0800040000020004" pitchFamily="34" charset="-78"/>
              <a:ea typeface="Segoe UI" panose="020B0502040204020203" pitchFamily="34" charset="0"/>
              <a:cs typeface="AlSharkTitle" panose="020B0800040000020004" pitchFamily="34" charset="-78"/>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291" y="192508"/>
            <a:ext cx="1988773" cy="1968935"/>
          </a:xfrm>
          <a:prstGeom prst="rect">
            <a:avLst/>
          </a:prstGeom>
        </p:spPr>
      </p:pic>
    </p:spTree>
    <p:extLst>
      <p:ext uri="{BB962C8B-B14F-4D97-AF65-F5344CB8AC3E}">
        <p14:creationId xmlns:p14="http://schemas.microsoft.com/office/powerpoint/2010/main" val="1196145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2150" y="240953"/>
            <a:ext cx="14839950" cy="1685461"/>
          </a:xfrm>
          <a:prstGeom prst="rect">
            <a:avLst/>
          </a:prstGeom>
        </p:spPr>
        <p:txBody>
          <a:bodyPr wrap="square">
            <a:spAutoFit/>
          </a:bodyPr>
          <a:lstStyle/>
          <a:p>
            <a:pPr algn="r" rtl="1">
              <a:lnSpc>
                <a:spcPct val="150000"/>
              </a:lnSpc>
            </a:pPr>
            <a:r>
              <a:rPr lang="ar-DZ" sz="2400" b="1" dirty="0"/>
              <a:t>يوزع مجال تدخل كل غرفة من الغرف الإقليمية وعددها تسعة (9) المنصوص عليها في المادة 11 سابقة الذكر بموجب المادة 3 من القرار المؤرخ في 16 </a:t>
            </a:r>
            <a:r>
              <a:rPr lang="ar-DZ" sz="2400" b="1" dirty="0" err="1"/>
              <a:t>جانفي</a:t>
            </a:r>
            <a:r>
              <a:rPr lang="ar-DZ" sz="2400" b="1" dirty="0"/>
              <a:t> 1996 الصادر عن رئيس مجلس المحاسبة الذي يقسم مجال التدخل الإقليمي إلى فرعين كما يلي</a:t>
            </a:r>
            <a:r>
              <a:rPr lang="ar-DZ" b="1" dirty="0"/>
              <a:t>:</a:t>
            </a:r>
            <a:endParaRPr lang="fr-FR" b="1" dirty="0"/>
          </a:p>
        </p:txBody>
      </p:sp>
      <p:graphicFrame>
        <p:nvGraphicFramePr>
          <p:cNvPr id="3" name="Tableau 2"/>
          <p:cNvGraphicFramePr>
            <a:graphicFrameLocks noGrp="1"/>
          </p:cNvGraphicFramePr>
          <p:nvPr>
            <p:extLst>
              <p:ext uri="{D42A27DB-BD31-4B8C-83A1-F6EECF244321}">
                <p14:modId xmlns:p14="http://schemas.microsoft.com/office/powerpoint/2010/main" val="2514331922"/>
              </p:ext>
            </p:extLst>
          </p:nvPr>
        </p:nvGraphicFramePr>
        <p:xfrm>
          <a:off x="2934495" y="2058162"/>
          <a:ext cx="13867605" cy="6304790"/>
        </p:xfrm>
        <a:graphic>
          <a:graphicData uri="http://schemas.openxmlformats.org/drawingml/2006/table">
            <a:tbl>
              <a:tblPr/>
              <a:tblGrid>
                <a:gridCol w="4622535"/>
                <a:gridCol w="4622535"/>
                <a:gridCol w="4622535"/>
              </a:tblGrid>
              <a:tr h="630479">
                <a:tc>
                  <a:txBody>
                    <a:bodyPr/>
                    <a:lstStyle/>
                    <a:p>
                      <a:pPr algn="ctr"/>
                      <a:r>
                        <a:rPr lang="ar-DZ" sz="2400" b="1" dirty="0">
                          <a:solidFill>
                            <a:schemeClr val="bg1"/>
                          </a:solidFill>
                          <a:effectLst/>
                          <a:latin typeface="arial"/>
                        </a:rPr>
                        <a:t>الغرف الإقليمية</a:t>
                      </a:r>
                      <a:endParaRPr lang="ar-DZ" sz="2400" dirty="0">
                        <a:solidFill>
                          <a:schemeClr val="bg1"/>
                        </a:solidFill>
                        <a:effectLst/>
                        <a:latin typeface="Montserrat"/>
                      </a:endParaRPr>
                    </a:p>
                  </a:txBody>
                  <a:tcPr anchor="ctr">
                    <a:lnL>
                      <a:noFill/>
                    </a:lnL>
                    <a:lnR>
                      <a:noFill/>
                    </a:lnR>
                    <a:lnT>
                      <a:noFill/>
                    </a:lnT>
                    <a:lnB>
                      <a:noFill/>
                    </a:lnB>
                    <a:solidFill>
                      <a:srgbClr val="00B0F0"/>
                    </a:solidFill>
                  </a:tcPr>
                </a:tc>
                <a:tc>
                  <a:txBody>
                    <a:bodyPr/>
                    <a:lstStyle/>
                    <a:p>
                      <a:pPr algn="ctr"/>
                      <a:r>
                        <a:rPr lang="ar-DZ" sz="2400" b="1" dirty="0">
                          <a:solidFill>
                            <a:schemeClr val="bg1"/>
                          </a:solidFill>
                          <a:effectLst/>
                          <a:latin typeface="arial"/>
                        </a:rPr>
                        <a:t>الفرع الأول</a:t>
                      </a:r>
                      <a:endParaRPr lang="ar-DZ" sz="2400" dirty="0">
                        <a:solidFill>
                          <a:schemeClr val="bg1"/>
                        </a:solidFill>
                        <a:effectLst/>
                        <a:latin typeface="Montserrat"/>
                      </a:endParaRPr>
                    </a:p>
                  </a:txBody>
                  <a:tcPr anchor="ctr">
                    <a:lnL>
                      <a:noFill/>
                    </a:lnL>
                    <a:lnR>
                      <a:noFill/>
                    </a:lnR>
                    <a:lnT>
                      <a:noFill/>
                    </a:lnT>
                    <a:lnB>
                      <a:noFill/>
                    </a:lnB>
                    <a:solidFill>
                      <a:srgbClr val="00B0F0"/>
                    </a:solidFill>
                  </a:tcPr>
                </a:tc>
                <a:tc>
                  <a:txBody>
                    <a:bodyPr/>
                    <a:lstStyle/>
                    <a:p>
                      <a:pPr algn="ctr"/>
                      <a:r>
                        <a:rPr lang="ar-DZ" sz="2400" b="1" dirty="0">
                          <a:solidFill>
                            <a:schemeClr val="bg1"/>
                          </a:solidFill>
                          <a:effectLst/>
                          <a:latin typeface="arial"/>
                        </a:rPr>
                        <a:t>الفرع الثاني</a:t>
                      </a:r>
                      <a:endParaRPr lang="ar-DZ" sz="2400" dirty="0">
                        <a:solidFill>
                          <a:schemeClr val="bg1"/>
                        </a:solidFill>
                        <a:effectLst/>
                        <a:latin typeface="Montserrat"/>
                      </a:endParaRPr>
                    </a:p>
                  </a:txBody>
                  <a:tcPr anchor="ctr">
                    <a:lnL>
                      <a:noFill/>
                    </a:lnL>
                    <a:lnR>
                      <a:noFill/>
                    </a:lnR>
                    <a:lnT>
                      <a:noFill/>
                    </a:lnT>
                    <a:lnB>
                      <a:noFill/>
                    </a:lnB>
                    <a:solidFill>
                      <a:srgbClr val="00B0F0"/>
                    </a:solidFill>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عنــابة</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عنابة، سكيكدة، الطارف</a:t>
                      </a:r>
                    </a:p>
                  </a:txBody>
                  <a:tcPr anchor="ctr">
                    <a:lnL>
                      <a:noFill/>
                    </a:lnL>
                    <a:lnR>
                      <a:noFill/>
                    </a:lnR>
                    <a:lnT>
                      <a:noFill/>
                    </a:lnT>
                    <a:lnB>
                      <a:noFill/>
                    </a:lnB>
                  </a:tcPr>
                </a:tc>
                <a:tc>
                  <a:txBody>
                    <a:bodyPr/>
                    <a:lstStyle/>
                    <a:p>
                      <a:pPr marL="0" marR="0" indent="0" algn="ctr" defTabSz="359988" rtl="1" eaLnBrk="1" fontAlgn="base" latinLnBrk="0" hangingPunct="1">
                        <a:lnSpc>
                          <a:spcPct val="100000"/>
                        </a:lnSpc>
                        <a:spcBef>
                          <a:spcPts val="0"/>
                        </a:spcBef>
                        <a:spcAft>
                          <a:spcPts val="0"/>
                        </a:spcAft>
                        <a:buClrTx/>
                        <a:buSzTx/>
                        <a:buFontTx/>
                        <a:buNone/>
                        <a:tabLst/>
                        <a:defRPr/>
                      </a:pPr>
                      <a:r>
                        <a:rPr lang="ar-DZ" sz="2400" b="1" kern="1200" dirty="0">
                          <a:solidFill>
                            <a:schemeClr val="tx1"/>
                          </a:solidFill>
                          <a:effectLst/>
                          <a:latin typeface="AlSharkTitle" panose="020B0800040000020004" pitchFamily="34" charset="-78"/>
                          <a:ea typeface="+mn-ea"/>
                          <a:cs typeface="AlSharkTitle" panose="020B0800040000020004" pitchFamily="34" charset="-78"/>
                        </a:rPr>
                        <a:t>قالمة، سوق أهراس، تبسة</a:t>
                      </a:r>
                      <a:r>
                        <a:rPr lang="ar-DZ" sz="2400" b="1" kern="1200" dirty="0" smtClean="0">
                          <a:solidFill>
                            <a:schemeClr val="tx1"/>
                          </a:solidFill>
                          <a:effectLst/>
                          <a:latin typeface="AlSharkTitle" panose="020B0800040000020004" pitchFamily="34" charset="-78"/>
                          <a:ea typeface="+mn-ea"/>
                          <a:cs typeface="AlSharkTitle" panose="020B0800040000020004" pitchFamily="34" charset="-78"/>
                        </a:rPr>
                        <a:t>، أم البواقي</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قسنطينة</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قسنطينة، ميلة، جيجل</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باتنة، بسكرة، سطيف، خنشلة</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تيزي وزو</a:t>
                      </a:r>
                    </a:p>
                  </a:txBody>
                  <a:tcPr anchor="ctr">
                    <a:lnL>
                      <a:noFill/>
                    </a:lnL>
                    <a:lnR>
                      <a:noFill/>
                    </a:lnR>
                    <a:lnT>
                      <a:noFill/>
                    </a:lnT>
                    <a:lnB>
                      <a:noFill/>
                    </a:lnB>
                  </a:tcPr>
                </a:tc>
                <a:tc>
                  <a:txBody>
                    <a:bodyPr/>
                    <a:lstStyle/>
                    <a:p>
                      <a:pPr marL="0" marR="0" indent="0" algn="ctr" defTabSz="359988" rtl="1" eaLnBrk="1" fontAlgn="base" latinLnBrk="0" hangingPunct="1">
                        <a:lnSpc>
                          <a:spcPct val="100000"/>
                        </a:lnSpc>
                        <a:spcBef>
                          <a:spcPts val="0"/>
                        </a:spcBef>
                        <a:spcAft>
                          <a:spcPts val="0"/>
                        </a:spcAft>
                        <a:buClrTx/>
                        <a:buSzTx/>
                        <a:buFontTx/>
                        <a:buNone/>
                        <a:tabLst/>
                        <a:defRPr/>
                      </a:pPr>
                      <a:r>
                        <a:rPr lang="ar-DZ" sz="2400" b="1" kern="1200" dirty="0">
                          <a:solidFill>
                            <a:schemeClr val="tx1"/>
                          </a:solidFill>
                          <a:effectLst/>
                          <a:latin typeface="AlSharkTitle" panose="020B0800040000020004" pitchFamily="34" charset="-78"/>
                          <a:ea typeface="+mn-ea"/>
                          <a:cs typeface="AlSharkTitle" panose="020B0800040000020004" pitchFamily="34" charset="-78"/>
                        </a:rPr>
                        <a:t>تيزي </a:t>
                      </a:r>
                      <a:r>
                        <a:rPr lang="ar-DZ" sz="2400" b="1" kern="1200" dirty="0" err="1">
                          <a:solidFill>
                            <a:schemeClr val="tx1"/>
                          </a:solidFill>
                          <a:effectLst/>
                          <a:latin typeface="AlSharkTitle" panose="020B0800040000020004" pitchFamily="34" charset="-78"/>
                          <a:ea typeface="+mn-ea"/>
                          <a:cs typeface="AlSharkTitle" panose="020B0800040000020004" pitchFamily="34" charset="-78"/>
                        </a:rPr>
                        <a:t>وزو</a:t>
                      </a:r>
                      <a:r>
                        <a:rPr lang="ar-DZ" sz="2400" b="1" kern="1200" dirty="0">
                          <a:solidFill>
                            <a:schemeClr val="tx1"/>
                          </a:solidFill>
                          <a:effectLst/>
                          <a:latin typeface="AlSharkTitle" panose="020B0800040000020004" pitchFamily="34" charset="-78"/>
                          <a:ea typeface="+mn-ea"/>
                          <a:cs typeface="AlSharkTitle" panose="020B0800040000020004" pitchFamily="34" charset="-78"/>
                        </a:rPr>
                        <a:t>، بجاية</a:t>
                      </a:r>
                      <a:r>
                        <a:rPr lang="ar-DZ" sz="2400" b="1" kern="1200" dirty="0" smtClean="0">
                          <a:solidFill>
                            <a:schemeClr val="tx1"/>
                          </a:solidFill>
                          <a:effectLst/>
                          <a:latin typeface="AlSharkTitle" panose="020B0800040000020004" pitchFamily="34" charset="-78"/>
                          <a:ea typeface="+mn-ea"/>
                          <a:cs typeface="AlSharkTitle" panose="020B0800040000020004" pitchFamily="34" charset="-78"/>
                        </a:rPr>
                        <a:t>، بومرداس</a:t>
                      </a:r>
                    </a:p>
                  </a:txBody>
                  <a:tcPr anchor="ctr">
                    <a:lnL>
                      <a:noFill/>
                    </a:lnL>
                    <a:lnR>
                      <a:noFill/>
                    </a:lnR>
                    <a:lnT>
                      <a:noFill/>
                    </a:lnT>
                    <a:lnB>
                      <a:noFill/>
                    </a:lnB>
                  </a:tcPr>
                </a:tc>
                <a:tc>
                  <a:txBody>
                    <a:bodyPr/>
                    <a:lstStyle/>
                    <a:p>
                      <a:pPr marL="0" marR="0" indent="0" algn="ctr" defTabSz="359988" rtl="1" eaLnBrk="1" fontAlgn="base" latinLnBrk="0" hangingPunct="1">
                        <a:lnSpc>
                          <a:spcPct val="100000"/>
                        </a:lnSpc>
                        <a:spcBef>
                          <a:spcPts val="0"/>
                        </a:spcBef>
                        <a:spcAft>
                          <a:spcPts val="0"/>
                        </a:spcAft>
                        <a:buClrTx/>
                        <a:buSzTx/>
                        <a:buFontTx/>
                        <a:buNone/>
                        <a:tabLst/>
                        <a:defRPr/>
                      </a:pPr>
                      <a:r>
                        <a:rPr lang="ar-DZ" sz="2400" b="1" kern="1200" dirty="0">
                          <a:solidFill>
                            <a:schemeClr val="tx1"/>
                          </a:solidFill>
                          <a:effectLst/>
                          <a:latin typeface="AlSharkTitle" panose="020B0800040000020004" pitchFamily="34" charset="-78"/>
                          <a:ea typeface="+mn-ea"/>
                          <a:cs typeface="AlSharkTitle" panose="020B0800040000020004" pitchFamily="34" charset="-78"/>
                        </a:rPr>
                        <a:t>برج بوعريريج، مسيلة</a:t>
                      </a:r>
                      <a:r>
                        <a:rPr lang="ar-DZ" sz="2400" b="1" kern="1200" dirty="0" smtClean="0">
                          <a:solidFill>
                            <a:schemeClr val="tx1"/>
                          </a:solidFill>
                          <a:effectLst/>
                          <a:latin typeface="AlSharkTitle" panose="020B0800040000020004" pitchFamily="34" charset="-78"/>
                          <a:ea typeface="+mn-ea"/>
                          <a:cs typeface="AlSharkTitle" panose="020B0800040000020004" pitchFamily="34" charset="-78"/>
                        </a:rPr>
                        <a:t>، البويرة</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البليــدة</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البليدة، عين الدفلى، مدية</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شلف، جلفة، تيسمسيلت</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الجزائـر</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الجزائر</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تيبازة</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وهران</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وهران، مستغانم</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غليزان، معسكر، سعيدة</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تلمسان</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تلمسان، سيدي بلعباس</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عين تموشنت، تيارت</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ورقلــة</a:t>
                      </a:r>
                    </a:p>
                  </a:txBody>
                  <a:tcPr anchor="ctr">
                    <a:lnL>
                      <a:noFill/>
                    </a:lnL>
                    <a:lnR>
                      <a:noFill/>
                    </a:lnR>
                    <a:lnT>
                      <a:noFill/>
                    </a:lnT>
                    <a:lnB>
                      <a:noFill/>
                    </a:lnB>
                  </a:tcPr>
                </a:tc>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ورقلة، غرداية، الأغواط</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إليزي، الوادي، تمنراست</a:t>
                      </a:r>
                    </a:p>
                  </a:txBody>
                  <a:tcPr anchor="ctr">
                    <a:lnL>
                      <a:noFill/>
                    </a:lnL>
                    <a:lnR>
                      <a:noFill/>
                    </a:lnR>
                    <a:lnT>
                      <a:noFill/>
                    </a:lnT>
                    <a:lnB>
                      <a:noFill/>
                    </a:lnB>
                  </a:tcPr>
                </a:tc>
              </a:tr>
              <a:tr h="630479">
                <a:tc>
                  <a:txBody>
                    <a:bodyPr/>
                    <a:lstStyle/>
                    <a:p>
                      <a:pPr marL="0" algn="ctr" defTabSz="359988" rtl="1" eaLnBrk="1" fontAlgn="base" latinLnBrk="0" hangingPunct="1"/>
                      <a:r>
                        <a:rPr lang="ar-DZ" sz="2400" b="1" kern="1200">
                          <a:solidFill>
                            <a:schemeClr val="tx1"/>
                          </a:solidFill>
                          <a:effectLst/>
                          <a:latin typeface="AlSharkTitle" panose="020B0800040000020004" pitchFamily="34" charset="-78"/>
                          <a:ea typeface="+mn-ea"/>
                          <a:cs typeface="AlSharkTitle" panose="020B0800040000020004" pitchFamily="34" charset="-78"/>
                        </a:rPr>
                        <a:t>بشــار</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بشار، تندوف</a:t>
                      </a:r>
                    </a:p>
                  </a:txBody>
                  <a:tcPr anchor="ctr">
                    <a:lnL>
                      <a:noFill/>
                    </a:lnL>
                    <a:lnR>
                      <a:noFill/>
                    </a:lnR>
                    <a:lnT>
                      <a:noFill/>
                    </a:lnT>
                    <a:lnB>
                      <a:noFill/>
                    </a:lnB>
                  </a:tcPr>
                </a:tc>
                <a:tc>
                  <a:txBody>
                    <a:bodyPr/>
                    <a:lstStyle/>
                    <a:p>
                      <a:pPr marL="0" algn="ctr" defTabSz="359988" rtl="1" eaLnBrk="1" fontAlgn="base" latinLnBrk="0" hangingPunct="1"/>
                      <a:r>
                        <a:rPr lang="ar-DZ" sz="2400" b="1" kern="1200" dirty="0">
                          <a:solidFill>
                            <a:schemeClr val="tx1"/>
                          </a:solidFill>
                          <a:effectLst/>
                          <a:latin typeface="AlSharkTitle" panose="020B0800040000020004" pitchFamily="34" charset="-78"/>
                          <a:ea typeface="+mn-ea"/>
                          <a:cs typeface="AlSharkTitle" panose="020B0800040000020004" pitchFamily="34" charset="-78"/>
                        </a:rPr>
                        <a:t>أدرار، البيض</a:t>
                      </a:r>
                    </a:p>
                  </a:txBody>
                  <a:tcPr anchor="ctr">
                    <a:lnL>
                      <a:noFill/>
                    </a:lnL>
                    <a:lnR>
                      <a:noFill/>
                    </a:lnR>
                    <a:lnT>
                      <a:noFill/>
                    </a:lnT>
                    <a:lnB>
                      <a:noFill/>
                    </a:lnB>
                  </a:tcPr>
                </a:tc>
              </a:tr>
            </a:tbl>
          </a:graphicData>
        </a:graphic>
      </p:graphicFrame>
      <p:sp>
        <p:nvSpPr>
          <p:cNvPr id="4" name="Rectangle 3"/>
          <p:cNvSpPr/>
          <p:nvPr/>
        </p:nvSpPr>
        <p:spPr>
          <a:xfrm>
            <a:off x="2971800" y="8458883"/>
            <a:ext cx="13830300" cy="1031051"/>
          </a:xfrm>
          <a:prstGeom prst="rect">
            <a:avLst/>
          </a:prstGeom>
        </p:spPr>
        <p:txBody>
          <a:bodyPr wrap="square">
            <a:spAutoFit/>
          </a:bodyPr>
          <a:lstStyle/>
          <a:p>
            <a:pPr indent="457200" algn="just" rtl="1"/>
            <a:r>
              <a:rPr lang="ar-DZ" sz="2000" b="1" dirty="0"/>
              <a:t>هذه المادة نفسها تشير إلى أن كل فرع غرفة إقليمية يراقب الجماعات المحلية التي تدخل ضمن اختصاصه والمؤسسات والهيئات العمومية بكل أنواعها التابعة لهذه الجماعات أو التي تتلقى مساعدات مالية مسجلة باسمها وكذا المؤسسات العمومية المحلية</a:t>
            </a:r>
            <a:r>
              <a:rPr lang="ar-DZ" dirty="0"/>
              <a:t>.</a:t>
            </a:r>
            <a:endParaRPr lang="fr-FR" dirty="0"/>
          </a:p>
        </p:txBody>
      </p:sp>
    </p:spTree>
    <p:extLst>
      <p:ext uri="{BB962C8B-B14F-4D97-AF65-F5344CB8AC3E}">
        <p14:creationId xmlns:p14="http://schemas.microsoft.com/office/powerpoint/2010/main" val="3642713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6795" y="403083"/>
            <a:ext cx="14761745" cy="830997"/>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ar-DZ" sz="4000" b="1" dirty="0" smtClean="0"/>
              <a:t>غر</a:t>
            </a:r>
            <a:r>
              <a:rPr lang="ar-DZ" sz="4800" b="1" dirty="0" smtClean="0"/>
              <a:t>فة الانضباط في مجال تسيير الميزانية</a:t>
            </a:r>
            <a:r>
              <a:rPr lang="ar-DZ" sz="4800" b="1" i="1" dirty="0" smtClean="0"/>
              <a:t> والمالية</a:t>
            </a:r>
            <a:endParaRPr lang="fr-FR" sz="4800" i="1" dirty="0"/>
          </a:p>
        </p:txBody>
      </p:sp>
      <p:sp>
        <p:nvSpPr>
          <p:cNvPr id="4" name="Rectangle 3"/>
          <p:cNvSpPr/>
          <p:nvPr/>
        </p:nvSpPr>
        <p:spPr>
          <a:xfrm>
            <a:off x="1426745" y="1732181"/>
            <a:ext cx="15161795" cy="6762172"/>
          </a:xfrm>
          <a:prstGeom prst="rect">
            <a:avLst/>
          </a:prstGeom>
        </p:spPr>
        <p:txBody>
          <a:bodyPr wrap="square">
            <a:spAutoFit/>
          </a:bodyPr>
          <a:lstStyle/>
          <a:p>
            <a:pPr marL="342900" indent="-342900" algn="r" rtl="1">
              <a:lnSpc>
                <a:spcPct val="200000"/>
              </a:lnSpc>
              <a:buFont typeface="Wingdings" pitchFamily="2" charset="2"/>
              <a:buChar char="q"/>
            </a:pPr>
            <a:r>
              <a:rPr lang="ar-DZ" sz="2000" b="1" dirty="0"/>
              <a:t>إن غرفة الانضباط في مجال تسيير الميزانية والمالية هي تشكيلة متخصصة في مجلس المحاسبة مكلفة بالتحقيق والحكم في الملفات التابعة لمجال اختصاصها.</a:t>
            </a:r>
          </a:p>
          <a:p>
            <a:pPr marL="342900" indent="-342900" algn="r" rtl="1">
              <a:lnSpc>
                <a:spcPct val="200000"/>
              </a:lnSpc>
              <a:buFont typeface="Wingdings" pitchFamily="2" charset="2"/>
              <a:buChar char="q"/>
            </a:pPr>
            <a:r>
              <a:rPr lang="ar-DZ" sz="2000" b="1" dirty="0"/>
              <a:t>يتم إخطارها من طرف التشكيلات الداخلية لرقابة مجلس المحاسبة أو من طرف السلطات العمومية وأجهزة الرقابة والتفتيش الخارجية في حالة ما إذا سجلت مخالفات أو وقائع من شأنها تبرير استخدام صلاحياتها القضائية.</a:t>
            </a:r>
          </a:p>
          <a:p>
            <a:pPr marL="342900" indent="-342900" algn="r" rtl="1">
              <a:lnSpc>
                <a:spcPct val="200000"/>
              </a:lnSpc>
              <a:buFont typeface="Wingdings" pitchFamily="2" charset="2"/>
              <a:buChar char="q"/>
            </a:pPr>
            <a:r>
              <a:rPr lang="ar-DZ" sz="2000" b="1" dirty="0"/>
              <a:t>تبث غرفة الانضباط في مجال تسيير الميزانية والمالية طبقا للمادتين 88 و91 من الأمر رقم 95-20 المؤرخ في 17 </a:t>
            </a:r>
            <a:r>
              <a:rPr lang="ar-DZ" sz="2000" b="1" dirty="0" err="1"/>
              <a:t>جويلية</a:t>
            </a:r>
            <a:r>
              <a:rPr lang="ar-DZ" sz="2000" b="1" dirty="0"/>
              <a:t> 1995 المعدل والمتمم المتعلق بمجلس المحاسبة في مسؤولية الأعوان في حالة ارتكاب مخالفات لقواعد الانضباط لا سيما الأخطاء أو المخالفات التي تشكل خرقا صريحا للأحكام التشريعية والتنظيمية التي تسري على استعمال وتسيير الأموال العمومية أو الوسائل المادية وتلحق ضررا بالخزينة العمومية أو بهيئة عمومية.</a:t>
            </a:r>
          </a:p>
          <a:p>
            <a:pPr marL="342900" indent="-342900" algn="r" rtl="1">
              <a:lnSpc>
                <a:spcPct val="200000"/>
              </a:lnSpc>
              <a:buFont typeface="Wingdings" pitchFamily="2" charset="2"/>
              <a:buChar char="q"/>
            </a:pPr>
            <a:r>
              <a:rPr lang="ar-DZ" sz="2000" b="1" dirty="0"/>
              <a:t>تتشكل غرفة الانضباط في مجال تسيير الميزانية والمالية علاوة على رئيسها من قضاة منهم ستة (6) مستشارين على الأقل. وللبث بطريقة سليمة لابد من اجتماع على الأقل أربعة قضاة بالإضافة إلى رئيس الغرفة. كما تزود الغرفة بكتابة ضبط وأمانة.</a:t>
            </a:r>
          </a:p>
          <a:p>
            <a:pPr marL="342900" indent="-342900" algn="r" rtl="1">
              <a:lnSpc>
                <a:spcPct val="200000"/>
              </a:lnSpc>
              <a:buFont typeface="Wingdings" pitchFamily="2" charset="2"/>
              <a:buChar char="q"/>
            </a:pPr>
            <a:r>
              <a:rPr lang="ar-DZ" sz="2000" b="1" dirty="0"/>
              <a:t>تكون قرارات التي تصدرها الغرفة قابلة للاستئناف أمام تشكيلة كل الغرف مجتمعة لمجلس المحاسبة.</a:t>
            </a:r>
          </a:p>
        </p:txBody>
      </p:sp>
    </p:spTree>
    <p:extLst>
      <p:ext uri="{BB962C8B-B14F-4D97-AF65-F5344CB8AC3E}">
        <p14:creationId xmlns:p14="http://schemas.microsoft.com/office/powerpoint/2010/main" val="3409721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7450" y="403083"/>
            <a:ext cx="14131090" cy="830997"/>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ar-DZ" sz="4800" b="1" dirty="0"/>
              <a:t>كتابة ضبط مجلس المحاسبة</a:t>
            </a:r>
            <a:endParaRPr lang="fr-FR" sz="6000" i="1" dirty="0"/>
          </a:p>
        </p:txBody>
      </p:sp>
      <p:sp>
        <p:nvSpPr>
          <p:cNvPr id="3" name="Rectangle 2"/>
          <p:cNvSpPr/>
          <p:nvPr/>
        </p:nvSpPr>
        <p:spPr>
          <a:xfrm>
            <a:off x="1807745" y="1386480"/>
            <a:ext cx="14761745" cy="7787260"/>
          </a:xfrm>
          <a:prstGeom prst="rect">
            <a:avLst/>
          </a:prstGeom>
        </p:spPr>
        <p:txBody>
          <a:bodyPr wrap="square">
            <a:spAutoFit/>
          </a:bodyPr>
          <a:lstStyle/>
          <a:p>
            <a:pPr marL="342900" indent="-342900" algn="r" rtl="1">
              <a:lnSpc>
                <a:spcPct val="150000"/>
              </a:lnSpc>
              <a:buFont typeface="Wingdings" pitchFamily="2" charset="2"/>
              <a:buChar char="q"/>
            </a:pPr>
            <a:r>
              <a:rPr lang="ar-DZ" sz="2400" b="1" dirty="0"/>
              <a:t>ينظم المرسوم الرئاسي رقم 95-377 الصادر في 20 نوفمبر 1995 المتمم الذي يحدد النظام الداخلي لمجلس المحاسبة في مواده 22 و23 و24 مهمة كتابة ضبط مجلس المحاسبة التي تتولى مساعدة الغرف في ممارسة صلاحياتها القضائية.</a:t>
            </a:r>
          </a:p>
          <a:p>
            <a:pPr marL="342900" indent="-342900" algn="r" rtl="1">
              <a:lnSpc>
                <a:spcPct val="150000"/>
              </a:lnSpc>
              <a:buFont typeface="Wingdings" pitchFamily="2" charset="2"/>
              <a:buChar char="q"/>
            </a:pPr>
            <a:r>
              <a:rPr lang="ar-DZ" sz="2400" b="1" dirty="0"/>
              <a:t>يخضع </a:t>
            </a:r>
            <a:r>
              <a:rPr lang="ar-DZ" sz="2400" b="1" dirty="0" err="1"/>
              <a:t>مستخدموا</a:t>
            </a:r>
            <a:r>
              <a:rPr lang="ar-DZ" sz="2400" b="1" dirty="0"/>
              <a:t> كتابة ضبط المجلس لنظام خاص بالموظفين الذين ينتمون إلى الأسلاك الخاصة بإدارة مجلس المحاسبة.</a:t>
            </a:r>
          </a:p>
          <a:p>
            <a:pPr marL="342900" indent="-342900" algn="r" rtl="1">
              <a:lnSpc>
                <a:spcPct val="150000"/>
              </a:lnSpc>
              <a:buFont typeface="Wingdings" pitchFamily="2" charset="2"/>
              <a:buChar char="q"/>
            </a:pPr>
            <a:r>
              <a:rPr lang="ar-DZ" sz="2400" b="1" dirty="0"/>
              <a:t>يتم تنظيم كتابة الضبط بموجب تعليمة صادرة عن رئيس المجلس والتي تقسمها إلى أربعة (4) فروع هي:</a:t>
            </a:r>
          </a:p>
          <a:p>
            <a:pPr marL="342900" indent="-342900" algn="r" rtl="1">
              <a:lnSpc>
                <a:spcPct val="150000"/>
              </a:lnSpc>
              <a:buFont typeface="Wingdings" pitchFamily="2" charset="2"/>
              <a:buChar char="q"/>
            </a:pPr>
            <a:r>
              <a:rPr lang="ar-DZ" sz="2400" b="1" dirty="0"/>
              <a:t>– فرع خاص بتقديم الحسابات،</a:t>
            </a:r>
          </a:p>
          <a:p>
            <a:pPr marL="342900" indent="-342900" algn="r" rtl="1">
              <a:lnSpc>
                <a:spcPct val="150000"/>
              </a:lnSpc>
              <a:buFont typeface="Wingdings" pitchFamily="2" charset="2"/>
              <a:buChar char="q"/>
            </a:pPr>
            <a:r>
              <a:rPr lang="ar-DZ" sz="2400" b="1" dirty="0"/>
              <a:t>– فرع خاص بالمنازعات،</a:t>
            </a:r>
          </a:p>
          <a:p>
            <a:pPr marL="342900" indent="-342900" algn="r" rtl="1">
              <a:lnSpc>
                <a:spcPct val="150000"/>
              </a:lnSpc>
              <a:buFont typeface="Wingdings" pitchFamily="2" charset="2"/>
              <a:buChar char="q"/>
            </a:pPr>
            <a:r>
              <a:rPr lang="ar-DZ" sz="2400" b="1" dirty="0"/>
              <a:t>– فرع خاص بالتبليغات،</a:t>
            </a:r>
          </a:p>
          <a:p>
            <a:pPr marL="342900" indent="-342900" algn="r" rtl="1">
              <a:lnSpc>
                <a:spcPct val="150000"/>
              </a:lnSpc>
              <a:buFont typeface="Wingdings" pitchFamily="2" charset="2"/>
              <a:buChar char="q"/>
            </a:pPr>
            <a:r>
              <a:rPr lang="ar-DZ" sz="2400" b="1" dirty="0"/>
              <a:t>– وفرع خاص بالأرشفة.</a:t>
            </a:r>
          </a:p>
          <a:p>
            <a:pPr marL="342900" indent="-342900" algn="r" rtl="1">
              <a:lnSpc>
                <a:spcPct val="150000"/>
              </a:lnSpc>
              <a:buFont typeface="Wingdings" pitchFamily="2" charset="2"/>
              <a:buChar char="q"/>
            </a:pPr>
            <a:r>
              <a:rPr lang="ar-DZ" sz="2400" b="1" dirty="0"/>
              <a:t>يتكون سلك كتابة الضبط من درجتين اثنتين هما:</a:t>
            </a:r>
          </a:p>
          <a:p>
            <a:pPr marL="342900" indent="-342900" algn="r" rtl="1">
              <a:lnSpc>
                <a:spcPct val="150000"/>
              </a:lnSpc>
              <a:buFont typeface="Wingdings" pitchFamily="2" charset="2"/>
              <a:buChar char="q"/>
            </a:pPr>
            <a:r>
              <a:rPr lang="ar-DZ" sz="2400" b="1" dirty="0"/>
              <a:t>– كتاب الضبط،</a:t>
            </a:r>
          </a:p>
          <a:p>
            <a:pPr marL="342900" indent="-342900" algn="r" rtl="1">
              <a:lnSpc>
                <a:spcPct val="150000"/>
              </a:lnSpc>
              <a:buFont typeface="Wingdings" pitchFamily="2" charset="2"/>
              <a:buChar char="q"/>
            </a:pPr>
            <a:r>
              <a:rPr lang="ar-DZ" sz="2400" b="1" dirty="0"/>
              <a:t>– وأمناء الضبط</a:t>
            </a:r>
            <a:r>
              <a:rPr lang="ar-DZ" sz="2000" dirty="0"/>
              <a:t>.</a:t>
            </a:r>
          </a:p>
        </p:txBody>
      </p:sp>
    </p:spTree>
    <p:extLst>
      <p:ext uri="{BB962C8B-B14F-4D97-AF65-F5344CB8AC3E}">
        <p14:creationId xmlns:p14="http://schemas.microsoft.com/office/powerpoint/2010/main" val="2626783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4970" y="1627897"/>
            <a:ext cx="13849350" cy="7201972"/>
          </a:xfrm>
          <a:prstGeom prst="rect">
            <a:avLst/>
          </a:prstGeom>
        </p:spPr>
        <p:txBody>
          <a:bodyPr wrap="square">
            <a:spAutoFit/>
          </a:bodyPr>
          <a:lstStyle/>
          <a:p>
            <a:pPr marL="342900" indent="-342900" algn="r" rtl="1">
              <a:lnSpc>
                <a:spcPct val="150000"/>
              </a:lnSpc>
              <a:buFont typeface="Wingdings" pitchFamily="2" charset="2"/>
              <a:buChar char="q"/>
            </a:pPr>
            <a:r>
              <a:rPr lang="ar-DZ" sz="2000" b="1" dirty="0" smtClean="0"/>
              <a:t>يسند </a:t>
            </a:r>
            <a:r>
              <a:rPr lang="ar-DZ" sz="2000" b="1" dirty="0"/>
              <a:t>دور النيابة العامة إلى الناظر العام ويساعده في ذلك حاليا أربعة نظار.</a:t>
            </a:r>
          </a:p>
          <a:p>
            <a:pPr marL="342900" indent="-342900" algn="r" rtl="1">
              <a:lnSpc>
                <a:spcPct val="150000"/>
              </a:lnSpc>
              <a:buFont typeface="Wingdings" pitchFamily="2" charset="2"/>
              <a:buChar char="q"/>
            </a:pPr>
            <a:r>
              <a:rPr lang="ar-DZ" sz="2000" b="1" dirty="0"/>
              <a:t>تحدد المادة 43 من الأمر 95-20 المؤرخ في 17 </a:t>
            </a:r>
            <a:r>
              <a:rPr lang="ar-DZ" sz="2000" b="1" dirty="0" err="1"/>
              <a:t>جويلية</a:t>
            </a:r>
            <a:r>
              <a:rPr lang="ar-DZ" sz="2000" b="1" dirty="0"/>
              <a:t> 1995 المتعلق بمجلس المحاسبة المعدل والمتمم بالأمر 10-02 المؤرخ في 26 أوت 2010 مهام الناظر العام والتي تتمحور في ممارسة الرقابة على شروط تطبيق القوانين والأنظمة سارية المفعول داخل المجلس.</a:t>
            </a:r>
            <a:br>
              <a:rPr lang="ar-DZ" sz="2000" b="1" dirty="0"/>
            </a:br>
            <a:r>
              <a:rPr lang="ar-DZ" sz="2800" b="1" dirty="0"/>
              <a:t>وفي هذا الصدد</a:t>
            </a:r>
            <a:r>
              <a:rPr lang="ar-DZ" sz="2800" b="1" dirty="0" smtClean="0"/>
              <a:t>:</a:t>
            </a:r>
          </a:p>
          <a:p>
            <a:pPr marL="880482" lvl="1" indent="-342900" algn="r" rtl="1">
              <a:lnSpc>
                <a:spcPct val="150000"/>
              </a:lnSpc>
              <a:buFont typeface="Wingdings" pitchFamily="2" charset="2"/>
              <a:buChar char="v"/>
            </a:pPr>
            <a:r>
              <a:rPr lang="ar-DZ" sz="2000" b="1" dirty="0" smtClean="0"/>
              <a:t> </a:t>
            </a:r>
            <a:r>
              <a:rPr lang="ar-DZ" sz="2000" b="1" dirty="0"/>
              <a:t>يسهر على تقديم الحسابات بانتظام وفي حالة تأخر أو رفض أو تعطيل يطلب الناظر العام تطبيق الغرامة في الحالات المنصوص عليها في الأمر 95-20 سابق الذكر المعدل والمتمم</a:t>
            </a:r>
            <a:r>
              <a:rPr lang="ar-DZ" sz="2000" b="1" dirty="0" smtClean="0"/>
              <a:t>.</a:t>
            </a:r>
          </a:p>
          <a:p>
            <a:pPr marL="880482" lvl="1" indent="-342900" algn="r" rtl="1">
              <a:lnSpc>
                <a:spcPct val="150000"/>
              </a:lnSpc>
              <a:buFont typeface="Wingdings" pitchFamily="2" charset="2"/>
              <a:buChar char="v"/>
            </a:pPr>
            <a:r>
              <a:rPr lang="ar-DZ" sz="2000" b="1" dirty="0" smtClean="0"/>
              <a:t>يطلب </a:t>
            </a:r>
            <a:r>
              <a:rPr lang="ar-DZ" sz="2000" b="1" dirty="0"/>
              <a:t>التصريح بالتسيير الفعلي ويلتمس غرامة على التدخل في وظيفة المحاسب العمومي</a:t>
            </a:r>
            <a:r>
              <a:rPr lang="ar-DZ" sz="2000" b="1" dirty="0" smtClean="0"/>
              <a:t>.</a:t>
            </a:r>
            <a:endParaRPr lang="ar-DZ" sz="2000" b="1" dirty="0"/>
          </a:p>
          <a:p>
            <a:pPr marL="880482" lvl="1" indent="-342900" algn="r" rtl="1">
              <a:lnSpc>
                <a:spcPct val="150000"/>
              </a:lnSpc>
              <a:buFont typeface="Wingdings" pitchFamily="2" charset="2"/>
              <a:buChar char="v"/>
            </a:pPr>
            <a:r>
              <a:rPr lang="ar-DZ" sz="2000" b="1" dirty="0" smtClean="0"/>
              <a:t> </a:t>
            </a:r>
            <a:r>
              <a:rPr lang="ar-DZ" sz="2000" b="1" dirty="0"/>
              <a:t>يطلب تنفيذ الإجراءات القضائية فيما يخص الانضباط في مجال تسيير الميزانية </a:t>
            </a:r>
            <a:r>
              <a:rPr lang="ar-DZ" sz="2000" b="1" dirty="0" smtClean="0"/>
              <a:t>والمالية.</a:t>
            </a:r>
            <a:endParaRPr lang="ar-DZ" sz="2000" b="1" dirty="0"/>
          </a:p>
          <a:p>
            <a:pPr marL="880482" lvl="1" indent="-342900" algn="r" rtl="1">
              <a:lnSpc>
                <a:spcPct val="150000"/>
              </a:lnSpc>
              <a:buFont typeface="Wingdings" pitchFamily="2" charset="2"/>
              <a:buChar char="v"/>
            </a:pPr>
            <a:r>
              <a:rPr lang="ar-DZ" sz="2000" b="1" dirty="0" smtClean="0"/>
              <a:t>يحضر </a:t>
            </a:r>
            <a:r>
              <a:rPr lang="ar-DZ" sz="2000" b="1" dirty="0"/>
              <a:t>أو يكلف من يمثله في جلسات التشكيلات القضائية للمجلس التي يعرض عليها استنتاجاته المكتوبة وعند الاقتضاء ملاحظاته </a:t>
            </a:r>
            <a:r>
              <a:rPr lang="ar-DZ" sz="2000" b="1" dirty="0" smtClean="0"/>
              <a:t>الشفوية.</a:t>
            </a:r>
            <a:endParaRPr lang="ar-DZ" sz="2000" b="1" dirty="0"/>
          </a:p>
          <a:p>
            <a:pPr marL="880482" lvl="1" indent="-342900" algn="r" rtl="1">
              <a:lnSpc>
                <a:spcPct val="150000"/>
              </a:lnSpc>
              <a:buFont typeface="Wingdings" pitchFamily="2" charset="2"/>
              <a:buChar char="v"/>
            </a:pPr>
            <a:r>
              <a:rPr lang="ar-DZ" sz="2000" b="1" dirty="0" smtClean="0"/>
              <a:t>يتابع </a:t>
            </a:r>
            <a:r>
              <a:rPr lang="ar-DZ" sz="2000" b="1" dirty="0"/>
              <a:t>تنفيذ قرارات مجلس المحاسبة ويتأكد من مدى تنفيذ </a:t>
            </a:r>
            <a:r>
              <a:rPr lang="ar-DZ" sz="2000" b="1" dirty="0" smtClean="0"/>
              <a:t>أوامره.</a:t>
            </a:r>
            <a:endParaRPr lang="ar-DZ" sz="2000" b="1" dirty="0"/>
          </a:p>
          <a:p>
            <a:pPr marL="880482" lvl="1" indent="-342900" algn="r" rtl="1">
              <a:lnSpc>
                <a:spcPct val="150000"/>
              </a:lnSpc>
              <a:buFont typeface="Wingdings" pitchFamily="2" charset="2"/>
              <a:buChar char="v"/>
            </a:pPr>
            <a:r>
              <a:rPr lang="ar-DZ" sz="2000" b="1" dirty="0" smtClean="0"/>
              <a:t>يتولى </a:t>
            </a:r>
            <a:r>
              <a:rPr lang="ar-DZ" sz="2000" b="1" dirty="0"/>
              <a:t>العلاقات بين مجلس المحاسبة والجهات القضائية ويتابع النتائج الخاصة بكل ملف كان موضوع إرسال </a:t>
            </a:r>
            <a:r>
              <a:rPr lang="ar-DZ" sz="2000" b="1" dirty="0" smtClean="0"/>
              <a:t>لها.</a:t>
            </a:r>
          </a:p>
          <a:p>
            <a:pPr marL="880482" lvl="1" indent="-342900" algn="r" rtl="1">
              <a:lnSpc>
                <a:spcPct val="150000"/>
              </a:lnSpc>
              <a:buFont typeface="Wingdings" pitchFamily="2" charset="2"/>
              <a:buChar char="v"/>
            </a:pPr>
            <a:r>
              <a:rPr lang="ar-DZ" sz="2000" b="1" dirty="0" smtClean="0"/>
              <a:t>يمارس </a:t>
            </a:r>
            <a:r>
              <a:rPr lang="ar-DZ" sz="2000" b="1" dirty="0"/>
              <a:t>الناظر العام النيابة العامة عن طريق </a:t>
            </a:r>
            <a:r>
              <a:rPr lang="ar-DZ" sz="2000" b="1" dirty="0" err="1"/>
              <a:t>تسخيرات</a:t>
            </a:r>
            <a:r>
              <a:rPr lang="ar-DZ" sz="2000" b="1" dirty="0"/>
              <a:t> واستنتاجات كما أنه عضو في لجنة البرامج والتقارير وعضو في مجلس قضاة مجلس المحاسبة.</a:t>
            </a:r>
          </a:p>
        </p:txBody>
      </p:sp>
      <p:sp>
        <p:nvSpPr>
          <p:cNvPr id="3" name="Rectangle 2"/>
          <p:cNvSpPr/>
          <p:nvPr/>
        </p:nvSpPr>
        <p:spPr>
          <a:xfrm>
            <a:off x="2324100" y="403083"/>
            <a:ext cx="14131090" cy="92333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rtl="1"/>
            <a:r>
              <a:rPr lang="ar-DZ" sz="5400" b="1" dirty="0"/>
              <a:t>النظارة العامة</a:t>
            </a:r>
            <a:endParaRPr lang="ar-DZ" sz="5400" b="1" dirty="0"/>
          </a:p>
        </p:txBody>
      </p:sp>
    </p:spTree>
    <p:extLst>
      <p:ext uri="{BB962C8B-B14F-4D97-AF65-F5344CB8AC3E}">
        <p14:creationId xmlns:p14="http://schemas.microsoft.com/office/powerpoint/2010/main" val="126231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761853906"/>
              </p:ext>
            </p:extLst>
          </p:nvPr>
        </p:nvGraphicFramePr>
        <p:xfrm>
          <a:off x="1577788" y="796542"/>
          <a:ext cx="14917273" cy="8668971"/>
        </p:xfrm>
        <a:graphic>
          <a:graphicData uri="http://schemas.openxmlformats.org/drawingml/2006/table">
            <a:tbl>
              <a:tblPr rtl="1">
                <a:tableStyleId>{2D5ABB26-0587-4C30-8999-92F81FD0307C}</a:tableStyleId>
              </a:tblPr>
              <a:tblGrid>
                <a:gridCol w="2988186"/>
                <a:gridCol w="6899944"/>
                <a:gridCol w="5029143"/>
              </a:tblGrid>
              <a:tr h="798436">
                <a:tc>
                  <a:txBody>
                    <a:bodyPr/>
                    <a:lstStyle/>
                    <a:p>
                      <a:pPr algn="ctr" fontAlgn="base"/>
                      <a:r>
                        <a:rPr lang="ar-DZ" sz="4000" b="1" dirty="0">
                          <a:effectLst/>
                          <a:latin typeface="AlSharkTitle" panose="020B0800040000020004" pitchFamily="34" charset="-78"/>
                          <a:cs typeface="AlSharkTitle" panose="020B0800040000020004" pitchFamily="34" charset="-78"/>
                        </a:rPr>
                        <a:t>الغرف الوطنية</a:t>
                      </a:r>
                    </a:p>
                  </a:txBody>
                  <a:tcPr marL="75879" marR="75879" marT="37939" marB="37939" anchor="ctr"/>
                </a:tc>
                <a:tc>
                  <a:txBody>
                    <a:bodyPr/>
                    <a:lstStyle/>
                    <a:p>
                      <a:pPr algn="ctr" fontAlgn="base"/>
                      <a:r>
                        <a:rPr lang="ar-DZ" sz="4000" b="1" dirty="0">
                          <a:effectLst/>
                          <a:latin typeface="AlSharkTitle" panose="020B0800040000020004" pitchFamily="34" charset="-78"/>
                          <a:cs typeface="AlSharkTitle" panose="020B0800040000020004" pitchFamily="34" charset="-78"/>
                        </a:rPr>
                        <a:t>الفرع الأول</a:t>
                      </a:r>
                    </a:p>
                  </a:txBody>
                  <a:tcPr marL="75879" marR="75879" marT="37939" marB="37939" anchor="ctr"/>
                </a:tc>
                <a:tc>
                  <a:txBody>
                    <a:bodyPr/>
                    <a:lstStyle/>
                    <a:p>
                      <a:pPr algn="ctr" fontAlgn="base"/>
                      <a:r>
                        <a:rPr lang="ar-DZ" sz="4000" b="1" dirty="0">
                          <a:effectLst/>
                          <a:latin typeface="AlSharkTitle" panose="020B0800040000020004" pitchFamily="34" charset="-78"/>
                          <a:cs typeface="AlSharkTitle" panose="020B0800040000020004" pitchFamily="34" charset="-78"/>
                        </a:rPr>
                        <a:t>الفرع الثاني</a:t>
                      </a:r>
                    </a:p>
                  </a:txBody>
                  <a:tcPr marL="75879" marR="75879" marT="37939" marB="37939" anchor="ctr"/>
                </a:tc>
              </a:tr>
              <a:tr h="717951">
                <a:tc>
                  <a:txBody>
                    <a:bodyPr/>
                    <a:lstStyle/>
                    <a:p>
                      <a:pPr algn="r" rtl="1" fontAlgn="base"/>
                      <a:r>
                        <a:rPr lang="ar-DZ" sz="2400" b="1" dirty="0">
                          <a:effectLst/>
                          <a:latin typeface="AlSharkTitle" panose="020B0800040000020004" pitchFamily="34" charset="-78"/>
                          <a:cs typeface="AlSharkTitle" panose="020B0800040000020004" pitchFamily="34" charset="-78"/>
                        </a:rPr>
                        <a:t>1- المالية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الوزارة المكلفة بالمالية (باستثناء محاسبي الدولة)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محاسبو الدولة (ما عدا محاسبي البريد والمواصلات)</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1376531">
                <a:tc>
                  <a:txBody>
                    <a:bodyPr/>
                    <a:lstStyle/>
                    <a:p>
                      <a:pPr algn="r" rtl="1" fontAlgn="base"/>
                      <a:r>
                        <a:rPr lang="ar-DZ" sz="2400" b="1" dirty="0">
                          <a:effectLst/>
                          <a:latin typeface="AlSharkTitle" panose="020B0800040000020004" pitchFamily="34" charset="-78"/>
                          <a:cs typeface="AlSharkTitle" panose="020B0800040000020004" pitchFamily="34" charset="-78"/>
                        </a:rPr>
                        <a:t>2- السلطة العمومية والهيئات الوطنية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رئـاســة الجمهــوريــة</a:t>
                      </a:r>
                      <a:endParaRPr lang="ar-DZ" sz="3200" b="1" dirty="0">
                        <a:effectLst/>
                        <a:latin typeface="AlSharkTitle" panose="020B0800040000020004" pitchFamily="34" charset="-78"/>
                        <a:cs typeface="AlSharkTitle" panose="020B0800040000020004" pitchFamily="34" charset="-78"/>
                      </a:endParaRPr>
                    </a:p>
                    <a:p>
                      <a:pPr algn="r" rtl="1" fontAlgn="base"/>
                      <a:r>
                        <a:rPr lang="ar-DZ" sz="2400" b="1" dirty="0">
                          <a:effectLst/>
                          <a:latin typeface="AlSharkTitle" panose="020B0800040000020004" pitchFamily="34" charset="-78"/>
                          <a:cs typeface="AlSharkTitle" panose="020B0800040000020004" pitchFamily="34" charset="-78"/>
                        </a:rPr>
                        <a:t>• مصالح رئيس الحكومة</a:t>
                      </a:r>
                      <a:endParaRPr lang="ar-DZ" sz="3200" b="1" dirty="0">
                        <a:effectLst/>
                        <a:latin typeface="AlSharkTitle" panose="020B0800040000020004" pitchFamily="34" charset="-78"/>
                        <a:cs typeface="AlSharkTitle" panose="020B0800040000020004" pitchFamily="34" charset="-78"/>
                      </a:endParaRPr>
                    </a:p>
                    <a:p>
                      <a:pPr algn="r" rtl="1" fontAlgn="base"/>
                      <a:r>
                        <a:rPr lang="ar-DZ" sz="2400" b="1" dirty="0">
                          <a:effectLst/>
                          <a:latin typeface="AlSharkTitle" panose="020B0800040000020004" pitchFamily="34" charset="-78"/>
                          <a:cs typeface="AlSharkTitle" panose="020B0800040000020004" pitchFamily="34" charset="-78"/>
                        </a:rPr>
                        <a:t>• الوزارتان المكلفتان بالدفاع الوطني والداخلية</a:t>
                      </a:r>
                      <a:endParaRPr lang="ar-DZ" sz="3200" b="1" dirty="0">
                        <a:effectLst/>
                        <a:latin typeface="AlSharkTitle" panose="020B0800040000020004" pitchFamily="34" charset="-78"/>
                        <a:cs typeface="AlSharkTitle" panose="020B0800040000020004" pitchFamily="34" charset="-78"/>
                      </a:endParaRPr>
                    </a:p>
                    <a:p>
                      <a:pPr algn="r" rtl="1" fontAlgn="base"/>
                      <a:r>
                        <a:rPr lang="ar-DZ" sz="2400" b="1" dirty="0">
                          <a:effectLst/>
                          <a:latin typeface="AlSharkTitle" panose="020B0800040000020004" pitchFamily="34" charset="-78"/>
                          <a:cs typeface="AlSharkTitle" panose="020B0800040000020004" pitchFamily="34" charset="-78"/>
                        </a:rPr>
                        <a:t>• الهيئات الوطنية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الوزارتان المكلفتان بالشؤون الخارجية والعدل</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1126157">
                <a:tc>
                  <a:txBody>
                    <a:bodyPr/>
                    <a:lstStyle/>
                    <a:p>
                      <a:pPr algn="r" rtl="1" fontAlgn="base"/>
                      <a:r>
                        <a:rPr lang="ar-DZ" sz="2400" b="1" dirty="0">
                          <a:effectLst/>
                          <a:latin typeface="AlSharkTitle" panose="020B0800040000020004" pitchFamily="34" charset="-78"/>
                          <a:cs typeface="AlSharkTitle" panose="020B0800040000020004" pitchFamily="34" charset="-78"/>
                        </a:rPr>
                        <a:t>3- الصحة والشؤون </a:t>
                      </a:r>
                      <a:r>
                        <a:rPr lang="ar-DZ" sz="2400" b="1" dirty="0" smtClean="0">
                          <a:effectLst/>
                          <a:latin typeface="AlSharkTitle" panose="020B0800040000020004" pitchFamily="34" charset="-78"/>
                          <a:cs typeface="AlSharkTitle" panose="020B0800040000020004" pitchFamily="34" charset="-78"/>
                        </a:rPr>
                        <a:t>الاجتماعية </a:t>
                      </a:r>
                      <a:r>
                        <a:rPr lang="ar-DZ" sz="2400" b="1" dirty="0">
                          <a:effectLst/>
                          <a:latin typeface="AlSharkTitle" panose="020B0800040000020004" pitchFamily="34" charset="-78"/>
                          <a:cs typeface="AlSharkTitle" panose="020B0800040000020004" pitchFamily="34" charset="-78"/>
                        </a:rPr>
                        <a:t>والثقافية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الوزارات المكلفة بالصحة والعمل والشؤون </a:t>
                      </a:r>
                      <a:r>
                        <a:rPr lang="ar-DZ" sz="2400" b="1" dirty="0" smtClean="0">
                          <a:effectLst/>
                          <a:latin typeface="AlSharkTitle" panose="020B0800040000020004" pitchFamily="34" charset="-78"/>
                          <a:cs typeface="AlSharkTitle" panose="020B0800040000020004" pitchFamily="34" charset="-78"/>
                        </a:rPr>
                        <a:t>الاجتماعية </a:t>
                      </a:r>
                      <a:r>
                        <a:rPr lang="ar-DZ" sz="2400" b="1" dirty="0">
                          <a:effectLst/>
                          <a:latin typeface="AlSharkTitle" panose="020B0800040000020004" pitchFamily="34" charset="-78"/>
                          <a:cs typeface="AlSharkTitle" panose="020B0800040000020004" pitchFamily="34" charset="-78"/>
                        </a:rPr>
                        <a:t>والتكوين المهني والمجاهدين</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الوزارات المكلفة بالاتصال والثقافة والشبيبة والرياضة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717951">
                <a:tc>
                  <a:txBody>
                    <a:bodyPr/>
                    <a:lstStyle/>
                    <a:p>
                      <a:pPr algn="r" rtl="1" fontAlgn="base"/>
                      <a:r>
                        <a:rPr lang="ar-DZ" sz="2400" b="1">
                          <a:effectLst/>
                          <a:latin typeface="AlSharkTitle" panose="020B0800040000020004" pitchFamily="34" charset="-78"/>
                          <a:cs typeface="AlSharkTitle" panose="020B0800040000020004" pitchFamily="34" charset="-78"/>
                        </a:rPr>
                        <a:t>4- التعليم والتكوين</a:t>
                      </a:r>
                      <a:endParaRPr lang="ar-DZ" sz="3200" b="1">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الوزارتان المكلفتان بالتربية الوطنية والشؤون الدينية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الوزارة المكلفة بالتعليم العالي والبحث العلمي</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717951">
                <a:tc>
                  <a:txBody>
                    <a:bodyPr/>
                    <a:lstStyle/>
                    <a:p>
                      <a:pPr algn="r" rtl="1" fontAlgn="base"/>
                      <a:r>
                        <a:rPr lang="ar-DZ" sz="2400" b="1">
                          <a:effectLst/>
                          <a:latin typeface="AlSharkTitle" panose="020B0800040000020004" pitchFamily="34" charset="-78"/>
                          <a:cs typeface="AlSharkTitle" panose="020B0800040000020004" pitchFamily="34" charset="-78"/>
                        </a:rPr>
                        <a:t>5- الفلاحة والري</a:t>
                      </a:r>
                      <a:endParaRPr lang="ar-DZ" sz="3200" b="1">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الوزارة المكلفة بالفلاحة والغابات</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الوزارات المكلفة بالري والصيد البحري</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875782">
                <a:tc>
                  <a:txBody>
                    <a:bodyPr/>
                    <a:lstStyle/>
                    <a:p>
                      <a:pPr algn="r" rtl="1" fontAlgn="base"/>
                      <a:r>
                        <a:rPr lang="ar-DZ" sz="2400" b="1">
                          <a:effectLst/>
                          <a:latin typeface="AlSharkTitle" panose="020B0800040000020004" pitchFamily="34" charset="-78"/>
                          <a:cs typeface="AlSharkTitle" panose="020B0800040000020004" pitchFamily="34" charset="-78"/>
                        </a:rPr>
                        <a:t>6- المنشآت القاعدية والنقل</a:t>
                      </a:r>
                      <a:endParaRPr lang="ar-DZ" sz="3200" b="1">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الوزارات المكلفة بالأشغال العمومية والتعمير والبناء والسكن والتهيئة العمرانية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الوزارة المكلفة بالنقل</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1043189">
                <a:tc>
                  <a:txBody>
                    <a:bodyPr/>
                    <a:lstStyle/>
                    <a:p>
                      <a:pPr algn="r" rtl="1" fontAlgn="base"/>
                      <a:r>
                        <a:rPr lang="ar-DZ" sz="2400" b="1">
                          <a:effectLst/>
                          <a:latin typeface="AlSharkTitle" panose="020B0800040000020004" pitchFamily="34" charset="-78"/>
                          <a:cs typeface="AlSharkTitle" panose="020B0800040000020004" pitchFamily="34" charset="-78"/>
                        </a:rPr>
                        <a:t>7- التجارة والبنوك والتأمينات</a:t>
                      </a:r>
                      <a:endParaRPr lang="ar-DZ" sz="3200" b="1">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الوزارة المكلفة بالتجارة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البنوك والمؤسسات المالية ومؤسسات التأمين والشركات القابضة العمومية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r h="1043189">
                <a:tc>
                  <a:txBody>
                    <a:bodyPr/>
                    <a:lstStyle/>
                    <a:p>
                      <a:pPr algn="r" rtl="1" fontAlgn="base"/>
                      <a:r>
                        <a:rPr lang="ar-DZ" sz="2400" b="1" dirty="0">
                          <a:effectLst/>
                          <a:latin typeface="AlSharkTitle" panose="020B0800040000020004" pitchFamily="34" charset="-78"/>
                          <a:cs typeface="AlSharkTitle" panose="020B0800040000020004" pitchFamily="34" charset="-78"/>
                        </a:rPr>
                        <a:t>8- الصناعات والمواصلات</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الوزارات المكلفة بالصناعة والمؤسسات الصغيرة والمتوسطة والسياحة والصناعة التقليدية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c>
                  <a:txBody>
                    <a:bodyPr/>
                    <a:lstStyle/>
                    <a:p>
                      <a:pPr algn="r" rtl="1" fontAlgn="base"/>
                      <a:r>
                        <a:rPr lang="ar-DZ" sz="2400" b="1" dirty="0">
                          <a:effectLst/>
                          <a:latin typeface="AlSharkTitle" panose="020B0800040000020004" pitchFamily="34" charset="-78"/>
                          <a:cs typeface="AlSharkTitle" panose="020B0800040000020004" pitchFamily="34" charset="-78"/>
                        </a:rPr>
                        <a:t>• الوزارتان المكلفتان بالطاقة والبريد والمواصلات السلكية واللاسلكية</a:t>
                      </a:r>
                      <a:endParaRPr lang="ar-DZ" sz="3200" b="1" dirty="0">
                        <a:effectLst/>
                        <a:latin typeface="AlSharkTitle" panose="020B0800040000020004" pitchFamily="34" charset="-78"/>
                        <a:cs typeface="AlSharkTitle" panose="020B0800040000020004" pitchFamily="34" charset="-78"/>
                      </a:endParaRPr>
                    </a:p>
                  </a:txBody>
                  <a:tcPr marL="75879" marR="75879" marT="37939" marB="37939" anchor="ctr"/>
                </a:tc>
              </a:tr>
            </a:tbl>
          </a:graphicData>
        </a:graphic>
      </p:graphicFrame>
      <p:sp>
        <p:nvSpPr>
          <p:cNvPr id="3" name="Rectangle 1"/>
          <p:cNvSpPr>
            <a:spLocks noChangeArrowheads="1"/>
          </p:cNvSpPr>
          <p:nvPr/>
        </p:nvSpPr>
        <p:spPr bwMode="auto">
          <a:xfrm>
            <a:off x="2369976" y="73267"/>
            <a:ext cx="14386024" cy="72327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Low" defTabSz="914254" rtl="1"/>
            <a:r>
              <a:rPr lang="ar-SA" altLang="fr-FR" sz="3600" b="1" dirty="0">
                <a:solidFill>
                  <a:srgbClr val="333333"/>
                </a:solidFill>
                <a:latin typeface="AlSharkTitle" panose="020B0800040000020004" pitchFamily="34" charset="-78"/>
                <a:cs typeface="AlSharkTitle" panose="020B0800040000020004" pitchFamily="34" charset="-78"/>
              </a:rPr>
              <a:t>بالنسبة للغرف الوطنية وعددها ثمانية (8) يوزع مجال تدخل كل غرفة منها على فرعين كما ي</a:t>
            </a:r>
            <a:r>
              <a:rPr lang="ar-DZ" altLang="fr-FR" sz="3600" b="1" dirty="0">
                <a:solidFill>
                  <a:srgbClr val="333333"/>
                </a:solidFill>
                <a:latin typeface="AlSharkTitle" panose="020B0800040000020004" pitchFamily="34" charset="-78"/>
                <a:cs typeface="AlSharkTitle" panose="020B0800040000020004" pitchFamily="34" charset="-78"/>
              </a:rPr>
              <a:t>لي : </a:t>
            </a:r>
            <a:endParaRPr lang="fr-FR" altLang="fr-FR" sz="2000" b="1" dirty="0">
              <a:latin typeface="AlSharkTitle" panose="020B0800040000020004" pitchFamily="34" charset="-78"/>
              <a:cs typeface="AlSharkTitle" panose="020B0800040000020004" pitchFamily="34" charset="-78"/>
            </a:endParaRPr>
          </a:p>
          <a:p>
            <a:pPr algn="justLow" defTabSz="914254"/>
            <a:r>
              <a:rPr lang="fr-FR" altLang="fr-FR" sz="1100" dirty="0">
                <a:solidFill>
                  <a:srgbClr val="606060"/>
                </a:solidFill>
                <a:latin typeface="Montserrat"/>
              </a:rPr>
              <a:t> </a:t>
            </a:r>
            <a:endParaRPr lang="fr-FR" altLang="fr-FR" sz="1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76" y="67168"/>
            <a:ext cx="1988773" cy="1968935"/>
          </a:xfrm>
          <a:prstGeom prst="rect">
            <a:avLst/>
          </a:prstGeom>
        </p:spPr>
      </p:pic>
    </p:spTree>
    <p:extLst>
      <p:ext uri="{BB962C8B-B14F-4D97-AF65-F5344CB8AC3E}">
        <p14:creationId xmlns:p14="http://schemas.microsoft.com/office/powerpoint/2010/main" val="4136382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125823949"/>
              </p:ext>
            </p:extLst>
          </p:nvPr>
        </p:nvGraphicFramePr>
        <p:xfrm>
          <a:off x="2139697" y="1051635"/>
          <a:ext cx="14874240" cy="3000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me 3"/>
          <p:cNvGraphicFramePr/>
          <p:nvPr>
            <p:extLst>
              <p:ext uri="{D42A27DB-BD31-4B8C-83A1-F6EECF244321}">
                <p14:modId xmlns:p14="http://schemas.microsoft.com/office/powerpoint/2010/main" val="1037572225"/>
              </p:ext>
            </p:extLst>
          </p:nvPr>
        </p:nvGraphicFramePr>
        <p:xfrm>
          <a:off x="2139697" y="3604430"/>
          <a:ext cx="14553185" cy="599677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5" name="Image 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0924" y="67168"/>
            <a:ext cx="1988773" cy="1968935"/>
          </a:xfrm>
          <a:prstGeom prst="rect">
            <a:avLst/>
          </a:prstGeom>
        </p:spPr>
      </p:pic>
      <p:sp>
        <p:nvSpPr>
          <p:cNvPr id="6" name="ZoneTexte 5"/>
          <p:cNvSpPr txBox="1"/>
          <p:nvPr/>
        </p:nvSpPr>
        <p:spPr>
          <a:xfrm>
            <a:off x="10148052" y="210621"/>
            <a:ext cx="5323601" cy="1107981"/>
          </a:xfrm>
          <a:prstGeom prst="rect">
            <a:avLst/>
          </a:prstGeom>
          <a:noFill/>
        </p:spPr>
        <p:txBody>
          <a:bodyPr wrap="square" lIns="91425" tIns="45713" rIns="91425" bIns="45713" rtlCol="0">
            <a:spAutoFit/>
          </a:bodyPr>
          <a:lstStyle/>
          <a:p>
            <a:pPr algn="r" rtl="1"/>
            <a:r>
              <a:rPr lang="ar-DZ" sz="66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itchFamily="34" charset="0"/>
                <a:cs typeface="Arial" pitchFamily="34" charset="0"/>
              </a:rPr>
              <a:t>الغرفة الأولى </a:t>
            </a:r>
            <a:endParaRPr lang="fr-FR" sz="66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itchFamily="34" charset="0"/>
              <a:cs typeface="Arial" pitchFamily="34" charset="0"/>
            </a:endParaRPr>
          </a:p>
        </p:txBody>
      </p:sp>
    </p:spTree>
    <p:extLst>
      <p:ext uri="{BB962C8B-B14F-4D97-AF65-F5344CB8AC3E}">
        <p14:creationId xmlns:p14="http://schemas.microsoft.com/office/powerpoint/2010/main" val="2570489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Diagramme 5"/>
          <p:cNvGraphicFramePr/>
          <p:nvPr>
            <p:extLst>
              <p:ext uri="{D42A27DB-BD31-4B8C-83A1-F6EECF244321}">
                <p14:modId xmlns:p14="http://schemas.microsoft.com/office/powerpoint/2010/main" val="4261662763"/>
              </p:ext>
            </p:extLst>
          </p:nvPr>
        </p:nvGraphicFramePr>
        <p:xfrm>
          <a:off x="180328" y="0"/>
          <a:ext cx="16637460" cy="947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2782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339328" y="17312"/>
            <a:ext cx="8412480" cy="9325616"/>
          </a:xfrm>
          <a:prstGeom prst="rect">
            <a:avLst/>
          </a:prstGeom>
        </p:spPr>
        <p:txBody>
          <a:bodyPr wrap="square" lIns="91425" tIns="45713" rIns="91425" bIns="45713">
            <a:spAutoFit/>
          </a:bodyPr>
          <a:lstStyle/>
          <a:p>
            <a:pPr marL="571409" indent="-571409" algn="r" rtl="1" fontAlgn="base">
              <a:buFont typeface="Wingdings" panose="05000000000000000000" pitchFamily="2" charset="2"/>
              <a:buChar char="ü"/>
            </a:pPr>
            <a:r>
              <a:rPr lang="ar-DZ" sz="4000" b="1" dirty="0">
                <a:solidFill>
                  <a:srgbClr val="000000"/>
                </a:solidFill>
                <a:latin typeface="AlSharkTitle" panose="020B0800040000020004" pitchFamily="34" charset="-78"/>
                <a:cs typeface="AlSharkTitle" panose="020B0800040000020004" pitchFamily="34" charset="-78"/>
              </a:rPr>
              <a:t>الموارد البشرية</a:t>
            </a:r>
            <a:endParaRPr lang="ar-DZ" sz="4000" dirty="0">
              <a:solidFill>
                <a:srgbClr val="333333"/>
              </a:solidFill>
              <a:latin typeface="AlSharkTitle" panose="020B0800040000020004" pitchFamily="34" charset="-78"/>
              <a:cs typeface="AlSharkTitle" panose="020B0800040000020004" pitchFamily="34" charset="-78"/>
            </a:endParaRPr>
          </a:p>
          <a:p>
            <a:pPr indent="457127" algn="r" rtl="1" fontAlgn="base"/>
            <a:r>
              <a:rPr lang="ar-DZ" sz="2800" dirty="0">
                <a:solidFill>
                  <a:srgbClr val="333333"/>
                </a:solidFill>
                <a:latin typeface="AlSharkTitle" panose="020B0800040000020004" pitchFamily="34" charset="-78"/>
                <a:cs typeface="AlSharkTitle" panose="020B0800040000020004" pitchFamily="34" charset="-78"/>
              </a:rPr>
              <a:t>يترأس الغرفة الأولى منذ أول سبتمبر 2014 السيد </a:t>
            </a:r>
            <a:r>
              <a:rPr lang="ar-DZ" sz="2800" b="1" dirty="0">
                <a:solidFill>
                  <a:srgbClr val="333333"/>
                </a:solidFill>
                <a:latin typeface="AlSharkTitle" panose="020B0800040000020004" pitchFamily="34" charset="-78"/>
                <a:cs typeface="AlSharkTitle" panose="020B0800040000020004" pitchFamily="34" charset="-78"/>
              </a:rPr>
              <a:t>عبد الكريم بوروبة</a:t>
            </a:r>
            <a:r>
              <a:rPr lang="ar-DZ" sz="2800" dirty="0">
                <a:solidFill>
                  <a:srgbClr val="333333"/>
                </a:solidFill>
                <a:latin typeface="AlSharkTitle" panose="020B0800040000020004" pitchFamily="34" charset="-78"/>
                <a:cs typeface="AlSharkTitle" panose="020B0800040000020004" pitchFamily="34" charset="-78"/>
              </a:rPr>
              <a:t> </a:t>
            </a:r>
          </a:p>
          <a:p>
            <a:pPr indent="457127" algn="r" rtl="1" fontAlgn="base"/>
            <a:r>
              <a:rPr lang="ar-DZ" sz="2800" dirty="0">
                <a:solidFill>
                  <a:srgbClr val="333333"/>
                </a:solidFill>
                <a:latin typeface="AlSharkTitle" panose="020B0800040000020004" pitchFamily="34" charset="-78"/>
                <a:cs typeface="AlSharkTitle" panose="020B0800040000020004" pitchFamily="34" charset="-78"/>
              </a:rPr>
              <a:t>ويترأس الفرع السيد </a:t>
            </a:r>
            <a:r>
              <a:rPr lang="ar-DZ" sz="2800" b="1" dirty="0">
                <a:solidFill>
                  <a:srgbClr val="333333"/>
                </a:solidFill>
                <a:latin typeface="AlSharkTitle" panose="020B0800040000020004" pitchFamily="34" charset="-78"/>
                <a:cs typeface="AlSharkTitle" panose="020B0800040000020004" pitchFamily="34" charset="-78"/>
              </a:rPr>
              <a:t>بلعيد أوسطاني</a:t>
            </a:r>
            <a:r>
              <a:rPr lang="ar-DZ" sz="2800" dirty="0">
                <a:solidFill>
                  <a:srgbClr val="333333"/>
                </a:solidFill>
                <a:latin typeface="AlSharkTitle" panose="020B0800040000020004" pitchFamily="34" charset="-78"/>
                <a:cs typeface="AlSharkTitle" panose="020B0800040000020004" pitchFamily="34" charset="-78"/>
              </a:rPr>
              <a:t>. </a:t>
            </a:r>
          </a:p>
          <a:p>
            <a:pPr indent="457127" algn="r" rtl="1" fontAlgn="base"/>
            <a:r>
              <a:rPr lang="ar-DZ" sz="2800" dirty="0">
                <a:solidFill>
                  <a:srgbClr val="333333"/>
                </a:solidFill>
                <a:latin typeface="AlSharkTitle" panose="020B0800040000020004" pitchFamily="34" charset="-78"/>
                <a:cs typeface="AlSharkTitle" panose="020B0800040000020004" pitchFamily="34" charset="-78"/>
              </a:rPr>
              <a:t>كما تضم الغرفة عشرة (10) قضاة وأربعة (4) مدققين ماليين:</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الجودي كمال </a:t>
            </a:r>
            <a:r>
              <a:rPr lang="ar-DZ" sz="2800" dirty="0" err="1">
                <a:solidFill>
                  <a:srgbClr val="333333"/>
                </a:solidFill>
                <a:latin typeface="AlSharkTitle" panose="020B0800040000020004" pitchFamily="34" charset="-78"/>
                <a:cs typeface="AlSharkTitle" panose="020B0800040000020004" pitchFamily="34" charset="-78"/>
              </a:rPr>
              <a:t>بلول</a:t>
            </a:r>
            <a:r>
              <a:rPr lang="ar-DZ" sz="2800" dirty="0">
                <a:solidFill>
                  <a:srgbClr val="333333"/>
                </a:solidFill>
                <a:latin typeface="AlSharkTitle" panose="020B0800040000020004" pitchFamily="34" charset="-78"/>
                <a:cs typeface="AlSharkTitle" panose="020B0800040000020004" pitchFamily="34" charset="-78"/>
              </a:rPr>
              <a:t> قاض من الدرجة الثانية (محتسب رئيسي)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القادر جراف قاض من الدرجة الثانية (محتسب رئيسي)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بن عيسى الخير قاض من الدرجة الثانية (محتسب رئيسي)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عزالدين عفيف قاض من الدرجة الثانية (محتسب رئيسي)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الله رملة قاض من الدرجة الثانية (محتسب درجة أولى)</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القادر </a:t>
            </a:r>
            <a:r>
              <a:rPr lang="ar-DZ" sz="2800" dirty="0" err="1">
                <a:solidFill>
                  <a:srgbClr val="333333"/>
                </a:solidFill>
                <a:latin typeface="AlSharkTitle" panose="020B0800040000020004" pitchFamily="34" charset="-78"/>
                <a:cs typeface="AlSharkTitle" panose="020B0800040000020004" pitchFamily="34" charset="-78"/>
              </a:rPr>
              <a:t>قلوش</a:t>
            </a:r>
            <a:r>
              <a:rPr lang="ar-DZ" sz="2800" dirty="0">
                <a:solidFill>
                  <a:srgbClr val="333333"/>
                </a:solidFill>
                <a:latin typeface="AlSharkTitle" panose="020B0800040000020004" pitchFamily="34" charset="-78"/>
                <a:cs typeface="AlSharkTitle" panose="020B0800040000020004" pitchFamily="34" charset="-78"/>
              </a:rPr>
              <a:t> قاض من الدرجة الثانية (محتسب درجة أولى)</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أمحمد محمودي قاض من الدرجة الثانية (محتسب درجة ثانية)</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الرزاق غليس قاض من الدرجة الثانية (محتسب درجة ثانية)</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الآنسة دليلة طالبي قاضية من الدرجة الثانية (محتسب درجة ثانية)</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أمين عماري قاض من الدرجة الثانية (محتسب درجة ثانية)</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عامر </a:t>
            </a:r>
            <a:r>
              <a:rPr lang="ar-DZ" sz="2800" dirty="0" err="1">
                <a:solidFill>
                  <a:srgbClr val="333333"/>
                </a:solidFill>
                <a:latin typeface="AlSharkTitle" panose="020B0800040000020004" pitchFamily="34" charset="-78"/>
                <a:cs typeface="AlSharkTitle" panose="020B0800040000020004" pitchFamily="34" charset="-78"/>
              </a:rPr>
              <a:t>عميريو</a:t>
            </a:r>
            <a:r>
              <a:rPr lang="ar-DZ" sz="2800" dirty="0">
                <a:solidFill>
                  <a:srgbClr val="333333"/>
                </a:solidFill>
                <a:latin typeface="AlSharkTitle" panose="020B0800040000020004" pitchFamily="34" charset="-78"/>
                <a:cs typeface="AlSharkTitle" panose="020B0800040000020004" pitchFamily="34" charset="-78"/>
              </a:rPr>
              <a:t> مدقق مالي رئيسي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السيدة أمينة بن عمار مدققة مالية</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الرحمن جلاوي مدقق مالي</a:t>
            </a:r>
          </a:p>
          <a:p>
            <a:pPr marL="342845" indent="-342845" algn="r" rtl="1" fontAlgn="base">
              <a:buFont typeface="Wingdings" panose="05000000000000000000" pitchFamily="2" charset="2"/>
              <a:buChar char="q"/>
            </a:pPr>
            <a:r>
              <a:rPr lang="ar-DZ" sz="2800" dirty="0">
                <a:solidFill>
                  <a:srgbClr val="333333"/>
                </a:solidFill>
                <a:latin typeface="AlSharkTitle" panose="020B0800040000020004" pitchFamily="34" charset="-78"/>
                <a:cs typeface="AlSharkTitle" panose="020B0800040000020004" pitchFamily="34" charset="-78"/>
              </a:rPr>
              <a:t>– السيد عبد العزيز الباي مدقق مالي</a:t>
            </a:r>
            <a:endParaRPr lang="ar-DZ" sz="3200" dirty="0">
              <a:solidFill>
                <a:srgbClr val="333333"/>
              </a:solidFill>
              <a:latin typeface="AlSharkTitle" panose="020B0800040000020004" pitchFamily="34" charset="-78"/>
              <a:cs typeface="AlSharkTitle" panose="020B0800040000020004" pitchFamily="34" charset="-78"/>
            </a:endParaRPr>
          </a:p>
        </p:txBody>
      </p:sp>
      <p:sp>
        <p:nvSpPr>
          <p:cNvPr id="3" name="Rectangle 2"/>
          <p:cNvSpPr/>
          <p:nvPr/>
        </p:nvSpPr>
        <p:spPr>
          <a:xfrm>
            <a:off x="147828" y="248144"/>
            <a:ext cx="8191500" cy="9202505"/>
          </a:xfrm>
          <a:prstGeom prst="rect">
            <a:avLst/>
          </a:prstGeom>
        </p:spPr>
        <p:style>
          <a:lnRef idx="0">
            <a:schemeClr val="accent1"/>
          </a:lnRef>
          <a:fillRef idx="3">
            <a:schemeClr val="accent1"/>
          </a:fillRef>
          <a:effectRef idx="3">
            <a:schemeClr val="accent1"/>
          </a:effectRef>
          <a:fontRef idx="minor">
            <a:schemeClr val="lt1"/>
          </a:fontRef>
        </p:style>
        <p:txBody>
          <a:bodyPr wrap="square" lIns="91425" tIns="45713" rIns="91425" bIns="45713">
            <a:spAutoFit/>
          </a:bodyPr>
          <a:lstStyle/>
          <a:p>
            <a:pPr marL="800100" indent="-190500" algn="r" rtl="1" fontAlgn="base">
              <a:lnSpc>
                <a:spcPct val="200000"/>
              </a:lnSpc>
              <a:buFont typeface="Wingdings" panose="05000000000000000000" pitchFamily="2" charset="2"/>
              <a:buChar char="ü"/>
              <a:tabLst>
                <a:tab pos="533400" algn="l"/>
              </a:tabLst>
            </a:pPr>
            <a:r>
              <a:rPr lang="ar-DZ" sz="4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ظروف العمل العامة</a:t>
            </a:r>
          </a:p>
          <a:p>
            <a:pPr marL="361950" indent="1009650" algn="just" rtl="1" fontAlgn="base">
              <a:buFont typeface="Wingdings" pitchFamily="2" charset="2"/>
              <a:buChar char="q"/>
            </a:pPr>
            <a:r>
              <a:rPr lang="ar-DZ"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تم وضع في خدمة الغرفة إلى جانب الوسائل المادية ثلاث كاتبات وكاتب قسم  ضبط  مكلفين بمسك الأمانة وكتابة ضبط الغرفة.</a:t>
            </a:r>
          </a:p>
          <a:p>
            <a:pPr marL="361950" indent="1009650" algn="just" rtl="1" fontAlgn="base">
              <a:buFont typeface="Wingdings" pitchFamily="2" charset="2"/>
              <a:buChar char="q"/>
            </a:pPr>
            <a:r>
              <a:rPr lang="ar-DZ"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يستفيد كل مستخدمي الغرفة (قضاة ومدققين ماليين وكاتب الضبط) من الربط بشبكة الإنترنت والأنترانت من أجل الوصول بسهولة لأي معلومة (داخلية وخارجية) متعلقة بمجال عمل المجلس.</a:t>
            </a:r>
          </a:p>
          <a:p>
            <a:pPr marL="361950" indent="1009650" algn="just" rtl="1" fontAlgn="base">
              <a:buFont typeface="Wingdings" pitchFamily="2" charset="2"/>
              <a:buChar char="q"/>
            </a:pPr>
            <a:r>
              <a:rPr lang="ar-DZ"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ولنجاح الأهداف المسطرة ضمن البرنامج الرقابي فإن الغرفة تضع تحت تصرف القضاة والمدققين الماليين مجمل الوسائل الإرشادية كالدلائل المنهجية للرقابة والكتيبات التقنية ومجموعة النصوص والمراجع التقنية التي تسمح بالتحضير الجيد للمهام الرقابية وتنفيذها على أحسن وجه وكذا  إنجاز تقارير ذات جودة.</a:t>
            </a:r>
          </a:p>
          <a:p>
            <a:pPr marL="361950" indent="1009650" algn="just" rtl="1" fontAlgn="base">
              <a:buFont typeface="Wingdings" pitchFamily="2" charset="2"/>
              <a:buChar char="q"/>
            </a:pPr>
            <a:r>
              <a:rPr lang="ar-DZ"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كما أنه تم تشكيل رصيد وثائقي خاص بالتشريع والتنظيم المسير لمجالات الرقابة بالغرفة (المالية العمومية) تسمح بالتعرف على الهيئات الخاضعة للرقابة ونشاطاتها وأنظمة تسييرها.</a:t>
            </a:r>
          </a:p>
          <a:p>
            <a:pPr marL="361950" indent="1009650" algn="just" rtl="1" fontAlgn="base">
              <a:buFont typeface="Wingdings" pitchFamily="2" charset="2"/>
              <a:buChar char="q"/>
            </a:pPr>
            <a:r>
              <a:rPr lang="ar-DZ"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lSharkTitle" panose="020B0800040000020004" pitchFamily="34" charset="-78"/>
                <a:cs typeface="AlSharkTitle" panose="020B0800040000020004" pitchFamily="34" charset="-78"/>
              </a:rPr>
              <a:t>وأخيرا تتولى الأقسام التقنية (قسم الدراسات ومعالجة المعلومات وقسم تقنيات التحليل والرقابة ومديرية الإدارة والوسائل) تقديم الدعم التقني والإداري للغرفة بصفة دائمة.</a:t>
            </a:r>
          </a:p>
        </p:txBody>
      </p:sp>
    </p:spTree>
    <p:extLst>
      <p:ext uri="{BB962C8B-B14F-4D97-AF65-F5344CB8AC3E}">
        <p14:creationId xmlns:p14="http://schemas.microsoft.com/office/powerpoint/2010/main" val="397374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2753013437"/>
              </p:ext>
            </p:extLst>
          </p:nvPr>
        </p:nvGraphicFramePr>
        <p:xfrm>
          <a:off x="7754115" y="790377"/>
          <a:ext cx="9314687" cy="36718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me 2"/>
          <p:cNvGraphicFramePr/>
          <p:nvPr>
            <p:extLst>
              <p:ext uri="{D42A27DB-BD31-4B8C-83A1-F6EECF244321}">
                <p14:modId xmlns:p14="http://schemas.microsoft.com/office/powerpoint/2010/main" val="2120505084"/>
              </p:ext>
            </p:extLst>
          </p:nvPr>
        </p:nvGraphicFramePr>
        <p:xfrm>
          <a:off x="7754114" y="4151376"/>
          <a:ext cx="8246439" cy="591951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oneTexte 3"/>
          <p:cNvSpPr txBox="1"/>
          <p:nvPr/>
        </p:nvSpPr>
        <p:spPr>
          <a:xfrm>
            <a:off x="12124945" y="67168"/>
            <a:ext cx="3346704"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الثانية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pic>
        <p:nvPicPr>
          <p:cNvPr id="8" name="Image 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0924" y="67168"/>
            <a:ext cx="1988773" cy="1968935"/>
          </a:xfrm>
          <a:prstGeom prst="rect">
            <a:avLst/>
          </a:prstGeom>
        </p:spPr>
      </p:pic>
      <p:graphicFrame>
        <p:nvGraphicFramePr>
          <p:cNvPr id="9" name="Diagramme 8"/>
          <p:cNvGraphicFramePr/>
          <p:nvPr>
            <p:extLst>
              <p:ext uri="{D42A27DB-BD31-4B8C-83A1-F6EECF244321}">
                <p14:modId xmlns:p14="http://schemas.microsoft.com/office/powerpoint/2010/main" val="1265254054"/>
              </p:ext>
            </p:extLst>
          </p:nvPr>
        </p:nvGraphicFramePr>
        <p:xfrm>
          <a:off x="1972235" y="389914"/>
          <a:ext cx="5633541" cy="916228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39229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4039507414"/>
              </p:ext>
            </p:extLst>
          </p:nvPr>
        </p:nvGraphicFramePr>
        <p:xfrm>
          <a:off x="7754112" y="4271771"/>
          <a:ext cx="8924544" cy="5919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10515599" y="-25604"/>
            <a:ext cx="4956049" cy="1323425"/>
          </a:xfrm>
          <a:prstGeom prst="rect">
            <a:avLst/>
          </a:prstGeom>
          <a:noFill/>
        </p:spPr>
        <p:txBody>
          <a:bodyPr wrap="square" lIns="91425" tIns="45713" rIns="91425" bIns="45713" rtlCol="0">
            <a:spAutoFit/>
          </a:bodyPr>
          <a:lstStyle/>
          <a:p>
            <a:pPr algn="r" rtl="1"/>
            <a:r>
              <a:rPr lang="ar-DZ"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rPr>
              <a:t>الغرفة الثالثة</a:t>
            </a:r>
            <a:endParaRPr lang="fr-FR"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Ejaza" panose="02010000000000000000" pitchFamily="2" charset="-78"/>
              <a:cs typeface="Arabic Ejaza" panose="02010000000000000000" pitchFamily="2" charset="-78"/>
            </a:endParaRPr>
          </a:p>
        </p:txBody>
      </p:sp>
      <p:graphicFrame>
        <p:nvGraphicFramePr>
          <p:cNvPr id="7" name="Diagramme 6"/>
          <p:cNvGraphicFramePr/>
          <p:nvPr>
            <p:extLst>
              <p:ext uri="{D42A27DB-BD31-4B8C-83A1-F6EECF244321}">
                <p14:modId xmlns:p14="http://schemas.microsoft.com/office/powerpoint/2010/main" val="3801642734"/>
              </p:ext>
            </p:extLst>
          </p:nvPr>
        </p:nvGraphicFramePr>
        <p:xfrm>
          <a:off x="7754115" y="790377"/>
          <a:ext cx="9314687" cy="36718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Rectangle 7"/>
          <p:cNvSpPr/>
          <p:nvPr/>
        </p:nvSpPr>
        <p:spPr>
          <a:xfrm>
            <a:off x="2029968" y="901978"/>
            <a:ext cx="5724144" cy="7971399"/>
          </a:xfrm>
          <a:prstGeom prst="rect">
            <a:avLst/>
          </a:prstGeom>
        </p:spPr>
        <p:txBody>
          <a:bodyPr wrap="square" lIns="91425" tIns="45713" rIns="91425" bIns="45713">
            <a:spAutoFit/>
          </a:bodyPr>
          <a:lstStyle/>
          <a:p>
            <a:pPr marL="571409" indent="571409" algn="just" rtl="1" fontAlgn="base">
              <a:buFont typeface="Wingdings" panose="05000000000000000000" pitchFamily="2" charset="2"/>
              <a:buChar char="q"/>
            </a:pPr>
            <a:r>
              <a:rPr lang="ar-DZ" sz="3200" b="1" dirty="0">
                <a:solidFill>
                  <a:srgbClr val="333333"/>
                </a:solidFill>
                <a:latin typeface="AlSharkTitle" panose="020B0800040000020004" pitchFamily="34" charset="-78"/>
                <a:cs typeface="AlSharkTitle" panose="020B0800040000020004" pitchFamily="34" charset="-78"/>
              </a:rPr>
              <a:t>يحدد الأمر 95-20 المؤرخ في 17 </a:t>
            </a:r>
            <a:r>
              <a:rPr lang="ar-DZ" sz="3200" b="1" dirty="0" err="1">
                <a:solidFill>
                  <a:srgbClr val="333333"/>
                </a:solidFill>
                <a:latin typeface="AlSharkTitle" panose="020B0800040000020004" pitchFamily="34" charset="-78"/>
                <a:cs typeface="AlSharkTitle" panose="020B0800040000020004" pitchFamily="34" charset="-78"/>
              </a:rPr>
              <a:t>جويلية</a:t>
            </a:r>
            <a:r>
              <a:rPr lang="ar-DZ" sz="3200" b="1" dirty="0">
                <a:solidFill>
                  <a:srgbClr val="333333"/>
                </a:solidFill>
                <a:latin typeface="AlSharkTitle" panose="020B0800040000020004" pitchFamily="34" charset="-78"/>
                <a:cs typeface="AlSharkTitle" panose="020B0800040000020004" pitchFamily="34" charset="-78"/>
              </a:rPr>
              <a:t> 1995 المعدل والمتمم بالأمر 10-02 المؤرخ في 26 أوت 2010 المتعلق بمجلس المحاسبة طبيعة الرقابة التي تمارسها الغرفة الثالثة وبقية الغرف.</a:t>
            </a:r>
            <a:endParaRPr lang="ar-DZ" sz="2900" b="1" dirty="0">
              <a:solidFill>
                <a:srgbClr val="606060"/>
              </a:solidFill>
              <a:latin typeface="AlSharkTitle" panose="020B0800040000020004" pitchFamily="34" charset="-78"/>
              <a:cs typeface="AlSharkTitle" panose="020B0800040000020004" pitchFamily="34" charset="-78"/>
            </a:endParaRPr>
          </a:p>
          <a:p>
            <a:pPr marL="571409" indent="571409" algn="just" rtl="1" fontAlgn="base">
              <a:buFont typeface="Wingdings" panose="05000000000000000000" pitchFamily="2" charset="2"/>
              <a:buChar char="q"/>
            </a:pPr>
            <a:r>
              <a:rPr lang="ar-DZ" sz="3200" b="1" dirty="0">
                <a:solidFill>
                  <a:srgbClr val="333333"/>
                </a:solidFill>
                <a:latin typeface="AlSharkTitle" panose="020B0800040000020004" pitchFamily="34" charset="-78"/>
                <a:cs typeface="AlSharkTitle" panose="020B0800040000020004" pitchFamily="34" charset="-78"/>
              </a:rPr>
              <a:t>علاوة على تقييم نوعية تسيير الهيئات العمومية وتصفية حسابات التسيير الخاصة بالمحاسبين العموميين وكذا الرقابة على الإدارات المركزية من خلال تقييم الاستخدام الصارم والفعال للموارد تمارس الغرفة الثالثة النشاط القضائي الذي يتوج بإعداد قرارات مؤقتة وقرارات نهائية وكذا أي قرار ناتج عن ممارسة الصلاحيات الإدارية للغرفة.</a:t>
            </a:r>
            <a:endParaRPr lang="ar-DZ" sz="2900" b="1" dirty="0">
              <a:solidFill>
                <a:srgbClr val="606060"/>
              </a:solidFill>
              <a:latin typeface="AlSharkTitle" panose="020B0800040000020004" pitchFamily="34" charset="-78"/>
              <a:cs typeface="AlSharkTitle" panose="020B0800040000020004" pitchFamily="34" charset="-78"/>
            </a:endParaRPr>
          </a:p>
        </p:txBody>
      </p:sp>
    </p:spTree>
    <p:extLst>
      <p:ext uri="{BB962C8B-B14F-4D97-AF65-F5344CB8AC3E}">
        <p14:creationId xmlns:p14="http://schemas.microsoft.com/office/powerpoint/2010/main" val="11887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8434" y="0"/>
            <a:ext cx="9040366" cy="9648781"/>
          </a:xfrm>
          <a:prstGeom prst="rect">
            <a:avLst/>
          </a:prstGeom>
        </p:spPr>
        <p:style>
          <a:lnRef idx="1">
            <a:schemeClr val="dk1"/>
          </a:lnRef>
          <a:fillRef idx="2">
            <a:schemeClr val="dk1"/>
          </a:fillRef>
          <a:effectRef idx="1">
            <a:schemeClr val="dk1"/>
          </a:effectRef>
          <a:fontRef idx="minor">
            <a:schemeClr val="dk1"/>
          </a:fontRef>
        </p:style>
        <p:txBody>
          <a:bodyPr wrap="square" lIns="91425" tIns="45713" rIns="91425" bIns="45713">
            <a:spAutoFit/>
          </a:bodyPr>
          <a:lstStyle/>
          <a:p>
            <a:pPr marL="342845" indent="-342845" algn="r" rtl="1" fontAlgn="base">
              <a:lnSpc>
                <a:spcPct val="150000"/>
              </a:lnSpc>
              <a:buFont typeface="Wingdings" panose="05000000000000000000" pitchFamily="2" charset="2"/>
              <a:buChar char="ü"/>
            </a:pPr>
            <a:r>
              <a:rPr lang="ar-DZ" sz="5400" b="1" dirty="0">
                <a:solidFill>
                  <a:schemeClr val="bg1"/>
                </a:solidFill>
                <a:latin typeface="AlSharkTitle" panose="020B0800040000020004" pitchFamily="34" charset="-78"/>
                <a:cs typeface="AlSharkTitle" panose="020B0800040000020004" pitchFamily="34" charset="-78"/>
              </a:rPr>
              <a:t>الموارد البشرية</a:t>
            </a:r>
            <a:endParaRPr lang="ar-DZ" sz="6600" dirty="0">
              <a:solidFill>
                <a:schemeClr val="bg1"/>
              </a:solidFill>
              <a:latin typeface="AlSharkTitle" panose="020B0800040000020004" pitchFamily="34" charset="-78"/>
              <a:cs typeface="AlSharkTitle" panose="020B0800040000020004" pitchFamily="34" charset="-78"/>
            </a:endParaRPr>
          </a:p>
          <a:p>
            <a:pPr indent="457200" algn="r" rtl="1" fontAlgn="base">
              <a:lnSpc>
                <a:spcPct val="150000"/>
              </a:lnSpc>
            </a:pPr>
            <a:r>
              <a:rPr lang="ar-DZ" sz="2400" b="1" dirty="0">
                <a:solidFill>
                  <a:schemeClr val="bg1"/>
                </a:solidFill>
                <a:latin typeface="AlSharkTitle" panose="020B0800040000020004" pitchFamily="34" charset="-78"/>
                <a:cs typeface="AlSharkTitle" panose="020B0800040000020004" pitchFamily="34" charset="-78"/>
              </a:rPr>
              <a:t>تضم الغرفة الثالثة ستة عشر (16) موظفا من بينهم إحدى عشر (11) قاضيا و مدققين ماليين (2) وكاتبة ضبط (1) وكاتبتين (2</a:t>
            </a:r>
            <a:r>
              <a:rPr lang="ar-DZ" sz="2400" b="1" dirty="0">
                <a:solidFill>
                  <a:schemeClr val="bg1"/>
                </a:solidFill>
                <a:latin typeface="AlSharkTitle" panose="020B0800040000020004" pitchFamily="34" charset="-78"/>
                <a:cs typeface="AlSharkTitle" panose="020B0800040000020004" pitchFamily="34" charset="-78"/>
              </a:rPr>
              <a:t>). ويظهر العنصر البشري بالغرفة كما يلي</a:t>
            </a:r>
            <a:r>
              <a:rPr lang="ar-DZ" sz="2400" b="1" dirty="0" smtClean="0">
                <a:solidFill>
                  <a:schemeClr val="bg1"/>
                </a:solidFill>
                <a:latin typeface="AlSharkTitle" panose="020B0800040000020004" pitchFamily="34" charset="-78"/>
                <a:cs typeface="AlSharkTitle" panose="020B0800040000020004" pitchFamily="34" charset="-78"/>
              </a:rPr>
              <a:t>:</a:t>
            </a:r>
            <a:endParaRPr lang="ar-DZ" sz="2400" b="1" dirty="0">
              <a:solidFill>
                <a:schemeClr val="bg1"/>
              </a:solidFill>
              <a:latin typeface="AlSharkTitle" panose="020B0800040000020004" pitchFamily="34" charset="-78"/>
              <a:cs typeface="AlSharkTitle" panose="020B0800040000020004" pitchFamily="34" charset="-78"/>
            </a:endParaRP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رئيس </a:t>
            </a:r>
            <a:r>
              <a:rPr lang="ar-DZ" sz="2400" b="1" dirty="0">
                <a:solidFill>
                  <a:schemeClr val="bg1"/>
                </a:solidFill>
                <a:latin typeface="AlSharkTitle" panose="020B0800040000020004" pitchFamily="34" charset="-78"/>
                <a:cs typeface="AlSharkTitle" panose="020B0800040000020004" pitchFamily="34" charset="-78"/>
              </a:rPr>
              <a:t>الغرفة حاصل على شهادة ليسانس في العلوم الإقتصادية تخصص علوم مالية.</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رئيس </a:t>
            </a:r>
            <a:r>
              <a:rPr lang="ar-DZ" sz="2400" b="1" dirty="0">
                <a:solidFill>
                  <a:schemeClr val="bg1"/>
                </a:solidFill>
                <a:latin typeface="AlSharkTitle" panose="020B0800040000020004" pitchFamily="34" charset="-78"/>
                <a:cs typeface="AlSharkTitle" panose="020B0800040000020004" pitchFamily="34" charset="-78"/>
              </a:rPr>
              <a:t>فرع حاصل على شهادة المدرسة الوطنية للإدارة في </a:t>
            </a:r>
            <a:r>
              <a:rPr lang="ar-DZ" sz="2400" b="1" dirty="0" err="1">
                <a:solidFill>
                  <a:schemeClr val="bg1"/>
                </a:solidFill>
                <a:latin typeface="AlSharkTitle" panose="020B0800040000020004" pitchFamily="34" charset="-78"/>
                <a:cs typeface="AlSharkTitle" panose="020B0800040000020004" pitchFamily="34" charset="-78"/>
              </a:rPr>
              <a:t>الإقتصاد</a:t>
            </a:r>
            <a:r>
              <a:rPr lang="ar-DZ" sz="2400" b="1" dirty="0">
                <a:solidFill>
                  <a:schemeClr val="bg1"/>
                </a:solidFill>
                <a:latin typeface="AlSharkTitle" panose="020B0800040000020004" pitchFamily="34" charset="-78"/>
                <a:cs typeface="AlSharkTitle" panose="020B0800040000020004" pitchFamily="34" charset="-78"/>
              </a:rPr>
              <a:t> والمالية تخصص تدقيق ومراقبة التسيير.</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ثلاثة </a:t>
            </a:r>
            <a:r>
              <a:rPr lang="ar-DZ" sz="2400" b="1" dirty="0">
                <a:solidFill>
                  <a:schemeClr val="bg1"/>
                </a:solidFill>
                <a:latin typeface="AlSharkTitle" panose="020B0800040000020004" pitchFamily="34" charset="-78"/>
                <a:cs typeface="AlSharkTitle" panose="020B0800040000020004" pitchFamily="34" charset="-78"/>
              </a:rPr>
              <a:t>(3) قضاة خارج السلم مجموعة ثالثة حاصلين على ليسانس علوم قانونية.</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قاض </a:t>
            </a:r>
            <a:r>
              <a:rPr lang="ar-DZ" sz="2400" b="1" dirty="0">
                <a:solidFill>
                  <a:schemeClr val="bg1"/>
                </a:solidFill>
                <a:latin typeface="AlSharkTitle" panose="020B0800040000020004" pitchFamily="34" charset="-78"/>
                <a:cs typeface="AlSharkTitle" panose="020B0800040000020004" pitchFamily="34" charset="-78"/>
              </a:rPr>
              <a:t>مستشار حاصل على شهادة المدرسة الوطنية للإدارة في </a:t>
            </a:r>
            <a:r>
              <a:rPr lang="ar-DZ" sz="2400" b="1" dirty="0" err="1">
                <a:solidFill>
                  <a:schemeClr val="bg1"/>
                </a:solidFill>
                <a:latin typeface="AlSharkTitle" panose="020B0800040000020004" pitchFamily="34" charset="-78"/>
                <a:cs typeface="AlSharkTitle" panose="020B0800040000020004" pitchFamily="34" charset="-78"/>
              </a:rPr>
              <a:t>الإقتصاد</a:t>
            </a:r>
            <a:r>
              <a:rPr lang="ar-DZ" sz="2400" b="1" dirty="0">
                <a:solidFill>
                  <a:schemeClr val="bg1"/>
                </a:solidFill>
                <a:latin typeface="AlSharkTitle" panose="020B0800040000020004" pitchFamily="34" charset="-78"/>
                <a:cs typeface="AlSharkTitle" panose="020B0800040000020004" pitchFamily="34" charset="-78"/>
              </a:rPr>
              <a:t> والمالية تخصص تدقيق ومراقبة التسيير.</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قاضيان </a:t>
            </a:r>
            <a:r>
              <a:rPr lang="ar-DZ" sz="2400" b="1" dirty="0">
                <a:solidFill>
                  <a:schemeClr val="bg1"/>
                </a:solidFill>
                <a:latin typeface="AlSharkTitle" panose="020B0800040000020004" pitchFamily="34" charset="-78"/>
                <a:cs typeface="AlSharkTitle" panose="020B0800040000020004" pitchFamily="34" charset="-78"/>
              </a:rPr>
              <a:t>(2) محتسبان رئيسيان متخرجين من المدرسة الوطنية للإدارة ومعهد العلوم الإقتصادية.</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قاض </a:t>
            </a:r>
            <a:r>
              <a:rPr lang="ar-DZ" sz="2400" b="1" dirty="0">
                <a:solidFill>
                  <a:schemeClr val="bg1"/>
                </a:solidFill>
                <a:latin typeface="AlSharkTitle" panose="020B0800040000020004" pitchFamily="34" charset="-78"/>
                <a:cs typeface="AlSharkTitle" panose="020B0800040000020004" pitchFamily="34" charset="-78"/>
              </a:rPr>
              <a:t>محتسب درجة أولى حاصل على شهادة معهد المالية.</a:t>
            </a:r>
          </a:p>
          <a:p>
            <a:pPr marL="457127" indent="457200" algn="r" rtl="1" fontAlgn="base">
              <a:lnSpc>
                <a:spcPct val="150000"/>
              </a:lnSpc>
              <a:buFont typeface="Wingdings" panose="05000000000000000000" pitchFamily="2" charset="2"/>
              <a:buChar char="q"/>
            </a:pPr>
            <a:r>
              <a:rPr lang="ar-DZ" sz="2400" b="1" dirty="0" smtClean="0">
                <a:solidFill>
                  <a:schemeClr val="bg1"/>
                </a:solidFill>
                <a:latin typeface="AlSharkTitle" panose="020B0800040000020004" pitchFamily="34" charset="-78"/>
                <a:cs typeface="AlSharkTitle" panose="020B0800040000020004" pitchFamily="34" charset="-78"/>
              </a:rPr>
              <a:t>ثلاثة </a:t>
            </a:r>
            <a:r>
              <a:rPr lang="ar-DZ" sz="2400" b="1" dirty="0">
                <a:solidFill>
                  <a:schemeClr val="bg1"/>
                </a:solidFill>
                <a:latin typeface="AlSharkTitle" panose="020B0800040000020004" pitchFamily="34" charset="-78"/>
                <a:cs typeface="AlSharkTitle" panose="020B0800040000020004" pitchFamily="34" charset="-78"/>
              </a:rPr>
              <a:t>(3) قضاة محتسبين درجة ثانية متخرجين من المدرسة الوطنية للإدارة والمعهد الوطني للمالية ومعهد العلوم الإقتصادية</a:t>
            </a:r>
            <a:r>
              <a:rPr lang="ar-DZ" sz="2400" b="1" dirty="0">
                <a:solidFill>
                  <a:schemeClr val="bg1"/>
                </a:solidFill>
                <a:latin typeface="arial" panose="020B0604020202020204" pitchFamily="34" charset="0"/>
              </a:rPr>
              <a:t>.</a:t>
            </a:r>
            <a:endParaRPr lang="ar-DZ" sz="2400" b="1" i="0" dirty="0">
              <a:solidFill>
                <a:schemeClr val="bg1"/>
              </a:solidFill>
              <a:latin typeface="Montserrat"/>
            </a:endParaRPr>
          </a:p>
        </p:txBody>
      </p:sp>
      <p:sp>
        <p:nvSpPr>
          <p:cNvPr id="3" name="Rectangle 2"/>
          <p:cNvSpPr/>
          <p:nvPr/>
        </p:nvSpPr>
        <p:spPr>
          <a:xfrm>
            <a:off x="1810513" y="0"/>
            <a:ext cx="6217921" cy="9094783"/>
          </a:xfrm>
          <a:prstGeom prst="rect">
            <a:avLst/>
          </a:prstGeom>
        </p:spPr>
        <p:txBody>
          <a:bodyPr wrap="square" lIns="91425" tIns="45713" rIns="91425" bIns="45713">
            <a:spAutoFit/>
          </a:bodyPr>
          <a:lstStyle/>
          <a:p>
            <a:pPr marL="342845" indent="-342845" algn="r" rtl="1" fontAlgn="base">
              <a:lnSpc>
                <a:spcPct val="150000"/>
              </a:lnSpc>
              <a:buFont typeface="Wingdings" panose="05000000000000000000" pitchFamily="2" charset="2"/>
              <a:buChar char="ü"/>
            </a:pPr>
            <a:r>
              <a:rPr lang="ar-DZ" sz="5400" b="1" dirty="0">
                <a:solidFill>
                  <a:srgbClr val="000000"/>
                </a:solidFill>
                <a:latin typeface="AlSharkTitle" panose="020B0800040000020004" pitchFamily="34" charset="-78"/>
                <a:cs typeface="AlSharkTitle" panose="020B0800040000020004" pitchFamily="34" charset="-78"/>
              </a:rPr>
              <a:t>ظروف العمل العامة</a:t>
            </a:r>
          </a:p>
          <a:p>
            <a:pPr marL="342900" indent="342900" algn="r" rtl="1" fontAlgn="base">
              <a:buFont typeface="Wingdings" pitchFamily="2" charset="2"/>
              <a:buChar char="q"/>
            </a:pPr>
            <a:r>
              <a:rPr lang="ar-DZ" sz="2400" b="1" dirty="0">
                <a:solidFill>
                  <a:srgbClr val="333333"/>
                </a:solidFill>
                <a:latin typeface="AlSharkTitle" panose="020B0800040000020004" pitchFamily="34" charset="-78"/>
                <a:cs typeface="AlSharkTitle" panose="020B0800040000020004" pitchFamily="34" charset="-78"/>
              </a:rPr>
              <a:t>تعمل الغرفة في إطار برنامج الرقابة السنوي الذي تعتمده لجنة البرنامج والتقارير على تصفية حسابات المحاسبين العموميين وعقب انتهاء عمليات الرقابة تتوج أعمال الغرفة بإعداد قرارات مؤقتة أو قرارات نهائية حسب الحالة.</a:t>
            </a:r>
          </a:p>
          <a:p>
            <a:pPr marL="342900" indent="342900" algn="r" rtl="1" fontAlgn="base">
              <a:buFont typeface="Wingdings" pitchFamily="2" charset="2"/>
              <a:buChar char="q"/>
            </a:pPr>
            <a:r>
              <a:rPr lang="ar-DZ" sz="2400" b="1" dirty="0">
                <a:solidFill>
                  <a:srgbClr val="333333"/>
                </a:solidFill>
                <a:latin typeface="AlSharkTitle" panose="020B0800040000020004" pitchFamily="34" charset="-78"/>
                <a:cs typeface="AlSharkTitle" panose="020B0800040000020004" pitchFamily="34" charset="-78"/>
              </a:rPr>
              <a:t>تمتد الرقابة العضوية لنوعية ونظامية التسيير  لتشمل المؤسسات والهيئات تحت وصاية القطاعات الوزارية الخاضعة لنطاق اختصاص الغرفة. وفي هذا الصدد تقوم الغرفة من خلال تحقيقاتها بتقييم التسيير إضافة إلى رقابة النظامية والمطابقة وكذلك </a:t>
            </a:r>
            <a:r>
              <a:rPr lang="ar-DZ" sz="2400" b="1" dirty="0" err="1">
                <a:solidFill>
                  <a:srgbClr val="333333"/>
                </a:solidFill>
                <a:latin typeface="AlSharkTitle" panose="020B0800040000020004" pitchFamily="34" charset="-78"/>
                <a:cs typeface="AlSharkTitle" panose="020B0800040000020004" pitchFamily="34" charset="-78"/>
              </a:rPr>
              <a:t>الرقابات</a:t>
            </a:r>
            <a:r>
              <a:rPr lang="ar-DZ" sz="2400" b="1" dirty="0">
                <a:solidFill>
                  <a:srgbClr val="333333"/>
                </a:solidFill>
                <a:latin typeface="AlSharkTitle" panose="020B0800040000020004" pitchFamily="34" charset="-78"/>
                <a:cs typeface="AlSharkTitle" panose="020B0800040000020004" pitchFamily="34" charset="-78"/>
              </a:rPr>
              <a:t>  الموضوعية التي تم اختيارها.</a:t>
            </a:r>
          </a:p>
          <a:p>
            <a:pPr marL="342900" indent="342900" algn="r" rtl="1" fontAlgn="base">
              <a:buFont typeface="Wingdings" pitchFamily="2" charset="2"/>
              <a:buChar char="q"/>
            </a:pPr>
            <a:r>
              <a:rPr lang="ar-DZ" sz="2400" b="1" dirty="0">
                <a:solidFill>
                  <a:srgbClr val="333333"/>
                </a:solidFill>
                <a:latin typeface="AlSharkTitle" panose="020B0800040000020004" pitchFamily="34" charset="-78"/>
                <a:cs typeface="AlSharkTitle" panose="020B0800040000020004" pitchFamily="34" charset="-78"/>
              </a:rPr>
              <a:t>يمكن أن تشمل عمليات التحقق جميع جوانب التسيير أو أن تقتصر على جوانب محددة خاصة مع إعطاء الأولوية لمحاور ومواضيع الرقابة التي تختارها لجنة البرنامج والتقارير.</a:t>
            </a:r>
          </a:p>
          <a:p>
            <a:pPr marL="342900" indent="342900" algn="r" rtl="1" fontAlgn="base">
              <a:buFont typeface="Wingdings" pitchFamily="2" charset="2"/>
              <a:buChar char="q"/>
            </a:pPr>
            <a:r>
              <a:rPr lang="ar-DZ" sz="2400" b="1" dirty="0">
                <a:solidFill>
                  <a:srgbClr val="333333"/>
                </a:solidFill>
                <a:latin typeface="AlSharkTitle" panose="020B0800040000020004" pitchFamily="34" charset="-78"/>
                <a:cs typeface="AlSharkTitle" panose="020B0800040000020004" pitchFamily="34" charset="-78"/>
              </a:rPr>
              <a:t>ومن أجل إعداد التقرير التقييمي لمجلس المحاسبة حول مشروع قانون ضبط الميزانية تقوم الغرفة بإعداد المذكرات القطاعية الخاصة بمختلف القطاعات الوزارية التي تدخل في نطاق اختصاصها وتشارك أيضا في إعداد التقرير السنوي لمجلس المحاسبة من خلال مذكرات الإدراج التي تم اختيارها.</a:t>
            </a:r>
          </a:p>
        </p:txBody>
      </p:sp>
    </p:spTree>
    <p:extLst>
      <p:ext uri="{BB962C8B-B14F-4D97-AF65-F5344CB8AC3E}">
        <p14:creationId xmlns:p14="http://schemas.microsoft.com/office/powerpoint/2010/main" val="8758561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TM03457496[[fn=Parallaxe]]</Template>
  <TotalTime>2846</TotalTime>
  <Words>4311</Words>
  <Application>Microsoft Office PowerPoint</Application>
  <PresentationFormat>Personnalisé</PresentationFormat>
  <Paragraphs>365</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Parallaxe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 ELRAOUF</dc:creator>
  <cp:lastModifiedBy>TABLIT</cp:lastModifiedBy>
  <cp:revision>44</cp:revision>
  <dcterms:created xsi:type="dcterms:W3CDTF">2018-10-19T18:28:54Z</dcterms:created>
  <dcterms:modified xsi:type="dcterms:W3CDTF">2018-10-21T22:48:12Z</dcterms:modified>
</cp:coreProperties>
</file>