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6" r:id="rId4"/>
    <p:sldId id="307" r:id="rId5"/>
    <p:sldId id="308" r:id="rId6"/>
    <p:sldId id="309" r:id="rId7"/>
    <p:sldId id="310" r:id="rId8"/>
    <p:sldId id="318" r:id="rId9"/>
    <p:sldId id="311" r:id="rId10"/>
    <p:sldId id="312" r:id="rId11"/>
    <p:sldId id="313" r:id="rId12"/>
    <p:sldId id="292" r:id="rId13"/>
    <p:sldId id="314" r:id="rId14"/>
    <p:sldId id="317" r:id="rId15"/>
    <p:sldId id="300" r:id="rId16"/>
    <p:sldId id="316" r:id="rId17"/>
    <p:sldId id="315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شرح</a:t>
          </a:r>
          <a:r>
            <a:rPr lang="ar-DZ" sz="2000" b="1" baseline="0" dirty="0" smtClean="0">
              <a:solidFill>
                <a:schemeClr val="tx1"/>
              </a:solidFill>
            </a:rPr>
            <a:t> التغيير العاملين</a:t>
          </a:r>
          <a:endParaRPr lang="fr-FR" sz="20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تجربة التغيير على نطاق ضيق</a:t>
          </a:r>
          <a:endParaRPr lang="fr-FR" sz="20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8071BB9-12BA-4975-BF48-75CCFAF4CE80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تنفيذ التغيير على نطاق الخطة</a:t>
          </a:r>
          <a:r>
            <a:rPr lang="ar-DZ" sz="2000" b="1" dirty="0" smtClean="0">
              <a:solidFill>
                <a:schemeClr val="tx1"/>
              </a:solidFill>
            </a:rPr>
            <a:t> </a:t>
          </a:r>
          <a:r>
            <a:rPr lang="ar-SA" sz="2000" b="1" dirty="0" smtClean="0">
              <a:solidFill>
                <a:schemeClr val="tx1"/>
              </a:solidFill>
            </a:rPr>
            <a:t>الموضوعة</a:t>
          </a:r>
          <a:endParaRPr lang="fr-FR" sz="2000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20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20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نتبع المراحل في إدخال التغيير التنظيمي</a:t>
          </a:r>
          <a:endParaRPr lang="fr-FR" sz="20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186C1FE-7A07-4D2D-8836-EBA0C66D19CD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20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20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F4665701-FA9E-4DD6-A18F-3655FE4C3967}" type="sib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337132E-928B-4EF2-89AA-BED91F5DA28D}">
      <dgm:prSet custT="1"/>
      <dgm:spPr/>
      <dgm:t>
        <a:bodyPr/>
        <a:lstStyle/>
        <a:p>
          <a:pPr algn="just" rtl="1"/>
          <a:r>
            <a:rPr lang="ar-SA" sz="2000" b="1" smtClean="0">
              <a:solidFill>
                <a:schemeClr val="tx1"/>
              </a:solidFill>
            </a:rPr>
            <a:t>عقد لقاءات واجتماعات مع العاملين لشرح مبررات التغييرات وفوائده للمنظمة وللعاملين</a:t>
          </a:r>
          <a:endParaRPr lang="fr-FR" sz="2000" b="1">
            <a:solidFill>
              <a:schemeClr val="tx1"/>
            </a:solidFill>
          </a:endParaRPr>
        </a:p>
      </dgm:t>
    </dgm:pt>
    <dgm:pt modelId="{69079A8A-D722-4F77-B473-CF6CEC7957DD}" type="par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7D54CFE-2830-458F-B90D-F752E6CECD18}" type="sib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C7FF39B-FCE4-440B-81C6-407402AD80AB}">
      <dgm:prSet custT="1"/>
      <dgm:spPr/>
      <dgm:t>
        <a:bodyPr/>
        <a:lstStyle/>
        <a:p>
          <a:pPr rtl="1"/>
          <a:r>
            <a:rPr lang="ar-SA" sz="2000" b="1" smtClean="0">
              <a:solidFill>
                <a:schemeClr val="tx1"/>
              </a:solidFill>
            </a:rPr>
            <a:t>يتم تطبيقه في أحد الأقسام </a:t>
          </a:r>
          <a:endParaRPr lang="fr-FR" sz="2000" b="1">
            <a:solidFill>
              <a:schemeClr val="tx1"/>
            </a:solidFill>
          </a:endParaRPr>
        </a:p>
      </dgm:t>
    </dgm:pt>
    <dgm:pt modelId="{098ED2D2-4508-4DA3-A731-9A33E99B5C78}" type="par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6E2A7B7-5367-40D8-9DFE-B9D0EDB3B09E}" type="sib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DCD3330D-3201-4037-8CD6-F3465D96E257}">
      <dgm:prSet custT="1"/>
      <dgm:spPr/>
      <dgm:t>
        <a:bodyPr/>
        <a:lstStyle/>
        <a:p>
          <a:pPr rtl="1"/>
          <a:r>
            <a:rPr lang="ar-SA" sz="2000" b="1" smtClean="0">
              <a:solidFill>
                <a:schemeClr val="tx1"/>
              </a:solidFill>
            </a:rPr>
            <a:t>تدعيم التغيير</a:t>
          </a:r>
          <a:endParaRPr lang="fr-FR" sz="2000" b="1" dirty="0">
            <a:solidFill>
              <a:schemeClr val="tx1"/>
            </a:solidFill>
          </a:endParaRPr>
        </a:p>
      </dgm:t>
    </dgm:pt>
    <dgm:pt modelId="{0CD0AE5D-75AF-4A6C-B6A2-26FA1942C78A}" type="parTrans" cxnId="{9D28663A-A97C-4C70-B728-EEB13499EE6B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E27B5187-3BE3-40C4-9D1E-80F6FD080482}" type="sibTrans" cxnId="{9D28663A-A97C-4C70-B728-EEB13499EE6B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029D662D-0F07-4645-8402-19227992C869}">
      <dgm:prSet custT="1"/>
      <dgm:spPr/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إ</a:t>
          </a:r>
          <a:r>
            <a:rPr lang="ar-SA" sz="2000" b="1" dirty="0" err="1" smtClean="0">
              <a:solidFill>
                <a:schemeClr val="tx1"/>
              </a:solidFill>
            </a:rPr>
            <a:t>زالة</a:t>
          </a:r>
          <a:r>
            <a:rPr lang="ar-SA" sz="2000" b="1" dirty="0" smtClean="0">
              <a:solidFill>
                <a:schemeClr val="tx1"/>
              </a:solidFill>
            </a:rPr>
            <a:t> العقبات التي قد تواجه التغيير</a:t>
          </a:r>
          <a:endParaRPr lang="fr-FR" sz="2000" b="1" dirty="0">
            <a:solidFill>
              <a:schemeClr val="tx1"/>
            </a:solidFill>
          </a:endParaRPr>
        </a:p>
      </dgm:t>
    </dgm:pt>
    <dgm:pt modelId="{DCC47B6F-24AC-4701-8C36-780000F6B088}" type="parTrans" cxnId="{36CD3D79-45ED-4EB5-B517-500F7ADC1BCB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24BEE058-68AD-4F34-8659-07001B14E871}" type="sibTrans" cxnId="{36CD3D79-45ED-4EB5-B517-500F7ADC1BCB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33D0E0D-D03B-4B28-BDF0-BA4036EAF8BD}" type="pres">
      <dgm:prSet presAssocID="{DCD3330D-3201-4037-8CD6-F3465D96E257}" presName="composite" presStyleCnt="0"/>
      <dgm:spPr/>
    </dgm:pt>
    <dgm:pt modelId="{56B67D94-E52E-4CBF-9CDF-F6D5E638870F}" type="pres">
      <dgm:prSet presAssocID="{DCD3330D-3201-4037-8CD6-F3465D96E25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D3D7B6-BCB4-4308-B5D2-BB99C3F8EC0A}" type="pres">
      <dgm:prSet presAssocID="{DCD3330D-3201-4037-8CD6-F3465D96E25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EC4DF0-2251-4941-8F79-6FEEA20D97E0}" type="pres">
      <dgm:prSet presAssocID="{E27B5187-3BE3-40C4-9D1E-80F6FD080482}" presName="space" presStyleCnt="0"/>
      <dgm:spPr/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3" presStyleCnt="4" custLinFactNeighborX="4443" custLinFactNeighborY="-7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3" presStyleCnt="4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3" destOrd="0" parTransId="{9772E969-2385-4BAA-B0B4-4EEA7059F27D}" sibTransId="{3B871F77-A0B0-4698-9BBA-7075084ACCCA}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540DD789-9DA8-481B-845D-E7ABF46E31B4}" type="presOf" srcId="{54EEFB56-4864-409F-B086-D43F41A0A338}" destId="{8F805E36-3355-409F-9EDA-DFF4286CC605}" srcOrd="0" destOrd="0" presId="urn:microsoft.com/office/officeart/2005/8/layout/hList1"/>
    <dgm:cxn modelId="{93DFA09B-35ED-40EA-AC17-BD8287DDE074}" type="presOf" srcId="{DCD3330D-3201-4037-8CD6-F3465D96E257}" destId="{56B67D94-E52E-4CBF-9CDF-F6D5E638870F}" srcOrd="0" destOrd="0" presId="urn:microsoft.com/office/officeart/2005/8/layout/hList1"/>
    <dgm:cxn modelId="{733BF924-1922-4F99-8231-11E2168A6F8D}" srcId="{1BED1B73-3DA8-45AE-B63E-3577EE219CB0}" destId="{8337132E-928B-4EF2-89AA-BED91F5DA28D}" srcOrd="1" destOrd="0" parTransId="{69079A8A-D722-4F77-B473-CF6CEC7957DD}" sibTransId="{17D54CFE-2830-458F-B90D-F752E6CECD18}"/>
    <dgm:cxn modelId="{BBF003AB-8B8F-41D3-BBEB-B43E87F5A684}" type="presOf" srcId="{8337132E-928B-4EF2-89AA-BED91F5DA28D}" destId="{92A86431-68EB-4DDD-926D-6CECE8CE5E14}" srcOrd="0" destOrd="1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5957355A-00C8-462B-867B-6C6B40B6369E}" type="presOf" srcId="{ACFC70AF-CB52-480C-A5FD-AD47DE6826B4}" destId="{92A86431-68EB-4DDD-926D-6CECE8CE5E14}" srcOrd="0" destOrd="0" presId="urn:microsoft.com/office/officeart/2005/8/layout/hList1"/>
    <dgm:cxn modelId="{69E7A6C2-343B-46B7-84D9-77C0A9C7219D}" srcId="{1BED1B73-3DA8-45AE-B63E-3577EE219CB0}" destId="{05056B88-6DE7-49ED-AFDA-459C68AEF62B}" srcOrd="2" destOrd="0" parTransId="{0FD44669-3925-41A5-B44E-4C9616F2BC6A}" sibTransId="{F4665701-FA9E-4DD6-A18F-3655FE4C3967}"/>
    <dgm:cxn modelId="{3EE61E72-96BC-4DF7-8A0E-D94702EA2C26}" srcId="{D13C0C02-53FF-4F6F-82EA-9DEC839EAB06}" destId="{6BE9BB7E-D5A6-4071-9866-B64B603FA94F}" srcOrd="2" destOrd="0" parTransId="{99C2FC1F-8A67-4733-9703-086D49C1C7D8}" sibTransId="{69B3F114-2EDA-4756-B0BE-8C0ACBB82DCA}"/>
    <dgm:cxn modelId="{26DE2573-4034-4B47-A6A0-121A8400DF48}" type="presOf" srcId="{05056B88-6DE7-49ED-AFDA-459C68AEF62B}" destId="{92A86431-68EB-4DDD-926D-6CECE8CE5E14}" srcOrd="0" destOrd="2" presId="urn:microsoft.com/office/officeart/2005/8/layout/hList1"/>
    <dgm:cxn modelId="{AC7D808F-1C00-4483-B845-BAF1EBF955BD}" srcId="{1BED1B73-3DA8-45AE-B63E-3577EE219CB0}" destId="{8186C1FE-7A07-4D2D-8836-EBA0C66D19CD}" srcOrd="3" destOrd="0" parTransId="{EFDF5BC3-561A-4AC1-BEA8-FA3670ED2859}" sibTransId="{005A1E97-A4CD-41D7-B18B-9F29BCA54F38}"/>
    <dgm:cxn modelId="{91987B2D-106F-4330-B5BA-DEFC22293E95}" type="presOf" srcId="{68071BB9-12BA-4975-BF48-75CCFAF4CE80}" destId="{73B11C5D-A606-45E5-A9C6-43A03406DC5C}" srcOrd="0" destOrd="0" presId="urn:microsoft.com/office/officeart/2005/8/layout/hList1"/>
    <dgm:cxn modelId="{9D28663A-A97C-4C70-B728-EEB13499EE6B}" srcId="{D13C0C02-53FF-4F6F-82EA-9DEC839EAB06}" destId="{DCD3330D-3201-4037-8CD6-F3465D96E257}" srcOrd="0" destOrd="0" parTransId="{0CD0AE5D-75AF-4A6C-B6A2-26FA1942C78A}" sibTransId="{E27B5187-3BE3-40C4-9D1E-80F6FD080482}"/>
    <dgm:cxn modelId="{FB9AD45B-EBC6-4177-A396-4FC4EEF47FDF}" type="presOf" srcId="{275B34C2-4AE9-4A86-B658-BCD97209A207}" destId="{910B3EA5-6BE9-4F71-A27D-1518FD29E5A9}" srcOrd="0" destOrd="0" presId="urn:microsoft.com/office/officeart/2005/8/layout/hList1"/>
    <dgm:cxn modelId="{7FE2BC13-F284-45C2-ADAD-2F54D6069FB6}" srcId="{D13C0C02-53FF-4F6F-82EA-9DEC839EAB06}" destId="{68071BB9-12BA-4975-BF48-75CCFAF4CE80}" srcOrd="1" destOrd="0" parTransId="{F91C0239-7DC3-472D-BC03-68D9F1B49BC6}" sibTransId="{E691DC04-4AA6-4570-B607-80457775EF49}"/>
    <dgm:cxn modelId="{3E22C586-FE33-4FDA-BF83-F30E81BA6477}" srcId="{6BE9BB7E-D5A6-4071-9866-B64B603FA94F}" destId="{EC7FF39B-FCE4-440B-81C6-407402AD80AB}" srcOrd="1" destOrd="0" parTransId="{098ED2D2-4508-4DA3-A731-9A33E99B5C78}" sibTransId="{A6E2A7B7-5367-40D8-9DFE-B9D0EDB3B09E}"/>
    <dgm:cxn modelId="{F7E54A0A-B8D7-474C-B36C-25A3A8BDB0B4}" type="presOf" srcId="{D13C0C02-53FF-4F6F-82EA-9DEC839EAB06}" destId="{720E0189-AB8F-4B88-A249-FFEC80E01302}" srcOrd="0" destOrd="0" presId="urn:microsoft.com/office/officeart/2005/8/layout/hList1"/>
    <dgm:cxn modelId="{7A51AE9A-DF46-4D82-BA3D-09AA7FBB4FD7}" type="presOf" srcId="{029D662D-0F07-4645-8402-19227992C869}" destId="{5CD3D7B6-BCB4-4308-B5D2-BB99C3F8EC0A}" srcOrd="0" destOrd="0" presId="urn:microsoft.com/office/officeart/2005/8/layout/hList1"/>
    <dgm:cxn modelId="{C8A46D18-E274-496E-B887-53ABD1DD44D9}" type="presOf" srcId="{6BE9BB7E-D5A6-4071-9866-B64B603FA94F}" destId="{F092C1B9-5F75-48E5-B8EA-55D3AB5B7958}" srcOrd="0" destOrd="0" presId="urn:microsoft.com/office/officeart/2005/8/layout/hList1"/>
    <dgm:cxn modelId="{36CD3D79-45ED-4EB5-B517-500F7ADC1BCB}" srcId="{DCD3330D-3201-4037-8CD6-F3465D96E257}" destId="{029D662D-0F07-4645-8402-19227992C869}" srcOrd="0" destOrd="0" parTransId="{DCC47B6F-24AC-4701-8C36-780000F6B088}" sibTransId="{24BEE058-68AD-4F34-8659-07001B14E871}"/>
    <dgm:cxn modelId="{E10D3040-D837-41C0-A3D8-4756595CCB75}" type="presOf" srcId="{EC7FF39B-FCE4-440B-81C6-407402AD80AB}" destId="{8F805E36-3355-409F-9EDA-DFF4286CC605}" srcOrd="0" destOrd="1" presId="urn:microsoft.com/office/officeart/2005/8/layout/hList1"/>
    <dgm:cxn modelId="{5F8A79ED-5B0C-4661-8C69-0E0BB5C2798D}" type="presOf" srcId="{1BED1B73-3DA8-45AE-B63E-3577EE219CB0}" destId="{E19B8C85-A487-44AA-8D9F-C2FAA77AAD4F}" srcOrd="0" destOrd="0" presId="urn:microsoft.com/office/officeart/2005/8/layout/hList1"/>
    <dgm:cxn modelId="{0208705B-838D-4515-8FC5-B60735DC950F}" type="presOf" srcId="{8186C1FE-7A07-4D2D-8836-EBA0C66D19CD}" destId="{92A86431-68EB-4DDD-926D-6CECE8CE5E14}" srcOrd="0" destOrd="3" presId="urn:microsoft.com/office/officeart/2005/8/layout/hList1"/>
    <dgm:cxn modelId="{379B83A1-48C6-4C24-8BCD-6B8F1FD69B23}" type="presParOf" srcId="{720E0189-AB8F-4B88-A249-FFEC80E01302}" destId="{E33D0E0D-D03B-4B28-BDF0-BA4036EAF8BD}" srcOrd="0" destOrd="0" presId="urn:microsoft.com/office/officeart/2005/8/layout/hList1"/>
    <dgm:cxn modelId="{7D3F9335-E541-4EFE-9747-4B1C27B523BA}" type="presParOf" srcId="{E33D0E0D-D03B-4B28-BDF0-BA4036EAF8BD}" destId="{56B67D94-E52E-4CBF-9CDF-F6D5E638870F}" srcOrd="0" destOrd="0" presId="urn:microsoft.com/office/officeart/2005/8/layout/hList1"/>
    <dgm:cxn modelId="{A5599625-1AC1-4E5B-B6CA-D13EAA70FD06}" type="presParOf" srcId="{E33D0E0D-D03B-4B28-BDF0-BA4036EAF8BD}" destId="{5CD3D7B6-BCB4-4308-B5D2-BB99C3F8EC0A}" srcOrd="1" destOrd="0" presId="urn:microsoft.com/office/officeart/2005/8/layout/hList1"/>
    <dgm:cxn modelId="{74F9445F-7812-4B2A-8842-026DF82CF1AA}" type="presParOf" srcId="{720E0189-AB8F-4B88-A249-FFEC80E01302}" destId="{21EC4DF0-2251-4941-8F79-6FEEA20D97E0}" srcOrd="1" destOrd="0" presId="urn:microsoft.com/office/officeart/2005/8/layout/hList1"/>
    <dgm:cxn modelId="{35380827-4B1B-49F8-AD28-38012BAD9B14}" type="presParOf" srcId="{720E0189-AB8F-4B88-A249-FFEC80E01302}" destId="{8452DF00-0831-49E3-92F2-6C338DB862CC}" srcOrd="2" destOrd="0" presId="urn:microsoft.com/office/officeart/2005/8/layout/hList1"/>
    <dgm:cxn modelId="{C736A5DA-7DD5-4B69-ABBC-76241CBAD755}" type="presParOf" srcId="{8452DF00-0831-49E3-92F2-6C338DB862CC}" destId="{73B11C5D-A606-45E5-A9C6-43A03406DC5C}" srcOrd="0" destOrd="0" presId="urn:microsoft.com/office/officeart/2005/8/layout/hList1"/>
    <dgm:cxn modelId="{7177E376-B12D-4B06-A445-7F71F7553D3D}" type="presParOf" srcId="{8452DF00-0831-49E3-92F2-6C338DB862CC}" destId="{910B3EA5-6BE9-4F71-A27D-1518FD29E5A9}" srcOrd="1" destOrd="0" presId="urn:microsoft.com/office/officeart/2005/8/layout/hList1"/>
    <dgm:cxn modelId="{73E54066-BD91-4A67-B7D2-80F77B0882A7}" type="presParOf" srcId="{720E0189-AB8F-4B88-A249-FFEC80E01302}" destId="{8F326EE7-EC14-4341-82AC-60A74581FAE3}" srcOrd="3" destOrd="0" presId="urn:microsoft.com/office/officeart/2005/8/layout/hList1"/>
    <dgm:cxn modelId="{8D981A6B-9DF5-48D4-AC35-227ABA1AA8AA}" type="presParOf" srcId="{720E0189-AB8F-4B88-A249-FFEC80E01302}" destId="{30E3C499-D215-4EAE-95C3-1C7ED8B3065B}" srcOrd="4" destOrd="0" presId="urn:microsoft.com/office/officeart/2005/8/layout/hList1"/>
    <dgm:cxn modelId="{938DE5B2-53C2-4AFF-A721-BE8407D5E8E3}" type="presParOf" srcId="{30E3C499-D215-4EAE-95C3-1C7ED8B3065B}" destId="{F092C1B9-5F75-48E5-B8EA-55D3AB5B7958}" srcOrd="0" destOrd="0" presId="urn:microsoft.com/office/officeart/2005/8/layout/hList1"/>
    <dgm:cxn modelId="{CEE35AFE-ADF8-4C8F-9481-3F3373F68115}" type="presParOf" srcId="{30E3C499-D215-4EAE-95C3-1C7ED8B3065B}" destId="{8F805E36-3355-409F-9EDA-DFF4286CC605}" srcOrd="1" destOrd="0" presId="urn:microsoft.com/office/officeart/2005/8/layout/hList1"/>
    <dgm:cxn modelId="{AD92DB55-0607-443C-85C2-F85DFB46439B}" type="presParOf" srcId="{720E0189-AB8F-4B88-A249-FFEC80E01302}" destId="{608A65A3-E750-49E6-83AB-6D0D48195DFE}" srcOrd="5" destOrd="0" presId="urn:microsoft.com/office/officeart/2005/8/layout/hList1"/>
    <dgm:cxn modelId="{60E48D09-2271-4740-8AD1-CF000516FCE3}" type="presParOf" srcId="{720E0189-AB8F-4B88-A249-FFEC80E01302}" destId="{A361F3A8-41F9-42F6-903A-178A46AE0CC6}" srcOrd="6" destOrd="0" presId="urn:microsoft.com/office/officeart/2005/8/layout/hList1"/>
    <dgm:cxn modelId="{C46C52E7-EDE5-4A99-ACDB-1C64036088DC}" type="presParOf" srcId="{A361F3A8-41F9-42F6-903A-178A46AE0CC6}" destId="{E19B8C85-A487-44AA-8D9F-C2FAA77AAD4F}" srcOrd="0" destOrd="0" presId="urn:microsoft.com/office/officeart/2005/8/layout/hList1"/>
    <dgm:cxn modelId="{95811BCC-3E76-4F5B-8EC2-8AFD0254D682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من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متى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كيف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2800" b="1" dirty="0" smtClean="0"/>
            <a:t>المستويات التنظيمية أو الإدارية</a:t>
          </a:r>
          <a:r>
            <a:rPr lang="ar-DZ" sz="2800" b="1" dirty="0" smtClean="0"/>
            <a:t> أو </a:t>
          </a:r>
          <a:r>
            <a:rPr lang="ar-DZ" sz="2800" b="1" dirty="0" err="1" smtClean="0"/>
            <a:t>الافراد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200" b="1" dirty="0" smtClean="0"/>
            <a:t>الخطة الزمنية لتنفيذ عملية التغيير 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800" b="1" dirty="0" smtClean="0"/>
            <a:t>تحديد الأدوات والآليات التي ستستخدم لإجراء عملية التغيير 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endParaRPr lang="fr-FR"/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endParaRPr lang="fr-FR"/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4B4A32-FAAA-4F18-BC21-FFBD16034026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5C9373C8-8245-4DE4-93B7-252105EC7AA8}" type="presOf" srcId="{68071BB9-12BA-4975-BF48-75CCFAF4CE80}" destId="{73B11C5D-A606-45E5-A9C6-43A03406DC5C}" srcOrd="0" destOrd="0" presId="urn:microsoft.com/office/officeart/2005/8/layout/hList1"/>
    <dgm:cxn modelId="{15EF691F-CC45-4985-9D25-6E2F2C1EFAA9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120B5729-A2D9-482B-9A19-3DF0418EDF8D}" type="presOf" srcId="{275B34C2-4AE9-4A86-B658-BCD97209A207}" destId="{910B3EA5-6BE9-4F71-A27D-1518FD29E5A9}" srcOrd="0" destOrd="0" presId="urn:microsoft.com/office/officeart/2005/8/layout/hList1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44E376F3-1411-4C94-AC7D-0A033810A80E}" type="presOf" srcId="{6BE9BB7E-D5A6-4071-9866-B64B603FA94F}" destId="{F092C1B9-5F75-48E5-B8EA-55D3AB5B7958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E40732B3-64C2-4571-B296-6AED2DF1D8F8}" type="presOf" srcId="{8186C1FE-7A07-4D2D-8836-EBA0C66D19CD}" destId="{92A86431-68EB-4DDD-926D-6CECE8CE5E14}" srcOrd="0" destOrd="1" presId="urn:microsoft.com/office/officeart/2005/8/layout/hList1"/>
    <dgm:cxn modelId="{AC7D808F-1C00-4483-B845-BAF1EBF955BD}" srcId="{1BED1B73-3DA8-45AE-B63E-3577EE219CB0}" destId="{8186C1FE-7A07-4D2D-8836-EBA0C66D19CD}" srcOrd="1" destOrd="0" parTransId="{EFDF5BC3-561A-4AC1-BEA8-FA3670ED2859}" sibTransId="{005A1E97-A4CD-41D7-B18B-9F29BCA54F38}"/>
    <dgm:cxn modelId="{D3ED31FD-0961-4905-8469-3AFB8B99846B}" type="presOf" srcId="{ACFC70AF-CB52-480C-A5FD-AD47DE6826B4}" destId="{92A86431-68EB-4DDD-926D-6CECE8CE5E14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B132E344-014C-4E68-8D80-44E0EBC4F275}" type="presOf" srcId="{1BED1B73-3DA8-45AE-B63E-3577EE219CB0}" destId="{E19B8C85-A487-44AA-8D9F-C2FAA77AAD4F}" srcOrd="0" destOrd="0" presId="urn:microsoft.com/office/officeart/2005/8/layout/hList1"/>
    <dgm:cxn modelId="{4073FF62-DC7B-4C4D-9BD6-C86266ACE63A}" type="presParOf" srcId="{720E0189-AB8F-4B88-A249-FFEC80E01302}" destId="{8452DF00-0831-49E3-92F2-6C338DB862CC}" srcOrd="0" destOrd="0" presId="urn:microsoft.com/office/officeart/2005/8/layout/hList1"/>
    <dgm:cxn modelId="{4FA97B7D-C1BD-4C35-9C6F-D0BAC9BE4F10}" type="presParOf" srcId="{8452DF00-0831-49E3-92F2-6C338DB862CC}" destId="{73B11C5D-A606-45E5-A9C6-43A03406DC5C}" srcOrd="0" destOrd="0" presId="urn:microsoft.com/office/officeart/2005/8/layout/hList1"/>
    <dgm:cxn modelId="{A7F59AF8-7D9D-4714-B69A-394E2CBC6F4F}" type="presParOf" srcId="{8452DF00-0831-49E3-92F2-6C338DB862CC}" destId="{910B3EA5-6BE9-4F71-A27D-1518FD29E5A9}" srcOrd="1" destOrd="0" presId="urn:microsoft.com/office/officeart/2005/8/layout/hList1"/>
    <dgm:cxn modelId="{FC32E576-EC48-44DD-8909-00D3D5CB7793}" type="presParOf" srcId="{720E0189-AB8F-4B88-A249-FFEC80E01302}" destId="{8F326EE7-EC14-4341-82AC-60A74581FAE3}" srcOrd="1" destOrd="0" presId="urn:microsoft.com/office/officeart/2005/8/layout/hList1"/>
    <dgm:cxn modelId="{2C58936C-9EE7-4840-9DF9-2C6FA2B8AC65}" type="presParOf" srcId="{720E0189-AB8F-4B88-A249-FFEC80E01302}" destId="{30E3C499-D215-4EAE-95C3-1C7ED8B3065B}" srcOrd="2" destOrd="0" presId="urn:microsoft.com/office/officeart/2005/8/layout/hList1"/>
    <dgm:cxn modelId="{D034F09A-09E3-47B6-B4BE-65D079FFCDAA}" type="presParOf" srcId="{30E3C499-D215-4EAE-95C3-1C7ED8B3065B}" destId="{F092C1B9-5F75-48E5-B8EA-55D3AB5B7958}" srcOrd="0" destOrd="0" presId="urn:microsoft.com/office/officeart/2005/8/layout/hList1"/>
    <dgm:cxn modelId="{4EE15535-9F41-4C1F-881C-4CBE717CC1AF}" type="presParOf" srcId="{30E3C499-D215-4EAE-95C3-1C7ED8B3065B}" destId="{8F805E36-3355-409F-9EDA-DFF4286CC605}" srcOrd="1" destOrd="0" presId="urn:microsoft.com/office/officeart/2005/8/layout/hList1"/>
    <dgm:cxn modelId="{40538A41-AF98-4114-9712-AD2D40EC143E}" type="presParOf" srcId="{720E0189-AB8F-4B88-A249-FFEC80E01302}" destId="{608A65A3-E750-49E6-83AB-6D0D48195DFE}" srcOrd="3" destOrd="0" presId="urn:microsoft.com/office/officeart/2005/8/layout/hList1"/>
    <dgm:cxn modelId="{4CCBEF7B-1784-4C41-8494-BE84D99F1B00}" type="presParOf" srcId="{720E0189-AB8F-4B88-A249-FFEC80E01302}" destId="{A361F3A8-41F9-42F6-903A-178A46AE0CC6}" srcOrd="4" destOrd="0" presId="urn:microsoft.com/office/officeart/2005/8/layout/hList1"/>
    <dgm:cxn modelId="{83F13CEC-1B64-474C-8951-E0C4B19626AF}" type="presParOf" srcId="{A361F3A8-41F9-42F6-903A-178A46AE0CC6}" destId="{E19B8C85-A487-44AA-8D9F-C2FAA77AAD4F}" srcOrd="0" destOrd="0" presId="urn:microsoft.com/office/officeart/2005/8/layout/hList1"/>
    <dgm:cxn modelId="{DEA5AEFD-8E13-472E-AE7D-AEC553CDCF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</a:t>
            </a:r>
            <a:r>
              <a:rPr lang="ar-DZ" sz="4400" b="1" dirty="0" smtClean="0">
                <a:solidFill>
                  <a:schemeClr val="tx1"/>
                </a:solidFill>
              </a:rPr>
              <a:t>الثالث: عمليات إدارة </a:t>
            </a:r>
            <a:r>
              <a:rPr lang="ar-DZ" sz="4400" b="1" dirty="0" smtClean="0">
                <a:solidFill>
                  <a:schemeClr val="tx1"/>
                </a:solidFill>
              </a:rPr>
              <a:t>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السابعة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7- </a:t>
            </a:r>
            <a:r>
              <a:rPr lang="ar-SA" b="1" dirty="0" smtClean="0"/>
              <a:t>تحديد من سينفذ خطة التطوير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400" b="1" dirty="0" smtClean="0"/>
              <a:t>يحدد  </a:t>
            </a:r>
            <a:r>
              <a:rPr lang="ar-SA" sz="4400" b="1" dirty="0" smtClean="0"/>
              <a:t>من من العاملين والأقسام سيشترك في تنفيذ خطة التغيير، وما هي الأعمال المطلوبة منهم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8- </a:t>
            </a:r>
            <a:r>
              <a:rPr lang="ar-SA" b="1" dirty="0" smtClean="0"/>
              <a:t>موافقة الإدارة العليا على خطة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800" b="1" dirty="0" smtClean="0"/>
              <a:t>هذه الموافقة تضمن دعم الإدارة لخطة التغيير مادياً ومعنوياً، ويمكنها من اتخاذ القرارات اللازمة لوضع الخطة موضع التنفيذ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9- </a:t>
            </a:r>
            <a:r>
              <a:rPr lang="ar-SA" b="1" dirty="0" smtClean="0"/>
              <a:t>تنفيذ الخطة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10- </a:t>
            </a:r>
            <a:r>
              <a:rPr lang="ar-SA" b="1" dirty="0" smtClean="0"/>
              <a:t>المتابعة والتوجيه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800" dirty="0" smtClean="0"/>
              <a:t>وجود </a:t>
            </a:r>
            <a:r>
              <a:rPr lang="ar-SA" sz="4800" dirty="0" smtClean="0"/>
              <a:t>معلومات دقيقة وسريعة عن نتائج تنفيذ التغيير ومدى قرب أو بعد التنفيذ عن الخطة الموضوعة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629424" cy="335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ثانيا</a:t>
            </a:r>
            <a:r>
              <a:rPr lang="ar-DZ" sz="6000" b="1" dirty="0" smtClean="0">
                <a:solidFill>
                  <a:schemeClr val="tx1"/>
                </a:solidFill>
              </a:rPr>
              <a:t>: تنظيم التغيير</a:t>
            </a:r>
            <a:endParaRPr lang="ar-DZ" sz="60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مفهوم تنظيم التغيير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عناصر تنظيم </a:t>
            </a:r>
            <a:r>
              <a:rPr lang="ar-DZ" b="1" dirty="0" smtClean="0"/>
              <a:t>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b="1" dirty="0" smtClean="0"/>
              <a:t>الأعمال والنشاطات التي تمارسها المنظمة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الأفراد </a:t>
            </a:r>
            <a:r>
              <a:rPr lang="ar-SA" b="1" dirty="0" smtClean="0"/>
              <a:t>أو العاملون في المنظمة أو فريق العمل الذي سيقوم بعملية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err="1" smtClean="0"/>
              <a:t>الامكانات</a:t>
            </a:r>
            <a:r>
              <a:rPr lang="ar-SA" b="1" dirty="0" smtClean="0"/>
              <a:t> أو الموارد المتاحة للمنظمة للقيام بعملية </a:t>
            </a:r>
            <a:r>
              <a:rPr lang="ar-SA" b="1" dirty="0" smtClean="0"/>
              <a:t>التغيير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النظم </a:t>
            </a:r>
            <a:r>
              <a:rPr lang="ar-SA" b="1" dirty="0" smtClean="0"/>
              <a:t>والإجراءات والطرق والخطوات </a:t>
            </a:r>
            <a:r>
              <a:rPr lang="ar-DZ" b="1" dirty="0" smtClean="0"/>
              <a:t>.</a:t>
            </a:r>
          </a:p>
          <a:p>
            <a:pPr lvl="0" algn="r" rtl="1" fontAlgn="base"/>
            <a:r>
              <a:rPr lang="ar-SA" b="1" dirty="0" smtClean="0"/>
              <a:t>الهيكل أو الأسلوب الذي يتم بموجبه توزيع الأفراد العاملين بعملية </a:t>
            </a:r>
            <a:r>
              <a:rPr lang="ar-SA" b="1" dirty="0" smtClean="0"/>
              <a:t>التغيير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تحديد السلطات والمسؤوليات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فوائد تنظيم </a:t>
            </a:r>
            <a:r>
              <a:rPr lang="ar-DZ" b="1" dirty="0" smtClean="0"/>
              <a:t>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b="1" dirty="0" smtClean="0"/>
              <a:t>التوزيع العلمي لأعمال ووظائف التغيير</a:t>
            </a:r>
            <a:r>
              <a:rPr lang="ar-DZ" b="1" dirty="0" smtClean="0"/>
              <a:t>.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تحديد العلاقات بوضوح بين الأفراد العاملين في 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التنسيق بين النشاطات المختلفة لعملية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الاستجابة للتغييرات التي تحدث </a:t>
            </a:r>
            <a:r>
              <a:rPr lang="ar-SA" b="1" dirty="0" smtClean="0"/>
              <a:t>للمنظمة</a:t>
            </a:r>
            <a:r>
              <a:rPr lang="ar-DZ" b="1" dirty="0" smtClean="0"/>
              <a:t>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ar-DZ" sz="4800" b="1" dirty="0" smtClean="0"/>
              <a:t>أولا: التخطيط للتغيير</a:t>
            </a:r>
          </a:p>
          <a:p>
            <a:pPr lvl="0" algn="r" rtl="1">
              <a:buNone/>
            </a:pPr>
            <a:r>
              <a:rPr lang="ar-DZ" sz="4800" b="1" dirty="0" smtClean="0"/>
              <a:t>ثانيا: تنظيم التغيير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629424" cy="335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أولا: التخطيط للتغيير</a:t>
            </a:r>
            <a:endParaRPr lang="ar-DZ" sz="60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1- تحديد مجالات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3600" b="1" dirty="0" smtClean="0"/>
              <a:t>يتم معرفة المشاكل الحقيقية الموجودة في المنظمة والتي تحتم ضرورة إدخال تغيير في المنظمة</a:t>
            </a:r>
            <a:r>
              <a:rPr lang="ar-DZ" sz="3600" b="1" dirty="0" smtClean="0"/>
              <a:t>.</a:t>
            </a:r>
            <a:endParaRPr lang="fr-FR" sz="3600" b="1" dirty="0" smtClean="0"/>
          </a:p>
          <a:p>
            <a:pPr lvl="0" algn="r" rtl="1" fontAlgn="base"/>
            <a:r>
              <a:rPr lang="ar-SA" sz="3600" b="1" dirty="0" smtClean="0"/>
              <a:t>تحديد </a:t>
            </a:r>
            <a:r>
              <a:rPr lang="ar-SA" sz="3600" b="1" dirty="0" smtClean="0"/>
              <a:t>مجالات هذه المشاكل وأين هي في </a:t>
            </a:r>
            <a:r>
              <a:rPr lang="ar-SA" sz="3600" b="1" dirty="0" smtClean="0"/>
              <a:t>المنظمة</a:t>
            </a:r>
            <a:endParaRPr lang="ar-DZ" sz="3600" b="1" dirty="0" smtClean="0"/>
          </a:p>
          <a:p>
            <a:pPr lvl="0" algn="r" rtl="1" fontAlgn="base"/>
            <a:r>
              <a:rPr lang="ar-SA" sz="3600" b="1" dirty="0" smtClean="0"/>
              <a:t>نحدد في أي الأقسام أو الإدارات توجد هذه المشاكل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2- تحديد أهداف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3600" b="1" dirty="0" smtClean="0"/>
              <a:t>معرفة النتائج المتوقع الحصول عليها في حالة حدوث التغيير </a:t>
            </a:r>
            <a:r>
              <a:rPr lang="ar-DZ" sz="3600" b="1" dirty="0" smtClean="0"/>
              <a:t>.</a:t>
            </a:r>
            <a:endParaRPr lang="fr-FR" sz="3600" b="1" dirty="0" smtClean="0"/>
          </a:p>
          <a:p>
            <a:pPr lvl="0" algn="r" rtl="1" fontAlgn="base"/>
            <a:r>
              <a:rPr lang="ar-SA" sz="3600" b="1" dirty="0" smtClean="0"/>
              <a:t>هل </a:t>
            </a:r>
            <a:r>
              <a:rPr lang="ar-SA" sz="3600" b="1" dirty="0" smtClean="0"/>
              <a:t>هذه النتائج سوف تحل مشاكل </a:t>
            </a:r>
            <a:r>
              <a:rPr lang="ar-SA" sz="3600" b="1" dirty="0" smtClean="0"/>
              <a:t>المنظمة</a:t>
            </a:r>
            <a:endParaRPr lang="ar-DZ" sz="3600" b="1" dirty="0" smtClean="0"/>
          </a:p>
          <a:p>
            <a:pPr lvl="0" algn="r" rtl="1" fontAlgn="base"/>
            <a:r>
              <a:rPr lang="ar-SA" sz="3600" b="1" dirty="0" smtClean="0"/>
              <a:t>هل </a:t>
            </a:r>
            <a:r>
              <a:rPr lang="ar-SA" sz="3600" b="1" dirty="0" smtClean="0"/>
              <a:t>ستؤدي إلى تطوير </a:t>
            </a:r>
            <a:r>
              <a:rPr lang="ar-SA" sz="3600" b="1" dirty="0" smtClean="0"/>
              <a:t>المنظمة</a:t>
            </a:r>
            <a:r>
              <a:rPr lang="ar-DZ" sz="3600" b="1" dirty="0" smtClean="0"/>
              <a:t>.</a:t>
            </a:r>
          </a:p>
          <a:p>
            <a:pPr lvl="0" algn="r" rtl="1" fontAlgn="base"/>
            <a:r>
              <a:rPr lang="ar-DZ" sz="3600" b="1" dirty="0" smtClean="0"/>
              <a:t>يجب </a:t>
            </a:r>
            <a:r>
              <a:rPr lang="ar-SA" sz="3600" b="1" dirty="0" smtClean="0"/>
              <a:t>صياغة </a:t>
            </a:r>
            <a:r>
              <a:rPr lang="ar-SA" sz="3600" b="1" dirty="0" smtClean="0"/>
              <a:t>الأهداف بشكل محدد يمكن من قياسها ومعرفة زمن محدد لتحقيقها</a:t>
            </a:r>
            <a:endParaRPr lang="ar-DZ" sz="3600" b="1" dirty="0" smtClean="0"/>
          </a:p>
          <a:p>
            <a:pPr lvl="0" algn="r" rtl="1" fontAlgn="base"/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3- تحديد أسلوب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400" b="1" dirty="0" smtClean="0"/>
              <a:t>الإجابة على سؤال كيف يتم التغيير أو ما هي وسيلة التغيير المناسبة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4- </a:t>
            </a:r>
            <a:r>
              <a:rPr lang="ar-SA" b="1" dirty="0" smtClean="0"/>
              <a:t>إعداد الجدولة الزمنية للتغيير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5400" b="1" dirty="0" smtClean="0"/>
              <a:t>تحديد متى تبدأ كل مرحلة من برنامج التغيير ومتى تنتهي</a:t>
            </a:r>
            <a:endParaRPr lang="fr-F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5- </a:t>
            </a:r>
            <a:r>
              <a:rPr lang="ar-SA" b="1" dirty="0" smtClean="0"/>
              <a:t>تحديد احتياجات التطوير والتغيير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800" b="1" dirty="0" smtClean="0"/>
              <a:t>تحديد الاحتياجات المادية والبشرية المطلوبة لإحداث التغيير المحدد في المنظمة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6- </a:t>
            </a:r>
            <a:r>
              <a:rPr lang="ar-SA" b="1" dirty="0" smtClean="0"/>
              <a:t>تحديد الميزانية التقديرية لتكلفة البرنامج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800" b="1" dirty="0" smtClean="0"/>
              <a:t>إعداد الميزانية التقديرية لتكلفة البرنامج واتخاذ القرارات اللازمة لتوفير الأموال لتغطية تكاليف برنامج التطوير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385</Words>
  <Application>Microsoft Office PowerPoint</Application>
  <PresentationFormat>Affichage à l'écran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 مقياس إدارة التغيير </vt:lpstr>
      <vt:lpstr>عناصر المحاضرة</vt:lpstr>
      <vt:lpstr>Diapositive 3</vt:lpstr>
      <vt:lpstr>1- تحديد مجالات التغيير</vt:lpstr>
      <vt:lpstr>2- تحديد أهداف التغيير</vt:lpstr>
      <vt:lpstr>3- تحديد أسلوب التغيير</vt:lpstr>
      <vt:lpstr>4- إعداد الجدولة الزمنية للتغيير</vt:lpstr>
      <vt:lpstr>5- تحديد احتياجات التطوير والتغيير</vt:lpstr>
      <vt:lpstr>6- تحديد الميزانية التقديرية لتكلفة البرنامج</vt:lpstr>
      <vt:lpstr>7- تحديد من سينفذ خطة التطوير</vt:lpstr>
      <vt:lpstr>8- موافقة الإدارة العليا على خطة التغيير</vt:lpstr>
      <vt:lpstr>9- تنفيذ الخطة</vt:lpstr>
      <vt:lpstr>10- المتابعة والتوجيه</vt:lpstr>
      <vt:lpstr>Diapositive 14</vt:lpstr>
      <vt:lpstr>مفهوم تنظيم التغيير</vt:lpstr>
      <vt:lpstr>عناصر تنظيم التغيير </vt:lpstr>
      <vt:lpstr>فوائد تنظيم التغيير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51</cp:revision>
  <dcterms:created xsi:type="dcterms:W3CDTF">2020-12-23T00:04:27Z</dcterms:created>
  <dcterms:modified xsi:type="dcterms:W3CDTF">2021-05-10T02:32:35Z</dcterms:modified>
</cp:coreProperties>
</file>