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5" r:id="rId5"/>
    <p:sldId id="259" r:id="rId6"/>
    <p:sldId id="266" r:id="rId7"/>
    <p:sldId id="268" r:id="rId8"/>
    <p:sldId id="267"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grpSp>
        <p:nvGrpSpPr>
          <p:cNvPr id="7" name="Group 15"/>
          <p:cNvGrpSpPr/>
          <p:nvPr/>
        </p:nvGrpSpPr>
        <p:grpSpPr>
          <a:xfrm>
            <a:off x="0" y="0"/>
            <a:ext cx="9144000" cy="6858000"/>
            <a:chOff x="0" y="0"/>
            <a:chExt cx="9144000" cy="6858000"/>
          </a:xfrm>
        </p:grpSpPr>
        <p:sp>
          <p:nvSpPr>
            <p:cNvPr id="8" name="Rectangle 7"/>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 name="Freeform 9"/>
          <p:cNvSpPr/>
          <p:nvPr/>
        </p:nvSpPr>
        <p:spPr>
          <a:xfrm rot="10800000">
            <a:off x="891821" y="5617774"/>
            <a:ext cx="7382935"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989952" y="1016990"/>
            <a:ext cx="7179733" cy="4831643"/>
          </a:xfrm>
          <a:prstGeom prst="rect">
            <a:avLst/>
          </a:prstGeom>
          <a:solidFill>
            <a:schemeClr val="bg1">
              <a:lumMod val="75000"/>
              <a:lumOff val="25000"/>
            </a:schemeClr>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990600" y="1009650"/>
            <a:ext cx="7179733" cy="4831643"/>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769521" y="702069"/>
            <a:ext cx="567831" cy="567830"/>
          </a:xfrm>
          <a:prstGeom prst="rect">
            <a:avLst/>
          </a:prstGeom>
          <a:noFill/>
        </p:spPr>
      </p:pic>
      <p:pic>
        <p:nvPicPr>
          <p:cNvPr id="14"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7855433" y="749720"/>
            <a:ext cx="566928" cy="566928"/>
          </a:xfrm>
          <a:prstGeom prst="rect">
            <a:avLst/>
          </a:prstGeom>
          <a:noFill/>
        </p:spPr>
      </p:pic>
      <p:sp>
        <p:nvSpPr>
          <p:cNvPr id="2" name="Title 1"/>
          <p:cNvSpPr>
            <a:spLocks noGrp="1"/>
          </p:cNvSpPr>
          <p:nvPr>
            <p:ph type="ctrTitle"/>
          </p:nvPr>
        </p:nvSpPr>
        <p:spPr>
          <a:xfrm>
            <a:off x="1727201" y="1794935"/>
            <a:ext cx="5723468" cy="1828090"/>
          </a:xfrm>
        </p:spPr>
        <p:txBody>
          <a:bodyPr anchor="b">
            <a:normAutofit/>
          </a:bodyPr>
          <a:lstStyle>
            <a:lvl1pPr>
              <a:defRPr sz="4800"/>
            </a:lvl1pPr>
          </a:lstStyle>
          <a:p>
            <a:r>
              <a:rPr lang="fr-FR" smtClean="0"/>
              <a:t>Modifiez le style du titre</a:t>
            </a:r>
            <a:endParaRPr lang="en-US"/>
          </a:p>
        </p:txBody>
      </p:sp>
      <p:sp>
        <p:nvSpPr>
          <p:cNvPr id="3" name="Subtitle 2"/>
          <p:cNvSpPr>
            <a:spLocks noGrp="1"/>
          </p:cNvSpPr>
          <p:nvPr>
            <p:ph type="subTitle" idx="1"/>
          </p:nvPr>
        </p:nvSpPr>
        <p:spPr>
          <a:xfrm>
            <a:off x="1727200" y="3736622"/>
            <a:ext cx="5712179" cy="1524000"/>
          </a:xfr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en-US" dirty="0"/>
          </a:p>
        </p:txBody>
      </p:sp>
      <p:sp>
        <p:nvSpPr>
          <p:cNvPr id="4" name="Date Placeholder 3"/>
          <p:cNvSpPr>
            <a:spLocks noGrp="1"/>
          </p:cNvSpPr>
          <p:nvPr>
            <p:ph type="dt" sz="half" idx="10"/>
          </p:nvPr>
        </p:nvSpPr>
        <p:spPr>
          <a:xfrm>
            <a:off x="6770676" y="5357592"/>
            <a:ext cx="1213821" cy="365125"/>
          </a:xfrm>
        </p:spPr>
        <p:txBody>
          <a:bodyPr/>
          <a:lstStyle/>
          <a:p>
            <a:fld id="{B7C3F878-F5E8-489B-AC8A-64F2A7E22C28}" type="datetimeFigureOut">
              <a:rPr lang="en-US" smtClean="0"/>
              <a:pPr/>
              <a:t>2/13/2022</a:t>
            </a:fld>
            <a:endParaRPr lang="en-US"/>
          </a:p>
        </p:txBody>
      </p:sp>
      <p:sp>
        <p:nvSpPr>
          <p:cNvPr id="5" name="Footer Placeholder 4"/>
          <p:cNvSpPr>
            <a:spLocks noGrp="1"/>
          </p:cNvSpPr>
          <p:nvPr>
            <p:ph type="ftr" sz="quarter" idx="11"/>
          </p:nvPr>
        </p:nvSpPr>
        <p:spPr>
          <a:xfrm>
            <a:off x="1174044" y="5357592"/>
            <a:ext cx="5034845" cy="365125"/>
          </a:xfrm>
        </p:spPr>
        <p:txBody>
          <a:bodyPr/>
          <a:lstStyle/>
          <a:p>
            <a:endParaRPr lang="en-US" dirty="0"/>
          </a:p>
        </p:txBody>
      </p:sp>
      <p:sp>
        <p:nvSpPr>
          <p:cNvPr id="6" name="Slide Number Placeholder 5"/>
          <p:cNvSpPr>
            <a:spLocks noGrp="1"/>
          </p:cNvSpPr>
          <p:nvPr>
            <p:ph type="sldNum" sz="quarter" idx="12"/>
          </p:nvPr>
        </p:nvSpPr>
        <p:spPr>
          <a:xfrm>
            <a:off x="6213930" y="5357592"/>
            <a:ext cx="554023" cy="365125"/>
          </a:xfrm>
        </p:spPr>
        <p:txBody>
          <a:bodyPr/>
          <a:lstStyle>
            <a:lvl1pPr algn="ctr">
              <a:defRPr/>
            </a:lvl1pPr>
          </a:lstStyle>
          <a:p>
            <a:fld id="{651FC063-5EA9-49AF-AFAF-D68C9E82B23B}" type="slidenum">
              <a:rPr lang="en-US" smtClean="0"/>
              <a:pPr/>
              <a:t>‹N°›</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a:p>
        </p:txBody>
      </p:sp>
      <p:sp>
        <p:nvSpPr>
          <p:cNvPr id="3" name="Vertical Text Placeholder 2"/>
          <p:cNvSpPr>
            <a:spLocks noGrp="1"/>
          </p:cNvSpPr>
          <p:nvPr>
            <p:ph type="body" orient="vert" idx="1"/>
          </p:nvPr>
        </p:nvSpPr>
        <p:spPr/>
        <p:txBody>
          <a:bodyPr vert="eaVert" anchor="ct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Date Placeholder 3"/>
          <p:cNvSpPr>
            <a:spLocks noGrp="1"/>
          </p:cNvSpPr>
          <p:nvPr>
            <p:ph type="dt" sz="half" idx="10"/>
          </p:nvPr>
        </p:nvSpPr>
        <p:spPr/>
        <p:txBody>
          <a:bodyPr/>
          <a:lstStyle/>
          <a:p>
            <a:fld id="{B7C3F878-F5E8-489B-AC8A-64F2A7E22C28}" type="datetimeFigureOut">
              <a:rPr lang="en-US" smtClean="0"/>
              <a:pPr/>
              <a:t>2/13/2022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1FC063-5EA9-49AF-AFAF-D68C9E82B23B}" type="slidenum">
              <a:rPr lang="en-US" smtClean="0"/>
              <a:pPr/>
              <a:t>‹N°›</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1" y="925690"/>
            <a:ext cx="1430867" cy="4763911"/>
          </a:xfrm>
        </p:spPr>
        <p:txBody>
          <a:bodyPr vert="eaVert"/>
          <a:lstStyle>
            <a:lvl1pPr algn="l">
              <a:defRPr/>
            </a:lvl1pPr>
          </a:lstStyle>
          <a:p>
            <a:r>
              <a:rPr lang="fr-FR" smtClean="0"/>
              <a:t>Modifiez le style du titre</a:t>
            </a:r>
            <a:endParaRPr lang="en-US" dirty="0"/>
          </a:p>
        </p:txBody>
      </p:sp>
      <p:sp>
        <p:nvSpPr>
          <p:cNvPr id="3" name="Vertical Text Placeholder 2"/>
          <p:cNvSpPr>
            <a:spLocks noGrp="1"/>
          </p:cNvSpPr>
          <p:nvPr>
            <p:ph type="body" orient="vert" idx="1"/>
          </p:nvPr>
        </p:nvSpPr>
        <p:spPr>
          <a:xfrm>
            <a:off x="1298221" y="1106312"/>
            <a:ext cx="5178779" cy="4402667"/>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Date Placeholder 3"/>
          <p:cNvSpPr>
            <a:spLocks noGrp="1"/>
          </p:cNvSpPr>
          <p:nvPr>
            <p:ph type="dt" sz="half" idx="10"/>
          </p:nvPr>
        </p:nvSpPr>
        <p:spPr/>
        <p:txBody>
          <a:bodyPr/>
          <a:lstStyle/>
          <a:p>
            <a:fld id="{B7C3F878-F5E8-489B-AC8A-64F2A7E22C28}" type="datetimeFigureOut">
              <a:rPr lang="en-US" smtClean="0"/>
              <a:pPr/>
              <a:t>2/13/2022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1FC063-5EA9-49AF-AFAF-D68C9E82B23B}" type="slidenum">
              <a:rPr lang="en-US" smtClean="0"/>
              <a:pPr/>
              <a:t>‹N°›</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a:p>
        </p:txBody>
      </p:sp>
      <p:sp>
        <p:nvSpPr>
          <p:cNvPr id="3" name="Content Placeholder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Date Placeholder 3"/>
          <p:cNvSpPr>
            <a:spLocks noGrp="1"/>
          </p:cNvSpPr>
          <p:nvPr>
            <p:ph type="dt" sz="half" idx="10"/>
          </p:nvPr>
        </p:nvSpPr>
        <p:spPr/>
        <p:txBody>
          <a:bodyPr/>
          <a:lstStyle/>
          <a:p>
            <a:fld id="{B7C3F878-F5E8-489B-AC8A-64F2A7E22C28}" type="datetimeFigureOut">
              <a:rPr lang="en-US" smtClean="0"/>
              <a:pPr/>
              <a:t>2/13/2022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1FC063-5EA9-49AF-AFAF-D68C9E82B23B}" type="slidenum">
              <a:rPr lang="en-US" smtClean="0"/>
              <a:pPr/>
              <a:t>‹N°›</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1444979" y="2239430"/>
            <a:ext cx="6254044" cy="1362075"/>
          </a:xfrm>
        </p:spPr>
        <p:txBody>
          <a:bodyPr anchor="b"/>
          <a:lstStyle>
            <a:lvl1pPr algn="ctr">
              <a:defRPr sz="4000" b="0" cap="none" baseline="0"/>
            </a:lvl1pPr>
          </a:lstStyle>
          <a:p>
            <a:r>
              <a:rPr lang="fr-FR" smtClean="0"/>
              <a:t>Modifiez le style du titre</a:t>
            </a:r>
            <a:endParaRPr lang="en-US" dirty="0"/>
          </a:p>
        </p:txBody>
      </p:sp>
      <p:sp>
        <p:nvSpPr>
          <p:cNvPr id="3" name="Text Placeholder 2"/>
          <p:cNvSpPr>
            <a:spLocks noGrp="1"/>
          </p:cNvSpPr>
          <p:nvPr>
            <p:ph type="body" idx="1"/>
          </p:nvPr>
        </p:nvSpPr>
        <p:spPr>
          <a:xfrm>
            <a:off x="1456267" y="3725334"/>
            <a:ext cx="6231467" cy="1309511"/>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B7C3F878-F5E8-489B-AC8A-64F2A7E22C28}" type="datetimeFigureOut">
              <a:rPr lang="en-US" smtClean="0"/>
              <a:pPr/>
              <a:t>2/13/2022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1FC063-5EA9-49AF-AFAF-D68C9E82B23B}" type="slidenum">
              <a:rPr lang="en-US" smtClean="0"/>
              <a:pPr/>
              <a:t>‹N°›</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a:p>
        </p:txBody>
      </p:sp>
      <p:sp>
        <p:nvSpPr>
          <p:cNvPr id="5" name="Date Placeholder 4"/>
          <p:cNvSpPr>
            <a:spLocks noGrp="1"/>
          </p:cNvSpPr>
          <p:nvPr>
            <p:ph type="dt" sz="half" idx="10"/>
          </p:nvPr>
        </p:nvSpPr>
        <p:spPr/>
        <p:txBody>
          <a:bodyPr/>
          <a:lstStyle/>
          <a:p>
            <a:fld id="{B7C3F878-F5E8-489B-AC8A-64F2A7E22C28}" type="datetimeFigureOut">
              <a:rPr lang="en-US" smtClean="0"/>
              <a:pPr/>
              <a:t>2/13/2022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51FC063-5EA9-49AF-AFAF-D68C9E82B23B}" type="slidenum">
              <a:rPr lang="en-US" smtClean="0"/>
              <a:pPr/>
              <a:t>‹N°›</a:t>
            </a:fld>
            <a:endParaRPr lang="en-US"/>
          </a:p>
        </p:txBody>
      </p:sp>
      <p:sp>
        <p:nvSpPr>
          <p:cNvPr id="9" name="Content Placeholder 8"/>
          <p:cNvSpPr>
            <a:spLocks noGrp="1"/>
          </p:cNvSpPr>
          <p:nvPr>
            <p:ph sz="quarter" idx="13"/>
          </p:nvPr>
        </p:nvSpPr>
        <p:spPr>
          <a:xfrm>
            <a:off x="1298448" y="2121407"/>
            <a:ext cx="3200400" cy="3602736"/>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11" name="Content Placeholder 10"/>
          <p:cNvSpPr>
            <a:spLocks noGrp="1"/>
          </p:cNvSpPr>
          <p:nvPr>
            <p:ph sz="quarter" idx="14"/>
          </p:nvPr>
        </p:nvSpPr>
        <p:spPr>
          <a:xfrm>
            <a:off x="4663440" y="2119313"/>
            <a:ext cx="3200400" cy="3605212"/>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smtClean="0"/>
              <a:t>Modifiez le style du titre</a:t>
            </a:r>
            <a:endParaRPr lang="en-US"/>
          </a:p>
        </p:txBody>
      </p:sp>
      <p:sp>
        <p:nvSpPr>
          <p:cNvPr id="3" name="Text Placeholder 2"/>
          <p:cNvSpPr>
            <a:spLocks noGrp="1"/>
          </p:cNvSpPr>
          <p:nvPr>
            <p:ph type="body" idx="1"/>
          </p:nvPr>
        </p:nvSpPr>
        <p:spPr>
          <a:xfrm>
            <a:off x="1557869" y="2122312"/>
            <a:ext cx="2939521" cy="820208"/>
          </a:xfrm>
        </p:spPr>
        <p:txBody>
          <a:bodyPr anchor="b">
            <a:norm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5" name="Text Placeholder 4"/>
          <p:cNvSpPr>
            <a:spLocks noGrp="1"/>
          </p:cNvSpPr>
          <p:nvPr>
            <p:ph type="body" sz="quarter" idx="3"/>
          </p:nvPr>
        </p:nvSpPr>
        <p:spPr>
          <a:xfrm>
            <a:off x="4910669" y="2122311"/>
            <a:ext cx="2944368" cy="822960"/>
          </a:xfrm>
        </p:spPr>
        <p:txBody>
          <a:bodyPr anchor="b">
            <a:norm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7" name="Date Placeholder 6"/>
          <p:cNvSpPr>
            <a:spLocks noGrp="1"/>
          </p:cNvSpPr>
          <p:nvPr>
            <p:ph type="dt" sz="half" idx="10"/>
          </p:nvPr>
        </p:nvSpPr>
        <p:spPr/>
        <p:txBody>
          <a:bodyPr/>
          <a:lstStyle/>
          <a:p>
            <a:fld id="{B7C3F878-F5E8-489B-AC8A-64F2A7E22C28}" type="datetimeFigureOut">
              <a:rPr lang="en-US" smtClean="0"/>
              <a:pPr/>
              <a:t>2/13/2022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51FC063-5EA9-49AF-AFAF-D68C9E82B23B}" type="slidenum">
              <a:rPr lang="en-US" smtClean="0"/>
              <a:pPr/>
              <a:t>‹N°›</a:t>
            </a:fld>
            <a:endParaRPr lang="en-US"/>
          </a:p>
        </p:txBody>
      </p:sp>
      <p:sp>
        <p:nvSpPr>
          <p:cNvPr id="11" name="Content Placeholder 10"/>
          <p:cNvSpPr>
            <a:spLocks noGrp="1"/>
          </p:cNvSpPr>
          <p:nvPr>
            <p:ph sz="quarter" idx="13"/>
          </p:nvPr>
        </p:nvSpPr>
        <p:spPr>
          <a:xfrm>
            <a:off x="1298448" y="2944368"/>
            <a:ext cx="3227832" cy="2779776"/>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13" name="Content Placeholder 12"/>
          <p:cNvSpPr>
            <a:spLocks noGrp="1"/>
          </p:cNvSpPr>
          <p:nvPr>
            <p:ph sz="quarter" idx="14"/>
          </p:nvPr>
        </p:nvSpPr>
        <p:spPr>
          <a:xfrm>
            <a:off x="4645151" y="2944813"/>
            <a:ext cx="3227832" cy="2779776"/>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a:p>
        </p:txBody>
      </p:sp>
      <p:sp>
        <p:nvSpPr>
          <p:cNvPr id="3" name="Date Placeholder 2"/>
          <p:cNvSpPr>
            <a:spLocks noGrp="1"/>
          </p:cNvSpPr>
          <p:nvPr>
            <p:ph type="dt" sz="half" idx="10"/>
          </p:nvPr>
        </p:nvSpPr>
        <p:spPr/>
        <p:txBody>
          <a:bodyPr/>
          <a:lstStyle/>
          <a:p>
            <a:fld id="{B7C3F878-F5E8-489B-AC8A-64F2A7E22C28}" type="datetimeFigureOut">
              <a:rPr lang="en-US" smtClean="0"/>
              <a:pPr/>
              <a:t>2/13/2022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51FC063-5EA9-49AF-AFAF-D68C9E82B23B}" type="slidenum">
              <a:rPr lang="en-US" smtClean="0"/>
              <a:pPr/>
              <a:t>‹N°›</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7C3F878-F5E8-489B-AC8A-64F2A7E22C28}" type="datetimeFigureOut">
              <a:rPr lang="en-US" smtClean="0"/>
              <a:pPr/>
              <a:t>2/13/2022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51FC063-5EA9-49AF-AFAF-D68C9E82B23B}" type="slidenum">
              <a:rPr lang="en-US" smtClean="0"/>
              <a:pPr/>
              <a:t>‹N°›</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spTree>
      <p:nvGrpSpPr>
        <p:cNvPr id="1" name=""/>
        <p:cNvGrpSpPr/>
        <p:nvPr/>
      </p:nvGrpSpPr>
      <p:grpSpPr>
        <a:xfrm>
          <a:off x="0" y="0"/>
          <a:ext cx="0" cy="0"/>
          <a:chOff x="0" y="0"/>
          <a:chExt cx="0" cy="0"/>
        </a:xfrm>
      </p:grpSpPr>
      <p:grpSp>
        <p:nvGrpSpPr>
          <p:cNvPr id="8" name="Group 15"/>
          <p:cNvGrpSpPr/>
          <p:nvPr/>
        </p:nvGrpSpPr>
        <p:grpSpPr>
          <a:xfrm>
            <a:off x="0" y="0"/>
            <a:ext cx="9144000" cy="6858000"/>
            <a:chOff x="0" y="0"/>
            <a:chExt cx="9144000" cy="6858000"/>
          </a:xfrm>
        </p:grpSpPr>
        <p:sp>
          <p:nvSpPr>
            <p:cNvPr id="9" name="Rectangle 8"/>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1" name="Freeform 10"/>
          <p:cNvSpPr/>
          <p:nvPr/>
        </p:nvSpPr>
        <p:spPr>
          <a:xfrm rot="10800000">
            <a:off x="632177" y="6058038"/>
            <a:ext cx="772160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rot="60000">
            <a:off x="4468872" y="605163"/>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p:nvSpPr>
        <p:spPr>
          <a:xfrm rot="60000">
            <a:off x="4471416" y="603504"/>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rot="21540000">
            <a:off x="749204" y="576868"/>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rot="21540000">
            <a:off x="749808" y="576072"/>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8"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2371106" y="293953"/>
            <a:ext cx="567831" cy="567830"/>
          </a:xfrm>
          <a:prstGeom prst="rect">
            <a:avLst/>
          </a:prstGeom>
          <a:noFill/>
        </p:spPr>
      </p:pic>
      <p:pic>
        <p:nvPicPr>
          <p:cNvPr id="19"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6279647" y="333163"/>
            <a:ext cx="566928" cy="566928"/>
          </a:xfrm>
          <a:prstGeom prst="rect">
            <a:avLst/>
          </a:prstGeom>
          <a:noFill/>
        </p:spPr>
      </p:pic>
      <p:sp>
        <p:nvSpPr>
          <p:cNvPr id="2" name="Title 1"/>
          <p:cNvSpPr>
            <a:spLocks noGrp="1"/>
          </p:cNvSpPr>
          <p:nvPr>
            <p:ph type="title"/>
          </p:nvPr>
        </p:nvSpPr>
        <p:spPr>
          <a:xfrm rot="-60000">
            <a:off x="1108976" y="2020042"/>
            <a:ext cx="3064827" cy="1503037"/>
          </a:xfrm>
        </p:spPr>
        <p:txBody>
          <a:bodyPr anchor="b">
            <a:normAutofit/>
          </a:bodyPr>
          <a:lstStyle>
            <a:lvl1pPr algn="ctr">
              <a:defRPr sz="2400" b="0"/>
            </a:lvl1pPr>
          </a:lstStyle>
          <a:p>
            <a:r>
              <a:rPr lang="fr-FR" smtClean="0"/>
              <a:t>Modifiez le style du titre</a:t>
            </a:r>
            <a:endParaRPr lang="en-US"/>
          </a:p>
        </p:txBody>
      </p:sp>
      <p:sp>
        <p:nvSpPr>
          <p:cNvPr id="3" name="Content Placeholder 2"/>
          <p:cNvSpPr>
            <a:spLocks noGrp="1"/>
          </p:cNvSpPr>
          <p:nvPr>
            <p:ph idx="1"/>
          </p:nvPr>
        </p:nvSpPr>
        <p:spPr>
          <a:xfrm rot="60000">
            <a:off x="4854291" y="1150993"/>
            <a:ext cx="3020792" cy="4625489"/>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rot="-60000">
            <a:off x="1148125" y="3623748"/>
            <a:ext cx="3048891" cy="2100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a:xfrm rot="60000">
            <a:off x="6341698" y="5885672"/>
            <a:ext cx="1213821" cy="365125"/>
          </a:xfrm>
        </p:spPr>
        <p:txBody>
          <a:bodyPr/>
          <a:lstStyle/>
          <a:p>
            <a:fld id="{B7C3F878-F5E8-489B-AC8A-64F2A7E22C28}" type="datetimeFigureOut">
              <a:rPr lang="en-US" smtClean="0"/>
              <a:pPr/>
              <a:t>2/13/2022</a:t>
            </a:fld>
            <a:endParaRPr lang="en-US"/>
          </a:p>
        </p:txBody>
      </p:sp>
      <p:sp>
        <p:nvSpPr>
          <p:cNvPr id="6" name="Footer Placeholder 5"/>
          <p:cNvSpPr>
            <a:spLocks noGrp="1"/>
          </p:cNvSpPr>
          <p:nvPr>
            <p:ph type="ftr" sz="quarter" idx="11"/>
          </p:nvPr>
        </p:nvSpPr>
        <p:spPr>
          <a:xfrm rot="-60000">
            <a:off x="914554" y="5829261"/>
            <a:ext cx="3522607" cy="365125"/>
          </a:xfrm>
        </p:spPr>
        <p:txBody>
          <a:bodyPr/>
          <a:lstStyle/>
          <a:p>
            <a:endParaRPr lang="en-US" dirty="0"/>
          </a:p>
        </p:txBody>
      </p:sp>
      <p:sp>
        <p:nvSpPr>
          <p:cNvPr id="7" name="Slide Number Placeholder 6"/>
          <p:cNvSpPr>
            <a:spLocks noGrp="1"/>
          </p:cNvSpPr>
          <p:nvPr>
            <p:ph type="sldNum" sz="quarter" idx="12"/>
          </p:nvPr>
        </p:nvSpPr>
        <p:spPr>
          <a:xfrm rot="60000">
            <a:off x="7557313" y="5896961"/>
            <a:ext cx="554023" cy="365125"/>
          </a:xfrm>
        </p:spPr>
        <p:txBody>
          <a:bodyPr/>
          <a:lstStyle/>
          <a:p>
            <a:fld id="{651FC063-5EA9-49AF-AFAF-D68C9E82B23B}" type="slidenum">
              <a:rPr lang="en-US" smtClean="0"/>
              <a:pPr/>
              <a:t>‹N°›</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grpSp>
        <p:nvGrpSpPr>
          <p:cNvPr id="8" name="Group 15"/>
          <p:cNvGrpSpPr/>
          <p:nvPr/>
        </p:nvGrpSpPr>
        <p:grpSpPr>
          <a:xfrm>
            <a:off x="0" y="0"/>
            <a:ext cx="9144000" cy="6858000"/>
            <a:chOff x="0" y="0"/>
            <a:chExt cx="9144000" cy="6858000"/>
          </a:xfrm>
        </p:grpSpPr>
        <p:sp>
          <p:nvSpPr>
            <p:cNvPr id="9" name="Rectangle 8"/>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1" name="Freeform 30"/>
          <p:cNvSpPr/>
          <p:nvPr/>
        </p:nvSpPr>
        <p:spPr>
          <a:xfrm rot="10800000">
            <a:off x="632177" y="6058038"/>
            <a:ext cx="772160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rot="21540000">
            <a:off x="749204" y="576868"/>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rot="21540000">
            <a:off x="745058" y="575769"/>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p:cNvSpPr/>
          <p:nvPr/>
        </p:nvSpPr>
        <p:spPr>
          <a:xfrm rot="60000">
            <a:off x="4468872" y="605163"/>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p:cNvSpPr/>
          <p:nvPr/>
        </p:nvSpPr>
        <p:spPr>
          <a:xfrm rot="60000">
            <a:off x="4464768" y="603920"/>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2371106" y="293953"/>
            <a:ext cx="567831" cy="567830"/>
          </a:xfrm>
          <a:prstGeom prst="rect">
            <a:avLst/>
          </a:prstGeom>
          <a:noFill/>
        </p:spPr>
      </p:pic>
      <p:pic>
        <p:nvPicPr>
          <p:cNvPr id="15"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6279647" y="333163"/>
            <a:ext cx="566928" cy="566928"/>
          </a:xfrm>
          <a:prstGeom prst="rect">
            <a:avLst/>
          </a:prstGeom>
          <a:noFill/>
        </p:spPr>
      </p:pic>
      <p:sp>
        <p:nvSpPr>
          <p:cNvPr id="2" name="Title 1"/>
          <p:cNvSpPr>
            <a:spLocks noGrp="1"/>
          </p:cNvSpPr>
          <p:nvPr>
            <p:ph type="title"/>
          </p:nvPr>
        </p:nvSpPr>
        <p:spPr>
          <a:xfrm rot="-60000">
            <a:off x="1106424" y="2020824"/>
            <a:ext cx="3063240" cy="1499616"/>
          </a:xfrm>
        </p:spPr>
        <p:txBody>
          <a:bodyPr anchor="b">
            <a:normAutofit/>
          </a:bodyPr>
          <a:lstStyle>
            <a:lvl1pPr algn="ctr">
              <a:defRPr sz="2400" b="0"/>
            </a:lvl1pPr>
          </a:lstStyle>
          <a:p>
            <a:r>
              <a:rPr lang="fr-FR" smtClean="0"/>
              <a:t>Modifiez le style du titre</a:t>
            </a:r>
            <a:endParaRPr lang="en-US" dirty="0"/>
          </a:p>
        </p:txBody>
      </p:sp>
      <p:sp>
        <p:nvSpPr>
          <p:cNvPr id="3" name="Picture Placeholder 2"/>
          <p:cNvSpPr>
            <a:spLocks noGrp="1"/>
          </p:cNvSpPr>
          <p:nvPr>
            <p:ph type="pic" idx="1"/>
          </p:nvPr>
        </p:nvSpPr>
        <p:spPr>
          <a:xfrm rot="60000">
            <a:off x="4898615" y="1207272"/>
            <a:ext cx="2913863" cy="4539412"/>
          </a:xfrm>
          <a:ln w="101600" cap="rnd">
            <a:solidFill>
              <a:srgbClr val="FFFFFF"/>
            </a:solidFill>
          </a:ln>
          <a:effectLst>
            <a:outerShdw blurRad="88900" dir="2700000" algn="tl" rotWithShape="0">
              <a:prstClr val="black">
                <a:alpha val="40000"/>
              </a:prstClr>
            </a:outerShdw>
          </a:effectLst>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smtClean="0"/>
              <a:t>Cliquez sur l'icône pour ajouter une image</a:t>
            </a:r>
            <a:endParaRPr lang="en-US"/>
          </a:p>
        </p:txBody>
      </p:sp>
      <p:sp>
        <p:nvSpPr>
          <p:cNvPr id="4" name="Text Placeholder 3"/>
          <p:cNvSpPr>
            <a:spLocks noGrp="1"/>
          </p:cNvSpPr>
          <p:nvPr>
            <p:ph type="body" sz="half" idx="2"/>
          </p:nvPr>
        </p:nvSpPr>
        <p:spPr>
          <a:xfrm rot="-60000">
            <a:off x="1152144" y="3621024"/>
            <a:ext cx="3044952" cy="210312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a:xfrm rot="60000">
            <a:off x="6345936" y="5888737"/>
            <a:ext cx="1213821" cy="365125"/>
          </a:xfrm>
        </p:spPr>
        <p:txBody>
          <a:bodyPr/>
          <a:lstStyle/>
          <a:p>
            <a:fld id="{B7C3F878-F5E8-489B-AC8A-64F2A7E22C28}" type="datetimeFigureOut">
              <a:rPr lang="en-US" smtClean="0"/>
              <a:pPr/>
              <a:t>2/13/2022</a:t>
            </a:fld>
            <a:endParaRPr lang="en-US"/>
          </a:p>
        </p:txBody>
      </p:sp>
      <p:sp>
        <p:nvSpPr>
          <p:cNvPr id="6" name="Footer Placeholder 5"/>
          <p:cNvSpPr>
            <a:spLocks noGrp="1"/>
          </p:cNvSpPr>
          <p:nvPr>
            <p:ph type="ftr" sz="quarter" idx="11"/>
          </p:nvPr>
        </p:nvSpPr>
        <p:spPr>
          <a:xfrm rot="-60000">
            <a:off x="914569" y="5831037"/>
            <a:ext cx="3319043" cy="365125"/>
          </a:xfrm>
        </p:spPr>
        <p:txBody>
          <a:bodyPr/>
          <a:lstStyle/>
          <a:p>
            <a:endParaRPr lang="en-US" dirty="0"/>
          </a:p>
        </p:txBody>
      </p:sp>
      <p:sp>
        <p:nvSpPr>
          <p:cNvPr id="7" name="Slide Number Placeholder 6"/>
          <p:cNvSpPr>
            <a:spLocks noGrp="1"/>
          </p:cNvSpPr>
          <p:nvPr>
            <p:ph type="sldNum" sz="quarter" idx="12"/>
          </p:nvPr>
        </p:nvSpPr>
        <p:spPr>
          <a:xfrm rot="60000">
            <a:off x="7562089" y="5900026"/>
            <a:ext cx="554023" cy="365125"/>
          </a:xfrm>
        </p:spPr>
        <p:txBody>
          <a:bodyPr/>
          <a:lstStyle/>
          <a:p>
            <a:fld id="{651FC063-5EA9-49AF-AFAF-D68C9E82B23B}" type="slidenum">
              <a:rPr lang="en-US" smtClean="0"/>
              <a:pPr/>
              <a:t>‹N°›</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15"/>
          <p:cNvGrpSpPr/>
          <p:nvPr/>
        </p:nvGrpSpPr>
        <p:grpSpPr>
          <a:xfrm>
            <a:off x="0" y="0"/>
            <a:ext cx="9144000" cy="6858000"/>
            <a:chOff x="0" y="0"/>
            <a:chExt cx="9144000" cy="6858000"/>
          </a:xfrm>
        </p:grpSpPr>
        <p:sp>
          <p:nvSpPr>
            <p:cNvPr id="8" name="Rectangle 7"/>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 name="Freeform 9"/>
          <p:cNvSpPr/>
          <p:nvPr/>
        </p:nvSpPr>
        <p:spPr>
          <a:xfrm rot="10800000">
            <a:off x="628650" y="6069330"/>
            <a:ext cx="792099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731520" y="575310"/>
            <a:ext cx="7696200" cy="5715000"/>
          </a:xfrm>
          <a:prstGeom prst="rect">
            <a:avLst/>
          </a:prstGeom>
          <a:solidFill>
            <a:schemeClr val="bg1">
              <a:lumMod val="75000"/>
              <a:lumOff val="25000"/>
            </a:schemeClr>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31520" y="576072"/>
            <a:ext cx="7696200" cy="5715000"/>
          </a:xfrm>
          <a:prstGeom prst="rect">
            <a:avLst/>
          </a:prstGeom>
          <a:blipFill dpi="0" rotWithShape="1">
            <a:blip r:embed="rId13"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2" descr="C:\Users\Administrator\Desktop\Pushpin Dev\Assets\pushpinLeft.png"/>
          <p:cNvPicPr>
            <a:picLocks noChangeAspect="1" noChangeArrowheads="1"/>
          </p:cNvPicPr>
          <p:nvPr/>
        </p:nvPicPr>
        <p:blipFill>
          <a:blip r:embed="rId14" cstate="print"/>
          <a:srcRect/>
          <a:stretch>
            <a:fillRect/>
          </a:stretch>
        </p:blipFill>
        <p:spPr bwMode="auto">
          <a:xfrm rot="1435684">
            <a:off x="543741" y="273091"/>
            <a:ext cx="567831" cy="567830"/>
          </a:xfrm>
          <a:prstGeom prst="rect">
            <a:avLst/>
          </a:prstGeom>
          <a:noFill/>
        </p:spPr>
      </p:pic>
      <p:pic>
        <p:nvPicPr>
          <p:cNvPr id="14" name="Picture 2" descr="C:\Users\Administrator\Desktop\Pushpin Dev\Assets\pushpinLeft.png"/>
          <p:cNvPicPr>
            <a:picLocks noChangeAspect="1" noChangeArrowheads="1"/>
          </p:cNvPicPr>
          <p:nvPr/>
        </p:nvPicPr>
        <p:blipFill>
          <a:blip r:embed="rId14" cstate="print"/>
          <a:srcRect/>
          <a:stretch>
            <a:fillRect/>
          </a:stretch>
        </p:blipFill>
        <p:spPr bwMode="auto">
          <a:xfrm rot="4096196">
            <a:off x="8115079" y="298163"/>
            <a:ext cx="566928" cy="566928"/>
          </a:xfrm>
          <a:prstGeom prst="rect">
            <a:avLst/>
          </a:prstGeom>
          <a:noFill/>
        </p:spPr>
      </p:pic>
      <p:sp>
        <p:nvSpPr>
          <p:cNvPr id="2" name="Title Placeholder 1"/>
          <p:cNvSpPr>
            <a:spLocks noGrp="1"/>
          </p:cNvSpPr>
          <p:nvPr>
            <p:ph type="title"/>
          </p:nvPr>
        </p:nvSpPr>
        <p:spPr>
          <a:xfrm>
            <a:off x="1095023" y="817582"/>
            <a:ext cx="6965245" cy="1202485"/>
          </a:xfrm>
          <a:prstGeom prst="rect">
            <a:avLst/>
          </a:prstGeom>
        </p:spPr>
        <p:txBody>
          <a:bodyPr vert="horz" lIns="91440" tIns="45720" rIns="91440" bIns="45720" rtlCol="0" anchor="ctr">
            <a:normAutofit/>
          </a:bodyPr>
          <a:lstStyle/>
          <a:p>
            <a:r>
              <a:rPr lang="fr-FR" smtClean="0"/>
              <a:t>Modifiez le style du titre</a:t>
            </a:r>
            <a:endParaRPr lang="en-US" dirty="0"/>
          </a:p>
        </p:txBody>
      </p:sp>
      <p:sp>
        <p:nvSpPr>
          <p:cNvPr id="3" name="Text Placeholder 2"/>
          <p:cNvSpPr>
            <a:spLocks noGrp="1"/>
          </p:cNvSpPr>
          <p:nvPr>
            <p:ph type="body" idx="1"/>
          </p:nvPr>
        </p:nvSpPr>
        <p:spPr>
          <a:xfrm>
            <a:off x="1463040" y="2119257"/>
            <a:ext cx="6196405" cy="3603812"/>
          </a:xfrm>
          <a:prstGeom prst="rect">
            <a:avLst/>
          </a:prstGeom>
        </p:spPr>
        <p:txBody>
          <a:bodyPr vert="horz" lIns="91440" tIns="45720" rIns="91440" bIns="45720" rtlCol="0" anchor="t">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a:off x="6454588" y="5809152"/>
            <a:ext cx="1213821" cy="365125"/>
          </a:xfrm>
          <a:prstGeom prst="rect">
            <a:avLst/>
          </a:prstGeom>
        </p:spPr>
        <p:txBody>
          <a:bodyPr vert="horz" lIns="91440" tIns="45720" rIns="91440" bIns="45720" rtlCol="0" anchor="ctr"/>
          <a:lstStyle>
            <a:lvl1pPr algn="r">
              <a:defRPr sz="1200">
                <a:solidFill>
                  <a:schemeClr val="tx2"/>
                </a:solidFill>
                <a:latin typeface="Rage Italic" pitchFamily="66" charset="0"/>
              </a:defRPr>
            </a:lvl1pPr>
          </a:lstStyle>
          <a:p>
            <a:fld id="{B7C3F878-F5E8-489B-AC8A-64F2A7E22C28}" type="datetimeFigureOut">
              <a:rPr lang="en-US" smtClean="0"/>
              <a:pPr/>
              <a:t>2/13/2022</a:t>
            </a:fld>
            <a:endParaRPr lang="en-US" dirty="0"/>
          </a:p>
        </p:txBody>
      </p:sp>
      <p:sp>
        <p:nvSpPr>
          <p:cNvPr id="5" name="Footer Placeholder 4"/>
          <p:cNvSpPr>
            <a:spLocks noGrp="1"/>
          </p:cNvSpPr>
          <p:nvPr>
            <p:ph type="ftr" sz="quarter" idx="3"/>
          </p:nvPr>
        </p:nvSpPr>
        <p:spPr>
          <a:xfrm>
            <a:off x="914401" y="5809152"/>
            <a:ext cx="5540188" cy="365125"/>
          </a:xfrm>
          <a:prstGeom prst="rect">
            <a:avLst/>
          </a:prstGeom>
        </p:spPr>
        <p:txBody>
          <a:bodyPr vert="horz" lIns="91440" tIns="45720" rIns="91440" bIns="45720" rtlCol="0" anchor="ctr"/>
          <a:lstStyle>
            <a:lvl1pPr algn="l">
              <a:defRPr sz="1400">
                <a:solidFill>
                  <a:schemeClr val="tx2"/>
                </a:solidFill>
                <a:latin typeface="Rage Italic" pitchFamily="66" charset="0"/>
              </a:defRPr>
            </a:lvl1pPr>
          </a:lstStyle>
          <a:p>
            <a:endParaRPr lang="en-US" dirty="0"/>
          </a:p>
        </p:txBody>
      </p:sp>
      <p:sp>
        <p:nvSpPr>
          <p:cNvPr id="6" name="Slide Number Placeholder 5"/>
          <p:cNvSpPr>
            <a:spLocks noGrp="1"/>
          </p:cNvSpPr>
          <p:nvPr>
            <p:ph type="sldNum" sz="quarter" idx="4"/>
          </p:nvPr>
        </p:nvSpPr>
        <p:spPr>
          <a:xfrm>
            <a:off x="7670202" y="5809152"/>
            <a:ext cx="554023" cy="365125"/>
          </a:xfrm>
          <a:prstGeom prst="rect">
            <a:avLst/>
          </a:prstGeom>
        </p:spPr>
        <p:txBody>
          <a:bodyPr vert="horz" lIns="91440" tIns="45720" rIns="91440" bIns="45720" rtlCol="0" anchor="ctr"/>
          <a:lstStyle>
            <a:lvl1pPr algn="r">
              <a:defRPr sz="1400">
                <a:solidFill>
                  <a:schemeClr val="tx2"/>
                </a:solidFill>
                <a:latin typeface="Rage Italic" pitchFamily="66" charset="0"/>
              </a:defRPr>
            </a:lvl1pPr>
          </a:lstStyle>
          <a:p>
            <a:fld id="{651FC063-5EA9-49AF-AFAF-D68C9E82B23B}" type="slidenum">
              <a:rPr lang="en-US" smtClean="0"/>
              <a:pPr/>
              <a:t>‹N°›</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2"/>
        </a:buClr>
        <a:buSzPct val="85000"/>
        <a:buFont typeface="Brush Script MT" pitchFamily="66" charset="0"/>
        <a:buChar char="O"/>
        <a:defRPr sz="2400" kern="1200">
          <a:solidFill>
            <a:schemeClr val="tx1"/>
          </a:solidFill>
          <a:latin typeface="+mn-lt"/>
          <a:ea typeface="+mn-ea"/>
          <a:cs typeface="+mn-cs"/>
        </a:defRPr>
      </a:lvl1pPr>
      <a:lvl2pPr marL="640080" indent="-274320" algn="l" defTabSz="914400" rtl="0" eaLnBrk="1" latinLnBrk="0" hangingPunct="1">
        <a:spcBef>
          <a:spcPct val="20000"/>
        </a:spcBef>
        <a:buClr>
          <a:schemeClr val="accent2"/>
        </a:buClr>
        <a:buSzPct val="85000"/>
        <a:buFont typeface="Brush Script MT" pitchFamily="66" charset="0"/>
        <a:buChar char="O"/>
        <a:defRPr sz="2200" kern="1200">
          <a:solidFill>
            <a:schemeClr val="tx1"/>
          </a:solidFill>
          <a:latin typeface="+mn-lt"/>
          <a:ea typeface="+mn-ea"/>
          <a:cs typeface="+mn-cs"/>
        </a:defRPr>
      </a:lvl2pPr>
      <a:lvl3pPr marL="914400" indent="-228600" algn="l" defTabSz="914400" rtl="0" eaLnBrk="1" latinLnBrk="0" hangingPunct="1">
        <a:spcBef>
          <a:spcPct val="20000"/>
        </a:spcBef>
        <a:buClr>
          <a:schemeClr val="accent2"/>
        </a:buClr>
        <a:buSzPct val="85000"/>
        <a:buFont typeface="Brush Script MT" pitchFamily="66" charset="0"/>
        <a:buChar char="O"/>
        <a:defRPr sz="2000" kern="1200">
          <a:solidFill>
            <a:schemeClr val="tx1"/>
          </a:solidFill>
          <a:latin typeface="+mn-lt"/>
          <a:ea typeface="+mn-ea"/>
          <a:cs typeface="+mn-cs"/>
        </a:defRPr>
      </a:lvl3pPr>
      <a:lvl4pPr marL="1280160" indent="-228600" algn="l" defTabSz="914400" rtl="0" eaLnBrk="1" latinLnBrk="0" hangingPunct="1">
        <a:spcBef>
          <a:spcPct val="20000"/>
        </a:spcBef>
        <a:buClr>
          <a:schemeClr val="accent2"/>
        </a:buClr>
        <a:buSzPct val="85000"/>
        <a:buFont typeface="Brush Script MT" pitchFamily="66" charset="0"/>
        <a:buChar char="O"/>
        <a:defRPr sz="1800" kern="1200">
          <a:solidFill>
            <a:schemeClr val="tx1"/>
          </a:solidFill>
          <a:latin typeface="+mn-lt"/>
          <a:ea typeface="+mn-ea"/>
          <a:cs typeface="+mn-cs"/>
        </a:defRPr>
      </a:lvl4pPr>
      <a:lvl5pPr marL="164592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5pPr>
      <a:lvl6pPr marL="201168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6pPr>
      <a:lvl7pPr marL="237744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7pPr>
      <a:lvl8pPr marL="274320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8pPr>
      <a:lvl9pPr marL="310896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p:cNvSpPr txBox="1">
            <a:spLocks/>
          </p:cNvSpPr>
          <p:nvPr/>
        </p:nvSpPr>
        <p:spPr>
          <a:xfrm>
            <a:off x="1331640" y="1124744"/>
            <a:ext cx="6336703" cy="1702160"/>
          </a:xfrm>
          <a:prstGeom prst="rect">
            <a:avLst/>
          </a:prstGeom>
        </p:spPr>
        <p:style>
          <a:lnRef idx="0">
            <a:schemeClr val="accent1"/>
          </a:lnRef>
          <a:fillRef idx="3">
            <a:schemeClr val="accent1"/>
          </a:fillRef>
          <a:effectRef idx="3">
            <a:schemeClr val="accent1"/>
          </a:effectRef>
          <a:fontRef idx="minor">
            <a:schemeClr val="lt1"/>
          </a:fontRef>
        </p:style>
        <p:txBody>
          <a:bodyPr vert="horz" lIns="91440" tIns="45720" rIns="91440" bIns="45720" rtlCol="0" anchor="b">
            <a:normAutofit fontScale="82500" lnSpcReduction="20000"/>
          </a:bodyPr>
          <a:lstStyle>
            <a:lvl1pPr algn="ctr" defTabSz="914400" rtl="0" eaLnBrk="1" latinLnBrk="0" hangingPunct="1">
              <a:spcBef>
                <a:spcPct val="0"/>
              </a:spcBef>
              <a:buNone/>
              <a:defRPr sz="4800" kern="120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fr-FR" b="1" dirty="0"/>
              <a:t>SOCIOLOGIE </a:t>
            </a:r>
            <a:r>
              <a:rPr lang="fr-FR" b="1" dirty="0" smtClean="0"/>
              <a:t>DE </a:t>
            </a:r>
          </a:p>
          <a:p>
            <a:r>
              <a:rPr lang="fr-FR" b="1" dirty="0" smtClean="0"/>
              <a:t>LA </a:t>
            </a:r>
            <a:r>
              <a:rPr lang="fr-FR" b="1" dirty="0"/>
              <a:t>COMMUNICATION</a:t>
            </a:r>
            <a:r>
              <a:rPr lang="fr-FR" b="1" dirty="0" smtClean="0">
                <a:solidFill>
                  <a:schemeClr val="accent1">
                    <a:lumMod val="75000"/>
                  </a:schemeClr>
                </a:solidFill>
              </a:rPr>
              <a:t/>
            </a:r>
            <a:br>
              <a:rPr lang="fr-FR" b="1" dirty="0" smtClean="0">
                <a:solidFill>
                  <a:schemeClr val="accent1">
                    <a:lumMod val="75000"/>
                  </a:schemeClr>
                </a:solidFill>
              </a:rPr>
            </a:br>
            <a:endParaRPr lang="fr-FR" b="1" dirty="0">
              <a:solidFill>
                <a:schemeClr val="accent1">
                  <a:lumMod val="75000"/>
                </a:schemeClr>
              </a:solidFill>
            </a:endParaRPr>
          </a:p>
        </p:txBody>
      </p:sp>
      <p:sp>
        <p:nvSpPr>
          <p:cNvPr id="5" name="Sous-titre 2"/>
          <p:cNvSpPr txBox="1">
            <a:spLocks/>
          </p:cNvSpPr>
          <p:nvPr/>
        </p:nvSpPr>
        <p:spPr>
          <a:xfrm>
            <a:off x="3347864" y="5054949"/>
            <a:ext cx="4878484" cy="648072"/>
          </a:xfrm>
          <a:prstGeom prst="rect">
            <a:avLst/>
          </a:prstGeom>
        </p:spPr>
        <p:txBody>
          <a:bodyPr vert="horz" lIns="91440" tIns="45720" rIns="91440" bIns="45720" rtlCol="0" anchor="t">
            <a:normAutofit/>
          </a:bodyPr>
          <a:lstStyle>
            <a:lvl1pPr marL="0" indent="0" algn="ctr" defTabSz="914400" rtl="0" eaLnBrk="1" latinLnBrk="0" hangingPunct="1">
              <a:spcBef>
                <a:spcPct val="20000"/>
              </a:spcBef>
              <a:buClr>
                <a:schemeClr val="accent2"/>
              </a:buClr>
              <a:buSzPct val="85000"/>
              <a:buFont typeface="Brush Script MT" pitchFamily="66" charset="0"/>
              <a:buNone/>
              <a:defRPr sz="2400" kern="1200">
                <a:solidFill>
                  <a:schemeClr val="tx2"/>
                </a:solidFill>
                <a:latin typeface="+mn-lt"/>
                <a:ea typeface="+mn-ea"/>
                <a:cs typeface="+mn-cs"/>
              </a:defRPr>
            </a:lvl1pPr>
            <a:lvl2pPr marL="457200" indent="0" algn="ctr" defTabSz="914400" rtl="0" eaLnBrk="1" latinLnBrk="0" hangingPunct="1">
              <a:spcBef>
                <a:spcPct val="20000"/>
              </a:spcBef>
              <a:buClr>
                <a:schemeClr val="accent2"/>
              </a:buClr>
              <a:buSzPct val="85000"/>
              <a:buFont typeface="Brush Script MT" pitchFamily="66" charset="0"/>
              <a:buNone/>
              <a:defRPr sz="2200" kern="1200">
                <a:solidFill>
                  <a:schemeClr val="tx1">
                    <a:tint val="75000"/>
                  </a:schemeClr>
                </a:solidFill>
                <a:latin typeface="+mn-lt"/>
                <a:ea typeface="+mn-ea"/>
                <a:cs typeface="+mn-cs"/>
              </a:defRPr>
            </a:lvl2pPr>
            <a:lvl3pPr marL="914400" indent="0" algn="ctr" defTabSz="914400" rtl="0" eaLnBrk="1" latinLnBrk="0" hangingPunct="1">
              <a:spcBef>
                <a:spcPct val="20000"/>
              </a:spcBef>
              <a:buClr>
                <a:schemeClr val="accent2"/>
              </a:buClr>
              <a:buSzPct val="85000"/>
              <a:buFont typeface="Brush Script MT" pitchFamily="66" charset="0"/>
              <a:buNone/>
              <a:defRPr sz="2000" kern="1200">
                <a:solidFill>
                  <a:schemeClr val="tx1">
                    <a:tint val="75000"/>
                  </a:schemeClr>
                </a:solidFill>
                <a:latin typeface="+mn-lt"/>
                <a:ea typeface="+mn-ea"/>
                <a:cs typeface="+mn-cs"/>
              </a:defRPr>
            </a:lvl3pPr>
            <a:lvl4pPr marL="1371600" indent="0" algn="ctr" defTabSz="914400" rtl="0" eaLnBrk="1" latinLnBrk="0" hangingPunct="1">
              <a:spcBef>
                <a:spcPct val="20000"/>
              </a:spcBef>
              <a:buClr>
                <a:schemeClr val="accent2"/>
              </a:buClr>
              <a:buSzPct val="85000"/>
              <a:buFont typeface="Brush Script MT" pitchFamily="66" charset="0"/>
              <a:buNone/>
              <a:defRPr sz="1800" kern="1200">
                <a:solidFill>
                  <a:schemeClr val="tx1">
                    <a:tint val="75000"/>
                  </a:schemeClr>
                </a:solidFill>
                <a:latin typeface="+mn-lt"/>
                <a:ea typeface="+mn-ea"/>
                <a:cs typeface="+mn-cs"/>
              </a:defRPr>
            </a:lvl4pPr>
            <a:lvl5pPr marL="1828800" indent="0" algn="ctr" defTabSz="914400" rtl="0" eaLnBrk="1" latinLnBrk="0" hangingPunct="1">
              <a:spcBef>
                <a:spcPct val="20000"/>
              </a:spcBef>
              <a:buClr>
                <a:schemeClr val="accent2"/>
              </a:buClr>
              <a:buSzPct val="85000"/>
              <a:buFont typeface="Brush Script MT" pitchFamily="66" charset="0"/>
              <a:buNone/>
              <a:defRPr sz="1600" kern="1200">
                <a:solidFill>
                  <a:schemeClr val="tx1">
                    <a:tint val="75000"/>
                  </a:schemeClr>
                </a:solidFill>
                <a:latin typeface="+mn-lt"/>
                <a:ea typeface="+mn-ea"/>
                <a:cs typeface="+mn-cs"/>
              </a:defRPr>
            </a:lvl5pPr>
            <a:lvl6pPr marL="2286000" indent="0" algn="ctr" defTabSz="914400" rtl="0" eaLnBrk="1" latinLnBrk="0" hangingPunct="1">
              <a:spcBef>
                <a:spcPct val="20000"/>
              </a:spcBef>
              <a:buClr>
                <a:schemeClr val="accent2"/>
              </a:buClr>
              <a:buSzPct val="85000"/>
              <a:buFont typeface="Brush Script MT" pitchFamily="66" charset="0"/>
              <a:buNone/>
              <a:defRPr sz="1600" kern="1200">
                <a:solidFill>
                  <a:schemeClr val="tx1">
                    <a:tint val="75000"/>
                  </a:schemeClr>
                </a:solidFill>
                <a:latin typeface="+mn-lt"/>
                <a:ea typeface="+mn-ea"/>
                <a:cs typeface="+mn-cs"/>
              </a:defRPr>
            </a:lvl6pPr>
            <a:lvl7pPr marL="2743200" indent="0" algn="ctr" defTabSz="914400" rtl="0" eaLnBrk="1" latinLnBrk="0" hangingPunct="1">
              <a:spcBef>
                <a:spcPct val="20000"/>
              </a:spcBef>
              <a:buClr>
                <a:schemeClr val="accent2"/>
              </a:buClr>
              <a:buSzPct val="85000"/>
              <a:buFont typeface="Brush Script MT" pitchFamily="66" charset="0"/>
              <a:buNone/>
              <a:defRPr sz="1600" kern="1200">
                <a:solidFill>
                  <a:schemeClr val="tx1">
                    <a:tint val="75000"/>
                  </a:schemeClr>
                </a:solidFill>
                <a:latin typeface="+mn-lt"/>
                <a:ea typeface="+mn-ea"/>
                <a:cs typeface="+mn-cs"/>
              </a:defRPr>
            </a:lvl7pPr>
            <a:lvl8pPr marL="3200400" indent="0" algn="ctr" defTabSz="914400" rtl="0" eaLnBrk="1" latinLnBrk="0" hangingPunct="1">
              <a:spcBef>
                <a:spcPct val="20000"/>
              </a:spcBef>
              <a:buClr>
                <a:schemeClr val="accent2"/>
              </a:buClr>
              <a:buSzPct val="85000"/>
              <a:buFont typeface="Brush Script MT" pitchFamily="66" charset="0"/>
              <a:buNone/>
              <a:defRPr sz="1600" kern="1200">
                <a:solidFill>
                  <a:schemeClr val="tx1">
                    <a:tint val="75000"/>
                  </a:schemeClr>
                </a:solidFill>
                <a:latin typeface="+mn-lt"/>
                <a:ea typeface="+mn-ea"/>
                <a:cs typeface="+mn-cs"/>
              </a:defRPr>
            </a:lvl8pPr>
            <a:lvl9pPr marL="3657600" indent="0" algn="ctr" defTabSz="914400" rtl="0" eaLnBrk="1" latinLnBrk="0" hangingPunct="1">
              <a:spcBef>
                <a:spcPct val="20000"/>
              </a:spcBef>
              <a:buClr>
                <a:schemeClr val="accent2"/>
              </a:buClr>
              <a:buSzPct val="85000"/>
              <a:buFont typeface="Brush Script MT" pitchFamily="66" charset="0"/>
              <a:buNone/>
              <a:defRPr sz="1600" kern="1200">
                <a:solidFill>
                  <a:schemeClr val="tx1">
                    <a:tint val="75000"/>
                  </a:schemeClr>
                </a:solidFill>
                <a:latin typeface="+mn-lt"/>
                <a:ea typeface="+mn-ea"/>
                <a:cs typeface="+mn-cs"/>
              </a:defRPr>
            </a:lvl9pPr>
          </a:lstStyle>
          <a:p>
            <a:r>
              <a:rPr lang="fr-FR" sz="2100" b="1" dirty="0" smtClean="0"/>
              <a:t>C</a:t>
            </a:r>
            <a:r>
              <a:rPr lang="fr-FR" dirty="0" smtClean="0"/>
              <a:t>onduite </a:t>
            </a:r>
            <a:r>
              <a:rPr lang="fr-FR" sz="2100" b="1" dirty="0" smtClean="0"/>
              <a:t>O</a:t>
            </a:r>
            <a:r>
              <a:rPr lang="fr-FR" dirty="0" smtClean="0"/>
              <a:t>pérationnelle </a:t>
            </a:r>
            <a:r>
              <a:rPr lang="fr-FR" sz="1600" dirty="0" smtClean="0"/>
              <a:t>du</a:t>
            </a:r>
            <a:r>
              <a:rPr lang="fr-FR" dirty="0" smtClean="0"/>
              <a:t> </a:t>
            </a:r>
            <a:r>
              <a:rPr lang="fr-FR" sz="2100" b="1" dirty="0" smtClean="0"/>
              <a:t>P</a:t>
            </a:r>
            <a:r>
              <a:rPr lang="fr-FR" dirty="0" smtClean="0"/>
              <a:t>rojet, </a:t>
            </a:r>
            <a:endParaRPr lang="fr-FR" dirty="0"/>
          </a:p>
        </p:txBody>
      </p:sp>
      <p:sp>
        <p:nvSpPr>
          <p:cNvPr id="6" name="Sous-titre 2"/>
          <p:cNvSpPr txBox="1">
            <a:spLocks/>
          </p:cNvSpPr>
          <p:nvPr/>
        </p:nvSpPr>
        <p:spPr>
          <a:xfrm>
            <a:off x="1403648" y="2996952"/>
            <a:ext cx="6408712" cy="1087768"/>
          </a:xfrm>
          <a:prstGeom prst="rect">
            <a:avLst/>
          </a:prstGeom>
        </p:spPr>
        <p:txBody>
          <a:bodyPr vert="horz" lIns="91440" tIns="45720" rIns="91440" bIns="45720" rtlCol="0">
            <a:normAutofit fontScale="92500" lnSpcReduction="20000"/>
          </a:bodyPr>
          <a:lstStyle>
            <a:lvl1pPr marL="0" indent="0" algn="l" defTabSz="914400" rtl="0" eaLnBrk="1" latinLnBrk="0" hangingPunct="1">
              <a:spcBef>
                <a:spcPct val="20000"/>
              </a:spcBef>
              <a:buClr>
                <a:schemeClr val="accent1"/>
              </a:buClr>
              <a:buSzPct val="76000"/>
              <a:buFont typeface="Wingdings 2" pitchFamily="18" charset="2"/>
              <a:buNone/>
              <a:defRPr sz="1800" kern="1200">
                <a:solidFill>
                  <a:srgbClr val="424242"/>
                </a:solidFill>
                <a:latin typeface="+mn-lt"/>
                <a:ea typeface="+mn-ea"/>
                <a:cs typeface="+mn-cs"/>
              </a:defRPr>
            </a:lvl1pPr>
            <a:lvl2pPr marL="457200" indent="0" algn="ctr" defTabSz="914400" rtl="0" eaLnBrk="1" latinLnBrk="0" hangingPunct="1">
              <a:spcBef>
                <a:spcPct val="20000"/>
              </a:spcBef>
              <a:buClr>
                <a:schemeClr val="accent1"/>
              </a:buClr>
              <a:buSzPct val="76000"/>
              <a:buFont typeface="Wingdings 2" pitchFamily="18" charset="2"/>
              <a:buNone/>
              <a:defRPr sz="2200" kern="1200">
                <a:solidFill>
                  <a:schemeClr val="tx1">
                    <a:tint val="75000"/>
                  </a:schemeClr>
                </a:solidFill>
                <a:latin typeface="+mn-lt"/>
                <a:ea typeface="+mn-ea"/>
                <a:cs typeface="+mn-cs"/>
              </a:defRPr>
            </a:lvl2pPr>
            <a:lvl3pPr marL="914400" indent="0" algn="ctr" defTabSz="914400" rtl="0" eaLnBrk="1" latinLnBrk="0" hangingPunct="1">
              <a:spcBef>
                <a:spcPct val="20000"/>
              </a:spcBef>
              <a:buClr>
                <a:schemeClr val="accent1"/>
              </a:buClr>
              <a:buSzPct val="76000"/>
              <a:buFont typeface="Wingdings 2" pitchFamily="18" charset="2"/>
              <a:buNone/>
              <a:defRPr sz="2000" kern="1200">
                <a:solidFill>
                  <a:schemeClr val="tx1">
                    <a:tint val="75000"/>
                  </a:schemeClr>
                </a:solidFill>
                <a:latin typeface="+mn-lt"/>
                <a:ea typeface="+mn-ea"/>
                <a:cs typeface="+mn-cs"/>
              </a:defRPr>
            </a:lvl3pPr>
            <a:lvl4pPr marL="1371600" indent="0" algn="ctr" defTabSz="914400" rtl="0" eaLnBrk="1" latinLnBrk="0" hangingPunct="1">
              <a:spcBef>
                <a:spcPct val="20000"/>
              </a:spcBef>
              <a:buClr>
                <a:schemeClr val="accent1"/>
              </a:buClr>
              <a:buSzPct val="76000"/>
              <a:buFont typeface="Wingdings 2" pitchFamily="18" charset="2"/>
              <a:buNone/>
              <a:defRPr sz="1800" kern="1200">
                <a:solidFill>
                  <a:schemeClr val="tx1">
                    <a:tint val="75000"/>
                  </a:schemeClr>
                </a:solidFill>
                <a:latin typeface="+mn-lt"/>
                <a:ea typeface="+mn-ea"/>
                <a:cs typeface="+mn-cs"/>
              </a:defRPr>
            </a:lvl4pPr>
            <a:lvl5pPr marL="1828800" indent="0" algn="ctr" defTabSz="914400" rtl="0" eaLnBrk="1" latinLnBrk="0" hangingPunct="1">
              <a:spcBef>
                <a:spcPct val="20000"/>
              </a:spcBef>
              <a:buClr>
                <a:schemeClr val="accent1"/>
              </a:buClr>
              <a:buSzPct val="76000"/>
              <a:buFont typeface="Wingdings 2" pitchFamily="18" charset="2"/>
              <a:buNone/>
              <a:defRPr sz="1600" kern="1200" baseline="0">
                <a:solidFill>
                  <a:schemeClr val="tx1">
                    <a:tint val="75000"/>
                  </a:schemeClr>
                </a:solidFill>
                <a:latin typeface="+mn-lt"/>
                <a:ea typeface="+mn-ea"/>
                <a:cs typeface="+mn-cs"/>
              </a:defRPr>
            </a:lvl5pPr>
            <a:lvl6pPr marL="2286000" indent="0" algn="ctr" defTabSz="914400" rtl="0" eaLnBrk="1" latinLnBrk="0" hangingPunct="1">
              <a:spcBef>
                <a:spcPct val="20000"/>
              </a:spcBef>
              <a:buClr>
                <a:schemeClr val="accent1"/>
              </a:buClr>
              <a:buSzPct val="76000"/>
              <a:buFont typeface="Wingdings 2" pitchFamily="18" charset="2"/>
              <a:buNone/>
              <a:defRPr sz="1400" kern="1200">
                <a:solidFill>
                  <a:schemeClr val="tx1">
                    <a:tint val="75000"/>
                  </a:schemeClr>
                </a:solidFill>
                <a:latin typeface="+mn-lt"/>
                <a:ea typeface="+mn-ea"/>
                <a:cs typeface="+mn-cs"/>
              </a:defRPr>
            </a:lvl6pPr>
            <a:lvl7pPr marL="2743200" indent="0" algn="ctr" defTabSz="914400" rtl="0" eaLnBrk="1" latinLnBrk="0" hangingPunct="1">
              <a:spcBef>
                <a:spcPct val="20000"/>
              </a:spcBef>
              <a:buClr>
                <a:schemeClr val="accent1"/>
              </a:buClr>
              <a:buSzPct val="76000"/>
              <a:buFont typeface="Wingdings 2" pitchFamily="18" charset="2"/>
              <a:buNone/>
              <a:defRPr sz="1400" kern="1200">
                <a:solidFill>
                  <a:schemeClr val="tx1">
                    <a:tint val="75000"/>
                  </a:schemeClr>
                </a:solidFill>
                <a:latin typeface="+mn-lt"/>
                <a:ea typeface="+mn-ea"/>
                <a:cs typeface="+mn-cs"/>
              </a:defRPr>
            </a:lvl7pPr>
            <a:lvl8pPr marL="3200400" indent="0" algn="ctr" defTabSz="914400" rtl="0" eaLnBrk="1" latinLnBrk="0" hangingPunct="1">
              <a:spcBef>
                <a:spcPct val="20000"/>
              </a:spcBef>
              <a:buClr>
                <a:schemeClr val="accent1"/>
              </a:buClr>
              <a:buSzPct val="76000"/>
              <a:buFont typeface="Wingdings 2" pitchFamily="18" charset="2"/>
              <a:buNone/>
              <a:defRPr sz="1400" kern="1200">
                <a:solidFill>
                  <a:schemeClr val="tx1">
                    <a:tint val="75000"/>
                  </a:schemeClr>
                </a:solidFill>
                <a:latin typeface="+mn-lt"/>
                <a:ea typeface="+mn-ea"/>
                <a:cs typeface="+mn-cs"/>
              </a:defRPr>
            </a:lvl8pPr>
            <a:lvl9pPr marL="3657600" indent="0" algn="ctr" defTabSz="914400" rtl="0" eaLnBrk="1" latinLnBrk="0" hangingPunct="1">
              <a:spcBef>
                <a:spcPct val="20000"/>
              </a:spcBef>
              <a:buClr>
                <a:schemeClr val="accent1"/>
              </a:buClr>
              <a:buSzPct val="76000"/>
              <a:buFont typeface="Wingdings 2" pitchFamily="18" charset="2"/>
              <a:buNone/>
              <a:defRPr sz="1400" kern="1200">
                <a:solidFill>
                  <a:schemeClr val="tx1">
                    <a:tint val="75000"/>
                  </a:schemeClr>
                </a:solidFill>
                <a:latin typeface="+mn-lt"/>
                <a:ea typeface="+mn-ea"/>
                <a:cs typeface="+mn-cs"/>
              </a:defRPr>
            </a:lvl9pPr>
          </a:lstStyle>
          <a:p>
            <a:r>
              <a:rPr lang="fr-FR" b="1" dirty="0" smtClean="0"/>
              <a:t>Dr. </a:t>
            </a:r>
            <a:r>
              <a:rPr lang="fr-FR" b="1" dirty="0" err="1" smtClean="0"/>
              <a:t>Soumia</a:t>
            </a:r>
            <a:r>
              <a:rPr lang="fr-FR" b="1" dirty="0" smtClean="0"/>
              <a:t> BOUZAHER</a:t>
            </a:r>
          </a:p>
          <a:p>
            <a:endParaRPr lang="fr-FR" b="1" dirty="0" smtClean="0"/>
          </a:p>
          <a:p>
            <a:r>
              <a:rPr lang="fr-FR" dirty="0" smtClean="0"/>
              <a:t>Cours du 2</a:t>
            </a:r>
            <a:r>
              <a:rPr lang="fr-FR" baseline="30000" dirty="0" smtClean="0"/>
              <a:t>ième</a:t>
            </a:r>
            <a:r>
              <a:rPr lang="fr-FR" dirty="0" smtClean="0"/>
              <a:t> semestre  présenté pour les étudiants en deuxième année licence COP</a:t>
            </a:r>
          </a:p>
        </p:txBody>
      </p:sp>
    </p:spTree>
    <p:extLst>
      <p:ext uri="{BB962C8B-B14F-4D97-AF65-F5344CB8AC3E}">
        <p14:creationId xmlns:p14="http://schemas.microsoft.com/office/powerpoint/2010/main" val="286622514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à coins arrondis 1"/>
          <p:cNvSpPr/>
          <p:nvPr/>
        </p:nvSpPr>
        <p:spPr>
          <a:xfrm>
            <a:off x="1619672" y="908720"/>
            <a:ext cx="5976664" cy="108012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400" b="1" dirty="0">
                <a:solidFill>
                  <a:schemeClr val="tx1"/>
                </a:solidFill>
              </a:rPr>
              <a:t>Description de la matière </a:t>
            </a:r>
            <a:r>
              <a:rPr lang="fr-FR" sz="2400" b="1" dirty="0" smtClean="0">
                <a:solidFill>
                  <a:schemeClr val="tx1"/>
                </a:solidFill>
              </a:rPr>
              <a:t>d’enseignement</a:t>
            </a:r>
            <a:endParaRPr lang="fr-FR" sz="2400" dirty="0">
              <a:solidFill>
                <a:schemeClr val="tx1"/>
              </a:solidFill>
            </a:endParaRPr>
          </a:p>
        </p:txBody>
      </p:sp>
      <p:sp>
        <p:nvSpPr>
          <p:cNvPr id="3" name="Rectangle 2"/>
          <p:cNvSpPr/>
          <p:nvPr/>
        </p:nvSpPr>
        <p:spPr>
          <a:xfrm>
            <a:off x="1835696" y="2690336"/>
            <a:ext cx="5904656" cy="2031325"/>
          </a:xfrm>
          <a:prstGeom prst="rect">
            <a:avLst/>
          </a:prstGeom>
        </p:spPr>
        <p:style>
          <a:lnRef idx="3">
            <a:schemeClr val="lt1"/>
          </a:lnRef>
          <a:fillRef idx="1">
            <a:schemeClr val="accent4"/>
          </a:fillRef>
          <a:effectRef idx="1">
            <a:schemeClr val="accent4"/>
          </a:effectRef>
          <a:fontRef idx="minor">
            <a:schemeClr val="lt1"/>
          </a:fontRef>
        </p:style>
        <p:txBody>
          <a:bodyPr wrap="square">
            <a:spAutoFit/>
          </a:bodyPr>
          <a:lstStyle/>
          <a:p>
            <a:r>
              <a:rPr lang="fr-FR" b="1" dirty="0">
                <a:solidFill>
                  <a:srgbClr val="002060"/>
                </a:solidFill>
              </a:rPr>
              <a:t>Unité d’enseignement: DECOUVERTE/TRANSVERSALE </a:t>
            </a:r>
            <a:r>
              <a:rPr lang="fr-FR" b="1" dirty="0" smtClean="0">
                <a:solidFill>
                  <a:srgbClr val="002060"/>
                </a:solidFill>
              </a:rPr>
              <a:t>3</a:t>
            </a:r>
          </a:p>
          <a:p>
            <a:endParaRPr lang="fr-FR" b="1" dirty="0" smtClean="0">
              <a:solidFill>
                <a:srgbClr val="002060"/>
              </a:solidFill>
            </a:endParaRPr>
          </a:p>
          <a:p>
            <a:r>
              <a:rPr lang="fr-FR" b="1" dirty="0" smtClean="0">
                <a:solidFill>
                  <a:srgbClr val="002060"/>
                </a:solidFill>
              </a:rPr>
              <a:t> </a:t>
            </a:r>
            <a:r>
              <a:rPr lang="fr-FR" b="1" dirty="0">
                <a:solidFill>
                  <a:srgbClr val="002060"/>
                </a:solidFill>
              </a:rPr>
              <a:t>Nombre de Crédits: 1	Coefficient : </a:t>
            </a:r>
            <a:r>
              <a:rPr lang="fr-FR" b="1" dirty="0" smtClean="0">
                <a:solidFill>
                  <a:srgbClr val="002060"/>
                </a:solidFill>
              </a:rPr>
              <a:t>1</a:t>
            </a:r>
          </a:p>
          <a:p>
            <a:endParaRPr lang="fr-FR" b="1" dirty="0">
              <a:solidFill>
                <a:srgbClr val="002060"/>
              </a:solidFill>
            </a:endParaRPr>
          </a:p>
          <a:p>
            <a:r>
              <a:rPr lang="fr-FR" b="1" dirty="0">
                <a:solidFill>
                  <a:srgbClr val="002060"/>
                </a:solidFill>
              </a:rPr>
              <a:t>Volume horaire hebdomadaire total : </a:t>
            </a:r>
            <a:r>
              <a:rPr lang="fr-FR" b="1" dirty="0" smtClean="0">
                <a:solidFill>
                  <a:srgbClr val="002060"/>
                </a:solidFill>
              </a:rPr>
              <a:t>1h30</a:t>
            </a:r>
          </a:p>
          <a:p>
            <a:endParaRPr lang="fr-FR" b="1" dirty="0">
              <a:solidFill>
                <a:srgbClr val="002060"/>
              </a:solidFill>
            </a:endParaRPr>
          </a:p>
          <a:p>
            <a:pPr lvl="0"/>
            <a:r>
              <a:rPr lang="fr-FR" b="1" dirty="0">
                <a:solidFill>
                  <a:srgbClr val="002060"/>
                </a:solidFill>
              </a:rPr>
              <a:t>Cours (nombre d’heures par semaine) : 1H30</a:t>
            </a:r>
          </a:p>
        </p:txBody>
      </p:sp>
    </p:spTree>
    <p:extLst>
      <p:ext uri="{BB962C8B-B14F-4D97-AF65-F5344CB8AC3E}">
        <p14:creationId xmlns:p14="http://schemas.microsoft.com/office/powerpoint/2010/main" val="93980713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à coins arrondis 1"/>
          <p:cNvSpPr/>
          <p:nvPr/>
        </p:nvSpPr>
        <p:spPr>
          <a:xfrm>
            <a:off x="1619672" y="908720"/>
            <a:ext cx="5976664" cy="108012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400" b="1" smtClean="0">
                <a:solidFill>
                  <a:schemeClr val="tx1"/>
                </a:solidFill>
              </a:rPr>
              <a:t>Description de la matière d’enseignement</a:t>
            </a:r>
            <a:endParaRPr lang="fr-FR" sz="2400" dirty="0">
              <a:solidFill>
                <a:schemeClr val="tx1"/>
              </a:solidFill>
            </a:endParaRPr>
          </a:p>
        </p:txBody>
      </p:sp>
      <p:sp>
        <p:nvSpPr>
          <p:cNvPr id="3" name="Rectangle 2"/>
          <p:cNvSpPr/>
          <p:nvPr/>
        </p:nvSpPr>
        <p:spPr>
          <a:xfrm>
            <a:off x="1475656" y="3284984"/>
            <a:ext cx="6552728" cy="923330"/>
          </a:xfrm>
          <a:prstGeom prst="rect">
            <a:avLst/>
          </a:prstGeom>
        </p:spPr>
        <p:style>
          <a:lnRef idx="0">
            <a:schemeClr val="accent4"/>
          </a:lnRef>
          <a:fillRef idx="3">
            <a:schemeClr val="accent4"/>
          </a:fillRef>
          <a:effectRef idx="3">
            <a:schemeClr val="accent4"/>
          </a:effectRef>
          <a:fontRef idx="minor">
            <a:schemeClr val="lt1"/>
          </a:fontRef>
        </p:style>
        <p:txBody>
          <a:bodyPr wrap="square">
            <a:spAutoFit/>
          </a:bodyPr>
          <a:lstStyle/>
          <a:p>
            <a:pPr algn="just"/>
            <a:r>
              <a:rPr lang="fr-FR" b="1" dirty="0">
                <a:solidFill>
                  <a:schemeClr val="tx1"/>
                </a:solidFill>
                <a:latin typeface="Arial Rounded MT Bold" pitchFamily="34" charset="0"/>
              </a:rPr>
              <a:t>Prérequis </a:t>
            </a:r>
            <a:r>
              <a:rPr lang="fr-FR" b="1" dirty="0" smtClean="0">
                <a:solidFill>
                  <a:schemeClr val="tx1"/>
                </a:solidFill>
                <a:latin typeface="Arial Rounded MT Bold" pitchFamily="34" charset="0"/>
              </a:rPr>
              <a:t>: </a:t>
            </a:r>
          </a:p>
          <a:p>
            <a:pPr algn="just"/>
            <a:r>
              <a:rPr lang="fr-FR" dirty="0" smtClean="0">
                <a:solidFill>
                  <a:schemeClr val="tx1"/>
                </a:solidFill>
                <a:latin typeface="Arial Rounded MT Bold" pitchFamily="34" charset="0"/>
              </a:rPr>
              <a:t>	Culture </a:t>
            </a:r>
            <a:r>
              <a:rPr lang="fr-FR" dirty="0">
                <a:solidFill>
                  <a:schemeClr val="tx1"/>
                </a:solidFill>
                <a:latin typeface="Arial Rounded MT Bold" pitchFamily="34" charset="0"/>
              </a:rPr>
              <a:t>en sciences humaines et </a:t>
            </a:r>
            <a:r>
              <a:rPr lang="fr-FR" dirty="0" smtClean="0">
                <a:solidFill>
                  <a:schemeClr val="tx1"/>
                </a:solidFill>
                <a:latin typeface="Arial Rounded MT Bold" pitchFamily="34" charset="0"/>
              </a:rPr>
              <a:t>sociales de l’entreprise.</a:t>
            </a:r>
            <a:r>
              <a:rPr lang="fr-FR" b="1" dirty="0" smtClean="0">
                <a:solidFill>
                  <a:schemeClr val="tx1"/>
                </a:solidFill>
                <a:latin typeface="Arial Rounded MT Bold" pitchFamily="34" charset="0"/>
              </a:rPr>
              <a:t>.</a:t>
            </a:r>
            <a:endParaRPr lang="fr-FR" b="1" dirty="0">
              <a:solidFill>
                <a:schemeClr val="tx1"/>
              </a:solidFill>
              <a:latin typeface="Arial Rounded MT Bold" pitchFamily="34" charset="0"/>
            </a:endParaRPr>
          </a:p>
        </p:txBody>
      </p:sp>
    </p:spTree>
    <p:extLst>
      <p:ext uri="{BB962C8B-B14F-4D97-AF65-F5344CB8AC3E}">
        <p14:creationId xmlns:p14="http://schemas.microsoft.com/office/powerpoint/2010/main" val="319204753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à coins arrondis 1"/>
          <p:cNvSpPr/>
          <p:nvPr/>
        </p:nvSpPr>
        <p:spPr>
          <a:xfrm>
            <a:off x="1619672" y="908720"/>
            <a:ext cx="5976664" cy="108012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400" b="1" smtClean="0">
                <a:solidFill>
                  <a:schemeClr val="tx1"/>
                </a:solidFill>
              </a:rPr>
              <a:t>Description de la matière d’enseignement</a:t>
            </a:r>
            <a:endParaRPr lang="fr-FR" sz="2400" dirty="0">
              <a:solidFill>
                <a:schemeClr val="tx1"/>
              </a:solidFill>
            </a:endParaRPr>
          </a:p>
        </p:txBody>
      </p:sp>
      <p:sp>
        <p:nvSpPr>
          <p:cNvPr id="4" name="Rectangle 3"/>
          <p:cNvSpPr/>
          <p:nvPr/>
        </p:nvSpPr>
        <p:spPr>
          <a:xfrm>
            <a:off x="1420149" y="2564904"/>
            <a:ext cx="6552728" cy="3416320"/>
          </a:xfrm>
          <a:prstGeom prst="rect">
            <a:avLst/>
          </a:prstGeom>
        </p:spPr>
        <p:style>
          <a:lnRef idx="0">
            <a:schemeClr val="accent4"/>
          </a:lnRef>
          <a:fillRef idx="3">
            <a:schemeClr val="accent4"/>
          </a:fillRef>
          <a:effectRef idx="3">
            <a:schemeClr val="accent4"/>
          </a:effectRef>
          <a:fontRef idx="minor">
            <a:schemeClr val="lt1"/>
          </a:fontRef>
        </p:style>
        <p:txBody>
          <a:bodyPr wrap="square">
            <a:spAutoFit/>
          </a:bodyPr>
          <a:lstStyle/>
          <a:p>
            <a:pPr algn="just"/>
            <a:r>
              <a:rPr lang="fr-FR" b="1" dirty="0">
                <a:solidFill>
                  <a:schemeClr val="tx1"/>
                </a:solidFill>
                <a:latin typeface="Arial Rounded MT Bold" pitchFamily="34" charset="0"/>
              </a:rPr>
              <a:t>Objectif général du la matière d’enseignement </a:t>
            </a:r>
            <a:r>
              <a:rPr lang="fr-FR" b="1" dirty="0" smtClean="0">
                <a:solidFill>
                  <a:schemeClr val="tx1"/>
                </a:solidFill>
                <a:latin typeface="Arial Rounded MT Bold" pitchFamily="34" charset="0"/>
              </a:rPr>
              <a:t>:</a:t>
            </a:r>
          </a:p>
          <a:p>
            <a:pPr algn="just"/>
            <a:endParaRPr lang="fr-FR" b="1" dirty="0">
              <a:solidFill>
                <a:schemeClr val="tx1"/>
              </a:solidFill>
              <a:latin typeface="Arial Rounded MT Bold" pitchFamily="34" charset="0"/>
            </a:endParaRPr>
          </a:p>
          <a:p>
            <a:pPr algn="just"/>
            <a:r>
              <a:rPr lang="fr-FR" dirty="0">
                <a:solidFill>
                  <a:schemeClr val="tx1"/>
                </a:solidFill>
                <a:latin typeface="Arial Rounded MT Bold" pitchFamily="34" charset="0"/>
              </a:rPr>
              <a:t>L’objectif principal est de comprendre et d’expliquer le fonctionnement et la dynamique des entreprises d’aujourd’hui, c’est à dire le lien humain et social sous ses trois aspects essentiels : </a:t>
            </a:r>
          </a:p>
          <a:p>
            <a:pPr algn="just"/>
            <a:r>
              <a:rPr lang="fr-FR" dirty="0" smtClean="0">
                <a:solidFill>
                  <a:schemeClr val="tx1"/>
                </a:solidFill>
                <a:latin typeface="Arial Rounded MT Bold" pitchFamily="34" charset="0"/>
              </a:rPr>
              <a:t>	la </a:t>
            </a:r>
            <a:r>
              <a:rPr lang="fr-FR" dirty="0">
                <a:solidFill>
                  <a:schemeClr val="tx1"/>
                </a:solidFill>
                <a:latin typeface="Arial Rounded MT Bold" pitchFamily="34" charset="0"/>
              </a:rPr>
              <a:t>mise en lumière des acteurs et de leur logique de conduite, </a:t>
            </a:r>
          </a:p>
          <a:p>
            <a:pPr algn="just"/>
            <a:r>
              <a:rPr lang="fr-FR" dirty="0" smtClean="0">
                <a:solidFill>
                  <a:schemeClr val="tx1"/>
                </a:solidFill>
                <a:latin typeface="Arial Rounded MT Bold" pitchFamily="34" charset="0"/>
              </a:rPr>
              <a:t>	la </a:t>
            </a:r>
            <a:r>
              <a:rPr lang="fr-FR" dirty="0">
                <a:solidFill>
                  <a:schemeClr val="tx1"/>
                </a:solidFill>
                <a:latin typeface="Arial Rounded MT Bold" pitchFamily="34" charset="0"/>
              </a:rPr>
              <a:t>création des règles par le groupe d’acteurs pour </a:t>
            </a:r>
            <a:r>
              <a:rPr lang="fr-FR" dirty="0" smtClean="0">
                <a:solidFill>
                  <a:schemeClr val="tx1"/>
                </a:solidFill>
                <a:latin typeface="Arial Rounded MT Bold" pitchFamily="34" charset="0"/>
              </a:rPr>
              <a:t>agir, et</a:t>
            </a:r>
          </a:p>
          <a:p>
            <a:pPr algn="just"/>
            <a:r>
              <a:rPr lang="fr-FR" dirty="0">
                <a:solidFill>
                  <a:schemeClr val="tx1"/>
                </a:solidFill>
                <a:latin typeface="Arial Rounded MT Bold" pitchFamily="34" charset="0"/>
              </a:rPr>
              <a:t>	</a:t>
            </a:r>
            <a:r>
              <a:rPr lang="fr-FR" dirty="0" smtClean="0">
                <a:solidFill>
                  <a:schemeClr val="tx1"/>
                </a:solidFill>
                <a:latin typeface="Arial Rounded MT Bold" pitchFamily="34" charset="0"/>
              </a:rPr>
              <a:t> </a:t>
            </a:r>
            <a:r>
              <a:rPr lang="fr-FR" dirty="0">
                <a:solidFill>
                  <a:schemeClr val="tx1"/>
                </a:solidFill>
                <a:latin typeface="Arial Rounded MT Bold" pitchFamily="34" charset="0"/>
              </a:rPr>
              <a:t>Le sens à leur expérience donné par les </a:t>
            </a:r>
            <a:r>
              <a:rPr lang="fr-FR" dirty="0" smtClean="0">
                <a:solidFill>
                  <a:schemeClr val="tx1"/>
                </a:solidFill>
                <a:latin typeface="Arial Rounded MT Bold" pitchFamily="34" charset="0"/>
              </a:rPr>
              <a:t>individus</a:t>
            </a:r>
            <a:r>
              <a:rPr lang="fr-FR" b="1" dirty="0" smtClean="0">
                <a:solidFill>
                  <a:schemeClr val="tx1"/>
                </a:solidFill>
                <a:latin typeface="Arial Rounded MT Bold" pitchFamily="34" charset="0"/>
              </a:rPr>
              <a:t>.</a:t>
            </a:r>
            <a:endParaRPr lang="fr-FR" b="1" dirty="0">
              <a:solidFill>
                <a:schemeClr val="tx1"/>
              </a:solidFill>
              <a:latin typeface="Arial Rounded MT Bold" pitchFamily="34" charset="0"/>
            </a:endParaRPr>
          </a:p>
        </p:txBody>
      </p:sp>
    </p:spTree>
    <p:extLst>
      <p:ext uri="{BB962C8B-B14F-4D97-AF65-F5344CB8AC3E}">
        <p14:creationId xmlns:p14="http://schemas.microsoft.com/office/powerpoint/2010/main" val="317089698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à coins arrondis 1"/>
          <p:cNvSpPr/>
          <p:nvPr/>
        </p:nvSpPr>
        <p:spPr>
          <a:xfrm>
            <a:off x="1619672" y="908720"/>
            <a:ext cx="5976664" cy="108012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400" b="1" smtClean="0">
                <a:solidFill>
                  <a:schemeClr val="tx1"/>
                </a:solidFill>
              </a:rPr>
              <a:t>Description de la matière d’enseignement</a:t>
            </a:r>
            <a:endParaRPr lang="fr-FR" sz="2400" dirty="0">
              <a:solidFill>
                <a:schemeClr val="tx1"/>
              </a:solidFill>
            </a:endParaRPr>
          </a:p>
        </p:txBody>
      </p:sp>
      <p:sp>
        <p:nvSpPr>
          <p:cNvPr id="3" name="Rectangle 2"/>
          <p:cNvSpPr/>
          <p:nvPr/>
        </p:nvSpPr>
        <p:spPr>
          <a:xfrm>
            <a:off x="1475656" y="2780928"/>
            <a:ext cx="6552728" cy="2031325"/>
          </a:xfrm>
          <a:prstGeom prst="rect">
            <a:avLst/>
          </a:prstGeom>
        </p:spPr>
        <p:style>
          <a:lnRef idx="0">
            <a:schemeClr val="accent4"/>
          </a:lnRef>
          <a:fillRef idx="3">
            <a:schemeClr val="accent4"/>
          </a:fillRef>
          <a:effectRef idx="3">
            <a:schemeClr val="accent4"/>
          </a:effectRef>
          <a:fontRef idx="minor">
            <a:schemeClr val="lt1"/>
          </a:fontRef>
        </p:style>
        <p:txBody>
          <a:bodyPr wrap="square">
            <a:spAutoFit/>
          </a:bodyPr>
          <a:lstStyle/>
          <a:p>
            <a:pPr algn="just"/>
            <a:r>
              <a:rPr lang="fr-FR" b="1" dirty="0">
                <a:solidFill>
                  <a:schemeClr val="tx1"/>
                </a:solidFill>
                <a:latin typeface="Arial Rounded MT Bold" pitchFamily="34" charset="0"/>
              </a:rPr>
              <a:t>Objectifs d’apprentissage : Les apprenants doivent </a:t>
            </a:r>
            <a:r>
              <a:rPr lang="fr-FR" b="1" dirty="0" smtClean="0">
                <a:solidFill>
                  <a:schemeClr val="tx1"/>
                </a:solidFill>
                <a:latin typeface="Arial Rounded MT Bold" pitchFamily="34" charset="0"/>
              </a:rPr>
              <a:t>:</a:t>
            </a:r>
          </a:p>
          <a:p>
            <a:pPr algn="just"/>
            <a:endParaRPr lang="fr-FR" b="1" dirty="0">
              <a:solidFill>
                <a:schemeClr val="tx1"/>
              </a:solidFill>
              <a:latin typeface="Arial Rounded MT Bold" pitchFamily="34" charset="0"/>
            </a:endParaRPr>
          </a:p>
          <a:p>
            <a:pPr algn="just"/>
            <a:r>
              <a:rPr lang="fr-FR" b="1" dirty="0">
                <a:solidFill>
                  <a:schemeClr val="tx1"/>
                </a:solidFill>
                <a:latin typeface="Arial Rounded MT Bold" pitchFamily="34" charset="0"/>
              </a:rPr>
              <a:t>connaitre la place des acteurs et des personnes dans le devenir des entreprises et des relations    de travail et de leur prise en compte dans la pratique professionnelle qu’ils adviennent chefs de projets ou conducteurs de projets</a:t>
            </a:r>
            <a:r>
              <a:rPr lang="fr-FR" b="1" dirty="0" smtClean="0">
                <a:solidFill>
                  <a:schemeClr val="tx1"/>
                </a:solidFill>
                <a:latin typeface="Arial Rounded MT Bold" pitchFamily="34" charset="0"/>
              </a:rPr>
              <a:t>..</a:t>
            </a:r>
            <a:endParaRPr lang="fr-FR" b="1" dirty="0">
              <a:solidFill>
                <a:schemeClr val="tx1"/>
              </a:solidFill>
              <a:latin typeface="Arial Rounded MT Bold" pitchFamily="34" charset="0"/>
            </a:endParaRPr>
          </a:p>
        </p:txBody>
      </p:sp>
    </p:spTree>
    <p:extLst>
      <p:ext uri="{BB962C8B-B14F-4D97-AF65-F5344CB8AC3E}">
        <p14:creationId xmlns:p14="http://schemas.microsoft.com/office/powerpoint/2010/main" val="176427823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à coins arrondis 1"/>
          <p:cNvSpPr/>
          <p:nvPr/>
        </p:nvSpPr>
        <p:spPr>
          <a:xfrm>
            <a:off x="1619672" y="908720"/>
            <a:ext cx="5976664" cy="108012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400" b="1" smtClean="0">
                <a:solidFill>
                  <a:schemeClr val="tx1"/>
                </a:solidFill>
              </a:rPr>
              <a:t>Description de la matière d’enseignement</a:t>
            </a:r>
            <a:endParaRPr lang="fr-FR" sz="2400" dirty="0">
              <a:solidFill>
                <a:schemeClr val="tx1"/>
              </a:solidFill>
            </a:endParaRPr>
          </a:p>
        </p:txBody>
      </p:sp>
      <p:sp>
        <p:nvSpPr>
          <p:cNvPr id="3" name="Rectangle 2"/>
          <p:cNvSpPr/>
          <p:nvPr/>
        </p:nvSpPr>
        <p:spPr>
          <a:xfrm>
            <a:off x="1331640" y="2204864"/>
            <a:ext cx="6552728" cy="3970318"/>
          </a:xfrm>
          <a:prstGeom prst="rect">
            <a:avLst/>
          </a:prstGeom>
        </p:spPr>
        <p:style>
          <a:lnRef idx="0">
            <a:schemeClr val="accent4"/>
          </a:lnRef>
          <a:fillRef idx="3">
            <a:schemeClr val="accent4"/>
          </a:fillRef>
          <a:effectRef idx="3">
            <a:schemeClr val="accent4"/>
          </a:effectRef>
          <a:fontRef idx="minor">
            <a:schemeClr val="lt1"/>
          </a:fontRef>
        </p:style>
        <p:txBody>
          <a:bodyPr wrap="square">
            <a:spAutoFit/>
          </a:bodyPr>
          <a:lstStyle/>
          <a:p>
            <a:pPr algn="just"/>
            <a:r>
              <a:rPr lang="fr-FR" b="1" dirty="0" smtClean="0">
                <a:solidFill>
                  <a:schemeClr val="tx1"/>
                </a:solidFill>
                <a:latin typeface="Arial Rounded MT Bold" pitchFamily="34" charset="0"/>
              </a:rPr>
              <a:t>Ainsi </a:t>
            </a:r>
            <a:r>
              <a:rPr lang="fr-FR" b="1" dirty="0">
                <a:solidFill>
                  <a:schemeClr val="tx1"/>
                </a:solidFill>
                <a:latin typeface="Arial Rounded MT Bold" pitchFamily="34" charset="0"/>
              </a:rPr>
              <a:t>ils doivent comprendre que l’entreprise se présente comme suit </a:t>
            </a:r>
            <a:r>
              <a:rPr lang="fr-FR" b="1" dirty="0" smtClean="0">
                <a:solidFill>
                  <a:schemeClr val="tx1"/>
                </a:solidFill>
                <a:latin typeface="Arial Rounded MT Bold" pitchFamily="34" charset="0"/>
              </a:rPr>
              <a:t>:</a:t>
            </a:r>
          </a:p>
          <a:p>
            <a:pPr algn="just"/>
            <a:r>
              <a:rPr lang="fr-FR" b="1" dirty="0">
                <a:solidFill>
                  <a:schemeClr val="tx1"/>
                </a:solidFill>
                <a:latin typeface="Arial Rounded MT Bold" pitchFamily="34" charset="0"/>
              </a:rPr>
              <a:t>	</a:t>
            </a:r>
            <a:r>
              <a:rPr lang="fr-FR" dirty="0">
                <a:solidFill>
                  <a:schemeClr val="tx1"/>
                </a:solidFill>
                <a:latin typeface="Arial Rounded MT Bold" pitchFamily="34" charset="0"/>
              </a:rPr>
              <a:t>Comme une unité de production qui s’est </a:t>
            </a:r>
            <a:r>
              <a:rPr lang="fr-FR" dirty="0" smtClean="0">
                <a:solidFill>
                  <a:schemeClr val="tx1"/>
                </a:solidFill>
                <a:latin typeface="Arial Rounded MT Bold" pitchFamily="34" charset="0"/>
              </a:rPr>
              <a:t>	constituée </a:t>
            </a:r>
            <a:r>
              <a:rPr lang="fr-FR" dirty="0">
                <a:solidFill>
                  <a:schemeClr val="tx1"/>
                </a:solidFill>
                <a:latin typeface="Arial Rounded MT Bold" pitchFamily="34" charset="0"/>
              </a:rPr>
              <a:t>dans le temps</a:t>
            </a:r>
            <a:r>
              <a:rPr lang="fr-FR" dirty="0" smtClean="0">
                <a:solidFill>
                  <a:schemeClr val="tx1"/>
                </a:solidFill>
                <a:latin typeface="Arial Rounded MT Bold" pitchFamily="34" charset="0"/>
              </a:rPr>
              <a:t>,</a:t>
            </a:r>
          </a:p>
          <a:p>
            <a:pPr algn="just"/>
            <a:endParaRPr lang="fr-FR" dirty="0">
              <a:solidFill>
                <a:schemeClr val="tx1"/>
              </a:solidFill>
              <a:latin typeface="Arial Rounded MT Bold" pitchFamily="34" charset="0"/>
            </a:endParaRPr>
          </a:p>
          <a:p>
            <a:pPr algn="just"/>
            <a:r>
              <a:rPr lang="fr-FR" dirty="0">
                <a:solidFill>
                  <a:schemeClr val="tx1"/>
                </a:solidFill>
                <a:latin typeface="Arial Rounded MT Bold" pitchFamily="34" charset="0"/>
              </a:rPr>
              <a:t>	Comme une  organisation  qui abrite des acteurs</a:t>
            </a:r>
            <a:r>
              <a:rPr lang="fr-FR" dirty="0" smtClean="0">
                <a:solidFill>
                  <a:schemeClr val="tx1"/>
                </a:solidFill>
                <a:latin typeface="Arial Rounded MT Bold" pitchFamily="34" charset="0"/>
              </a:rPr>
              <a:t>,  </a:t>
            </a:r>
            <a:endParaRPr lang="fr-FR" dirty="0">
              <a:solidFill>
                <a:schemeClr val="tx1"/>
              </a:solidFill>
              <a:latin typeface="Arial Rounded MT Bold" pitchFamily="34" charset="0"/>
            </a:endParaRPr>
          </a:p>
          <a:p>
            <a:pPr algn="just"/>
            <a:r>
              <a:rPr lang="fr-FR" dirty="0" smtClean="0">
                <a:solidFill>
                  <a:schemeClr val="tx1"/>
                </a:solidFill>
                <a:latin typeface="Arial Rounded MT Bold" pitchFamily="34" charset="0"/>
              </a:rPr>
              <a:t>	des </a:t>
            </a:r>
            <a:r>
              <a:rPr lang="fr-FR" dirty="0">
                <a:solidFill>
                  <a:schemeClr val="tx1"/>
                </a:solidFill>
                <a:latin typeface="Arial Rounded MT Bold" pitchFamily="34" charset="0"/>
              </a:rPr>
              <a:t>dispositifs socio –techniques, des échanges,  </a:t>
            </a:r>
            <a:r>
              <a:rPr lang="fr-FR" dirty="0" smtClean="0">
                <a:solidFill>
                  <a:schemeClr val="tx1"/>
                </a:solidFill>
                <a:latin typeface="Arial Rounded MT Bold" pitchFamily="34" charset="0"/>
              </a:rPr>
              <a:t>	des </a:t>
            </a:r>
            <a:r>
              <a:rPr lang="fr-FR" dirty="0">
                <a:solidFill>
                  <a:schemeClr val="tx1"/>
                </a:solidFill>
                <a:latin typeface="Arial Rounded MT Bold" pitchFamily="34" charset="0"/>
              </a:rPr>
              <a:t>règles et des contrats</a:t>
            </a:r>
            <a:r>
              <a:rPr lang="fr-FR" dirty="0" smtClean="0">
                <a:solidFill>
                  <a:schemeClr val="tx1"/>
                </a:solidFill>
                <a:latin typeface="Arial Rounded MT Bold" pitchFamily="34" charset="0"/>
              </a:rPr>
              <a:t>,</a:t>
            </a:r>
          </a:p>
          <a:p>
            <a:pPr algn="just"/>
            <a:endParaRPr lang="fr-FR" dirty="0">
              <a:solidFill>
                <a:schemeClr val="tx1"/>
              </a:solidFill>
              <a:latin typeface="Arial Rounded MT Bold" pitchFamily="34" charset="0"/>
            </a:endParaRPr>
          </a:p>
          <a:p>
            <a:pPr lvl="1"/>
            <a:r>
              <a:rPr lang="fr-FR" dirty="0" smtClean="0">
                <a:solidFill>
                  <a:schemeClr val="tx1"/>
                </a:solidFill>
                <a:latin typeface="Arial Rounded MT Bold" pitchFamily="34" charset="0"/>
              </a:rPr>
              <a:t>	Comme </a:t>
            </a:r>
            <a:r>
              <a:rPr lang="fr-FR" dirty="0">
                <a:solidFill>
                  <a:schemeClr val="tx1"/>
                </a:solidFill>
                <a:latin typeface="Arial Rounded MT Bold" pitchFamily="34" charset="0"/>
              </a:rPr>
              <a:t>une institution assignée de </a:t>
            </a:r>
            <a:r>
              <a:rPr lang="fr-FR" dirty="0" smtClean="0">
                <a:solidFill>
                  <a:schemeClr val="tx1"/>
                </a:solidFill>
                <a:latin typeface="Arial Rounded MT Bold" pitchFamily="34" charset="0"/>
              </a:rPr>
              <a:t>	responsabilités (citoyennes</a:t>
            </a:r>
            <a:r>
              <a:rPr lang="fr-FR" dirty="0">
                <a:solidFill>
                  <a:schemeClr val="tx1"/>
                </a:solidFill>
                <a:latin typeface="Arial Rounded MT Bold" pitchFamily="34" charset="0"/>
              </a:rPr>
              <a:t>, sociales, </a:t>
            </a:r>
            <a:r>
              <a:rPr lang="fr-FR" dirty="0" smtClean="0">
                <a:solidFill>
                  <a:schemeClr val="tx1"/>
                </a:solidFill>
                <a:latin typeface="Arial Rounded MT Bold" pitchFamily="34" charset="0"/>
              </a:rPr>
              <a:t>	éducatives</a:t>
            </a:r>
            <a:r>
              <a:rPr lang="fr-FR" dirty="0">
                <a:solidFill>
                  <a:schemeClr val="tx1"/>
                </a:solidFill>
                <a:latin typeface="Arial Rounded MT Bold" pitchFamily="34" charset="0"/>
              </a:rPr>
              <a:t>), dans ses rapports à la société, et </a:t>
            </a:r>
            <a:r>
              <a:rPr lang="fr-FR" dirty="0" smtClean="0">
                <a:solidFill>
                  <a:schemeClr val="tx1"/>
                </a:solidFill>
                <a:latin typeface="Arial Rounded MT Bold" pitchFamily="34" charset="0"/>
              </a:rPr>
              <a:t>	avec </a:t>
            </a:r>
            <a:r>
              <a:rPr lang="fr-FR" dirty="0">
                <a:solidFill>
                  <a:schemeClr val="tx1"/>
                </a:solidFill>
                <a:latin typeface="Arial Rounded MT Bold" pitchFamily="34" charset="0"/>
              </a:rPr>
              <a:t>d’autres institutions (école, famille, culture, </a:t>
            </a:r>
            <a:r>
              <a:rPr lang="fr-FR" dirty="0" smtClean="0">
                <a:solidFill>
                  <a:schemeClr val="tx1"/>
                </a:solidFill>
                <a:latin typeface="Arial Rounded MT Bold" pitchFamily="34" charset="0"/>
              </a:rPr>
              <a:t>	religion,</a:t>
            </a:r>
            <a:endParaRPr lang="fr-FR" dirty="0">
              <a:solidFill>
                <a:schemeClr val="tx1"/>
              </a:solidFill>
              <a:latin typeface="Arial Rounded MT Bold" pitchFamily="34" charset="0"/>
            </a:endParaRPr>
          </a:p>
        </p:txBody>
      </p:sp>
    </p:spTree>
    <p:extLst>
      <p:ext uri="{BB962C8B-B14F-4D97-AF65-F5344CB8AC3E}">
        <p14:creationId xmlns:p14="http://schemas.microsoft.com/office/powerpoint/2010/main" val="132946606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1993256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à coins arrondis 1"/>
          <p:cNvSpPr/>
          <p:nvPr/>
        </p:nvSpPr>
        <p:spPr>
          <a:xfrm>
            <a:off x="1619672" y="908720"/>
            <a:ext cx="5976664" cy="108012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400" b="1" dirty="0" smtClean="0">
                <a:solidFill>
                  <a:schemeClr val="tx1"/>
                </a:solidFill>
              </a:rPr>
              <a:t>Contenu de la matière d’enseignement</a:t>
            </a:r>
            <a:endParaRPr lang="fr-FR" sz="2400" dirty="0">
              <a:solidFill>
                <a:schemeClr val="tx1"/>
              </a:solidFill>
            </a:endParaRPr>
          </a:p>
        </p:txBody>
      </p:sp>
      <p:sp>
        <p:nvSpPr>
          <p:cNvPr id="3" name="Rectangle 2"/>
          <p:cNvSpPr/>
          <p:nvPr/>
        </p:nvSpPr>
        <p:spPr>
          <a:xfrm>
            <a:off x="1331640" y="2348880"/>
            <a:ext cx="6552728" cy="3693319"/>
          </a:xfrm>
          <a:prstGeom prst="rect">
            <a:avLst/>
          </a:prstGeom>
        </p:spPr>
        <p:style>
          <a:lnRef idx="0">
            <a:schemeClr val="accent4"/>
          </a:lnRef>
          <a:fillRef idx="3">
            <a:schemeClr val="accent4"/>
          </a:fillRef>
          <a:effectRef idx="3">
            <a:schemeClr val="accent4"/>
          </a:effectRef>
          <a:fontRef idx="minor">
            <a:schemeClr val="lt1"/>
          </a:fontRef>
        </p:style>
        <p:txBody>
          <a:bodyPr wrap="square">
            <a:spAutoFit/>
          </a:bodyPr>
          <a:lstStyle/>
          <a:p>
            <a:pPr lvl="0" algn="just"/>
            <a:r>
              <a:rPr lang="fr-FR" dirty="0" smtClean="0">
                <a:solidFill>
                  <a:schemeClr val="tx1"/>
                </a:solidFill>
                <a:latin typeface="Arial Rounded MT Bold" pitchFamily="34" charset="0"/>
              </a:rPr>
              <a:t>1-  Rappel </a:t>
            </a:r>
            <a:r>
              <a:rPr lang="fr-FR" dirty="0">
                <a:solidFill>
                  <a:schemeClr val="tx1"/>
                </a:solidFill>
                <a:latin typeface="Arial Rounded MT Bold" pitchFamily="34" charset="0"/>
              </a:rPr>
              <a:t>sociologie du travail.</a:t>
            </a:r>
          </a:p>
          <a:p>
            <a:pPr lvl="0" algn="just"/>
            <a:r>
              <a:rPr lang="fr-FR" dirty="0" smtClean="0">
                <a:solidFill>
                  <a:schemeClr val="tx1"/>
                </a:solidFill>
                <a:latin typeface="Arial Rounded MT Bold" pitchFamily="34" charset="0"/>
              </a:rPr>
              <a:t>2-  Sociologie </a:t>
            </a:r>
            <a:r>
              <a:rPr lang="fr-FR" dirty="0">
                <a:solidFill>
                  <a:schemeClr val="tx1"/>
                </a:solidFill>
                <a:latin typeface="Arial Rounded MT Bold" pitchFamily="34" charset="0"/>
              </a:rPr>
              <a:t>des organisations</a:t>
            </a:r>
          </a:p>
          <a:p>
            <a:pPr lvl="0" algn="just"/>
            <a:r>
              <a:rPr lang="fr-FR" dirty="0" smtClean="0">
                <a:solidFill>
                  <a:schemeClr val="tx1"/>
                </a:solidFill>
                <a:latin typeface="Arial Rounded MT Bold" pitchFamily="34" charset="0"/>
              </a:rPr>
              <a:t>3-  Sociologie </a:t>
            </a:r>
            <a:r>
              <a:rPr lang="fr-FR" dirty="0">
                <a:solidFill>
                  <a:schemeClr val="tx1"/>
                </a:solidFill>
                <a:latin typeface="Arial Rounded MT Bold" pitchFamily="34" charset="0"/>
              </a:rPr>
              <a:t>de l’entreprise :</a:t>
            </a:r>
          </a:p>
          <a:p>
            <a:pPr lvl="0" algn="just"/>
            <a:r>
              <a:rPr lang="fr-FR" dirty="0" smtClean="0">
                <a:solidFill>
                  <a:schemeClr val="tx1"/>
                </a:solidFill>
                <a:latin typeface="Arial Rounded MT Bold" pitchFamily="34" charset="0"/>
              </a:rPr>
              <a:t>4-  Définition </a:t>
            </a:r>
            <a:r>
              <a:rPr lang="fr-FR" dirty="0">
                <a:solidFill>
                  <a:schemeClr val="tx1"/>
                </a:solidFill>
                <a:latin typeface="Arial Rounded MT Bold" pitchFamily="34" charset="0"/>
              </a:rPr>
              <a:t>de la sociologie des entreprises</a:t>
            </a:r>
          </a:p>
          <a:p>
            <a:pPr lvl="0" algn="just"/>
            <a:r>
              <a:rPr lang="fr-FR" dirty="0" smtClean="0">
                <a:solidFill>
                  <a:schemeClr val="tx1"/>
                </a:solidFill>
                <a:latin typeface="Arial Rounded MT Bold" pitchFamily="34" charset="0"/>
              </a:rPr>
              <a:t>5-  La </a:t>
            </a:r>
            <a:r>
              <a:rPr lang="fr-FR" dirty="0">
                <a:solidFill>
                  <a:schemeClr val="tx1"/>
                </a:solidFill>
                <a:latin typeface="Arial Rounded MT Bold" pitchFamily="34" charset="0"/>
              </a:rPr>
              <a:t>place centrale des acteurs dans l’entreprise</a:t>
            </a:r>
          </a:p>
          <a:p>
            <a:pPr lvl="0" algn="just"/>
            <a:r>
              <a:rPr lang="fr-FR" dirty="0" smtClean="0">
                <a:solidFill>
                  <a:schemeClr val="tx1"/>
                </a:solidFill>
                <a:latin typeface="Arial Rounded MT Bold" pitchFamily="34" charset="0"/>
              </a:rPr>
              <a:t>6- Les </a:t>
            </a:r>
            <a:r>
              <a:rPr lang="fr-FR" dirty="0">
                <a:solidFill>
                  <a:schemeClr val="tx1"/>
                </a:solidFill>
                <a:latin typeface="Arial Rounded MT Bold" pitchFamily="34" charset="0"/>
              </a:rPr>
              <a:t>transformations émergentes de l’entreprise et du travail</a:t>
            </a:r>
          </a:p>
          <a:p>
            <a:pPr lvl="0" algn="just"/>
            <a:r>
              <a:rPr lang="fr-FR" dirty="0" smtClean="0">
                <a:solidFill>
                  <a:schemeClr val="tx1"/>
                </a:solidFill>
                <a:latin typeface="Arial Rounded MT Bold" pitchFamily="34" charset="0"/>
              </a:rPr>
              <a:t>7- Modèles </a:t>
            </a:r>
            <a:r>
              <a:rPr lang="fr-FR" dirty="0">
                <a:solidFill>
                  <a:schemeClr val="tx1"/>
                </a:solidFill>
                <a:latin typeface="Arial Rounded MT Bold" pitchFamily="34" charset="0"/>
              </a:rPr>
              <a:t>et méthodes d'analyse des relations sociales de travail dans les organisations</a:t>
            </a:r>
          </a:p>
          <a:p>
            <a:pPr lvl="0" algn="just"/>
            <a:r>
              <a:rPr lang="fr-FR" dirty="0" smtClean="0">
                <a:solidFill>
                  <a:schemeClr val="tx1"/>
                </a:solidFill>
                <a:latin typeface="Arial Rounded MT Bold" pitchFamily="34" charset="0"/>
              </a:rPr>
              <a:t>8- Application </a:t>
            </a:r>
            <a:r>
              <a:rPr lang="fr-FR" dirty="0">
                <a:solidFill>
                  <a:schemeClr val="tx1"/>
                </a:solidFill>
                <a:latin typeface="Arial Rounded MT Bold" pitchFamily="34" charset="0"/>
              </a:rPr>
              <a:t>des modèles et méthodes sur des cas </a:t>
            </a:r>
            <a:r>
              <a:rPr lang="fr-FR" dirty="0" smtClean="0">
                <a:solidFill>
                  <a:schemeClr val="tx1"/>
                </a:solidFill>
                <a:latin typeface="Arial Rounded MT Bold" pitchFamily="34" charset="0"/>
              </a:rPr>
              <a:t>concrets,</a:t>
            </a:r>
            <a:endParaRPr lang="fr-FR" dirty="0"/>
          </a:p>
          <a:p>
            <a:r>
              <a:rPr lang="fr-FR" dirty="0"/>
              <a:t> </a:t>
            </a:r>
          </a:p>
          <a:p>
            <a:pPr algn="just"/>
            <a:r>
              <a:rPr lang="fr-FR" dirty="0" smtClean="0">
                <a:solidFill>
                  <a:schemeClr val="tx1"/>
                </a:solidFill>
                <a:latin typeface="Arial Rounded MT Bold" pitchFamily="34" charset="0"/>
              </a:rPr>
              <a:t>,</a:t>
            </a:r>
            <a:endParaRPr lang="fr-FR" dirty="0">
              <a:solidFill>
                <a:schemeClr val="tx1"/>
              </a:solidFill>
              <a:latin typeface="Arial Rounded MT Bold" pitchFamily="34" charset="0"/>
            </a:endParaRPr>
          </a:p>
        </p:txBody>
      </p:sp>
    </p:spTree>
    <p:extLst>
      <p:ext uri="{BB962C8B-B14F-4D97-AF65-F5344CB8AC3E}">
        <p14:creationId xmlns:p14="http://schemas.microsoft.com/office/powerpoint/2010/main" val="266913188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unais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Pushpin">
      <a:majorFont>
        <a:latin typeface="Constantia"/>
        <a:ea typeface=""/>
        <a:cs typeface=""/>
        <a:font script="Jpan" typeface="HGS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Franklin Gothic Book"/>
        <a:ea typeface=""/>
        <a:cs typeface=""/>
        <a:font script="Grek" typeface="Arial"/>
        <a:font script="Cyrl" typeface="Arial"/>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ushpin">
      <a:fillStyleLst>
        <a:solidFill>
          <a:schemeClr val="phClr"/>
        </a:solidFill>
        <a:gradFill rotWithShape="1">
          <a:gsLst>
            <a:gs pos="0">
              <a:schemeClr val="phClr">
                <a:tint val="50000"/>
                <a:satMod val="180000"/>
                <a:lumMod val="100000"/>
              </a:schemeClr>
            </a:gs>
            <a:gs pos="40000">
              <a:schemeClr val="phClr">
                <a:tint val="60000"/>
                <a:satMod val="130000"/>
                <a:lumMod val="100000"/>
              </a:schemeClr>
            </a:gs>
            <a:gs pos="100000">
              <a:schemeClr val="phClr">
                <a:tint val="96000"/>
                <a:lumMod val="108000"/>
              </a:schemeClr>
            </a:gs>
          </a:gsLst>
          <a:lin ang="5400000" scaled="0"/>
        </a:gradFill>
        <a:gradFill rotWithShape="1">
          <a:gsLst>
            <a:gs pos="0">
              <a:schemeClr val="phClr"/>
            </a:gs>
            <a:gs pos="100000">
              <a:schemeClr val="phClr">
                <a:shade val="76000"/>
                <a:lumMod val="90000"/>
              </a:schemeClr>
            </a:gs>
          </a:gsLst>
          <a:lin ang="5400000" scaled="0"/>
        </a:gradFill>
      </a:fillStyleLst>
      <a:lnStyleLst>
        <a:ln w="9525" cap="flat" cmpd="sng" algn="ctr">
          <a:solidFill>
            <a:schemeClr val="phClr"/>
          </a:solidFill>
          <a:prstDash val="solid"/>
        </a:ln>
        <a:ln w="15875" cap="flat" cmpd="sng" algn="ctr">
          <a:solidFill>
            <a:schemeClr val="phClr">
              <a:shade val="80000"/>
              <a:lumMod val="90000"/>
            </a:schemeClr>
          </a:solidFill>
          <a:prstDash val="solid"/>
        </a:ln>
        <a:ln w="25400" cap="flat" cmpd="sng" algn="ctr">
          <a:solidFill>
            <a:schemeClr val="phClr"/>
          </a:solidFill>
          <a:prstDash val="solid"/>
        </a:ln>
      </a:lnStyleLst>
      <a:effectStyleLst>
        <a:effectStyle>
          <a:effectLst/>
        </a:effectStyle>
        <a:effectStyle>
          <a:effectLst>
            <a:outerShdw blurRad="38100" dist="38100" dir="4800000" sx="98000" sy="98000" rotWithShape="0">
              <a:srgbClr val="000000">
                <a:alpha val="32000"/>
              </a:srgbClr>
            </a:outerShdw>
          </a:effectLst>
        </a:effectStyle>
        <a:effectStyle>
          <a:effectLst>
            <a:outerShdw blurRad="38100" dist="38100" dir="4800000" sx="96000" sy="96000" rotWithShape="0">
              <a:srgbClr val="000000">
                <a:alpha val="40000"/>
              </a:srgbClr>
            </a:outerShdw>
          </a:effectLst>
          <a:scene3d>
            <a:camera prst="orthographicFront">
              <a:rot lat="0" lon="0" rev="0"/>
            </a:camera>
            <a:lightRig rig="threePt" dir="t">
              <a:rot lat="0" lon="0" rev="3240000"/>
            </a:lightRig>
          </a:scene3d>
          <a:sp3d>
            <a:bevelT w="28575" h="28575"/>
          </a:sp3d>
        </a:effectStyle>
      </a:effectStyleLst>
      <a:bgFillStyleLst>
        <a:solidFill>
          <a:schemeClr val="phClr">
            <a:tint val="93000"/>
          </a:schemeClr>
        </a:solidFill>
        <a:blipFill rotWithShape="1">
          <a:blip xmlns:r="http://schemas.openxmlformats.org/officeDocument/2006/relationships" r:embed="rId1">
            <a:duotone>
              <a:schemeClr val="phClr">
                <a:shade val="80000"/>
                <a:satMod val="140000"/>
                <a:lumMod val="50000"/>
              </a:schemeClr>
              <a:schemeClr val="phClr">
                <a:tint val="95000"/>
                <a:satMod val="180000"/>
                <a:lumMod val="160000"/>
              </a:schemeClr>
            </a:duotone>
          </a:blip>
          <a:stretch/>
        </a:blipFill>
        <a:blipFill rotWithShape="1">
          <a:blip xmlns:r="http://schemas.openxmlformats.org/officeDocument/2006/relationships" r:embed="rId2">
            <a:duotone>
              <a:schemeClr val="phClr">
                <a:tint val="98000"/>
                <a:shade val="90000"/>
                <a:satMod val="120000"/>
                <a:lumMod val="54000"/>
              </a:schemeClr>
              <a:schemeClr val="phClr">
                <a:tint val="80000"/>
                <a:satMod val="160000"/>
                <a:lumMod val="14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926</TotalTime>
  <Words>225</Words>
  <Application>Microsoft Office PowerPoint</Application>
  <PresentationFormat>Affichage à l'écran (4:3)</PresentationFormat>
  <Paragraphs>47</Paragraphs>
  <Slides>8</Slides>
  <Notes>0</Notes>
  <HiddenSlides>0</HiddenSlides>
  <MMClips>0</MMClips>
  <ScaleCrop>false</ScaleCrop>
  <HeadingPairs>
    <vt:vector size="4" baseType="variant">
      <vt:variant>
        <vt:lpstr>Thème</vt:lpstr>
      </vt:variant>
      <vt:variant>
        <vt:i4>1</vt:i4>
      </vt:variant>
      <vt:variant>
        <vt:lpstr>Titres des diapositives</vt:lpstr>
      </vt:variant>
      <vt:variant>
        <vt:i4>8</vt:i4>
      </vt:variant>
    </vt:vector>
  </HeadingPairs>
  <TitlesOfParts>
    <vt:vector size="9" baseType="lpstr">
      <vt:lpstr>Punaise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SOUMIA BOUZAHER</dc:creator>
  <cp:lastModifiedBy>SOUMIA BOUZAHER</cp:lastModifiedBy>
  <cp:revision>10</cp:revision>
  <dcterms:created xsi:type="dcterms:W3CDTF">2021-10-03T18:46:02Z</dcterms:created>
  <dcterms:modified xsi:type="dcterms:W3CDTF">2022-02-13T12:56:21Z</dcterms:modified>
</cp:coreProperties>
</file>