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4"/>
  </p:notesMasterIdLst>
  <p:sldIdLst>
    <p:sldId id="256" r:id="rId2"/>
    <p:sldId id="266" r:id="rId3"/>
    <p:sldId id="260" r:id="rId4"/>
    <p:sldId id="261" r:id="rId5"/>
    <p:sldId id="262" r:id="rId6"/>
    <p:sldId id="263" r:id="rId7"/>
    <p:sldId id="264" r:id="rId8"/>
    <p:sldId id="265" r:id="rId9"/>
    <p:sldId id="267" r:id="rId10"/>
    <p:sldId id="269" r:id="rId11"/>
    <p:sldId id="270" r:id="rId12"/>
    <p:sldId id="268"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Style léger 3 - Accentuation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2838BEF-8BB2-4498-84A7-C5851F593DF1}" styleName="Style moyen 4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Style à thème 2 - Accentuation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Style à thème 2 - Accentuation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505E3EF-67EA-436B-97B2-0124C06EBD24}" styleName="Style moyen 4 - Accentuation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07" autoAdjust="0"/>
  </p:normalViewPr>
  <p:slideViewPr>
    <p:cSldViewPr>
      <p:cViewPr>
        <p:scale>
          <a:sx n="66" d="100"/>
          <a:sy n="66" d="100"/>
        </p:scale>
        <p:origin x="-150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E01A1-4542-448C-8C72-788012099832}" type="doc">
      <dgm:prSet loTypeId="urn:microsoft.com/office/officeart/2005/8/layout/radial5" loCatId="cycle" qsTypeId="urn:microsoft.com/office/officeart/2005/8/quickstyle/simple5" qsCatId="simple" csTypeId="urn:microsoft.com/office/officeart/2005/8/colors/accent3_4" csCatId="accent3" phldr="1"/>
      <dgm:spPr/>
      <dgm:t>
        <a:bodyPr/>
        <a:lstStyle/>
        <a:p>
          <a:endParaRPr lang="fr-FR"/>
        </a:p>
      </dgm:t>
    </dgm:pt>
    <dgm:pt modelId="{BDB3BD12-4C3B-48E0-93AA-F2278A8263A2}">
      <dgm:prSet phldrT="[Texte]"/>
      <dgm:spPr/>
      <dgm:t>
        <a:bodyPr/>
        <a:lstStyle/>
        <a:p>
          <a:r>
            <a:rPr lang="ar-DZ" b="1" dirty="0" smtClean="0"/>
            <a:t>تحليل مالي ونقدي معمق</a:t>
          </a:r>
          <a:endParaRPr lang="fr-FR" b="1" dirty="0"/>
        </a:p>
      </dgm:t>
    </dgm:pt>
    <dgm:pt modelId="{9724247A-41C5-45B9-A823-3B221674E7B7}" type="parTrans" cxnId="{A7EB7AE9-2B29-49E1-83A6-BEADD4BD1898}">
      <dgm:prSet/>
      <dgm:spPr/>
      <dgm:t>
        <a:bodyPr/>
        <a:lstStyle/>
        <a:p>
          <a:endParaRPr lang="fr-FR" b="1"/>
        </a:p>
      </dgm:t>
    </dgm:pt>
    <dgm:pt modelId="{7E1B76B6-2FCF-4DA8-98DE-3633F2295661}" type="sibTrans" cxnId="{A7EB7AE9-2B29-49E1-83A6-BEADD4BD1898}">
      <dgm:prSet/>
      <dgm:spPr/>
      <dgm:t>
        <a:bodyPr/>
        <a:lstStyle/>
        <a:p>
          <a:endParaRPr lang="fr-FR" b="1"/>
        </a:p>
      </dgm:t>
    </dgm:pt>
    <dgm:pt modelId="{E1FE00BB-1638-43E4-9CD9-D884D0A5F125}">
      <dgm:prSet phldrT="[Texte]"/>
      <dgm:spPr/>
      <dgm:t>
        <a:bodyPr/>
        <a:lstStyle/>
        <a:p>
          <a:r>
            <a:rPr lang="ar-DZ" b="1" dirty="0" smtClean="0"/>
            <a:t>الكتلة النقدية ومقابلاتها</a:t>
          </a:r>
          <a:endParaRPr lang="fr-FR" b="1" dirty="0"/>
        </a:p>
      </dgm:t>
    </dgm:pt>
    <dgm:pt modelId="{3CB1BA9F-7AA6-400D-9E6B-E1770C78089D}" type="parTrans" cxnId="{88F6B087-7754-48BE-9D61-AA8DD1395DF9}">
      <dgm:prSet/>
      <dgm:spPr/>
      <dgm:t>
        <a:bodyPr/>
        <a:lstStyle/>
        <a:p>
          <a:endParaRPr lang="fr-FR" b="1"/>
        </a:p>
      </dgm:t>
    </dgm:pt>
    <dgm:pt modelId="{3C2E0585-C6A1-4EED-BD68-BE922505769A}" type="sibTrans" cxnId="{88F6B087-7754-48BE-9D61-AA8DD1395DF9}">
      <dgm:prSet/>
      <dgm:spPr/>
      <dgm:t>
        <a:bodyPr/>
        <a:lstStyle/>
        <a:p>
          <a:endParaRPr lang="fr-FR" b="1"/>
        </a:p>
      </dgm:t>
    </dgm:pt>
    <dgm:pt modelId="{9A1AC772-ED51-41D3-9115-AF4759AFB871}">
      <dgm:prSet phldrT="[Texte]"/>
      <dgm:spPr/>
      <dgm:t>
        <a:bodyPr/>
        <a:lstStyle/>
        <a:p>
          <a:r>
            <a:rPr lang="ar-DZ" b="1" dirty="0" smtClean="0"/>
            <a:t>النقود والفائدة</a:t>
          </a:r>
          <a:endParaRPr lang="fr-FR" b="1" dirty="0"/>
        </a:p>
      </dgm:t>
    </dgm:pt>
    <dgm:pt modelId="{C8C40178-795C-416A-BBDF-EA37AE4EA249}" type="parTrans" cxnId="{A12BB52C-462F-4B26-8FE8-901BFC3B73D0}">
      <dgm:prSet/>
      <dgm:spPr/>
      <dgm:t>
        <a:bodyPr/>
        <a:lstStyle/>
        <a:p>
          <a:endParaRPr lang="fr-FR" b="1"/>
        </a:p>
      </dgm:t>
    </dgm:pt>
    <dgm:pt modelId="{CCB7835E-A59E-4B81-8993-00517618F789}" type="sibTrans" cxnId="{A12BB52C-462F-4B26-8FE8-901BFC3B73D0}">
      <dgm:prSet/>
      <dgm:spPr/>
      <dgm:t>
        <a:bodyPr/>
        <a:lstStyle/>
        <a:p>
          <a:endParaRPr lang="fr-FR" b="1"/>
        </a:p>
      </dgm:t>
    </dgm:pt>
    <dgm:pt modelId="{99CC9FF8-D9DA-44CB-A3EB-C1E379815D39}">
      <dgm:prSet phldrT="[Texte]"/>
      <dgm:spPr/>
      <dgm:t>
        <a:bodyPr/>
        <a:lstStyle/>
        <a:p>
          <a:r>
            <a:rPr lang="ar-DZ" b="1" dirty="0" smtClean="0"/>
            <a:t>النقود والأسعار</a:t>
          </a:r>
          <a:endParaRPr lang="fr-FR" b="1" dirty="0"/>
        </a:p>
      </dgm:t>
    </dgm:pt>
    <dgm:pt modelId="{B639DBEC-AFB6-4FDF-B144-E8C2A802220A}" type="parTrans" cxnId="{1F332DDF-3137-4012-9FF3-7A73A8CD6A09}">
      <dgm:prSet/>
      <dgm:spPr/>
      <dgm:t>
        <a:bodyPr/>
        <a:lstStyle/>
        <a:p>
          <a:endParaRPr lang="fr-FR" b="1"/>
        </a:p>
      </dgm:t>
    </dgm:pt>
    <dgm:pt modelId="{0E96D0F0-4605-4FF0-A9AF-64EA40D8276A}" type="sibTrans" cxnId="{1F332DDF-3137-4012-9FF3-7A73A8CD6A09}">
      <dgm:prSet/>
      <dgm:spPr/>
      <dgm:t>
        <a:bodyPr/>
        <a:lstStyle/>
        <a:p>
          <a:endParaRPr lang="fr-FR" b="1"/>
        </a:p>
      </dgm:t>
    </dgm:pt>
    <dgm:pt modelId="{31E3DB55-01E8-4A81-B5FF-8C7654B2F8C6}">
      <dgm:prSet phldrT="[Texte]"/>
      <dgm:spPr/>
      <dgm:t>
        <a:bodyPr/>
        <a:lstStyle/>
        <a:p>
          <a:r>
            <a:rPr lang="ar-DZ" b="1" dirty="0" smtClean="0"/>
            <a:t>الأسواق والادخار</a:t>
          </a:r>
          <a:endParaRPr lang="fr-FR" b="1" dirty="0"/>
        </a:p>
      </dgm:t>
    </dgm:pt>
    <dgm:pt modelId="{95F59DB5-0616-49E1-9E3B-382E704FC90E}" type="sibTrans" cxnId="{BA2FCCAD-8B20-491C-B0C7-263A04A495B3}">
      <dgm:prSet/>
      <dgm:spPr/>
      <dgm:t>
        <a:bodyPr/>
        <a:lstStyle/>
        <a:p>
          <a:endParaRPr lang="fr-FR" b="1"/>
        </a:p>
      </dgm:t>
    </dgm:pt>
    <dgm:pt modelId="{E47D30F7-1FBB-422B-84ED-FA867D5529E8}" type="parTrans" cxnId="{BA2FCCAD-8B20-491C-B0C7-263A04A495B3}">
      <dgm:prSet/>
      <dgm:spPr/>
      <dgm:t>
        <a:bodyPr/>
        <a:lstStyle/>
        <a:p>
          <a:endParaRPr lang="fr-FR" b="1"/>
        </a:p>
      </dgm:t>
    </dgm:pt>
    <dgm:pt modelId="{90F441BD-263E-4110-B675-9F613663B9BF}">
      <dgm:prSet/>
      <dgm:spPr/>
      <dgm:t>
        <a:bodyPr/>
        <a:lstStyle/>
        <a:p>
          <a:r>
            <a:rPr lang="ar-DZ" b="1" dirty="0" smtClean="0"/>
            <a:t>النقود والإنتاج</a:t>
          </a:r>
          <a:endParaRPr lang="fr-FR" b="1" dirty="0"/>
        </a:p>
      </dgm:t>
    </dgm:pt>
    <dgm:pt modelId="{C5309FCC-53EE-4268-82E7-73B33B9E5019}" type="parTrans" cxnId="{2822FD22-CFC0-4EC7-9486-B24A73B85D67}">
      <dgm:prSet/>
      <dgm:spPr/>
      <dgm:t>
        <a:bodyPr/>
        <a:lstStyle/>
        <a:p>
          <a:endParaRPr lang="fr-FR" b="1"/>
        </a:p>
      </dgm:t>
    </dgm:pt>
    <dgm:pt modelId="{3C1361EE-1E7E-4233-A579-251F5FC98088}" type="sibTrans" cxnId="{2822FD22-CFC0-4EC7-9486-B24A73B85D67}">
      <dgm:prSet/>
      <dgm:spPr/>
      <dgm:t>
        <a:bodyPr/>
        <a:lstStyle/>
        <a:p>
          <a:endParaRPr lang="fr-FR" b="1"/>
        </a:p>
      </dgm:t>
    </dgm:pt>
    <dgm:pt modelId="{D723F089-DB8F-4CBD-BEAE-0E4BC0AAFC64}" type="pres">
      <dgm:prSet presAssocID="{6FFE01A1-4542-448C-8C72-788012099832}" presName="Name0" presStyleCnt="0">
        <dgm:presLayoutVars>
          <dgm:chMax val="1"/>
          <dgm:dir/>
          <dgm:animLvl val="ctr"/>
          <dgm:resizeHandles val="exact"/>
        </dgm:presLayoutVars>
      </dgm:prSet>
      <dgm:spPr/>
      <dgm:t>
        <a:bodyPr/>
        <a:lstStyle/>
        <a:p>
          <a:endParaRPr lang="fr-FR"/>
        </a:p>
      </dgm:t>
    </dgm:pt>
    <dgm:pt modelId="{00793CA7-2CD2-4CC5-9636-C147D2136DDC}" type="pres">
      <dgm:prSet presAssocID="{BDB3BD12-4C3B-48E0-93AA-F2278A8263A2}" presName="centerShape" presStyleLbl="node0" presStyleIdx="0" presStyleCnt="1"/>
      <dgm:spPr/>
      <dgm:t>
        <a:bodyPr/>
        <a:lstStyle/>
        <a:p>
          <a:endParaRPr lang="fr-FR"/>
        </a:p>
      </dgm:t>
    </dgm:pt>
    <dgm:pt modelId="{B3B2DAA4-AF18-4EA6-8E7C-648E1FE6D45C}" type="pres">
      <dgm:prSet presAssocID="{3CB1BA9F-7AA6-400D-9E6B-E1770C78089D}" presName="parTrans" presStyleLbl="sibTrans2D1" presStyleIdx="0" presStyleCnt="5"/>
      <dgm:spPr/>
      <dgm:t>
        <a:bodyPr/>
        <a:lstStyle/>
        <a:p>
          <a:endParaRPr lang="fr-FR"/>
        </a:p>
      </dgm:t>
    </dgm:pt>
    <dgm:pt modelId="{5FDB5876-426C-4685-A05D-DE8E4C5E4F9E}" type="pres">
      <dgm:prSet presAssocID="{3CB1BA9F-7AA6-400D-9E6B-E1770C78089D}" presName="connectorText" presStyleLbl="sibTrans2D1" presStyleIdx="0" presStyleCnt="5"/>
      <dgm:spPr/>
      <dgm:t>
        <a:bodyPr/>
        <a:lstStyle/>
        <a:p>
          <a:endParaRPr lang="fr-FR"/>
        </a:p>
      </dgm:t>
    </dgm:pt>
    <dgm:pt modelId="{A7EEC17D-C94A-450F-98A0-BF9E4C9AEF1B}" type="pres">
      <dgm:prSet presAssocID="{E1FE00BB-1638-43E4-9CD9-D884D0A5F125}" presName="node" presStyleLbl="node1" presStyleIdx="0" presStyleCnt="5">
        <dgm:presLayoutVars>
          <dgm:bulletEnabled val="1"/>
        </dgm:presLayoutVars>
      </dgm:prSet>
      <dgm:spPr/>
      <dgm:t>
        <a:bodyPr/>
        <a:lstStyle/>
        <a:p>
          <a:endParaRPr lang="fr-FR"/>
        </a:p>
      </dgm:t>
    </dgm:pt>
    <dgm:pt modelId="{859D816C-B2CE-4E56-A065-C868D03C6744}" type="pres">
      <dgm:prSet presAssocID="{E47D30F7-1FBB-422B-84ED-FA867D5529E8}" presName="parTrans" presStyleLbl="sibTrans2D1" presStyleIdx="1" presStyleCnt="5"/>
      <dgm:spPr/>
      <dgm:t>
        <a:bodyPr/>
        <a:lstStyle/>
        <a:p>
          <a:endParaRPr lang="fr-FR"/>
        </a:p>
      </dgm:t>
    </dgm:pt>
    <dgm:pt modelId="{8D9ADAAE-CA3E-4399-92F4-29C3FFC7E039}" type="pres">
      <dgm:prSet presAssocID="{E47D30F7-1FBB-422B-84ED-FA867D5529E8}" presName="connectorText" presStyleLbl="sibTrans2D1" presStyleIdx="1" presStyleCnt="5"/>
      <dgm:spPr/>
      <dgm:t>
        <a:bodyPr/>
        <a:lstStyle/>
        <a:p>
          <a:endParaRPr lang="fr-FR"/>
        </a:p>
      </dgm:t>
    </dgm:pt>
    <dgm:pt modelId="{D5A8AFA9-0BBB-4490-ADBA-9856AB2774A4}" type="pres">
      <dgm:prSet presAssocID="{31E3DB55-01E8-4A81-B5FF-8C7654B2F8C6}" presName="node" presStyleLbl="node1" presStyleIdx="1" presStyleCnt="5">
        <dgm:presLayoutVars>
          <dgm:bulletEnabled val="1"/>
        </dgm:presLayoutVars>
      </dgm:prSet>
      <dgm:spPr/>
      <dgm:t>
        <a:bodyPr/>
        <a:lstStyle/>
        <a:p>
          <a:endParaRPr lang="fr-FR"/>
        </a:p>
      </dgm:t>
    </dgm:pt>
    <dgm:pt modelId="{D17FA8B2-0A44-4CA4-9C66-53E24FE8FD29}" type="pres">
      <dgm:prSet presAssocID="{C8C40178-795C-416A-BBDF-EA37AE4EA249}" presName="parTrans" presStyleLbl="sibTrans2D1" presStyleIdx="2" presStyleCnt="5"/>
      <dgm:spPr/>
      <dgm:t>
        <a:bodyPr/>
        <a:lstStyle/>
        <a:p>
          <a:endParaRPr lang="fr-FR"/>
        </a:p>
      </dgm:t>
    </dgm:pt>
    <dgm:pt modelId="{6A66E85C-59CB-478D-96D8-32323B03EA4F}" type="pres">
      <dgm:prSet presAssocID="{C8C40178-795C-416A-BBDF-EA37AE4EA249}" presName="connectorText" presStyleLbl="sibTrans2D1" presStyleIdx="2" presStyleCnt="5"/>
      <dgm:spPr/>
      <dgm:t>
        <a:bodyPr/>
        <a:lstStyle/>
        <a:p>
          <a:endParaRPr lang="fr-FR"/>
        </a:p>
      </dgm:t>
    </dgm:pt>
    <dgm:pt modelId="{BDD0E88D-450F-40C9-B79E-3CECF27D13EB}" type="pres">
      <dgm:prSet presAssocID="{9A1AC772-ED51-41D3-9115-AF4759AFB871}" presName="node" presStyleLbl="node1" presStyleIdx="2" presStyleCnt="5">
        <dgm:presLayoutVars>
          <dgm:bulletEnabled val="1"/>
        </dgm:presLayoutVars>
      </dgm:prSet>
      <dgm:spPr/>
      <dgm:t>
        <a:bodyPr/>
        <a:lstStyle/>
        <a:p>
          <a:endParaRPr lang="fr-FR"/>
        </a:p>
      </dgm:t>
    </dgm:pt>
    <dgm:pt modelId="{AF811D07-7AE8-41DC-8912-CD1B3A7E7049}" type="pres">
      <dgm:prSet presAssocID="{C5309FCC-53EE-4268-82E7-73B33B9E5019}" presName="parTrans" presStyleLbl="sibTrans2D1" presStyleIdx="3" presStyleCnt="5"/>
      <dgm:spPr/>
      <dgm:t>
        <a:bodyPr/>
        <a:lstStyle/>
        <a:p>
          <a:endParaRPr lang="fr-FR"/>
        </a:p>
      </dgm:t>
    </dgm:pt>
    <dgm:pt modelId="{C572503E-13A4-4839-9F58-8EFC941A840E}" type="pres">
      <dgm:prSet presAssocID="{C5309FCC-53EE-4268-82E7-73B33B9E5019}" presName="connectorText" presStyleLbl="sibTrans2D1" presStyleIdx="3" presStyleCnt="5"/>
      <dgm:spPr/>
      <dgm:t>
        <a:bodyPr/>
        <a:lstStyle/>
        <a:p>
          <a:endParaRPr lang="fr-FR"/>
        </a:p>
      </dgm:t>
    </dgm:pt>
    <dgm:pt modelId="{1AB47017-87C8-4067-B948-A6B9B8B60B76}" type="pres">
      <dgm:prSet presAssocID="{90F441BD-263E-4110-B675-9F613663B9BF}" presName="node" presStyleLbl="node1" presStyleIdx="3" presStyleCnt="5">
        <dgm:presLayoutVars>
          <dgm:bulletEnabled val="1"/>
        </dgm:presLayoutVars>
      </dgm:prSet>
      <dgm:spPr/>
      <dgm:t>
        <a:bodyPr/>
        <a:lstStyle/>
        <a:p>
          <a:endParaRPr lang="fr-FR"/>
        </a:p>
      </dgm:t>
    </dgm:pt>
    <dgm:pt modelId="{9DFD67E9-7F77-4525-B8A2-C6CD94BAE5B0}" type="pres">
      <dgm:prSet presAssocID="{B639DBEC-AFB6-4FDF-B144-E8C2A802220A}" presName="parTrans" presStyleLbl="sibTrans2D1" presStyleIdx="4" presStyleCnt="5"/>
      <dgm:spPr/>
      <dgm:t>
        <a:bodyPr/>
        <a:lstStyle/>
        <a:p>
          <a:endParaRPr lang="fr-FR"/>
        </a:p>
      </dgm:t>
    </dgm:pt>
    <dgm:pt modelId="{1953FB46-098D-4630-8EDC-DEB0FFAEF157}" type="pres">
      <dgm:prSet presAssocID="{B639DBEC-AFB6-4FDF-B144-E8C2A802220A}" presName="connectorText" presStyleLbl="sibTrans2D1" presStyleIdx="4" presStyleCnt="5"/>
      <dgm:spPr/>
      <dgm:t>
        <a:bodyPr/>
        <a:lstStyle/>
        <a:p>
          <a:endParaRPr lang="fr-FR"/>
        </a:p>
      </dgm:t>
    </dgm:pt>
    <dgm:pt modelId="{BF50A90D-465A-42AA-93B9-79E390E29200}" type="pres">
      <dgm:prSet presAssocID="{99CC9FF8-D9DA-44CB-A3EB-C1E379815D39}" presName="node" presStyleLbl="node1" presStyleIdx="4" presStyleCnt="5">
        <dgm:presLayoutVars>
          <dgm:bulletEnabled val="1"/>
        </dgm:presLayoutVars>
      </dgm:prSet>
      <dgm:spPr/>
      <dgm:t>
        <a:bodyPr/>
        <a:lstStyle/>
        <a:p>
          <a:endParaRPr lang="fr-FR"/>
        </a:p>
      </dgm:t>
    </dgm:pt>
  </dgm:ptLst>
  <dgm:cxnLst>
    <dgm:cxn modelId="{2822FD22-CFC0-4EC7-9486-B24A73B85D67}" srcId="{BDB3BD12-4C3B-48E0-93AA-F2278A8263A2}" destId="{90F441BD-263E-4110-B675-9F613663B9BF}" srcOrd="3" destOrd="0" parTransId="{C5309FCC-53EE-4268-82E7-73B33B9E5019}" sibTransId="{3C1361EE-1E7E-4233-A579-251F5FC98088}"/>
    <dgm:cxn modelId="{0ACC74DB-169E-49C2-9D78-AF07E2F39E5E}" type="presOf" srcId="{C8C40178-795C-416A-BBDF-EA37AE4EA249}" destId="{D17FA8B2-0A44-4CA4-9C66-53E24FE8FD29}" srcOrd="0" destOrd="0" presId="urn:microsoft.com/office/officeart/2005/8/layout/radial5"/>
    <dgm:cxn modelId="{51A21EA6-2BCA-4597-8467-3B6A356945D5}" type="presOf" srcId="{C5309FCC-53EE-4268-82E7-73B33B9E5019}" destId="{C572503E-13A4-4839-9F58-8EFC941A840E}" srcOrd="1" destOrd="0" presId="urn:microsoft.com/office/officeart/2005/8/layout/radial5"/>
    <dgm:cxn modelId="{90E1257F-89FC-4F8E-85F0-160DBC53BB8C}" type="presOf" srcId="{C8C40178-795C-416A-BBDF-EA37AE4EA249}" destId="{6A66E85C-59CB-478D-96D8-32323B03EA4F}" srcOrd="1" destOrd="0" presId="urn:microsoft.com/office/officeart/2005/8/layout/radial5"/>
    <dgm:cxn modelId="{B80AA6E1-C766-4F60-A3C3-03CC497CA541}" type="presOf" srcId="{E47D30F7-1FBB-422B-84ED-FA867D5529E8}" destId="{8D9ADAAE-CA3E-4399-92F4-29C3FFC7E039}" srcOrd="1" destOrd="0" presId="urn:microsoft.com/office/officeart/2005/8/layout/radial5"/>
    <dgm:cxn modelId="{8BBC6D9C-B04E-46E2-A915-46BFE6EEC206}" type="presOf" srcId="{B639DBEC-AFB6-4FDF-B144-E8C2A802220A}" destId="{1953FB46-098D-4630-8EDC-DEB0FFAEF157}" srcOrd="1" destOrd="0" presId="urn:microsoft.com/office/officeart/2005/8/layout/radial5"/>
    <dgm:cxn modelId="{BA2FCCAD-8B20-491C-B0C7-263A04A495B3}" srcId="{BDB3BD12-4C3B-48E0-93AA-F2278A8263A2}" destId="{31E3DB55-01E8-4A81-B5FF-8C7654B2F8C6}" srcOrd="1" destOrd="0" parTransId="{E47D30F7-1FBB-422B-84ED-FA867D5529E8}" sibTransId="{95F59DB5-0616-49E1-9E3B-382E704FC90E}"/>
    <dgm:cxn modelId="{C252A43E-BF8F-40B0-B7A4-B6777A5F5724}" type="presOf" srcId="{C5309FCC-53EE-4268-82E7-73B33B9E5019}" destId="{AF811D07-7AE8-41DC-8912-CD1B3A7E7049}" srcOrd="0" destOrd="0" presId="urn:microsoft.com/office/officeart/2005/8/layout/radial5"/>
    <dgm:cxn modelId="{88F6B087-7754-48BE-9D61-AA8DD1395DF9}" srcId="{BDB3BD12-4C3B-48E0-93AA-F2278A8263A2}" destId="{E1FE00BB-1638-43E4-9CD9-D884D0A5F125}" srcOrd="0" destOrd="0" parTransId="{3CB1BA9F-7AA6-400D-9E6B-E1770C78089D}" sibTransId="{3C2E0585-C6A1-4EED-BD68-BE922505769A}"/>
    <dgm:cxn modelId="{022E88AD-D6DF-4153-9C97-B9888BFB904C}" type="presOf" srcId="{E1FE00BB-1638-43E4-9CD9-D884D0A5F125}" destId="{A7EEC17D-C94A-450F-98A0-BF9E4C9AEF1B}" srcOrd="0" destOrd="0" presId="urn:microsoft.com/office/officeart/2005/8/layout/radial5"/>
    <dgm:cxn modelId="{4D2BC209-D37F-4A4A-AF4B-1BF0AED74E31}" type="presOf" srcId="{B639DBEC-AFB6-4FDF-B144-E8C2A802220A}" destId="{9DFD67E9-7F77-4525-B8A2-C6CD94BAE5B0}" srcOrd="0" destOrd="0" presId="urn:microsoft.com/office/officeart/2005/8/layout/radial5"/>
    <dgm:cxn modelId="{A628C743-B76A-46F5-967C-2C173FA6D426}" type="presOf" srcId="{E47D30F7-1FBB-422B-84ED-FA867D5529E8}" destId="{859D816C-B2CE-4E56-A065-C868D03C6744}" srcOrd="0" destOrd="0" presId="urn:microsoft.com/office/officeart/2005/8/layout/radial5"/>
    <dgm:cxn modelId="{AD8036E9-BB74-4503-990B-BC04E4F54E2F}" type="presOf" srcId="{9A1AC772-ED51-41D3-9115-AF4759AFB871}" destId="{BDD0E88D-450F-40C9-B79E-3CECF27D13EB}" srcOrd="0" destOrd="0" presId="urn:microsoft.com/office/officeart/2005/8/layout/radial5"/>
    <dgm:cxn modelId="{0FC82E1D-1BEA-48D5-8C6F-70E3756FD6B2}" type="presOf" srcId="{6FFE01A1-4542-448C-8C72-788012099832}" destId="{D723F089-DB8F-4CBD-BEAE-0E4BC0AAFC64}" srcOrd="0" destOrd="0" presId="urn:microsoft.com/office/officeart/2005/8/layout/radial5"/>
    <dgm:cxn modelId="{FFAA150D-CE97-4B0A-8209-3862696BEA45}" type="presOf" srcId="{99CC9FF8-D9DA-44CB-A3EB-C1E379815D39}" destId="{BF50A90D-465A-42AA-93B9-79E390E29200}" srcOrd="0" destOrd="0" presId="urn:microsoft.com/office/officeart/2005/8/layout/radial5"/>
    <dgm:cxn modelId="{AFB8277E-E5FB-4417-A6AC-9B7C347DA816}" type="presOf" srcId="{31E3DB55-01E8-4A81-B5FF-8C7654B2F8C6}" destId="{D5A8AFA9-0BBB-4490-ADBA-9856AB2774A4}" srcOrd="0" destOrd="0" presId="urn:microsoft.com/office/officeart/2005/8/layout/radial5"/>
    <dgm:cxn modelId="{BBA9F70D-F280-43F2-8A9E-B26575669B2F}" type="presOf" srcId="{90F441BD-263E-4110-B675-9F613663B9BF}" destId="{1AB47017-87C8-4067-B948-A6B9B8B60B76}" srcOrd="0" destOrd="0" presId="urn:microsoft.com/office/officeart/2005/8/layout/radial5"/>
    <dgm:cxn modelId="{E6E65F9E-4344-48F0-A750-51A4A5279DC0}" type="presOf" srcId="{BDB3BD12-4C3B-48E0-93AA-F2278A8263A2}" destId="{00793CA7-2CD2-4CC5-9636-C147D2136DDC}" srcOrd="0" destOrd="0" presId="urn:microsoft.com/office/officeart/2005/8/layout/radial5"/>
    <dgm:cxn modelId="{A7EB7AE9-2B29-49E1-83A6-BEADD4BD1898}" srcId="{6FFE01A1-4542-448C-8C72-788012099832}" destId="{BDB3BD12-4C3B-48E0-93AA-F2278A8263A2}" srcOrd="0" destOrd="0" parTransId="{9724247A-41C5-45B9-A823-3B221674E7B7}" sibTransId="{7E1B76B6-2FCF-4DA8-98DE-3633F2295661}"/>
    <dgm:cxn modelId="{1F332DDF-3137-4012-9FF3-7A73A8CD6A09}" srcId="{BDB3BD12-4C3B-48E0-93AA-F2278A8263A2}" destId="{99CC9FF8-D9DA-44CB-A3EB-C1E379815D39}" srcOrd="4" destOrd="0" parTransId="{B639DBEC-AFB6-4FDF-B144-E8C2A802220A}" sibTransId="{0E96D0F0-4605-4FF0-A9AF-64EA40D8276A}"/>
    <dgm:cxn modelId="{A12BB52C-462F-4B26-8FE8-901BFC3B73D0}" srcId="{BDB3BD12-4C3B-48E0-93AA-F2278A8263A2}" destId="{9A1AC772-ED51-41D3-9115-AF4759AFB871}" srcOrd="2" destOrd="0" parTransId="{C8C40178-795C-416A-BBDF-EA37AE4EA249}" sibTransId="{CCB7835E-A59E-4B81-8993-00517618F789}"/>
    <dgm:cxn modelId="{5421F14F-CEBD-4D01-BE0F-929AF53B988A}" type="presOf" srcId="{3CB1BA9F-7AA6-400D-9E6B-E1770C78089D}" destId="{5FDB5876-426C-4685-A05D-DE8E4C5E4F9E}" srcOrd="1" destOrd="0" presId="urn:microsoft.com/office/officeart/2005/8/layout/radial5"/>
    <dgm:cxn modelId="{D20672E5-9CEA-4283-BE45-AA39B6714A2F}" type="presOf" srcId="{3CB1BA9F-7AA6-400D-9E6B-E1770C78089D}" destId="{B3B2DAA4-AF18-4EA6-8E7C-648E1FE6D45C}" srcOrd="0" destOrd="0" presId="urn:microsoft.com/office/officeart/2005/8/layout/radial5"/>
    <dgm:cxn modelId="{EC0669E9-8C7A-453C-B46F-834905468C11}" type="presParOf" srcId="{D723F089-DB8F-4CBD-BEAE-0E4BC0AAFC64}" destId="{00793CA7-2CD2-4CC5-9636-C147D2136DDC}" srcOrd="0" destOrd="0" presId="urn:microsoft.com/office/officeart/2005/8/layout/radial5"/>
    <dgm:cxn modelId="{24A4327A-2916-4DC5-937D-3EF49024B3CB}" type="presParOf" srcId="{D723F089-DB8F-4CBD-BEAE-0E4BC0AAFC64}" destId="{B3B2DAA4-AF18-4EA6-8E7C-648E1FE6D45C}" srcOrd="1" destOrd="0" presId="urn:microsoft.com/office/officeart/2005/8/layout/radial5"/>
    <dgm:cxn modelId="{C1827DCE-629E-4789-B18E-B82E69444CD3}" type="presParOf" srcId="{B3B2DAA4-AF18-4EA6-8E7C-648E1FE6D45C}" destId="{5FDB5876-426C-4685-A05D-DE8E4C5E4F9E}" srcOrd="0" destOrd="0" presId="urn:microsoft.com/office/officeart/2005/8/layout/radial5"/>
    <dgm:cxn modelId="{2ADF27DA-DC93-467D-AF11-4F5EEE21D642}" type="presParOf" srcId="{D723F089-DB8F-4CBD-BEAE-0E4BC0AAFC64}" destId="{A7EEC17D-C94A-450F-98A0-BF9E4C9AEF1B}" srcOrd="2" destOrd="0" presId="urn:microsoft.com/office/officeart/2005/8/layout/radial5"/>
    <dgm:cxn modelId="{3B23AC16-EED5-4741-8049-A714649FEDD9}" type="presParOf" srcId="{D723F089-DB8F-4CBD-BEAE-0E4BC0AAFC64}" destId="{859D816C-B2CE-4E56-A065-C868D03C6744}" srcOrd="3" destOrd="0" presId="urn:microsoft.com/office/officeart/2005/8/layout/radial5"/>
    <dgm:cxn modelId="{FC0C23E7-6DEF-4360-8F2C-8BB494BFE550}" type="presParOf" srcId="{859D816C-B2CE-4E56-A065-C868D03C6744}" destId="{8D9ADAAE-CA3E-4399-92F4-29C3FFC7E039}" srcOrd="0" destOrd="0" presId="urn:microsoft.com/office/officeart/2005/8/layout/radial5"/>
    <dgm:cxn modelId="{39A34DEF-1C40-4062-BC12-008913AE0650}" type="presParOf" srcId="{D723F089-DB8F-4CBD-BEAE-0E4BC0AAFC64}" destId="{D5A8AFA9-0BBB-4490-ADBA-9856AB2774A4}" srcOrd="4" destOrd="0" presId="urn:microsoft.com/office/officeart/2005/8/layout/radial5"/>
    <dgm:cxn modelId="{C208F04B-47A7-4108-9B09-90330104E689}" type="presParOf" srcId="{D723F089-DB8F-4CBD-BEAE-0E4BC0AAFC64}" destId="{D17FA8B2-0A44-4CA4-9C66-53E24FE8FD29}" srcOrd="5" destOrd="0" presId="urn:microsoft.com/office/officeart/2005/8/layout/radial5"/>
    <dgm:cxn modelId="{3C9E6659-DDAD-4181-B69B-152EFA46D33D}" type="presParOf" srcId="{D17FA8B2-0A44-4CA4-9C66-53E24FE8FD29}" destId="{6A66E85C-59CB-478D-96D8-32323B03EA4F}" srcOrd="0" destOrd="0" presId="urn:microsoft.com/office/officeart/2005/8/layout/radial5"/>
    <dgm:cxn modelId="{B8C440EB-A52E-428D-9D0F-8C865BF1070F}" type="presParOf" srcId="{D723F089-DB8F-4CBD-BEAE-0E4BC0AAFC64}" destId="{BDD0E88D-450F-40C9-B79E-3CECF27D13EB}" srcOrd="6" destOrd="0" presId="urn:microsoft.com/office/officeart/2005/8/layout/radial5"/>
    <dgm:cxn modelId="{91468992-085F-47F5-92D5-68DD37B96B7E}" type="presParOf" srcId="{D723F089-DB8F-4CBD-BEAE-0E4BC0AAFC64}" destId="{AF811D07-7AE8-41DC-8912-CD1B3A7E7049}" srcOrd="7" destOrd="0" presId="urn:microsoft.com/office/officeart/2005/8/layout/radial5"/>
    <dgm:cxn modelId="{A198E517-BFE1-4DF2-BA60-E2F09EA0003C}" type="presParOf" srcId="{AF811D07-7AE8-41DC-8912-CD1B3A7E7049}" destId="{C572503E-13A4-4839-9F58-8EFC941A840E}" srcOrd="0" destOrd="0" presId="urn:microsoft.com/office/officeart/2005/8/layout/radial5"/>
    <dgm:cxn modelId="{7ED464E5-16B2-4934-8426-CB39DF81F3C9}" type="presParOf" srcId="{D723F089-DB8F-4CBD-BEAE-0E4BC0AAFC64}" destId="{1AB47017-87C8-4067-B948-A6B9B8B60B76}" srcOrd="8" destOrd="0" presId="urn:microsoft.com/office/officeart/2005/8/layout/radial5"/>
    <dgm:cxn modelId="{0CBCA9D0-1B82-4A78-B9B4-90EA91BA20F3}" type="presParOf" srcId="{D723F089-DB8F-4CBD-BEAE-0E4BC0AAFC64}" destId="{9DFD67E9-7F77-4525-B8A2-C6CD94BAE5B0}" srcOrd="9" destOrd="0" presId="urn:microsoft.com/office/officeart/2005/8/layout/radial5"/>
    <dgm:cxn modelId="{D9B9337F-B703-4949-80D9-FF615378516F}" type="presParOf" srcId="{9DFD67E9-7F77-4525-B8A2-C6CD94BAE5B0}" destId="{1953FB46-098D-4630-8EDC-DEB0FFAEF157}" srcOrd="0" destOrd="0" presId="urn:microsoft.com/office/officeart/2005/8/layout/radial5"/>
    <dgm:cxn modelId="{CF01518A-6F18-4E13-9114-DE6B42FF2CE7}" type="presParOf" srcId="{D723F089-DB8F-4CBD-BEAE-0E4BC0AAFC64}" destId="{BF50A90D-465A-42AA-93B9-79E390E29200}" srcOrd="10" destOrd="0" presId="urn:microsoft.com/office/officeart/2005/8/layout/radial5"/>
  </dgm:cxnLst>
  <dgm:bg/>
  <dgm:whole/>
</dgm:dataModel>
</file>

<file path=ppt/diagrams/data2.xml><?xml version="1.0" encoding="utf-8"?>
<dgm:dataModel xmlns:dgm="http://schemas.openxmlformats.org/drawingml/2006/diagram" xmlns:a="http://schemas.openxmlformats.org/drawingml/2006/main">
  <dgm:ptLst>
    <dgm:pt modelId="{0C033EB9-4749-4A93-A39C-6057083FFEEF}" type="doc">
      <dgm:prSet loTypeId="urn:microsoft.com/office/officeart/2005/8/layout/radial2" loCatId="relationship" qsTypeId="urn:microsoft.com/office/officeart/2005/8/quickstyle/simple1" qsCatId="simple" csTypeId="urn:microsoft.com/office/officeart/2005/8/colors/accent3_3" csCatId="accent3" phldr="1"/>
      <dgm:spPr/>
      <dgm:t>
        <a:bodyPr/>
        <a:lstStyle/>
        <a:p>
          <a:endParaRPr lang="fr-FR"/>
        </a:p>
      </dgm:t>
    </dgm:pt>
    <dgm:pt modelId="{E47F65B1-2F40-4C1B-89B0-5A077AC4FABF}">
      <dgm:prSet phldrT="[Texte]" custT="1"/>
      <dgm:spPr/>
      <dgm:t>
        <a:bodyPr/>
        <a:lstStyle/>
        <a:p>
          <a:r>
            <a:rPr lang="ar-DZ" sz="2400" dirty="0" smtClean="0"/>
            <a:t>الأموال الجاهزة النقدية</a:t>
          </a:r>
          <a:endParaRPr lang="fr-FR" sz="2400" dirty="0"/>
        </a:p>
      </dgm:t>
    </dgm:pt>
    <dgm:pt modelId="{FD65D5D3-6F55-4992-A6B9-F637E1F5D206}" type="parTrans" cxnId="{DE48C7E1-4EC7-4719-BDDA-23D2C3413EA5}">
      <dgm:prSet/>
      <dgm:spPr/>
      <dgm:t>
        <a:bodyPr/>
        <a:lstStyle/>
        <a:p>
          <a:endParaRPr lang="fr-FR"/>
        </a:p>
      </dgm:t>
    </dgm:pt>
    <dgm:pt modelId="{02F0C8D6-82E1-4C5A-B76F-7B8996C5AEE2}" type="sibTrans" cxnId="{DE48C7E1-4EC7-4719-BDDA-23D2C3413EA5}">
      <dgm:prSet/>
      <dgm:spPr/>
      <dgm:t>
        <a:bodyPr/>
        <a:lstStyle/>
        <a:p>
          <a:endParaRPr lang="fr-FR"/>
        </a:p>
      </dgm:t>
    </dgm:pt>
    <dgm:pt modelId="{AD887DA9-2863-40D8-B438-225D56B41330}">
      <dgm:prSet phldrT="[Texte]" custT="1"/>
      <dgm:spPr/>
      <dgm:t>
        <a:bodyPr/>
        <a:lstStyle/>
        <a:p>
          <a:pPr rtl="1"/>
          <a:r>
            <a:rPr lang="ar-DZ" sz="1800" b="1" dirty="0" smtClean="0">
              <a:solidFill>
                <a:srgbClr val="00B050"/>
              </a:solidFill>
            </a:rPr>
            <a:t>النقود الورقية المتداولة</a:t>
          </a:r>
          <a:endParaRPr lang="fr-FR" sz="1800" dirty="0">
            <a:solidFill>
              <a:srgbClr val="00B050"/>
            </a:solidFill>
          </a:endParaRPr>
        </a:p>
      </dgm:t>
    </dgm:pt>
    <dgm:pt modelId="{896442FB-A190-4242-B2AD-DE4FC01270FF}" type="parTrans" cxnId="{84BF6B87-10DA-46F9-8F2D-06EA72C731A9}">
      <dgm:prSet/>
      <dgm:spPr/>
      <dgm:t>
        <a:bodyPr/>
        <a:lstStyle/>
        <a:p>
          <a:endParaRPr lang="fr-FR"/>
        </a:p>
      </dgm:t>
    </dgm:pt>
    <dgm:pt modelId="{81097823-AB3D-4E06-8379-0DAD32496FAE}" type="sibTrans" cxnId="{84BF6B87-10DA-46F9-8F2D-06EA72C731A9}">
      <dgm:prSet/>
      <dgm:spPr/>
      <dgm:t>
        <a:bodyPr/>
        <a:lstStyle/>
        <a:p>
          <a:endParaRPr lang="fr-FR"/>
        </a:p>
      </dgm:t>
    </dgm:pt>
    <dgm:pt modelId="{843FB05E-5007-49EF-87B8-20FAD033AC36}">
      <dgm:prSet phldrT="[Texte]" custT="1"/>
      <dgm:spPr/>
      <dgm:t>
        <a:bodyPr/>
        <a:lstStyle/>
        <a:p>
          <a:pPr rtl="1"/>
          <a:r>
            <a:rPr lang="ar-SA" sz="1800" b="1" dirty="0" smtClean="0">
              <a:solidFill>
                <a:srgbClr val="00B050"/>
              </a:solidFill>
            </a:rPr>
            <a:t>القطع النقدية</a:t>
          </a:r>
          <a:endParaRPr lang="fr-FR" sz="1800" dirty="0">
            <a:solidFill>
              <a:srgbClr val="00B050"/>
            </a:solidFill>
          </a:endParaRPr>
        </a:p>
      </dgm:t>
    </dgm:pt>
    <dgm:pt modelId="{BB5150E5-8BB0-489A-B410-9F5B1DE1C8BA}" type="parTrans" cxnId="{FA13CB67-2232-413A-A0D9-3D02DC0894BF}">
      <dgm:prSet/>
      <dgm:spPr/>
      <dgm:t>
        <a:bodyPr/>
        <a:lstStyle/>
        <a:p>
          <a:endParaRPr lang="fr-FR"/>
        </a:p>
      </dgm:t>
    </dgm:pt>
    <dgm:pt modelId="{2A35AEDF-1CC6-4FED-B43B-721D7D0ABB16}" type="sibTrans" cxnId="{FA13CB67-2232-413A-A0D9-3D02DC0894BF}">
      <dgm:prSet/>
      <dgm:spPr/>
      <dgm:t>
        <a:bodyPr/>
        <a:lstStyle/>
        <a:p>
          <a:endParaRPr lang="fr-FR"/>
        </a:p>
      </dgm:t>
    </dgm:pt>
    <dgm:pt modelId="{2D89DF7A-F6F6-4EB0-B925-9753488BECCA}">
      <dgm:prSet phldrT="[Texte]" custT="1"/>
      <dgm:spPr/>
      <dgm:t>
        <a:bodyPr/>
        <a:lstStyle/>
        <a:p>
          <a:r>
            <a:rPr lang="ar-DZ" sz="2400" dirty="0" smtClean="0"/>
            <a:t>الأموال الجاهزة شبه النقدية</a:t>
          </a:r>
          <a:endParaRPr lang="fr-FR" sz="2400" dirty="0"/>
        </a:p>
      </dgm:t>
    </dgm:pt>
    <dgm:pt modelId="{466E3C6C-968D-4A5E-B633-A36082794708}" type="parTrans" cxnId="{0407BBF6-B74C-4CB2-A3A4-E2ACE6620E05}">
      <dgm:prSet/>
      <dgm:spPr/>
      <dgm:t>
        <a:bodyPr/>
        <a:lstStyle/>
        <a:p>
          <a:endParaRPr lang="fr-FR"/>
        </a:p>
      </dgm:t>
    </dgm:pt>
    <dgm:pt modelId="{826BF709-2F19-476D-A24C-475F5064FA22}" type="sibTrans" cxnId="{0407BBF6-B74C-4CB2-A3A4-E2ACE6620E05}">
      <dgm:prSet/>
      <dgm:spPr/>
      <dgm:t>
        <a:bodyPr/>
        <a:lstStyle/>
        <a:p>
          <a:endParaRPr lang="fr-FR"/>
        </a:p>
      </dgm:t>
    </dgm:pt>
    <dgm:pt modelId="{5A7F8780-763E-415F-B1C8-F3727A3ED0A9}">
      <dgm:prSet phldrT="[Texte]" custT="1"/>
      <dgm:spPr/>
      <dgm:t>
        <a:bodyPr/>
        <a:lstStyle/>
        <a:p>
          <a:pPr rtl="1"/>
          <a:r>
            <a:rPr lang="ar-SA" sz="1800" b="1" dirty="0" err="1" smtClean="0">
              <a:solidFill>
                <a:srgbClr val="00B050"/>
              </a:solidFill>
            </a:rPr>
            <a:t>التوظيفات</a:t>
          </a:r>
          <a:r>
            <a:rPr lang="ar-SA" sz="1800" b="1" dirty="0" smtClean="0">
              <a:solidFill>
                <a:srgbClr val="00B050"/>
              </a:solidFill>
            </a:rPr>
            <a:t> السائلة لأجل قصير بإدارة المؤسسات المالية والمصرفية </a:t>
          </a:r>
          <a:endParaRPr lang="fr-FR" sz="1800" b="1" dirty="0">
            <a:solidFill>
              <a:srgbClr val="00B050"/>
            </a:solidFill>
          </a:endParaRPr>
        </a:p>
      </dgm:t>
    </dgm:pt>
    <dgm:pt modelId="{DFE05259-51AF-475A-89A6-710C250F3206}" type="parTrans" cxnId="{54DCA597-48F0-472D-8EB6-E70E8E199608}">
      <dgm:prSet/>
      <dgm:spPr/>
      <dgm:t>
        <a:bodyPr/>
        <a:lstStyle/>
        <a:p>
          <a:endParaRPr lang="fr-FR"/>
        </a:p>
      </dgm:t>
    </dgm:pt>
    <dgm:pt modelId="{CD931522-641F-4712-BC89-A83556A9E4DD}" type="sibTrans" cxnId="{54DCA597-48F0-472D-8EB6-E70E8E199608}">
      <dgm:prSet/>
      <dgm:spPr/>
      <dgm:t>
        <a:bodyPr/>
        <a:lstStyle/>
        <a:p>
          <a:endParaRPr lang="fr-FR"/>
        </a:p>
      </dgm:t>
    </dgm:pt>
    <dgm:pt modelId="{961BCB9F-E5CA-47E8-8A28-A32B856A1E37}">
      <dgm:prSet phldrT="[Texte]" custT="1"/>
      <dgm:spPr/>
      <dgm:t>
        <a:bodyPr/>
        <a:lstStyle/>
        <a:p>
          <a:pPr rtl="1"/>
          <a:r>
            <a:rPr lang="ar-SA" sz="1800" b="1" dirty="0" smtClean="0">
              <a:solidFill>
                <a:srgbClr val="00B050"/>
              </a:solidFill>
            </a:rPr>
            <a:t>الودائع لأجل في الخزينة</a:t>
          </a:r>
          <a:endParaRPr lang="fr-FR" sz="1800" b="1" dirty="0">
            <a:solidFill>
              <a:srgbClr val="00B050"/>
            </a:solidFill>
          </a:endParaRPr>
        </a:p>
      </dgm:t>
    </dgm:pt>
    <dgm:pt modelId="{93CB2541-A428-4B56-AD02-01C8713F6BA4}" type="parTrans" cxnId="{379914C1-88AE-4158-B8A6-3AC9623D2A8E}">
      <dgm:prSet/>
      <dgm:spPr/>
      <dgm:t>
        <a:bodyPr/>
        <a:lstStyle/>
        <a:p>
          <a:endParaRPr lang="fr-FR"/>
        </a:p>
      </dgm:t>
    </dgm:pt>
    <dgm:pt modelId="{82F372CE-BA42-401E-A7C2-ACD82D56C8D2}" type="sibTrans" cxnId="{379914C1-88AE-4158-B8A6-3AC9623D2A8E}">
      <dgm:prSet/>
      <dgm:spPr/>
      <dgm:t>
        <a:bodyPr/>
        <a:lstStyle/>
        <a:p>
          <a:endParaRPr lang="fr-FR"/>
        </a:p>
      </dgm:t>
    </dgm:pt>
    <dgm:pt modelId="{3C4945E5-7006-4D07-B887-B2D45FAFB1B8}">
      <dgm:prSet phldrT="[Texte]"/>
      <dgm:spPr/>
      <dgm:t>
        <a:bodyPr/>
        <a:lstStyle/>
        <a:p>
          <a:endParaRPr lang="fr-FR" sz="1700" dirty="0">
            <a:solidFill>
              <a:srgbClr val="00B050"/>
            </a:solidFill>
          </a:endParaRPr>
        </a:p>
      </dgm:t>
    </dgm:pt>
    <dgm:pt modelId="{BCC95FE3-3187-478A-9027-6F8092121393}" type="parTrans" cxnId="{A380BF11-59FD-4257-A32A-0764A25B9D2F}">
      <dgm:prSet/>
      <dgm:spPr/>
      <dgm:t>
        <a:bodyPr/>
        <a:lstStyle/>
        <a:p>
          <a:endParaRPr lang="fr-FR"/>
        </a:p>
      </dgm:t>
    </dgm:pt>
    <dgm:pt modelId="{B5ACD36A-AE94-4B66-9715-0D345504EC45}" type="sibTrans" cxnId="{A380BF11-59FD-4257-A32A-0764A25B9D2F}">
      <dgm:prSet/>
      <dgm:spPr/>
      <dgm:t>
        <a:bodyPr/>
        <a:lstStyle/>
        <a:p>
          <a:endParaRPr lang="fr-FR"/>
        </a:p>
      </dgm:t>
    </dgm:pt>
    <dgm:pt modelId="{549117D2-AA94-497A-8CA7-CC0C4F191220}">
      <dgm:prSet phldrT="[Texte]" custT="1"/>
      <dgm:spPr/>
      <dgm:t>
        <a:bodyPr/>
        <a:lstStyle/>
        <a:p>
          <a:pPr rtl="1"/>
          <a:r>
            <a:rPr lang="ar-SA" sz="1800" b="1" dirty="0" smtClean="0">
              <a:solidFill>
                <a:srgbClr val="00B050"/>
              </a:solidFill>
            </a:rPr>
            <a:t>ودائع تحت الطلب</a:t>
          </a:r>
          <a:endParaRPr lang="fr-FR" sz="1800" b="1" dirty="0">
            <a:solidFill>
              <a:srgbClr val="00B050"/>
            </a:solidFill>
          </a:endParaRPr>
        </a:p>
      </dgm:t>
    </dgm:pt>
    <dgm:pt modelId="{307B64A3-608A-45DD-9C01-4D883586871B}" type="parTrans" cxnId="{20C1914F-EEB3-456C-8FD3-F17DD535D40F}">
      <dgm:prSet/>
      <dgm:spPr/>
      <dgm:t>
        <a:bodyPr/>
        <a:lstStyle/>
        <a:p>
          <a:endParaRPr lang="fr-FR"/>
        </a:p>
      </dgm:t>
    </dgm:pt>
    <dgm:pt modelId="{9EABA919-A7D9-44AA-8D7F-3D237626DB73}" type="sibTrans" cxnId="{20C1914F-EEB3-456C-8FD3-F17DD535D40F}">
      <dgm:prSet/>
      <dgm:spPr/>
      <dgm:t>
        <a:bodyPr/>
        <a:lstStyle/>
        <a:p>
          <a:endParaRPr lang="fr-FR"/>
        </a:p>
      </dgm:t>
    </dgm:pt>
    <dgm:pt modelId="{7D2212D3-5245-4CCF-B109-3D9B86C6A11C}" type="pres">
      <dgm:prSet presAssocID="{0C033EB9-4749-4A93-A39C-6057083FFEEF}" presName="composite" presStyleCnt="0">
        <dgm:presLayoutVars>
          <dgm:chMax val="5"/>
          <dgm:dir/>
          <dgm:animLvl val="ctr"/>
          <dgm:resizeHandles val="exact"/>
        </dgm:presLayoutVars>
      </dgm:prSet>
      <dgm:spPr/>
      <dgm:t>
        <a:bodyPr/>
        <a:lstStyle/>
        <a:p>
          <a:endParaRPr lang="fr-FR"/>
        </a:p>
      </dgm:t>
    </dgm:pt>
    <dgm:pt modelId="{9C41AD39-86CE-4869-BD7B-93DE2380C1E6}" type="pres">
      <dgm:prSet presAssocID="{0C033EB9-4749-4A93-A39C-6057083FFEEF}" presName="cycle" presStyleCnt="0"/>
      <dgm:spPr/>
      <dgm:t>
        <a:bodyPr/>
        <a:lstStyle/>
        <a:p>
          <a:endParaRPr lang="fr-FR"/>
        </a:p>
      </dgm:t>
    </dgm:pt>
    <dgm:pt modelId="{E07A786D-90CC-4B5A-A24D-D40CC8477144}" type="pres">
      <dgm:prSet presAssocID="{0C033EB9-4749-4A93-A39C-6057083FFEEF}" presName="centerShape" presStyleCnt="0"/>
      <dgm:spPr/>
      <dgm:t>
        <a:bodyPr/>
        <a:lstStyle/>
        <a:p>
          <a:endParaRPr lang="fr-FR"/>
        </a:p>
      </dgm:t>
    </dgm:pt>
    <dgm:pt modelId="{C5629B58-3233-44D8-960B-EBCB759E9C72}" type="pres">
      <dgm:prSet presAssocID="{0C033EB9-4749-4A93-A39C-6057083FFEEF}" presName="connSite" presStyleLbl="node1" presStyleIdx="0" presStyleCnt="3"/>
      <dgm:spPr/>
      <dgm:t>
        <a:bodyPr/>
        <a:lstStyle/>
        <a:p>
          <a:endParaRPr lang="fr-FR"/>
        </a:p>
      </dgm:t>
    </dgm:pt>
    <dgm:pt modelId="{8EEFD302-E636-40F7-97E9-7D300C5382CD}" type="pres">
      <dgm:prSet presAssocID="{0C033EB9-4749-4A93-A39C-6057083FFEEF}" presName="visible" presStyleLbl="node1" presStyleIdx="0" presStyleCnt="3" custScaleY="97620" custLinFactNeighborX="5313" custLinFactNeighborY="-6957"/>
      <dgm:spPr>
        <a:blipFill rotWithShape="0">
          <a:blip xmlns:r="http://schemas.openxmlformats.org/officeDocument/2006/relationships" r:embed="rId1"/>
          <a:stretch>
            <a:fillRect/>
          </a:stretch>
        </a:blipFill>
      </dgm:spPr>
      <dgm:t>
        <a:bodyPr/>
        <a:lstStyle/>
        <a:p>
          <a:endParaRPr lang="fr-FR"/>
        </a:p>
      </dgm:t>
    </dgm:pt>
    <dgm:pt modelId="{5D8BC35F-1512-4336-9DF6-E2FB0FC85F0F}" type="pres">
      <dgm:prSet presAssocID="{FD65D5D3-6F55-4992-A6B9-F637E1F5D206}" presName="Name25" presStyleLbl="parChTrans1D1" presStyleIdx="0" presStyleCnt="2"/>
      <dgm:spPr/>
      <dgm:t>
        <a:bodyPr/>
        <a:lstStyle/>
        <a:p>
          <a:endParaRPr lang="fr-FR"/>
        </a:p>
      </dgm:t>
    </dgm:pt>
    <dgm:pt modelId="{003C393F-963C-46E4-854A-054A78E3B509}" type="pres">
      <dgm:prSet presAssocID="{E47F65B1-2F40-4C1B-89B0-5A077AC4FABF}" presName="node" presStyleCnt="0"/>
      <dgm:spPr/>
      <dgm:t>
        <a:bodyPr/>
        <a:lstStyle/>
        <a:p>
          <a:endParaRPr lang="fr-FR"/>
        </a:p>
      </dgm:t>
    </dgm:pt>
    <dgm:pt modelId="{8BE86B20-51C1-4920-AD02-58734D0D88D4}" type="pres">
      <dgm:prSet presAssocID="{E47F65B1-2F40-4C1B-89B0-5A077AC4FABF}" presName="parentNode" presStyleLbl="node1" presStyleIdx="1" presStyleCnt="3" custScaleX="88877" custScaleY="101861" custLinFactNeighborX="2337" custLinFactNeighborY="10791">
        <dgm:presLayoutVars>
          <dgm:chMax val="1"/>
          <dgm:bulletEnabled val="1"/>
        </dgm:presLayoutVars>
      </dgm:prSet>
      <dgm:spPr/>
      <dgm:t>
        <a:bodyPr/>
        <a:lstStyle/>
        <a:p>
          <a:endParaRPr lang="fr-FR"/>
        </a:p>
      </dgm:t>
    </dgm:pt>
    <dgm:pt modelId="{64EB2DA2-9F84-4EF8-8727-44181259B3E2}" type="pres">
      <dgm:prSet presAssocID="{E47F65B1-2F40-4C1B-89B0-5A077AC4FABF}" presName="childNode" presStyleLbl="revTx" presStyleIdx="0" presStyleCnt="2">
        <dgm:presLayoutVars>
          <dgm:bulletEnabled val="1"/>
        </dgm:presLayoutVars>
      </dgm:prSet>
      <dgm:spPr/>
      <dgm:t>
        <a:bodyPr/>
        <a:lstStyle/>
        <a:p>
          <a:endParaRPr lang="fr-FR"/>
        </a:p>
      </dgm:t>
    </dgm:pt>
    <dgm:pt modelId="{B16BFFBA-CBBE-4852-BC3A-3DF037C4770C}" type="pres">
      <dgm:prSet presAssocID="{466E3C6C-968D-4A5E-B633-A36082794708}" presName="Name25" presStyleLbl="parChTrans1D1" presStyleIdx="1" presStyleCnt="2"/>
      <dgm:spPr/>
      <dgm:t>
        <a:bodyPr/>
        <a:lstStyle/>
        <a:p>
          <a:endParaRPr lang="fr-FR"/>
        </a:p>
      </dgm:t>
    </dgm:pt>
    <dgm:pt modelId="{4A54FF46-94A1-44A9-AFE1-FE63093DEB5D}" type="pres">
      <dgm:prSet presAssocID="{2D89DF7A-F6F6-4EB0-B925-9753488BECCA}" presName="node" presStyleCnt="0"/>
      <dgm:spPr/>
      <dgm:t>
        <a:bodyPr/>
        <a:lstStyle/>
        <a:p>
          <a:endParaRPr lang="fr-FR"/>
        </a:p>
      </dgm:t>
    </dgm:pt>
    <dgm:pt modelId="{F4296760-A408-480A-A9BD-1228EFF94FE5}" type="pres">
      <dgm:prSet presAssocID="{2D89DF7A-F6F6-4EB0-B925-9753488BECCA}" presName="parentNode" presStyleLbl="node1" presStyleIdx="2" presStyleCnt="3" custScaleX="88197" custScaleY="113168" custLinFactNeighborX="5183" custLinFactNeighborY="-12383">
        <dgm:presLayoutVars>
          <dgm:chMax val="1"/>
          <dgm:bulletEnabled val="1"/>
        </dgm:presLayoutVars>
      </dgm:prSet>
      <dgm:spPr/>
      <dgm:t>
        <a:bodyPr/>
        <a:lstStyle/>
        <a:p>
          <a:endParaRPr lang="fr-FR"/>
        </a:p>
      </dgm:t>
    </dgm:pt>
    <dgm:pt modelId="{155206CA-FE15-4809-A5F3-2F845FC4B822}" type="pres">
      <dgm:prSet presAssocID="{2D89DF7A-F6F6-4EB0-B925-9753488BECCA}" presName="childNode" presStyleLbl="revTx" presStyleIdx="1" presStyleCnt="2">
        <dgm:presLayoutVars>
          <dgm:bulletEnabled val="1"/>
        </dgm:presLayoutVars>
      </dgm:prSet>
      <dgm:spPr/>
      <dgm:t>
        <a:bodyPr/>
        <a:lstStyle/>
        <a:p>
          <a:endParaRPr lang="fr-FR"/>
        </a:p>
      </dgm:t>
    </dgm:pt>
  </dgm:ptLst>
  <dgm:cxnLst>
    <dgm:cxn modelId="{E68C65FD-8B85-4C8C-85AB-05032F37D7FA}" type="presOf" srcId="{466E3C6C-968D-4A5E-B633-A36082794708}" destId="{B16BFFBA-CBBE-4852-BC3A-3DF037C4770C}" srcOrd="0" destOrd="0" presId="urn:microsoft.com/office/officeart/2005/8/layout/radial2"/>
    <dgm:cxn modelId="{2182EDD9-96B9-4AC5-9F24-913DBFE4FDF6}" type="presOf" srcId="{843FB05E-5007-49EF-87B8-20FAD033AC36}" destId="{64EB2DA2-9F84-4EF8-8727-44181259B3E2}" srcOrd="0" destOrd="1" presId="urn:microsoft.com/office/officeart/2005/8/layout/radial2"/>
    <dgm:cxn modelId="{70063C09-8F85-48EA-85FA-A382495D3516}" type="presOf" srcId="{5A7F8780-763E-415F-B1C8-F3727A3ED0A9}" destId="{155206CA-FE15-4809-A5F3-2F845FC4B822}" srcOrd="0" destOrd="0" presId="urn:microsoft.com/office/officeart/2005/8/layout/radial2"/>
    <dgm:cxn modelId="{379914C1-88AE-4158-B8A6-3AC9623D2A8E}" srcId="{2D89DF7A-F6F6-4EB0-B925-9753488BECCA}" destId="{961BCB9F-E5CA-47E8-8A28-A32B856A1E37}" srcOrd="1" destOrd="0" parTransId="{93CB2541-A428-4B56-AD02-01C8713F6BA4}" sibTransId="{82F372CE-BA42-401E-A7C2-ACD82D56C8D2}"/>
    <dgm:cxn modelId="{0407BBF6-B74C-4CB2-A3A4-E2ACE6620E05}" srcId="{0C033EB9-4749-4A93-A39C-6057083FFEEF}" destId="{2D89DF7A-F6F6-4EB0-B925-9753488BECCA}" srcOrd="1" destOrd="0" parTransId="{466E3C6C-968D-4A5E-B633-A36082794708}" sibTransId="{826BF709-2F19-476D-A24C-475F5064FA22}"/>
    <dgm:cxn modelId="{C437C756-D4C3-4CE7-9A87-6B03C3E8DDB2}" type="presOf" srcId="{FD65D5D3-6F55-4992-A6B9-F637E1F5D206}" destId="{5D8BC35F-1512-4336-9DF6-E2FB0FC85F0F}" srcOrd="0" destOrd="0" presId="urn:microsoft.com/office/officeart/2005/8/layout/radial2"/>
    <dgm:cxn modelId="{DE48C7E1-4EC7-4719-BDDA-23D2C3413EA5}" srcId="{0C033EB9-4749-4A93-A39C-6057083FFEEF}" destId="{E47F65B1-2F40-4C1B-89B0-5A077AC4FABF}" srcOrd="0" destOrd="0" parTransId="{FD65D5D3-6F55-4992-A6B9-F637E1F5D206}" sibTransId="{02F0C8D6-82E1-4C5A-B76F-7B8996C5AEE2}"/>
    <dgm:cxn modelId="{54DCA597-48F0-472D-8EB6-E70E8E199608}" srcId="{2D89DF7A-F6F6-4EB0-B925-9753488BECCA}" destId="{5A7F8780-763E-415F-B1C8-F3727A3ED0A9}" srcOrd="0" destOrd="0" parTransId="{DFE05259-51AF-475A-89A6-710C250F3206}" sibTransId="{CD931522-641F-4712-BC89-A83556A9E4DD}"/>
    <dgm:cxn modelId="{0348535F-4155-4C4B-9B57-335FB0D49EE2}" type="presOf" srcId="{2D89DF7A-F6F6-4EB0-B925-9753488BECCA}" destId="{F4296760-A408-480A-A9BD-1228EFF94FE5}" srcOrd="0" destOrd="0" presId="urn:microsoft.com/office/officeart/2005/8/layout/radial2"/>
    <dgm:cxn modelId="{20C1914F-EEB3-456C-8FD3-F17DD535D40F}" srcId="{E47F65B1-2F40-4C1B-89B0-5A077AC4FABF}" destId="{549117D2-AA94-497A-8CA7-CC0C4F191220}" srcOrd="2" destOrd="0" parTransId="{307B64A3-608A-45DD-9C01-4D883586871B}" sibTransId="{9EABA919-A7D9-44AA-8D7F-3D237626DB73}"/>
    <dgm:cxn modelId="{148B9FF8-7E65-4772-B924-A4C9172230BC}" type="presOf" srcId="{0C033EB9-4749-4A93-A39C-6057083FFEEF}" destId="{7D2212D3-5245-4CCF-B109-3D9B86C6A11C}" srcOrd="0" destOrd="0" presId="urn:microsoft.com/office/officeart/2005/8/layout/radial2"/>
    <dgm:cxn modelId="{E67D8BFB-6A35-47D8-A77C-B05B858E4A73}" type="presOf" srcId="{AD887DA9-2863-40D8-B438-225D56B41330}" destId="{64EB2DA2-9F84-4EF8-8727-44181259B3E2}" srcOrd="0" destOrd="0" presId="urn:microsoft.com/office/officeart/2005/8/layout/radial2"/>
    <dgm:cxn modelId="{0F7AEBA5-B176-4EC5-830B-185EF32071D0}" type="presOf" srcId="{961BCB9F-E5CA-47E8-8A28-A32B856A1E37}" destId="{155206CA-FE15-4809-A5F3-2F845FC4B822}" srcOrd="0" destOrd="1" presId="urn:microsoft.com/office/officeart/2005/8/layout/radial2"/>
    <dgm:cxn modelId="{84BF6B87-10DA-46F9-8F2D-06EA72C731A9}" srcId="{E47F65B1-2F40-4C1B-89B0-5A077AC4FABF}" destId="{AD887DA9-2863-40D8-B438-225D56B41330}" srcOrd="0" destOrd="0" parTransId="{896442FB-A190-4242-B2AD-DE4FC01270FF}" sibTransId="{81097823-AB3D-4E06-8379-0DAD32496FAE}"/>
    <dgm:cxn modelId="{A380BF11-59FD-4257-A32A-0764A25B9D2F}" srcId="{E47F65B1-2F40-4C1B-89B0-5A077AC4FABF}" destId="{3C4945E5-7006-4D07-B887-B2D45FAFB1B8}" srcOrd="3" destOrd="0" parTransId="{BCC95FE3-3187-478A-9027-6F8092121393}" sibTransId="{B5ACD36A-AE94-4B66-9715-0D345504EC45}"/>
    <dgm:cxn modelId="{47149B40-286D-415E-A9C6-B9508E2C7C67}" type="presOf" srcId="{3C4945E5-7006-4D07-B887-B2D45FAFB1B8}" destId="{64EB2DA2-9F84-4EF8-8727-44181259B3E2}" srcOrd="0" destOrd="3" presId="urn:microsoft.com/office/officeart/2005/8/layout/radial2"/>
    <dgm:cxn modelId="{4CD07D10-2555-4068-970D-C31C7FF407F2}" type="presOf" srcId="{549117D2-AA94-497A-8CA7-CC0C4F191220}" destId="{64EB2DA2-9F84-4EF8-8727-44181259B3E2}" srcOrd="0" destOrd="2" presId="urn:microsoft.com/office/officeart/2005/8/layout/radial2"/>
    <dgm:cxn modelId="{FA13CB67-2232-413A-A0D9-3D02DC0894BF}" srcId="{E47F65B1-2F40-4C1B-89B0-5A077AC4FABF}" destId="{843FB05E-5007-49EF-87B8-20FAD033AC36}" srcOrd="1" destOrd="0" parTransId="{BB5150E5-8BB0-489A-B410-9F5B1DE1C8BA}" sibTransId="{2A35AEDF-1CC6-4FED-B43B-721D7D0ABB16}"/>
    <dgm:cxn modelId="{5A34A3AF-4E19-459D-8538-E65375CC3ED5}" type="presOf" srcId="{E47F65B1-2F40-4C1B-89B0-5A077AC4FABF}" destId="{8BE86B20-51C1-4920-AD02-58734D0D88D4}" srcOrd="0" destOrd="0" presId="urn:microsoft.com/office/officeart/2005/8/layout/radial2"/>
    <dgm:cxn modelId="{06300BB9-6359-432A-BF9C-FB9709D407AC}" type="presParOf" srcId="{7D2212D3-5245-4CCF-B109-3D9B86C6A11C}" destId="{9C41AD39-86CE-4869-BD7B-93DE2380C1E6}" srcOrd="0" destOrd="0" presId="urn:microsoft.com/office/officeart/2005/8/layout/radial2"/>
    <dgm:cxn modelId="{08AF9C47-0306-40C7-BDDF-6D36D5DCF574}" type="presParOf" srcId="{9C41AD39-86CE-4869-BD7B-93DE2380C1E6}" destId="{E07A786D-90CC-4B5A-A24D-D40CC8477144}" srcOrd="0" destOrd="0" presId="urn:microsoft.com/office/officeart/2005/8/layout/radial2"/>
    <dgm:cxn modelId="{7F3D1ACF-1401-46BF-A7AB-A28D1778B56D}" type="presParOf" srcId="{E07A786D-90CC-4B5A-A24D-D40CC8477144}" destId="{C5629B58-3233-44D8-960B-EBCB759E9C72}" srcOrd="0" destOrd="0" presId="urn:microsoft.com/office/officeart/2005/8/layout/radial2"/>
    <dgm:cxn modelId="{591B3A3F-CE25-44F9-8BD2-CF2CE8C1138A}" type="presParOf" srcId="{E07A786D-90CC-4B5A-A24D-D40CC8477144}" destId="{8EEFD302-E636-40F7-97E9-7D300C5382CD}" srcOrd="1" destOrd="0" presId="urn:microsoft.com/office/officeart/2005/8/layout/radial2"/>
    <dgm:cxn modelId="{22E0FABA-2E7A-4498-817D-E7C0BCB1E0E6}" type="presParOf" srcId="{9C41AD39-86CE-4869-BD7B-93DE2380C1E6}" destId="{5D8BC35F-1512-4336-9DF6-E2FB0FC85F0F}" srcOrd="1" destOrd="0" presId="urn:microsoft.com/office/officeart/2005/8/layout/radial2"/>
    <dgm:cxn modelId="{53D9F88F-839F-4D0B-B7F3-19F482E26E23}" type="presParOf" srcId="{9C41AD39-86CE-4869-BD7B-93DE2380C1E6}" destId="{003C393F-963C-46E4-854A-054A78E3B509}" srcOrd="2" destOrd="0" presId="urn:microsoft.com/office/officeart/2005/8/layout/radial2"/>
    <dgm:cxn modelId="{6660C160-2064-4970-8063-5A58940B8D45}" type="presParOf" srcId="{003C393F-963C-46E4-854A-054A78E3B509}" destId="{8BE86B20-51C1-4920-AD02-58734D0D88D4}" srcOrd="0" destOrd="0" presId="urn:microsoft.com/office/officeart/2005/8/layout/radial2"/>
    <dgm:cxn modelId="{B619F08E-F02E-4B8D-9D04-F48C91E514E8}" type="presParOf" srcId="{003C393F-963C-46E4-854A-054A78E3B509}" destId="{64EB2DA2-9F84-4EF8-8727-44181259B3E2}" srcOrd="1" destOrd="0" presId="urn:microsoft.com/office/officeart/2005/8/layout/radial2"/>
    <dgm:cxn modelId="{05DBC003-A7A2-43F9-B3FA-6906C621ABB1}" type="presParOf" srcId="{9C41AD39-86CE-4869-BD7B-93DE2380C1E6}" destId="{B16BFFBA-CBBE-4852-BC3A-3DF037C4770C}" srcOrd="3" destOrd="0" presId="urn:microsoft.com/office/officeart/2005/8/layout/radial2"/>
    <dgm:cxn modelId="{A3C140B0-BDEF-4614-9AE9-83E7C69EF76C}" type="presParOf" srcId="{9C41AD39-86CE-4869-BD7B-93DE2380C1E6}" destId="{4A54FF46-94A1-44A9-AFE1-FE63093DEB5D}" srcOrd="4" destOrd="0" presId="urn:microsoft.com/office/officeart/2005/8/layout/radial2"/>
    <dgm:cxn modelId="{01AD1540-A6BB-4165-8471-F116C07039F6}" type="presParOf" srcId="{4A54FF46-94A1-44A9-AFE1-FE63093DEB5D}" destId="{F4296760-A408-480A-A9BD-1228EFF94FE5}" srcOrd="0" destOrd="0" presId="urn:microsoft.com/office/officeart/2005/8/layout/radial2"/>
    <dgm:cxn modelId="{31CD7B16-6063-45DB-BF27-4F7B1E329937}" type="presParOf" srcId="{4A54FF46-94A1-44A9-AFE1-FE63093DEB5D}" destId="{155206CA-FE15-4809-A5F3-2F845FC4B822}" srcOrd="1" destOrd="0" presId="urn:microsoft.com/office/officeart/2005/8/layout/radial2"/>
  </dgm:cxnLst>
  <dgm:bg/>
  <dgm:whole/>
</dgm:dataModel>
</file>

<file path=ppt/diagrams/data3.xml><?xml version="1.0" encoding="utf-8"?>
<dgm:dataModel xmlns:dgm="http://schemas.openxmlformats.org/drawingml/2006/diagram" xmlns:a="http://schemas.openxmlformats.org/drawingml/2006/main">
  <dgm:ptLst>
    <dgm:pt modelId="{BB10671D-A4FF-4882-8DBE-B87961BDA002}" type="doc">
      <dgm:prSet loTypeId="urn:microsoft.com/office/officeart/2005/8/layout/hierarchy3" loCatId="relationship" qsTypeId="urn:microsoft.com/office/officeart/2005/8/quickstyle/3d9" qsCatId="3D" csTypeId="urn:microsoft.com/office/officeart/2005/8/colors/accent3_3" csCatId="accent3" phldr="1"/>
      <dgm:spPr/>
      <dgm:t>
        <a:bodyPr/>
        <a:lstStyle/>
        <a:p>
          <a:endParaRPr lang="fr-FR"/>
        </a:p>
      </dgm:t>
    </dgm:pt>
    <dgm:pt modelId="{B399D0DC-1257-41CE-94BE-C20B454F1352}">
      <dgm:prSet phldrT="[Texte]"/>
      <dgm:spPr/>
      <dgm:t>
        <a:bodyPr/>
        <a:lstStyle/>
        <a:p>
          <a:r>
            <a:rPr lang="ar-DZ" dirty="0" smtClean="0"/>
            <a:t>سيولة الاقتصاد</a:t>
          </a:r>
          <a:endParaRPr lang="fr-FR" dirty="0"/>
        </a:p>
      </dgm:t>
    </dgm:pt>
    <dgm:pt modelId="{67F545BD-24DA-4CC5-B2A7-3052E7ADF6E0}" type="parTrans" cxnId="{C10E4EF3-FADA-4510-9290-03AA4B8CBFA1}">
      <dgm:prSet/>
      <dgm:spPr/>
      <dgm:t>
        <a:bodyPr/>
        <a:lstStyle/>
        <a:p>
          <a:endParaRPr lang="fr-FR"/>
        </a:p>
      </dgm:t>
    </dgm:pt>
    <dgm:pt modelId="{64C05CEC-201E-423E-8A5C-99C2A40DDA23}" type="sibTrans" cxnId="{C10E4EF3-FADA-4510-9290-03AA4B8CBFA1}">
      <dgm:prSet/>
      <dgm:spPr/>
      <dgm:t>
        <a:bodyPr/>
        <a:lstStyle/>
        <a:p>
          <a:endParaRPr lang="fr-FR"/>
        </a:p>
      </dgm:t>
    </dgm:pt>
    <dgm:pt modelId="{574123C1-A8C5-467B-9565-006FADFB31FD}">
      <dgm:prSet/>
      <dgm:spPr/>
      <dgm:t>
        <a:bodyPr/>
        <a:lstStyle/>
        <a:p>
          <a:r>
            <a:rPr lang="ar-SA" b="1" dirty="0" smtClean="0"/>
            <a:t>المجمعات النقدية</a:t>
          </a:r>
          <a:endParaRPr lang="fr-FR" dirty="0"/>
        </a:p>
      </dgm:t>
    </dgm:pt>
    <dgm:pt modelId="{C3F94193-1BD6-478B-AC35-F800649669CA}" type="parTrans" cxnId="{7A653443-DC25-4987-A220-B0B5BB4E4975}">
      <dgm:prSet/>
      <dgm:spPr/>
      <dgm:t>
        <a:bodyPr/>
        <a:lstStyle/>
        <a:p>
          <a:endParaRPr lang="fr-FR"/>
        </a:p>
      </dgm:t>
    </dgm:pt>
    <dgm:pt modelId="{3A6D11E4-103E-46C5-BC31-A1C122C7CF26}" type="sibTrans" cxnId="{7A653443-DC25-4987-A220-B0B5BB4E4975}">
      <dgm:prSet/>
      <dgm:spPr/>
      <dgm:t>
        <a:bodyPr/>
        <a:lstStyle/>
        <a:p>
          <a:endParaRPr lang="fr-FR"/>
        </a:p>
      </dgm:t>
    </dgm:pt>
    <dgm:pt modelId="{28F823FB-CB63-4E1F-99AF-CC9C65CC348A}">
      <dgm:prSet/>
      <dgm:spPr/>
      <dgm:t>
        <a:bodyPr/>
        <a:lstStyle/>
        <a:p>
          <a:r>
            <a:rPr lang="ar-SA" b="1" dirty="0" smtClean="0"/>
            <a:t>مجمعات </a:t>
          </a:r>
          <a:r>
            <a:rPr lang="ar-SA" b="1" dirty="0" err="1" smtClean="0"/>
            <a:t>التوظيفات</a:t>
          </a:r>
          <a:r>
            <a:rPr lang="ar-SA" b="1" dirty="0" smtClean="0"/>
            <a:t> المالية غير النقدية</a:t>
          </a:r>
          <a:endParaRPr lang="fr-FR" dirty="0"/>
        </a:p>
      </dgm:t>
    </dgm:pt>
    <dgm:pt modelId="{22900836-9105-448D-B18B-D4EF5A1146E2}" type="parTrans" cxnId="{19F33035-866C-4D98-87ED-F88F44CA4B83}">
      <dgm:prSet/>
      <dgm:spPr/>
      <dgm:t>
        <a:bodyPr/>
        <a:lstStyle/>
        <a:p>
          <a:endParaRPr lang="fr-FR"/>
        </a:p>
      </dgm:t>
    </dgm:pt>
    <dgm:pt modelId="{847541EF-D137-4329-ACDF-5CF565B6A2BA}" type="sibTrans" cxnId="{19F33035-866C-4D98-87ED-F88F44CA4B83}">
      <dgm:prSet/>
      <dgm:spPr/>
      <dgm:t>
        <a:bodyPr/>
        <a:lstStyle/>
        <a:p>
          <a:endParaRPr lang="fr-FR"/>
        </a:p>
      </dgm:t>
    </dgm:pt>
    <dgm:pt modelId="{BA260387-C771-463A-8044-3B6EA70C909D}" type="pres">
      <dgm:prSet presAssocID="{BB10671D-A4FF-4882-8DBE-B87961BDA002}" presName="diagram" presStyleCnt="0">
        <dgm:presLayoutVars>
          <dgm:chPref val="1"/>
          <dgm:dir/>
          <dgm:animOne val="branch"/>
          <dgm:animLvl val="lvl"/>
          <dgm:resizeHandles/>
        </dgm:presLayoutVars>
      </dgm:prSet>
      <dgm:spPr/>
      <dgm:t>
        <a:bodyPr/>
        <a:lstStyle/>
        <a:p>
          <a:endParaRPr lang="fr-FR"/>
        </a:p>
      </dgm:t>
    </dgm:pt>
    <dgm:pt modelId="{F06595D1-49AE-4DB0-A31F-0907885753E9}" type="pres">
      <dgm:prSet presAssocID="{B399D0DC-1257-41CE-94BE-C20B454F1352}" presName="root" presStyleCnt="0"/>
      <dgm:spPr/>
      <dgm:t>
        <a:bodyPr/>
        <a:lstStyle/>
        <a:p>
          <a:endParaRPr lang="fr-FR"/>
        </a:p>
      </dgm:t>
    </dgm:pt>
    <dgm:pt modelId="{D6A385FA-D95F-4BA2-A07F-0028BED654C9}" type="pres">
      <dgm:prSet presAssocID="{B399D0DC-1257-41CE-94BE-C20B454F1352}" presName="rootComposite" presStyleCnt="0"/>
      <dgm:spPr/>
      <dgm:t>
        <a:bodyPr/>
        <a:lstStyle/>
        <a:p>
          <a:endParaRPr lang="fr-FR"/>
        </a:p>
      </dgm:t>
    </dgm:pt>
    <dgm:pt modelId="{94B835AF-4191-49E7-AF9B-50D962CC90A8}" type="pres">
      <dgm:prSet presAssocID="{B399D0DC-1257-41CE-94BE-C20B454F1352}" presName="rootText" presStyleLbl="node1" presStyleIdx="0" presStyleCnt="1"/>
      <dgm:spPr/>
      <dgm:t>
        <a:bodyPr/>
        <a:lstStyle/>
        <a:p>
          <a:endParaRPr lang="fr-FR"/>
        </a:p>
      </dgm:t>
    </dgm:pt>
    <dgm:pt modelId="{ECF1A7D1-DCF9-4771-BB64-6CDF6BA105F2}" type="pres">
      <dgm:prSet presAssocID="{B399D0DC-1257-41CE-94BE-C20B454F1352}" presName="rootConnector" presStyleLbl="node1" presStyleIdx="0" presStyleCnt="1"/>
      <dgm:spPr/>
      <dgm:t>
        <a:bodyPr/>
        <a:lstStyle/>
        <a:p>
          <a:endParaRPr lang="fr-FR"/>
        </a:p>
      </dgm:t>
    </dgm:pt>
    <dgm:pt modelId="{512DB652-E6C6-4536-839D-2E400204DA8B}" type="pres">
      <dgm:prSet presAssocID="{B399D0DC-1257-41CE-94BE-C20B454F1352}" presName="childShape" presStyleCnt="0"/>
      <dgm:spPr/>
      <dgm:t>
        <a:bodyPr/>
        <a:lstStyle/>
        <a:p>
          <a:endParaRPr lang="fr-FR"/>
        </a:p>
      </dgm:t>
    </dgm:pt>
    <dgm:pt modelId="{99D1026B-336E-4237-8FF0-362F41621DD4}" type="pres">
      <dgm:prSet presAssocID="{C3F94193-1BD6-478B-AC35-F800649669CA}" presName="Name13" presStyleLbl="parChTrans1D2" presStyleIdx="0" presStyleCnt="2"/>
      <dgm:spPr/>
      <dgm:t>
        <a:bodyPr/>
        <a:lstStyle/>
        <a:p>
          <a:endParaRPr lang="fr-FR"/>
        </a:p>
      </dgm:t>
    </dgm:pt>
    <dgm:pt modelId="{F99A6395-2F19-4205-8F2A-9334F730B29A}" type="pres">
      <dgm:prSet presAssocID="{574123C1-A8C5-467B-9565-006FADFB31FD}" presName="childText" presStyleLbl="bgAcc1" presStyleIdx="0" presStyleCnt="2">
        <dgm:presLayoutVars>
          <dgm:bulletEnabled val="1"/>
        </dgm:presLayoutVars>
      </dgm:prSet>
      <dgm:spPr/>
      <dgm:t>
        <a:bodyPr/>
        <a:lstStyle/>
        <a:p>
          <a:endParaRPr lang="fr-FR"/>
        </a:p>
      </dgm:t>
    </dgm:pt>
    <dgm:pt modelId="{FB0A1E12-218C-47DB-ABDE-38CE618EA40B}" type="pres">
      <dgm:prSet presAssocID="{22900836-9105-448D-B18B-D4EF5A1146E2}" presName="Name13" presStyleLbl="parChTrans1D2" presStyleIdx="1" presStyleCnt="2"/>
      <dgm:spPr/>
      <dgm:t>
        <a:bodyPr/>
        <a:lstStyle/>
        <a:p>
          <a:endParaRPr lang="fr-FR"/>
        </a:p>
      </dgm:t>
    </dgm:pt>
    <dgm:pt modelId="{A3C6783D-E393-486A-8A62-D9B3D2DDF71B}" type="pres">
      <dgm:prSet presAssocID="{28F823FB-CB63-4E1F-99AF-CC9C65CC348A}" presName="childText" presStyleLbl="bgAcc1" presStyleIdx="1" presStyleCnt="2">
        <dgm:presLayoutVars>
          <dgm:bulletEnabled val="1"/>
        </dgm:presLayoutVars>
      </dgm:prSet>
      <dgm:spPr/>
      <dgm:t>
        <a:bodyPr/>
        <a:lstStyle/>
        <a:p>
          <a:endParaRPr lang="fr-FR"/>
        </a:p>
      </dgm:t>
    </dgm:pt>
  </dgm:ptLst>
  <dgm:cxnLst>
    <dgm:cxn modelId="{19F33035-866C-4D98-87ED-F88F44CA4B83}" srcId="{B399D0DC-1257-41CE-94BE-C20B454F1352}" destId="{28F823FB-CB63-4E1F-99AF-CC9C65CC348A}" srcOrd="1" destOrd="0" parTransId="{22900836-9105-448D-B18B-D4EF5A1146E2}" sibTransId="{847541EF-D137-4329-ACDF-5CF565B6A2BA}"/>
    <dgm:cxn modelId="{1DC198FB-C11C-48C0-A2F1-D089D0D8173D}" type="presOf" srcId="{C3F94193-1BD6-478B-AC35-F800649669CA}" destId="{99D1026B-336E-4237-8FF0-362F41621DD4}" srcOrd="0" destOrd="0" presId="urn:microsoft.com/office/officeart/2005/8/layout/hierarchy3"/>
    <dgm:cxn modelId="{36602832-36E5-4926-900E-BDB05A8E28E3}" type="presOf" srcId="{BB10671D-A4FF-4882-8DBE-B87961BDA002}" destId="{BA260387-C771-463A-8044-3B6EA70C909D}" srcOrd="0" destOrd="0" presId="urn:microsoft.com/office/officeart/2005/8/layout/hierarchy3"/>
    <dgm:cxn modelId="{7A653443-DC25-4987-A220-B0B5BB4E4975}" srcId="{B399D0DC-1257-41CE-94BE-C20B454F1352}" destId="{574123C1-A8C5-467B-9565-006FADFB31FD}" srcOrd="0" destOrd="0" parTransId="{C3F94193-1BD6-478B-AC35-F800649669CA}" sibTransId="{3A6D11E4-103E-46C5-BC31-A1C122C7CF26}"/>
    <dgm:cxn modelId="{983E6C55-9337-47A4-9758-A27C1A94AB35}" type="presOf" srcId="{22900836-9105-448D-B18B-D4EF5A1146E2}" destId="{FB0A1E12-218C-47DB-ABDE-38CE618EA40B}" srcOrd="0" destOrd="0" presId="urn:microsoft.com/office/officeart/2005/8/layout/hierarchy3"/>
    <dgm:cxn modelId="{BD32D649-7116-4894-9423-DB149C7C6D15}" type="presOf" srcId="{B399D0DC-1257-41CE-94BE-C20B454F1352}" destId="{ECF1A7D1-DCF9-4771-BB64-6CDF6BA105F2}" srcOrd="1" destOrd="0" presId="urn:microsoft.com/office/officeart/2005/8/layout/hierarchy3"/>
    <dgm:cxn modelId="{E5F60B8D-DF66-433A-911A-9DB8CA227989}" type="presOf" srcId="{28F823FB-CB63-4E1F-99AF-CC9C65CC348A}" destId="{A3C6783D-E393-486A-8A62-D9B3D2DDF71B}" srcOrd="0" destOrd="0" presId="urn:microsoft.com/office/officeart/2005/8/layout/hierarchy3"/>
    <dgm:cxn modelId="{C10E4EF3-FADA-4510-9290-03AA4B8CBFA1}" srcId="{BB10671D-A4FF-4882-8DBE-B87961BDA002}" destId="{B399D0DC-1257-41CE-94BE-C20B454F1352}" srcOrd="0" destOrd="0" parTransId="{67F545BD-24DA-4CC5-B2A7-3052E7ADF6E0}" sibTransId="{64C05CEC-201E-423E-8A5C-99C2A40DDA23}"/>
    <dgm:cxn modelId="{34C37675-4653-4A31-B958-EE1BEA4A4B99}" type="presOf" srcId="{574123C1-A8C5-467B-9565-006FADFB31FD}" destId="{F99A6395-2F19-4205-8F2A-9334F730B29A}" srcOrd="0" destOrd="0" presId="urn:microsoft.com/office/officeart/2005/8/layout/hierarchy3"/>
    <dgm:cxn modelId="{50A1FF26-8CAF-4FDB-9FCF-628396D70D76}" type="presOf" srcId="{B399D0DC-1257-41CE-94BE-C20B454F1352}" destId="{94B835AF-4191-49E7-AF9B-50D962CC90A8}" srcOrd="0" destOrd="0" presId="urn:microsoft.com/office/officeart/2005/8/layout/hierarchy3"/>
    <dgm:cxn modelId="{4ABC45AB-76FF-4535-87BF-00A66AA48D03}" type="presParOf" srcId="{BA260387-C771-463A-8044-3B6EA70C909D}" destId="{F06595D1-49AE-4DB0-A31F-0907885753E9}" srcOrd="0" destOrd="0" presId="urn:microsoft.com/office/officeart/2005/8/layout/hierarchy3"/>
    <dgm:cxn modelId="{90A0745F-1E24-4FD8-8004-71DF509427B8}" type="presParOf" srcId="{F06595D1-49AE-4DB0-A31F-0907885753E9}" destId="{D6A385FA-D95F-4BA2-A07F-0028BED654C9}" srcOrd="0" destOrd="0" presId="urn:microsoft.com/office/officeart/2005/8/layout/hierarchy3"/>
    <dgm:cxn modelId="{71DFE017-7204-4DD0-87AD-09B0BA6E1471}" type="presParOf" srcId="{D6A385FA-D95F-4BA2-A07F-0028BED654C9}" destId="{94B835AF-4191-49E7-AF9B-50D962CC90A8}" srcOrd="0" destOrd="0" presId="urn:microsoft.com/office/officeart/2005/8/layout/hierarchy3"/>
    <dgm:cxn modelId="{7D3368EF-4B7D-4A4F-A0E2-AFCBDAED6207}" type="presParOf" srcId="{D6A385FA-D95F-4BA2-A07F-0028BED654C9}" destId="{ECF1A7D1-DCF9-4771-BB64-6CDF6BA105F2}" srcOrd="1" destOrd="0" presId="urn:microsoft.com/office/officeart/2005/8/layout/hierarchy3"/>
    <dgm:cxn modelId="{F63554D2-D2C5-40D8-B8F5-7FB137FA675A}" type="presParOf" srcId="{F06595D1-49AE-4DB0-A31F-0907885753E9}" destId="{512DB652-E6C6-4536-839D-2E400204DA8B}" srcOrd="1" destOrd="0" presId="urn:microsoft.com/office/officeart/2005/8/layout/hierarchy3"/>
    <dgm:cxn modelId="{34BFF1A6-DAA3-4FB9-B9FD-D52195240674}" type="presParOf" srcId="{512DB652-E6C6-4536-839D-2E400204DA8B}" destId="{99D1026B-336E-4237-8FF0-362F41621DD4}" srcOrd="0" destOrd="0" presId="urn:microsoft.com/office/officeart/2005/8/layout/hierarchy3"/>
    <dgm:cxn modelId="{AEBEFFC8-3B7B-428F-9639-29F2F91D8A07}" type="presParOf" srcId="{512DB652-E6C6-4536-839D-2E400204DA8B}" destId="{F99A6395-2F19-4205-8F2A-9334F730B29A}" srcOrd="1" destOrd="0" presId="urn:microsoft.com/office/officeart/2005/8/layout/hierarchy3"/>
    <dgm:cxn modelId="{6C843669-14C9-4395-8B8D-03BB8D749D87}" type="presParOf" srcId="{512DB652-E6C6-4536-839D-2E400204DA8B}" destId="{FB0A1E12-218C-47DB-ABDE-38CE618EA40B}" srcOrd="2" destOrd="0" presId="urn:microsoft.com/office/officeart/2005/8/layout/hierarchy3"/>
    <dgm:cxn modelId="{4EEA2880-C500-42D1-8E86-D418A9483FE1}" type="presParOf" srcId="{512DB652-E6C6-4536-839D-2E400204DA8B}" destId="{A3C6783D-E393-486A-8A62-D9B3D2DDF71B}" srcOrd="3" destOrd="0" presId="urn:microsoft.com/office/officeart/2005/8/layout/hierarchy3"/>
  </dgm:cxnLst>
  <dgm:bg/>
  <dgm:whole/>
</dgm:dataModel>
</file>

<file path=ppt/diagrams/data4.xml><?xml version="1.0" encoding="utf-8"?>
<dgm:dataModel xmlns:dgm="http://schemas.openxmlformats.org/drawingml/2006/diagram" xmlns:a="http://schemas.openxmlformats.org/drawingml/2006/main">
  <dgm:ptLst>
    <dgm:pt modelId="{D13CD65B-9302-4319-8CE3-A33E563D090E}" type="doc">
      <dgm:prSet loTypeId="urn:microsoft.com/office/officeart/2005/8/layout/radial4" loCatId="relationship" qsTypeId="urn:microsoft.com/office/officeart/2005/8/quickstyle/simple5" qsCatId="simple" csTypeId="urn:microsoft.com/office/officeart/2005/8/colors/accent3_3" csCatId="accent3" phldr="1"/>
      <dgm:spPr/>
      <dgm:t>
        <a:bodyPr/>
        <a:lstStyle/>
        <a:p>
          <a:endParaRPr lang="fr-FR"/>
        </a:p>
      </dgm:t>
    </dgm:pt>
    <dgm:pt modelId="{095DC16F-B8D5-4964-8D48-D3341F81DF9E}">
      <dgm:prSet phldrT="[Texte]"/>
      <dgm:spPr/>
      <dgm:t>
        <a:bodyPr/>
        <a:lstStyle/>
        <a:p>
          <a:r>
            <a:rPr lang="ar-DZ" dirty="0" smtClean="0">
              <a:latin typeface="Andalus" pitchFamily="18" charset="-78"/>
              <a:cs typeface="Andalus" pitchFamily="18" charset="-78"/>
            </a:rPr>
            <a:t>إصدار النقود</a:t>
          </a:r>
          <a:endParaRPr lang="fr-FR" dirty="0">
            <a:latin typeface="Andalus" pitchFamily="18" charset="-78"/>
            <a:cs typeface="Andalus" pitchFamily="18" charset="-78"/>
          </a:endParaRPr>
        </a:p>
      </dgm:t>
    </dgm:pt>
    <dgm:pt modelId="{15FE2B87-057D-4ED2-96C3-FEC3DE5984E4}" type="parTrans" cxnId="{0882133F-3DCF-45C2-B63D-239B6BA32E83}">
      <dgm:prSet/>
      <dgm:spPr/>
      <dgm:t>
        <a:bodyPr/>
        <a:lstStyle/>
        <a:p>
          <a:endParaRPr lang="fr-FR"/>
        </a:p>
      </dgm:t>
    </dgm:pt>
    <dgm:pt modelId="{3565003A-B9B4-4C20-A27A-7971F099663C}" type="sibTrans" cxnId="{0882133F-3DCF-45C2-B63D-239B6BA32E83}">
      <dgm:prSet/>
      <dgm:spPr/>
      <dgm:t>
        <a:bodyPr/>
        <a:lstStyle/>
        <a:p>
          <a:endParaRPr lang="fr-FR"/>
        </a:p>
      </dgm:t>
    </dgm:pt>
    <dgm:pt modelId="{53340653-4DEB-4560-A481-4309BFF15839}">
      <dgm:prSet phldrT="[Texte]"/>
      <dgm:spPr/>
      <dgm:t>
        <a:bodyPr/>
        <a:lstStyle/>
        <a:p>
          <a:r>
            <a:rPr lang="ar-DZ" dirty="0" smtClean="0">
              <a:latin typeface="Andalus" pitchFamily="18" charset="-78"/>
              <a:cs typeface="Andalus" pitchFamily="18" charset="-78"/>
            </a:rPr>
            <a:t>الخزينة العمومية</a:t>
          </a:r>
          <a:endParaRPr lang="fr-FR" dirty="0">
            <a:latin typeface="Andalus" pitchFamily="18" charset="-78"/>
            <a:cs typeface="Andalus" pitchFamily="18" charset="-78"/>
          </a:endParaRPr>
        </a:p>
      </dgm:t>
    </dgm:pt>
    <dgm:pt modelId="{E68E9AAE-727A-4C05-A170-D504B0A343A5}" type="parTrans" cxnId="{808858B8-6FE2-4661-93B7-9C6A87754180}">
      <dgm:prSet/>
      <dgm:spPr/>
      <dgm:t>
        <a:bodyPr/>
        <a:lstStyle/>
        <a:p>
          <a:endParaRPr lang="fr-FR"/>
        </a:p>
      </dgm:t>
    </dgm:pt>
    <dgm:pt modelId="{BDFFD601-2C0F-4003-B05E-BB6296A2974A}" type="sibTrans" cxnId="{808858B8-6FE2-4661-93B7-9C6A87754180}">
      <dgm:prSet/>
      <dgm:spPr/>
      <dgm:t>
        <a:bodyPr/>
        <a:lstStyle/>
        <a:p>
          <a:endParaRPr lang="fr-FR"/>
        </a:p>
      </dgm:t>
    </dgm:pt>
    <dgm:pt modelId="{32AD30DE-BB48-4FA8-A915-ECA0EFDC3440}">
      <dgm:prSet phldrT="[Texte]"/>
      <dgm:spPr/>
      <dgm:t>
        <a:bodyPr/>
        <a:lstStyle/>
        <a:p>
          <a:r>
            <a:rPr lang="ar-DZ" dirty="0" smtClean="0">
              <a:latin typeface="Andalus" pitchFamily="18" charset="-78"/>
              <a:cs typeface="Andalus" pitchFamily="18" charset="-78"/>
            </a:rPr>
            <a:t>البنك المركزي</a:t>
          </a:r>
          <a:endParaRPr lang="fr-FR" dirty="0">
            <a:latin typeface="Andalus" pitchFamily="18" charset="-78"/>
            <a:cs typeface="Andalus" pitchFamily="18" charset="-78"/>
          </a:endParaRPr>
        </a:p>
      </dgm:t>
    </dgm:pt>
    <dgm:pt modelId="{ED6BB66D-EDAF-4FC7-B700-5A0040C8385E}" type="parTrans" cxnId="{5AC59184-941A-481D-A64E-BC96EA24AC4B}">
      <dgm:prSet/>
      <dgm:spPr/>
      <dgm:t>
        <a:bodyPr/>
        <a:lstStyle/>
        <a:p>
          <a:endParaRPr lang="fr-FR"/>
        </a:p>
      </dgm:t>
    </dgm:pt>
    <dgm:pt modelId="{D1E5E419-4C78-4CDD-8B6D-365D74E245C3}" type="sibTrans" cxnId="{5AC59184-941A-481D-A64E-BC96EA24AC4B}">
      <dgm:prSet/>
      <dgm:spPr/>
      <dgm:t>
        <a:bodyPr/>
        <a:lstStyle/>
        <a:p>
          <a:endParaRPr lang="fr-FR"/>
        </a:p>
      </dgm:t>
    </dgm:pt>
    <dgm:pt modelId="{43E2A640-67CF-4990-9A66-9EEE6F6F1A6A}">
      <dgm:prSet phldrT="[Texte]"/>
      <dgm:spPr/>
      <dgm:t>
        <a:bodyPr/>
        <a:lstStyle/>
        <a:p>
          <a:r>
            <a:rPr lang="ar-DZ" dirty="0" smtClean="0">
              <a:latin typeface="Andalus" pitchFamily="18" charset="-78"/>
              <a:cs typeface="Andalus" pitchFamily="18" charset="-78"/>
            </a:rPr>
            <a:t>البنوك التجارية</a:t>
          </a:r>
          <a:endParaRPr lang="fr-FR" dirty="0">
            <a:latin typeface="Andalus" pitchFamily="18" charset="-78"/>
            <a:cs typeface="Andalus" pitchFamily="18" charset="-78"/>
          </a:endParaRPr>
        </a:p>
      </dgm:t>
    </dgm:pt>
    <dgm:pt modelId="{16A78531-9121-42DA-B98D-E2540EB3FEA5}" type="parTrans" cxnId="{57086F7E-A99C-4437-879F-BAB6C60E88AE}">
      <dgm:prSet/>
      <dgm:spPr/>
      <dgm:t>
        <a:bodyPr/>
        <a:lstStyle/>
        <a:p>
          <a:endParaRPr lang="fr-FR"/>
        </a:p>
      </dgm:t>
    </dgm:pt>
    <dgm:pt modelId="{3A5121C7-CEFC-427E-B228-54B079DEDB91}" type="sibTrans" cxnId="{57086F7E-A99C-4437-879F-BAB6C60E88AE}">
      <dgm:prSet/>
      <dgm:spPr/>
      <dgm:t>
        <a:bodyPr/>
        <a:lstStyle/>
        <a:p>
          <a:endParaRPr lang="fr-FR"/>
        </a:p>
      </dgm:t>
    </dgm:pt>
    <dgm:pt modelId="{9EE4B325-81B3-4F48-A42F-A6F241B96994}" type="pres">
      <dgm:prSet presAssocID="{D13CD65B-9302-4319-8CE3-A33E563D090E}" presName="cycle" presStyleCnt="0">
        <dgm:presLayoutVars>
          <dgm:chMax val="1"/>
          <dgm:dir/>
          <dgm:animLvl val="ctr"/>
          <dgm:resizeHandles val="exact"/>
        </dgm:presLayoutVars>
      </dgm:prSet>
      <dgm:spPr/>
      <dgm:t>
        <a:bodyPr/>
        <a:lstStyle/>
        <a:p>
          <a:endParaRPr lang="fr-FR"/>
        </a:p>
      </dgm:t>
    </dgm:pt>
    <dgm:pt modelId="{B2FF06AD-BD77-4E2E-A49A-8391258C3B06}" type="pres">
      <dgm:prSet presAssocID="{095DC16F-B8D5-4964-8D48-D3341F81DF9E}" presName="centerShape" presStyleLbl="node0" presStyleIdx="0" presStyleCnt="1"/>
      <dgm:spPr/>
      <dgm:t>
        <a:bodyPr/>
        <a:lstStyle/>
        <a:p>
          <a:endParaRPr lang="fr-FR"/>
        </a:p>
      </dgm:t>
    </dgm:pt>
    <dgm:pt modelId="{88B5F4FE-F1B0-4974-950E-C88F659DB63A}" type="pres">
      <dgm:prSet presAssocID="{E68E9AAE-727A-4C05-A170-D504B0A343A5}" presName="parTrans" presStyleLbl="bgSibTrans2D1" presStyleIdx="0" presStyleCnt="3"/>
      <dgm:spPr/>
      <dgm:t>
        <a:bodyPr/>
        <a:lstStyle/>
        <a:p>
          <a:endParaRPr lang="fr-FR"/>
        </a:p>
      </dgm:t>
    </dgm:pt>
    <dgm:pt modelId="{AA48C94D-8D7F-4EE4-B4AF-F1FFB679CB67}" type="pres">
      <dgm:prSet presAssocID="{53340653-4DEB-4560-A481-4309BFF15839}" presName="node" presStyleLbl="node1" presStyleIdx="0" presStyleCnt="3">
        <dgm:presLayoutVars>
          <dgm:bulletEnabled val="1"/>
        </dgm:presLayoutVars>
      </dgm:prSet>
      <dgm:spPr/>
      <dgm:t>
        <a:bodyPr/>
        <a:lstStyle/>
        <a:p>
          <a:endParaRPr lang="fr-FR"/>
        </a:p>
      </dgm:t>
    </dgm:pt>
    <dgm:pt modelId="{921E444D-6E5D-4069-B99D-A021539C78F7}" type="pres">
      <dgm:prSet presAssocID="{ED6BB66D-EDAF-4FC7-B700-5A0040C8385E}" presName="parTrans" presStyleLbl="bgSibTrans2D1" presStyleIdx="1" presStyleCnt="3"/>
      <dgm:spPr/>
      <dgm:t>
        <a:bodyPr/>
        <a:lstStyle/>
        <a:p>
          <a:endParaRPr lang="fr-FR"/>
        </a:p>
      </dgm:t>
    </dgm:pt>
    <dgm:pt modelId="{3BF316B9-99D6-4ACE-B154-EE5130421917}" type="pres">
      <dgm:prSet presAssocID="{32AD30DE-BB48-4FA8-A915-ECA0EFDC3440}" presName="node" presStyleLbl="node1" presStyleIdx="1" presStyleCnt="3">
        <dgm:presLayoutVars>
          <dgm:bulletEnabled val="1"/>
        </dgm:presLayoutVars>
      </dgm:prSet>
      <dgm:spPr/>
      <dgm:t>
        <a:bodyPr/>
        <a:lstStyle/>
        <a:p>
          <a:endParaRPr lang="fr-FR"/>
        </a:p>
      </dgm:t>
    </dgm:pt>
    <dgm:pt modelId="{9179CAE5-F3E9-4BEB-B7A3-A0C24342F760}" type="pres">
      <dgm:prSet presAssocID="{16A78531-9121-42DA-B98D-E2540EB3FEA5}" presName="parTrans" presStyleLbl="bgSibTrans2D1" presStyleIdx="2" presStyleCnt="3"/>
      <dgm:spPr/>
      <dgm:t>
        <a:bodyPr/>
        <a:lstStyle/>
        <a:p>
          <a:endParaRPr lang="fr-FR"/>
        </a:p>
      </dgm:t>
    </dgm:pt>
    <dgm:pt modelId="{BE9ED274-AAFE-46C9-9028-BFEE5C8F90D4}" type="pres">
      <dgm:prSet presAssocID="{43E2A640-67CF-4990-9A66-9EEE6F6F1A6A}" presName="node" presStyleLbl="node1" presStyleIdx="2" presStyleCnt="3" custRadScaleRad="97848" custRadScaleInc="-214">
        <dgm:presLayoutVars>
          <dgm:bulletEnabled val="1"/>
        </dgm:presLayoutVars>
      </dgm:prSet>
      <dgm:spPr/>
      <dgm:t>
        <a:bodyPr/>
        <a:lstStyle/>
        <a:p>
          <a:endParaRPr lang="fr-FR"/>
        </a:p>
      </dgm:t>
    </dgm:pt>
  </dgm:ptLst>
  <dgm:cxnLst>
    <dgm:cxn modelId="{57086F7E-A99C-4437-879F-BAB6C60E88AE}" srcId="{095DC16F-B8D5-4964-8D48-D3341F81DF9E}" destId="{43E2A640-67CF-4990-9A66-9EEE6F6F1A6A}" srcOrd="2" destOrd="0" parTransId="{16A78531-9121-42DA-B98D-E2540EB3FEA5}" sibTransId="{3A5121C7-CEFC-427E-B228-54B079DEDB91}"/>
    <dgm:cxn modelId="{CECC027B-099A-4380-9657-F01E477A9580}" type="presOf" srcId="{43E2A640-67CF-4990-9A66-9EEE6F6F1A6A}" destId="{BE9ED274-AAFE-46C9-9028-BFEE5C8F90D4}" srcOrd="0" destOrd="0" presId="urn:microsoft.com/office/officeart/2005/8/layout/radial4"/>
    <dgm:cxn modelId="{5AC59184-941A-481D-A64E-BC96EA24AC4B}" srcId="{095DC16F-B8D5-4964-8D48-D3341F81DF9E}" destId="{32AD30DE-BB48-4FA8-A915-ECA0EFDC3440}" srcOrd="1" destOrd="0" parTransId="{ED6BB66D-EDAF-4FC7-B700-5A0040C8385E}" sibTransId="{D1E5E419-4C78-4CDD-8B6D-365D74E245C3}"/>
    <dgm:cxn modelId="{975ED53C-699C-453D-B4B3-212A26B86215}" type="presOf" srcId="{32AD30DE-BB48-4FA8-A915-ECA0EFDC3440}" destId="{3BF316B9-99D6-4ACE-B154-EE5130421917}" srcOrd="0" destOrd="0" presId="urn:microsoft.com/office/officeart/2005/8/layout/radial4"/>
    <dgm:cxn modelId="{0882133F-3DCF-45C2-B63D-239B6BA32E83}" srcId="{D13CD65B-9302-4319-8CE3-A33E563D090E}" destId="{095DC16F-B8D5-4964-8D48-D3341F81DF9E}" srcOrd="0" destOrd="0" parTransId="{15FE2B87-057D-4ED2-96C3-FEC3DE5984E4}" sibTransId="{3565003A-B9B4-4C20-A27A-7971F099663C}"/>
    <dgm:cxn modelId="{457C0DA7-9681-4630-9766-09342ADC1130}" type="presOf" srcId="{095DC16F-B8D5-4964-8D48-D3341F81DF9E}" destId="{B2FF06AD-BD77-4E2E-A49A-8391258C3B06}" srcOrd="0" destOrd="0" presId="urn:microsoft.com/office/officeart/2005/8/layout/radial4"/>
    <dgm:cxn modelId="{2A57EE76-3015-4F7A-914D-4401B59BC5EF}" type="presOf" srcId="{D13CD65B-9302-4319-8CE3-A33E563D090E}" destId="{9EE4B325-81B3-4F48-A42F-A6F241B96994}" srcOrd="0" destOrd="0" presId="urn:microsoft.com/office/officeart/2005/8/layout/radial4"/>
    <dgm:cxn modelId="{BFF398DA-F47A-4E8D-864D-BD7CCFA9BCEF}" type="presOf" srcId="{16A78531-9121-42DA-B98D-E2540EB3FEA5}" destId="{9179CAE5-F3E9-4BEB-B7A3-A0C24342F760}" srcOrd="0" destOrd="0" presId="urn:microsoft.com/office/officeart/2005/8/layout/radial4"/>
    <dgm:cxn modelId="{E0AAA0D7-6861-449B-BA92-049279D5BC45}" type="presOf" srcId="{E68E9AAE-727A-4C05-A170-D504B0A343A5}" destId="{88B5F4FE-F1B0-4974-950E-C88F659DB63A}" srcOrd="0" destOrd="0" presId="urn:microsoft.com/office/officeart/2005/8/layout/radial4"/>
    <dgm:cxn modelId="{911F58FA-59D9-4014-8213-FDF4BEE8FC6D}" type="presOf" srcId="{53340653-4DEB-4560-A481-4309BFF15839}" destId="{AA48C94D-8D7F-4EE4-B4AF-F1FFB679CB67}" srcOrd="0" destOrd="0" presId="urn:microsoft.com/office/officeart/2005/8/layout/radial4"/>
    <dgm:cxn modelId="{3EE94E0E-8B6A-4A3A-B96B-4A6900D3003C}" type="presOf" srcId="{ED6BB66D-EDAF-4FC7-B700-5A0040C8385E}" destId="{921E444D-6E5D-4069-B99D-A021539C78F7}" srcOrd="0" destOrd="0" presId="urn:microsoft.com/office/officeart/2005/8/layout/radial4"/>
    <dgm:cxn modelId="{808858B8-6FE2-4661-93B7-9C6A87754180}" srcId="{095DC16F-B8D5-4964-8D48-D3341F81DF9E}" destId="{53340653-4DEB-4560-A481-4309BFF15839}" srcOrd="0" destOrd="0" parTransId="{E68E9AAE-727A-4C05-A170-D504B0A343A5}" sibTransId="{BDFFD601-2C0F-4003-B05E-BB6296A2974A}"/>
    <dgm:cxn modelId="{4E8702EC-4A7E-4C97-910A-EBC33E266C2B}" type="presParOf" srcId="{9EE4B325-81B3-4F48-A42F-A6F241B96994}" destId="{B2FF06AD-BD77-4E2E-A49A-8391258C3B06}" srcOrd="0" destOrd="0" presId="urn:microsoft.com/office/officeart/2005/8/layout/radial4"/>
    <dgm:cxn modelId="{C6704F86-51DD-4281-9B90-2CEA4AD7AD33}" type="presParOf" srcId="{9EE4B325-81B3-4F48-A42F-A6F241B96994}" destId="{88B5F4FE-F1B0-4974-950E-C88F659DB63A}" srcOrd="1" destOrd="0" presId="urn:microsoft.com/office/officeart/2005/8/layout/radial4"/>
    <dgm:cxn modelId="{221F5F0A-69D4-4FE9-859F-98C113E3A535}" type="presParOf" srcId="{9EE4B325-81B3-4F48-A42F-A6F241B96994}" destId="{AA48C94D-8D7F-4EE4-B4AF-F1FFB679CB67}" srcOrd="2" destOrd="0" presId="urn:microsoft.com/office/officeart/2005/8/layout/radial4"/>
    <dgm:cxn modelId="{A3EFD6EF-2484-4359-B69D-FA480E2E088B}" type="presParOf" srcId="{9EE4B325-81B3-4F48-A42F-A6F241B96994}" destId="{921E444D-6E5D-4069-B99D-A021539C78F7}" srcOrd="3" destOrd="0" presId="urn:microsoft.com/office/officeart/2005/8/layout/radial4"/>
    <dgm:cxn modelId="{B86ECE23-8A2A-460F-9312-9AB7BC6BA694}" type="presParOf" srcId="{9EE4B325-81B3-4F48-A42F-A6F241B96994}" destId="{3BF316B9-99D6-4ACE-B154-EE5130421917}" srcOrd="4" destOrd="0" presId="urn:microsoft.com/office/officeart/2005/8/layout/radial4"/>
    <dgm:cxn modelId="{65FBB245-777A-4F3D-B1A7-F7141FEB7063}" type="presParOf" srcId="{9EE4B325-81B3-4F48-A42F-A6F241B96994}" destId="{9179CAE5-F3E9-4BEB-B7A3-A0C24342F760}" srcOrd="5" destOrd="0" presId="urn:microsoft.com/office/officeart/2005/8/layout/radial4"/>
    <dgm:cxn modelId="{7B4C5389-52C4-4655-ACC8-C7F9ED541F9F}" type="presParOf" srcId="{9EE4B325-81B3-4F48-A42F-A6F241B96994}" destId="{BE9ED274-AAFE-46C9-9028-BFEE5C8F90D4}" srcOrd="6" destOrd="0" presId="urn:microsoft.com/office/officeart/2005/8/layout/radial4"/>
  </dgm:cxnLst>
  <dgm:bg/>
  <dgm:whole/>
</dgm:dataModel>
</file>

<file path=ppt/diagrams/data5.xml><?xml version="1.0" encoding="utf-8"?>
<dgm:dataModel xmlns:dgm="http://schemas.openxmlformats.org/drawingml/2006/diagram" xmlns:a="http://schemas.openxmlformats.org/drawingml/2006/main">
  <dgm:ptLst>
    <dgm:pt modelId="{3D56B838-07B0-49F8-ABAC-19D5C5F786AB}" type="doc">
      <dgm:prSet loTypeId="urn:microsoft.com/office/officeart/2005/8/layout/list1" loCatId="list" qsTypeId="urn:microsoft.com/office/officeart/2005/8/quickstyle/3d2" qsCatId="3D" csTypeId="urn:microsoft.com/office/officeart/2005/8/colors/accent3_2" csCatId="accent3" phldr="1"/>
      <dgm:spPr/>
      <dgm:t>
        <a:bodyPr/>
        <a:lstStyle/>
        <a:p>
          <a:endParaRPr lang="fr-FR"/>
        </a:p>
      </dgm:t>
    </dgm:pt>
    <dgm:pt modelId="{4345E9B4-8203-4055-BBCD-DB7368C4910B}">
      <dgm:prSet phldrT="[Texte]"/>
      <dgm:spPr/>
      <dgm:t>
        <a:bodyPr/>
        <a:lstStyle/>
        <a:p>
          <a:r>
            <a:rPr lang="ar-DZ" dirty="0" smtClean="0"/>
            <a:t>الذهب والعملات الصعبة</a:t>
          </a:r>
          <a:endParaRPr lang="fr-FR" dirty="0"/>
        </a:p>
      </dgm:t>
    </dgm:pt>
    <dgm:pt modelId="{66613476-CF40-4B8E-AC59-BEC0AA1FD19B}" type="parTrans" cxnId="{A507DF62-8A84-4C1C-B6E8-DA3F38EF70CC}">
      <dgm:prSet/>
      <dgm:spPr/>
      <dgm:t>
        <a:bodyPr/>
        <a:lstStyle/>
        <a:p>
          <a:endParaRPr lang="fr-FR"/>
        </a:p>
      </dgm:t>
    </dgm:pt>
    <dgm:pt modelId="{ED158928-2D9F-460A-BAED-23F52DA6C9E5}" type="sibTrans" cxnId="{A507DF62-8A84-4C1C-B6E8-DA3F38EF70CC}">
      <dgm:prSet/>
      <dgm:spPr/>
      <dgm:t>
        <a:bodyPr/>
        <a:lstStyle/>
        <a:p>
          <a:endParaRPr lang="fr-FR"/>
        </a:p>
      </dgm:t>
    </dgm:pt>
    <dgm:pt modelId="{95C346F8-672D-4501-B2AC-FD87E6AE9D4A}">
      <dgm:prSet phldrT="[Texte]"/>
      <dgm:spPr/>
      <dgm:t>
        <a:bodyPr/>
        <a:lstStyle/>
        <a:p>
          <a:r>
            <a:rPr lang="ar-DZ" dirty="0" smtClean="0"/>
            <a:t>القروض المقدمة للخزينة العامة</a:t>
          </a:r>
          <a:endParaRPr lang="fr-FR" dirty="0"/>
        </a:p>
      </dgm:t>
    </dgm:pt>
    <dgm:pt modelId="{4F09D391-9934-44C2-8F58-2895C80154F1}" type="parTrans" cxnId="{A4B32F51-5840-4310-BF9B-223EB2316D65}">
      <dgm:prSet/>
      <dgm:spPr/>
      <dgm:t>
        <a:bodyPr/>
        <a:lstStyle/>
        <a:p>
          <a:endParaRPr lang="fr-FR"/>
        </a:p>
      </dgm:t>
    </dgm:pt>
    <dgm:pt modelId="{77F16854-FFF4-4057-94EF-F4AC3C24817E}" type="sibTrans" cxnId="{A4B32F51-5840-4310-BF9B-223EB2316D65}">
      <dgm:prSet/>
      <dgm:spPr/>
      <dgm:t>
        <a:bodyPr/>
        <a:lstStyle/>
        <a:p>
          <a:endParaRPr lang="fr-FR"/>
        </a:p>
      </dgm:t>
    </dgm:pt>
    <dgm:pt modelId="{E71254FE-E91A-4EF2-B1A7-D83D95F911DF}">
      <dgm:prSet phldrT="[Texte]"/>
      <dgm:spPr/>
      <dgm:t>
        <a:bodyPr/>
        <a:lstStyle/>
        <a:p>
          <a:r>
            <a:rPr lang="ar-DZ" dirty="0" smtClean="0"/>
            <a:t>القروض المقدمة للاقتصاد</a:t>
          </a:r>
          <a:endParaRPr lang="fr-FR" dirty="0"/>
        </a:p>
      </dgm:t>
    </dgm:pt>
    <dgm:pt modelId="{67931439-633C-4F4B-BC69-7D03EAFF896F}" type="parTrans" cxnId="{5A287212-E6AA-4BB5-B73E-E66472197ADB}">
      <dgm:prSet/>
      <dgm:spPr/>
      <dgm:t>
        <a:bodyPr/>
        <a:lstStyle/>
        <a:p>
          <a:endParaRPr lang="fr-FR"/>
        </a:p>
      </dgm:t>
    </dgm:pt>
    <dgm:pt modelId="{2A7291D1-1692-4B07-BE16-E714F45792B6}" type="sibTrans" cxnId="{5A287212-E6AA-4BB5-B73E-E66472197ADB}">
      <dgm:prSet/>
      <dgm:spPr/>
      <dgm:t>
        <a:bodyPr/>
        <a:lstStyle/>
        <a:p>
          <a:endParaRPr lang="fr-FR"/>
        </a:p>
      </dgm:t>
    </dgm:pt>
    <dgm:pt modelId="{B4A6D73E-943B-4D37-A3E3-EB0B43934BAC}" type="pres">
      <dgm:prSet presAssocID="{3D56B838-07B0-49F8-ABAC-19D5C5F786AB}" presName="linear" presStyleCnt="0">
        <dgm:presLayoutVars>
          <dgm:dir/>
          <dgm:animLvl val="lvl"/>
          <dgm:resizeHandles val="exact"/>
        </dgm:presLayoutVars>
      </dgm:prSet>
      <dgm:spPr/>
      <dgm:t>
        <a:bodyPr/>
        <a:lstStyle/>
        <a:p>
          <a:endParaRPr lang="fr-FR"/>
        </a:p>
      </dgm:t>
    </dgm:pt>
    <dgm:pt modelId="{B23EA241-8CD0-4DAB-B07C-C90FB8BB7669}" type="pres">
      <dgm:prSet presAssocID="{4345E9B4-8203-4055-BBCD-DB7368C4910B}" presName="parentLin" presStyleCnt="0"/>
      <dgm:spPr/>
      <dgm:t>
        <a:bodyPr/>
        <a:lstStyle/>
        <a:p>
          <a:endParaRPr lang="fr-FR"/>
        </a:p>
      </dgm:t>
    </dgm:pt>
    <dgm:pt modelId="{AFFF4585-995C-4CDB-8792-0ED43FCB3C4A}" type="pres">
      <dgm:prSet presAssocID="{4345E9B4-8203-4055-BBCD-DB7368C4910B}" presName="parentLeftMargin" presStyleLbl="node1" presStyleIdx="0" presStyleCnt="3"/>
      <dgm:spPr/>
      <dgm:t>
        <a:bodyPr/>
        <a:lstStyle/>
        <a:p>
          <a:endParaRPr lang="fr-FR"/>
        </a:p>
      </dgm:t>
    </dgm:pt>
    <dgm:pt modelId="{629CB027-D510-464B-B952-BA628A89C579}" type="pres">
      <dgm:prSet presAssocID="{4345E9B4-8203-4055-BBCD-DB7368C4910B}" presName="parentText" presStyleLbl="node1" presStyleIdx="0" presStyleCnt="3">
        <dgm:presLayoutVars>
          <dgm:chMax val="0"/>
          <dgm:bulletEnabled val="1"/>
        </dgm:presLayoutVars>
      </dgm:prSet>
      <dgm:spPr/>
      <dgm:t>
        <a:bodyPr/>
        <a:lstStyle/>
        <a:p>
          <a:endParaRPr lang="fr-FR"/>
        </a:p>
      </dgm:t>
    </dgm:pt>
    <dgm:pt modelId="{5BE3F06C-D8CA-426B-8201-6944696C7E47}" type="pres">
      <dgm:prSet presAssocID="{4345E9B4-8203-4055-BBCD-DB7368C4910B}" presName="negativeSpace" presStyleCnt="0"/>
      <dgm:spPr/>
      <dgm:t>
        <a:bodyPr/>
        <a:lstStyle/>
        <a:p>
          <a:endParaRPr lang="fr-FR"/>
        </a:p>
      </dgm:t>
    </dgm:pt>
    <dgm:pt modelId="{1342C877-4D1D-4159-B14A-551919F527D9}" type="pres">
      <dgm:prSet presAssocID="{4345E9B4-8203-4055-BBCD-DB7368C4910B}" presName="childText" presStyleLbl="conFgAcc1" presStyleIdx="0" presStyleCnt="3">
        <dgm:presLayoutVars>
          <dgm:bulletEnabled val="1"/>
        </dgm:presLayoutVars>
      </dgm:prSet>
      <dgm:spPr/>
      <dgm:t>
        <a:bodyPr/>
        <a:lstStyle/>
        <a:p>
          <a:endParaRPr lang="fr-FR"/>
        </a:p>
      </dgm:t>
    </dgm:pt>
    <dgm:pt modelId="{8F545B22-928C-4EC5-84EB-82394153AC0B}" type="pres">
      <dgm:prSet presAssocID="{ED158928-2D9F-460A-BAED-23F52DA6C9E5}" presName="spaceBetweenRectangles" presStyleCnt="0"/>
      <dgm:spPr/>
      <dgm:t>
        <a:bodyPr/>
        <a:lstStyle/>
        <a:p>
          <a:endParaRPr lang="fr-FR"/>
        </a:p>
      </dgm:t>
    </dgm:pt>
    <dgm:pt modelId="{FFD8BEB7-99AD-4160-9758-10F1D6C5FC13}" type="pres">
      <dgm:prSet presAssocID="{95C346F8-672D-4501-B2AC-FD87E6AE9D4A}" presName="parentLin" presStyleCnt="0"/>
      <dgm:spPr/>
      <dgm:t>
        <a:bodyPr/>
        <a:lstStyle/>
        <a:p>
          <a:endParaRPr lang="fr-FR"/>
        </a:p>
      </dgm:t>
    </dgm:pt>
    <dgm:pt modelId="{5755F449-78AE-4ED4-9544-D9552C566721}" type="pres">
      <dgm:prSet presAssocID="{95C346F8-672D-4501-B2AC-FD87E6AE9D4A}" presName="parentLeftMargin" presStyleLbl="node1" presStyleIdx="0" presStyleCnt="3"/>
      <dgm:spPr/>
      <dgm:t>
        <a:bodyPr/>
        <a:lstStyle/>
        <a:p>
          <a:endParaRPr lang="fr-FR"/>
        </a:p>
      </dgm:t>
    </dgm:pt>
    <dgm:pt modelId="{A9A5EA8B-4CA7-493C-9F27-67E076643FC8}" type="pres">
      <dgm:prSet presAssocID="{95C346F8-672D-4501-B2AC-FD87E6AE9D4A}" presName="parentText" presStyleLbl="node1" presStyleIdx="1" presStyleCnt="3">
        <dgm:presLayoutVars>
          <dgm:chMax val="0"/>
          <dgm:bulletEnabled val="1"/>
        </dgm:presLayoutVars>
      </dgm:prSet>
      <dgm:spPr/>
      <dgm:t>
        <a:bodyPr/>
        <a:lstStyle/>
        <a:p>
          <a:endParaRPr lang="fr-FR"/>
        </a:p>
      </dgm:t>
    </dgm:pt>
    <dgm:pt modelId="{A3753FF4-ED1E-4D98-99F9-8444A9D83DDC}" type="pres">
      <dgm:prSet presAssocID="{95C346F8-672D-4501-B2AC-FD87E6AE9D4A}" presName="negativeSpace" presStyleCnt="0"/>
      <dgm:spPr/>
      <dgm:t>
        <a:bodyPr/>
        <a:lstStyle/>
        <a:p>
          <a:endParaRPr lang="fr-FR"/>
        </a:p>
      </dgm:t>
    </dgm:pt>
    <dgm:pt modelId="{2088251E-3760-4471-9A91-F5151D822668}" type="pres">
      <dgm:prSet presAssocID="{95C346F8-672D-4501-B2AC-FD87E6AE9D4A}" presName="childText" presStyleLbl="conFgAcc1" presStyleIdx="1" presStyleCnt="3">
        <dgm:presLayoutVars>
          <dgm:bulletEnabled val="1"/>
        </dgm:presLayoutVars>
      </dgm:prSet>
      <dgm:spPr/>
      <dgm:t>
        <a:bodyPr/>
        <a:lstStyle/>
        <a:p>
          <a:endParaRPr lang="fr-FR"/>
        </a:p>
      </dgm:t>
    </dgm:pt>
    <dgm:pt modelId="{2D6F41D1-5890-45A2-B8CF-5C34D6711E41}" type="pres">
      <dgm:prSet presAssocID="{77F16854-FFF4-4057-94EF-F4AC3C24817E}" presName="spaceBetweenRectangles" presStyleCnt="0"/>
      <dgm:spPr/>
      <dgm:t>
        <a:bodyPr/>
        <a:lstStyle/>
        <a:p>
          <a:endParaRPr lang="fr-FR"/>
        </a:p>
      </dgm:t>
    </dgm:pt>
    <dgm:pt modelId="{F7AE2FC1-F53E-4E30-BE7A-3ABD26E5CC5A}" type="pres">
      <dgm:prSet presAssocID="{E71254FE-E91A-4EF2-B1A7-D83D95F911DF}" presName="parentLin" presStyleCnt="0"/>
      <dgm:spPr/>
      <dgm:t>
        <a:bodyPr/>
        <a:lstStyle/>
        <a:p>
          <a:endParaRPr lang="fr-FR"/>
        </a:p>
      </dgm:t>
    </dgm:pt>
    <dgm:pt modelId="{D8E50313-A628-475F-A23C-B591E9D86678}" type="pres">
      <dgm:prSet presAssocID="{E71254FE-E91A-4EF2-B1A7-D83D95F911DF}" presName="parentLeftMargin" presStyleLbl="node1" presStyleIdx="1" presStyleCnt="3"/>
      <dgm:spPr/>
      <dgm:t>
        <a:bodyPr/>
        <a:lstStyle/>
        <a:p>
          <a:endParaRPr lang="fr-FR"/>
        </a:p>
      </dgm:t>
    </dgm:pt>
    <dgm:pt modelId="{C133B7C4-C5AA-432F-8C6B-6C90A6664815}" type="pres">
      <dgm:prSet presAssocID="{E71254FE-E91A-4EF2-B1A7-D83D95F911DF}" presName="parentText" presStyleLbl="node1" presStyleIdx="2" presStyleCnt="3">
        <dgm:presLayoutVars>
          <dgm:chMax val="0"/>
          <dgm:bulletEnabled val="1"/>
        </dgm:presLayoutVars>
      </dgm:prSet>
      <dgm:spPr/>
      <dgm:t>
        <a:bodyPr/>
        <a:lstStyle/>
        <a:p>
          <a:endParaRPr lang="fr-FR"/>
        </a:p>
      </dgm:t>
    </dgm:pt>
    <dgm:pt modelId="{EE3E7D2F-C6B5-418E-B818-62B843E90DD6}" type="pres">
      <dgm:prSet presAssocID="{E71254FE-E91A-4EF2-B1A7-D83D95F911DF}" presName="negativeSpace" presStyleCnt="0"/>
      <dgm:spPr/>
      <dgm:t>
        <a:bodyPr/>
        <a:lstStyle/>
        <a:p>
          <a:endParaRPr lang="fr-FR"/>
        </a:p>
      </dgm:t>
    </dgm:pt>
    <dgm:pt modelId="{92B56210-5FC2-4803-ABE3-7C011A1E836C}" type="pres">
      <dgm:prSet presAssocID="{E71254FE-E91A-4EF2-B1A7-D83D95F911DF}" presName="childText" presStyleLbl="conFgAcc1" presStyleIdx="2" presStyleCnt="3">
        <dgm:presLayoutVars>
          <dgm:bulletEnabled val="1"/>
        </dgm:presLayoutVars>
      </dgm:prSet>
      <dgm:spPr/>
      <dgm:t>
        <a:bodyPr/>
        <a:lstStyle/>
        <a:p>
          <a:endParaRPr lang="fr-FR"/>
        </a:p>
      </dgm:t>
    </dgm:pt>
  </dgm:ptLst>
  <dgm:cxnLst>
    <dgm:cxn modelId="{A4B32F51-5840-4310-BF9B-223EB2316D65}" srcId="{3D56B838-07B0-49F8-ABAC-19D5C5F786AB}" destId="{95C346F8-672D-4501-B2AC-FD87E6AE9D4A}" srcOrd="1" destOrd="0" parTransId="{4F09D391-9934-44C2-8F58-2895C80154F1}" sibTransId="{77F16854-FFF4-4057-94EF-F4AC3C24817E}"/>
    <dgm:cxn modelId="{8E63EE06-BAB4-4524-9F0F-5844031B5D30}" type="presOf" srcId="{4345E9B4-8203-4055-BBCD-DB7368C4910B}" destId="{AFFF4585-995C-4CDB-8792-0ED43FCB3C4A}" srcOrd="0" destOrd="0" presId="urn:microsoft.com/office/officeart/2005/8/layout/list1"/>
    <dgm:cxn modelId="{A8165771-78B2-47E7-B8ED-A53519596CD4}" type="presOf" srcId="{4345E9B4-8203-4055-BBCD-DB7368C4910B}" destId="{629CB027-D510-464B-B952-BA628A89C579}" srcOrd="1" destOrd="0" presId="urn:microsoft.com/office/officeart/2005/8/layout/list1"/>
    <dgm:cxn modelId="{74D6FE02-CDAE-40D6-AF97-5247F3B139C5}" type="presOf" srcId="{95C346F8-672D-4501-B2AC-FD87E6AE9D4A}" destId="{5755F449-78AE-4ED4-9544-D9552C566721}" srcOrd="0" destOrd="0" presId="urn:microsoft.com/office/officeart/2005/8/layout/list1"/>
    <dgm:cxn modelId="{A507DF62-8A84-4C1C-B6E8-DA3F38EF70CC}" srcId="{3D56B838-07B0-49F8-ABAC-19D5C5F786AB}" destId="{4345E9B4-8203-4055-BBCD-DB7368C4910B}" srcOrd="0" destOrd="0" parTransId="{66613476-CF40-4B8E-AC59-BEC0AA1FD19B}" sibTransId="{ED158928-2D9F-460A-BAED-23F52DA6C9E5}"/>
    <dgm:cxn modelId="{292BDB09-66B7-4389-BBAC-81EFCCEA8080}" type="presOf" srcId="{3D56B838-07B0-49F8-ABAC-19D5C5F786AB}" destId="{B4A6D73E-943B-4D37-A3E3-EB0B43934BAC}" srcOrd="0" destOrd="0" presId="urn:microsoft.com/office/officeart/2005/8/layout/list1"/>
    <dgm:cxn modelId="{30729DE6-3316-48C6-BD3C-E4102C7DB274}" type="presOf" srcId="{E71254FE-E91A-4EF2-B1A7-D83D95F911DF}" destId="{D8E50313-A628-475F-A23C-B591E9D86678}" srcOrd="0" destOrd="0" presId="urn:microsoft.com/office/officeart/2005/8/layout/list1"/>
    <dgm:cxn modelId="{D55986F5-3CF5-4024-8390-A26F8CBD1291}" type="presOf" srcId="{95C346F8-672D-4501-B2AC-FD87E6AE9D4A}" destId="{A9A5EA8B-4CA7-493C-9F27-67E076643FC8}" srcOrd="1" destOrd="0" presId="urn:microsoft.com/office/officeart/2005/8/layout/list1"/>
    <dgm:cxn modelId="{6FA287E2-1EBF-421A-8F76-354112D987DB}" type="presOf" srcId="{E71254FE-E91A-4EF2-B1A7-D83D95F911DF}" destId="{C133B7C4-C5AA-432F-8C6B-6C90A6664815}" srcOrd="1" destOrd="0" presId="urn:microsoft.com/office/officeart/2005/8/layout/list1"/>
    <dgm:cxn modelId="{5A287212-E6AA-4BB5-B73E-E66472197ADB}" srcId="{3D56B838-07B0-49F8-ABAC-19D5C5F786AB}" destId="{E71254FE-E91A-4EF2-B1A7-D83D95F911DF}" srcOrd="2" destOrd="0" parTransId="{67931439-633C-4F4B-BC69-7D03EAFF896F}" sibTransId="{2A7291D1-1692-4B07-BE16-E714F45792B6}"/>
    <dgm:cxn modelId="{F3ECDB0E-AADD-418F-80C7-57AD8154780C}" type="presParOf" srcId="{B4A6D73E-943B-4D37-A3E3-EB0B43934BAC}" destId="{B23EA241-8CD0-4DAB-B07C-C90FB8BB7669}" srcOrd="0" destOrd="0" presId="urn:microsoft.com/office/officeart/2005/8/layout/list1"/>
    <dgm:cxn modelId="{ECE695B0-144F-434B-9E7B-B0BAF0F86746}" type="presParOf" srcId="{B23EA241-8CD0-4DAB-B07C-C90FB8BB7669}" destId="{AFFF4585-995C-4CDB-8792-0ED43FCB3C4A}" srcOrd="0" destOrd="0" presId="urn:microsoft.com/office/officeart/2005/8/layout/list1"/>
    <dgm:cxn modelId="{94382C0D-0745-4F59-9322-86EC32D8F10C}" type="presParOf" srcId="{B23EA241-8CD0-4DAB-B07C-C90FB8BB7669}" destId="{629CB027-D510-464B-B952-BA628A89C579}" srcOrd="1" destOrd="0" presId="urn:microsoft.com/office/officeart/2005/8/layout/list1"/>
    <dgm:cxn modelId="{C637E041-0237-4123-BCF0-43CE97B45B97}" type="presParOf" srcId="{B4A6D73E-943B-4D37-A3E3-EB0B43934BAC}" destId="{5BE3F06C-D8CA-426B-8201-6944696C7E47}" srcOrd="1" destOrd="0" presId="urn:microsoft.com/office/officeart/2005/8/layout/list1"/>
    <dgm:cxn modelId="{825762C4-604D-4863-8BF1-97ADE133C1C5}" type="presParOf" srcId="{B4A6D73E-943B-4D37-A3E3-EB0B43934BAC}" destId="{1342C877-4D1D-4159-B14A-551919F527D9}" srcOrd="2" destOrd="0" presId="urn:microsoft.com/office/officeart/2005/8/layout/list1"/>
    <dgm:cxn modelId="{2F829B16-DC91-419E-BA03-33F5BA7026E9}" type="presParOf" srcId="{B4A6D73E-943B-4D37-A3E3-EB0B43934BAC}" destId="{8F545B22-928C-4EC5-84EB-82394153AC0B}" srcOrd="3" destOrd="0" presId="urn:microsoft.com/office/officeart/2005/8/layout/list1"/>
    <dgm:cxn modelId="{3B095512-672A-4DE7-A584-39337601A655}" type="presParOf" srcId="{B4A6D73E-943B-4D37-A3E3-EB0B43934BAC}" destId="{FFD8BEB7-99AD-4160-9758-10F1D6C5FC13}" srcOrd="4" destOrd="0" presId="urn:microsoft.com/office/officeart/2005/8/layout/list1"/>
    <dgm:cxn modelId="{04FD8BF3-CFCA-433C-B98B-5188A709ECED}" type="presParOf" srcId="{FFD8BEB7-99AD-4160-9758-10F1D6C5FC13}" destId="{5755F449-78AE-4ED4-9544-D9552C566721}" srcOrd="0" destOrd="0" presId="urn:microsoft.com/office/officeart/2005/8/layout/list1"/>
    <dgm:cxn modelId="{F2AA6107-31FB-4793-BA09-8D3107835996}" type="presParOf" srcId="{FFD8BEB7-99AD-4160-9758-10F1D6C5FC13}" destId="{A9A5EA8B-4CA7-493C-9F27-67E076643FC8}" srcOrd="1" destOrd="0" presId="urn:microsoft.com/office/officeart/2005/8/layout/list1"/>
    <dgm:cxn modelId="{CF2A99F9-9CE8-472C-8B3E-3DB7632A2F3F}" type="presParOf" srcId="{B4A6D73E-943B-4D37-A3E3-EB0B43934BAC}" destId="{A3753FF4-ED1E-4D98-99F9-8444A9D83DDC}" srcOrd="5" destOrd="0" presId="urn:microsoft.com/office/officeart/2005/8/layout/list1"/>
    <dgm:cxn modelId="{F1C4A570-42BF-421D-BEDE-F05883D702A2}" type="presParOf" srcId="{B4A6D73E-943B-4D37-A3E3-EB0B43934BAC}" destId="{2088251E-3760-4471-9A91-F5151D822668}" srcOrd="6" destOrd="0" presId="urn:microsoft.com/office/officeart/2005/8/layout/list1"/>
    <dgm:cxn modelId="{BAC7D6BA-AA5B-4221-AD60-639FC3E7307B}" type="presParOf" srcId="{B4A6D73E-943B-4D37-A3E3-EB0B43934BAC}" destId="{2D6F41D1-5890-45A2-B8CF-5C34D6711E41}" srcOrd="7" destOrd="0" presId="urn:microsoft.com/office/officeart/2005/8/layout/list1"/>
    <dgm:cxn modelId="{713494EC-173F-4DAC-AFDE-D16C06F6CF34}" type="presParOf" srcId="{B4A6D73E-943B-4D37-A3E3-EB0B43934BAC}" destId="{F7AE2FC1-F53E-4E30-BE7A-3ABD26E5CC5A}" srcOrd="8" destOrd="0" presId="urn:microsoft.com/office/officeart/2005/8/layout/list1"/>
    <dgm:cxn modelId="{D209FCC3-E5E7-4911-94E1-6BE7F706A930}" type="presParOf" srcId="{F7AE2FC1-F53E-4E30-BE7A-3ABD26E5CC5A}" destId="{D8E50313-A628-475F-A23C-B591E9D86678}" srcOrd="0" destOrd="0" presId="urn:microsoft.com/office/officeart/2005/8/layout/list1"/>
    <dgm:cxn modelId="{B0D975B1-3BDC-4509-84D2-710827CE36FE}" type="presParOf" srcId="{F7AE2FC1-F53E-4E30-BE7A-3ABD26E5CC5A}" destId="{C133B7C4-C5AA-432F-8C6B-6C90A6664815}" srcOrd="1" destOrd="0" presId="urn:microsoft.com/office/officeart/2005/8/layout/list1"/>
    <dgm:cxn modelId="{2F86D1E7-E51F-4C2C-AC9C-4575EC06AA90}" type="presParOf" srcId="{B4A6D73E-943B-4D37-A3E3-EB0B43934BAC}" destId="{EE3E7D2F-C6B5-418E-B818-62B843E90DD6}" srcOrd="9" destOrd="0" presId="urn:microsoft.com/office/officeart/2005/8/layout/list1"/>
    <dgm:cxn modelId="{F78CA6FE-3499-4FE4-8A68-08EFA82BA018}" type="presParOf" srcId="{B4A6D73E-943B-4D37-A3E3-EB0B43934BAC}" destId="{92B56210-5FC2-4803-ABE3-7C011A1E836C}" srcOrd="10"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02A099-B5AC-44B5-829E-1CAADB5341E3}" type="datetimeFigureOut">
              <a:rPr lang="fr-FR" smtClean="0"/>
              <a:pPr/>
              <a:t>27/12/2020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1D4CE9-BCED-4A61-96CF-B3339D46B147}"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71D4CE9-BCED-4A61-96CF-B3339D46B147}" type="slidenum">
              <a:rPr lang="fr-FR" smtClean="0"/>
              <a:pPr/>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fr-FR" smtClean="0"/>
              <a:t>Cliquez pour modifier le style du titre</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ru-RU"/>
          </a:p>
        </p:txBody>
      </p:sp>
      <p:sp>
        <p:nvSpPr>
          <p:cNvPr id="4" name="Дата 3"/>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5" name="Нижний колонтитул 4"/>
          <p:cNvSpPr>
            <a:spLocks noGrp="1"/>
          </p:cNvSpPr>
          <p:nvPr>
            <p:ph type="ftr" sz="quarter" idx="11"/>
          </p:nvPr>
        </p:nvSpPr>
        <p:spPr/>
        <p:txBody>
          <a:bodyPr/>
          <a:lstStyle/>
          <a:p>
            <a:endParaRPr lang="fr-BE"/>
          </a:p>
        </p:txBody>
      </p:sp>
      <p:sp>
        <p:nvSpPr>
          <p:cNvPr id="6" name="Номер слайда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smtClean="0"/>
              <a:t>Cliquez pour modifier le style du titre</a:t>
            </a:r>
            <a:endParaRPr lang="ru-RU"/>
          </a:p>
        </p:txBody>
      </p:sp>
      <p:sp>
        <p:nvSpPr>
          <p:cNvPr id="3" name="Вертикальный текст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4" name="Дата 3"/>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5" name="Нижний колонтитул 4"/>
          <p:cNvSpPr>
            <a:spLocks noGrp="1"/>
          </p:cNvSpPr>
          <p:nvPr>
            <p:ph type="ftr" sz="quarter" idx="11"/>
          </p:nvPr>
        </p:nvSpPr>
        <p:spPr/>
        <p:txBody>
          <a:bodyPr/>
          <a:lstStyle/>
          <a:p>
            <a:endParaRPr lang="fr-BE"/>
          </a:p>
        </p:txBody>
      </p:sp>
      <p:sp>
        <p:nvSpPr>
          <p:cNvPr id="6" name="Номер слайда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4" name="Дата 3"/>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5" name="Нижний колонтитул 4"/>
          <p:cNvSpPr>
            <a:spLocks noGrp="1"/>
          </p:cNvSpPr>
          <p:nvPr>
            <p:ph type="ftr" sz="quarter" idx="11"/>
          </p:nvPr>
        </p:nvSpPr>
        <p:spPr/>
        <p:txBody>
          <a:bodyPr/>
          <a:lstStyle/>
          <a:p>
            <a:endParaRPr lang="fr-BE"/>
          </a:p>
        </p:txBody>
      </p:sp>
      <p:sp>
        <p:nvSpPr>
          <p:cNvPr id="6" name="Номер слайда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smtClean="0"/>
              <a:t>Cliquez pour modifier le style du titre</a:t>
            </a:r>
            <a:endParaRPr lang="ru-RU"/>
          </a:p>
        </p:txBody>
      </p:sp>
      <p:sp>
        <p:nvSpPr>
          <p:cNvPr id="3" name="Содержимое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4" name="Дата 3"/>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5" name="Нижний колонтитул 4"/>
          <p:cNvSpPr>
            <a:spLocks noGrp="1"/>
          </p:cNvSpPr>
          <p:nvPr>
            <p:ph type="ftr" sz="quarter" idx="11"/>
          </p:nvPr>
        </p:nvSpPr>
        <p:spPr/>
        <p:txBody>
          <a:bodyPr/>
          <a:lstStyle/>
          <a:p>
            <a:endParaRPr lang="fr-BE"/>
          </a:p>
        </p:txBody>
      </p:sp>
      <p:sp>
        <p:nvSpPr>
          <p:cNvPr id="6" name="Номер слайда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Дата 3"/>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5" name="Нижний колонтитул 4"/>
          <p:cNvSpPr>
            <a:spLocks noGrp="1"/>
          </p:cNvSpPr>
          <p:nvPr>
            <p:ph type="ftr" sz="quarter" idx="11"/>
          </p:nvPr>
        </p:nvSpPr>
        <p:spPr/>
        <p:txBody>
          <a:bodyPr/>
          <a:lstStyle/>
          <a:p>
            <a:endParaRPr lang="fr-BE"/>
          </a:p>
        </p:txBody>
      </p:sp>
      <p:sp>
        <p:nvSpPr>
          <p:cNvPr id="6" name="Номер слайда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smtClean="0"/>
              <a:t>Cliquez pour modifier le style du titre</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5" name="Дата 4"/>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6" name="Нижний колонтитул 5"/>
          <p:cNvSpPr>
            <a:spLocks noGrp="1"/>
          </p:cNvSpPr>
          <p:nvPr>
            <p:ph type="ftr" sz="quarter" idx="11"/>
          </p:nvPr>
        </p:nvSpPr>
        <p:spPr/>
        <p:txBody>
          <a:bodyPr/>
          <a:lstStyle/>
          <a:p>
            <a:endParaRPr lang="fr-BE"/>
          </a:p>
        </p:txBody>
      </p:sp>
      <p:sp>
        <p:nvSpPr>
          <p:cNvPr id="7" name="Номер слайда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fr-FR" smtClean="0"/>
              <a:t>Cliquez pour modifier le style du titre</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7" name="Дата 6"/>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8" name="Нижний колонтитул 7"/>
          <p:cNvSpPr>
            <a:spLocks noGrp="1"/>
          </p:cNvSpPr>
          <p:nvPr>
            <p:ph type="ftr" sz="quarter" idx="11"/>
          </p:nvPr>
        </p:nvSpPr>
        <p:spPr/>
        <p:txBody>
          <a:bodyPr/>
          <a:lstStyle/>
          <a:p>
            <a:endParaRPr lang="fr-BE"/>
          </a:p>
        </p:txBody>
      </p:sp>
      <p:sp>
        <p:nvSpPr>
          <p:cNvPr id="9" name="Номер слайда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fr-FR" smtClean="0"/>
              <a:t>Cliquez pour modifier le style du titre</a:t>
            </a:r>
            <a:endParaRPr lang="ru-RU"/>
          </a:p>
        </p:txBody>
      </p:sp>
      <p:sp>
        <p:nvSpPr>
          <p:cNvPr id="3" name="Дата 2"/>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4" name="Нижний колонтитул 3"/>
          <p:cNvSpPr>
            <a:spLocks noGrp="1"/>
          </p:cNvSpPr>
          <p:nvPr>
            <p:ph type="ftr" sz="quarter" idx="11"/>
          </p:nvPr>
        </p:nvSpPr>
        <p:spPr/>
        <p:txBody>
          <a:bodyPr/>
          <a:lstStyle/>
          <a:p>
            <a:endParaRPr lang="fr-BE"/>
          </a:p>
        </p:txBody>
      </p:sp>
      <p:sp>
        <p:nvSpPr>
          <p:cNvPr id="5" name="Номер слайда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3" name="Нижний колонтитул 2"/>
          <p:cNvSpPr>
            <a:spLocks noGrp="1"/>
          </p:cNvSpPr>
          <p:nvPr>
            <p:ph type="ftr" sz="quarter" idx="11"/>
          </p:nvPr>
        </p:nvSpPr>
        <p:spPr/>
        <p:txBody>
          <a:bodyPr/>
          <a:lstStyle/>
          <a:p>
            <a:endParaRPr lang="fr-BE"/>
          </a:p>
        </p:txBody>
      </p:sp>
      <p:sp>
        <p:nvSpPr>
          <p:cNvPr id="4" name="Номер слайда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Дата 4"/>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6" name="Нижний колонтитул 5"/>
          <p:cNvSpPr>
            <a:spLocks noGrp="1"/>
          </p:cNvSpPr>
          <p:nvPr>
            <p:ph type="ftr" sz="quarter" idx="11"/>
          </p:nvPr>
        </p:nvSpPr>
        <p:spPr/>
        <p:txBody>
          <a:bodyPr/>
          <a:lstStyle/>
          <a:p>
            <a:endParaRPr lang="fr-BE"/>
          </a:p>
        </p:txBody>
      </p:sp>
      <p:sp>
        <p:nvSpPr>
          <p:cNvPr id="7" name="Номер слайда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Дата 4"/>
          <p:cNvSpPr>
            <a:spLocks noGrp="1"/>
          </p:cNvSpPr>
          <p:nvPr>
            <p:ph type="dt" sz="half" idx="10"/>
          </p:nvPr>
        </p:nvSpPr>
        <p:spPr/>
        <p:txBody>
          <a:bodyPr/>
          <a:lstStyle/>
          <a:p>
            <a:fld id="{AA309A6D-C09C-4548-B29A-6CF363A7E532}" type="datetimeFigureOut">
              <a:rPr lang="fr-FR" smtClean="0"/>
              <a:pPr/>
              <a:t>27/12/2020</a:t>
            </a:fld>
            <a:endParaRPr lang="fr-BE"/>
          </a:p>
        </p:txBody>
      </p:sp>
      <p:sp>
        <p:nvSpPr>
          <p:cNvPr id="6" name="Нижний колонтитул 5"/>
          <p:cNvSpPr>
            <a:spLocks noGrp="1"/>
          </p:cNvSpPr>
          <p:nvPr>
            <p:ph type="ftr" sz="quarter" idx="11"/>
          </p:nvPr>
        </p:nvSpPr>
        <p:spPr/>
        <p:txBody>
          <a:bodyPr/>
          <a:lstStyle/>
          <a:p>
            <a:endParaRPr lang="fr-BE"/>
          </a:p>
        </p:txBody>
      </p:sp>
      <p:sp>
        <p:nvSpPr>
          <p:cNvPr id="7" name="Номер слайда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27/12/2020</a:t>
            </a:fld>
            <a:endParaRPr lang="fr-BE"/>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Image 13" descr="téléchargement (2).jpg"/>
          <p:cNvPicPr>
            <a:picLocks noChangeAspect="1"/>
          </p:cNvPicPr>
          <p:nvPr/>
        </p:nvPicPr>
        <p:blipFill>
          <a:blip r:embed="rId2"/>
          <a:stretch>
            <a:fillRect/>
          </a:stretch>
        </p:blipFill>
        <p:spPr>
          <a:xfrm>
            <a:off x="1785918" y="1571612"/>
            <a:ext cx="6932344" cy="4482734"/>
          </a:xfrm>
          <a:prstGeom prst="rect">
            <a:avLst/>
          </a:prstGeom>
        </p:spPr>
      </p:pic>
      <p:sp>
        <p:nvSpPr>
          <p:cNvPr id="6" name="Rectangle 5"/>
          <p:cNvSpPr/>
          <p:nvPr/>
        </p:nvSpPr>
        <p:spPr>
          <a:xfrm>
            <a:off x="2000232" y="1785926"/>
            <a:ext cx="6500858" cy="1538883"/>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DZ" sz="4000" b="1" cap="none" spc="0" dirty="0" smtClean="0">
                <a:ln/>
                <a:solidFill>
                  <a:srgbClr val="00B050"/>
                </a:solidFill>
                <a:effectLst/>
              </a:rPr>
              <a:t>محاضرة في مقياس التحليل المالي والنقدي المعمق</a:t>
            </a:r>
            <a:r>
              <a:rPr lang="ar-DZ" sz="5400" b="1" cap="none" spc="0" dirty="0" smtClean="0">
                <a:ln/>
                <a:solidFill>
                  <a:srgbClr val="00B050"/>
                </a:solidFill>
                <a:effectLst/>
              </a:rPr>
              <a:t> </a:t>
            </a:r>
            <a:endParaRPr lang="fr-FR" sz="5400" b="1" cap="none" spc="0" dirty="0">
              <a:ln/>
              <a:solidFill>
                <a:srgbClr val="00B050"/>
              </a:solidFill>
              <a:effectLst/>
            </a:endParaRPr>
          </a:p>
        </p:txBody>
      </p:sp>
      <p:sp>
        <p:nvSpPr>
          <p:cNvPr id="10" name="Rectangle 9"/>
          <p:cNvSpPr/>
          <p:nvPr/>
        </p:nvSpPr>
        <p:spPr>
          <a:xfrm>
            <a:off x="2714612" y="5500702"/>
            <a:ext cx="5286412" cy="523220"/>
          </a:xfrm>
          <a:prstGeom prst="rect">
            <a:avLst/>
          </a:prstGeom>
          <a:noFill/>
        </p:spPr>
        <p:txBody>
          <a:bodyPr wrap="square" lIns="91440" tIns="45720" rIns="91440" bIns="45720">
            <a:spAutoFit/>
          </a:bodyPr>
          <a:lstStyle/>
          <a:p>
            <a:pPr algn="ctr"/>
            <a:r>
              <a:rPr lang="ar-DZ" sz="2800" b="1" cap="none" spc="0" dirty="0" smtClean="0">
                <a:ln w="19050">
                  <a:solidFill>
                    <a:schemeClr val="tx2">
                      <a:tint val="1000"/>
                    </a:schemeClr>
                  </a:solidFill>
                  <a:prstDash val="solid"/>
                </a:ln>
                <a:effectLst>
                  <a:outerShdw blurRad="50000" dist="50800" dir="7500000" algn="tl">
                    <a:srgbClr val="000000">
                      <a:shade val="5000"/>
                      <a:alpha val="35000"/>
                    </a:srgbClr>
                  </a:outerShdw>
                </a:effectLst>
              </a:rPr>
              <a:t>إعداد وتقديم </a:t>
            </a:r>
            <a:r>
              <a:rPr lang="ar-DZ" sz="2800" b="1" cap="none" spc="0" dirty="0" err="1" smtClean="0">
                <a:ln w="19050">
                  <a:solidFill>
                    <a:schemeClr val="tx2">
                      <a:tint val="1000"/>
                    </a:schemeClr>
                  </a:solidFill>
                  <a:prstDash val="solid"/>
                </a:ln>
                <a:effectLst>
                  <a:outerShdw blurRad="50000" dist="50800" dir="7500000" algn="tl">
                    <a:srgbClr val="000000">
                      <a:shade val="5000"/>
                      <a:alpha val="35000"/>
                    </a:srgbClr>
                  </a:outerShdw>
                </a:effectLst>
              </a:rPr>
              <a:t>أ</a:t>
            </a:r>
            <a:r>
              <a:rPr lang="ar-DZ" sz="2800" b="1" cap="none" spc="0" dirty="0" smtClean="0">
                <a:ln w="19050">
                  <a:solidFill>
                    <a:schemeClr val="tx2">
                      <a:tint val="1000"/>
                    </a:schemeClr>
                  </a:solidFill>
                  <a:prstDash val="solid"/>
                </a:ln>
                <a:effectLst>
                  <a:outerShdw blurRad="50000" dist="50800" dir="7500000" algn="tl">
                    <a:srgbClr val="000000">
                      <a:shade val="5000"/>
                      <a:alpha val="35000"/>
                    </a:srgbClr>
                  </a:outerShdw>
                </a:effectLst>
              </a:rPr>
              <a:t>.د. دلال بن سمينة</a:t>
            </a:r>
            <a:endParaRPr lang="fr-FR" sz="2800" b="1" cap="none" spc="0" dirty="0">
              <a:ln w="19050">
                <a:solidFill>
                  <a:schemeClr val="tx2">
                    <a:tint val="1000"/>
                  </a:schemeClr>
                </a:solidFill>
                <a:prstDash val="solid"/>
              </a:ln>
              <a:effectLst>
                <a:outerShdw blurRad="50000" dist="50800" dir="7500000" algn="tl">
                  <a:srgbClr val="000000">
                    <a:shade val="5000"/>
                    <a:alpha val="35000"/>
                  </a:srgbClr>
                </a:outerShdw>
              </a:effectLst>
            </a:endParaRPr>
          </a:p>
        </p:txBody>
      </p:sp>
      <p:sp>
        <p:nvSpPr>
          <p:cNvPr id="73730" name="AutoShape 2" descr="جامعة محمد خيضر بسكرة كل التخصصات - Home | Faceboo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1" name="Image 10" descr="téléchargement.jpg"/>
          <p:cNvPicPr>
            <a:picLocks noChangeAspect="1"/>
          </p:cNvPicPr>
          <p:nvPr/>
        </p:nvPicPr>
        <p:blipFill>
          <a:blip r:embed="rId3"/>
          <a:stretch>
            <a:fillRect/>
          </a:stretch>
        </p:blipFill>
        <p:spPr>
          <a:xfrm>
            <a:off x="4357686" y="285728"/>
            <a:ext cx="1285883" cy="1243028"/>
          </a:xfrm>
          <a:prstGeom prst="rect">
            <a:avLst/>
          </a:prstGeom>
        </p:spPr>
      </p:pic>
      <p:sp>
        <p:nvSpPr>
          <p:cNvPr id="13" name="Rectangle 12"/>
          <p:cNvSpPr/>
          <p:nvPr/>
        </p:nvSpPr>
        <p:spPr>
          <a:xfrm>
            <a:off x="2000232" y="4500570"/>
            <a:ext cx="6449201" cy="461665"/>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ar-DZ" sz="2400" b="1" cap="none" spc="0" dirty="0" smtClean="0">
                <a:ln/>
                <a:effectLst/>
              </a:rPr>
              <a:t>موجهة لطلبة السنة الثانية </a:t>
            </a:r>
            <a:r>
              <a:rPr lang="ar-DZ" sz="2400" b="1" cap="none" spc="0" dirty="0" err="1" smtClean="0">
                <a:ln/>
                <a:effectLst/>
              </a:rPr>
              <a:t>ماستر</a:t>
            </a:r>
            <a:r>
              <a:rPr lang="ar-DZ" sz="2400" b="1" cap="none" spc="0" dirty="0" smtClean="0">
                <a:ln/>
                <a:effectLst/>
              </a:rPr>
              <a:t> تخصص اقتصاد نقدي </a:t>
            </a:r>
            <a:r>
              <a:rPr lang="ar-DZ" sz="2400" b="1" cap="none" spc="0" dirty="0" err="1" smtClean="0">
                <a:ln/>
                <a:effectLst/>
              </a:rPr>
              <a:t>و</a:t>
            </a:r>
            <a:r>
              <a:rPr lang="ar-DZ" sz="2400" b="1" cap="none" spc="0" dirty="0" smtClean="0">
                <a:ln/>
                <a:effectLst/>
              </a:rPr>
              <a:t> بنكي</a:t>
            </a:r>
            <a:endParaRPr lang="fr-FR" sz="2400" b="1" cap="none" spc="0" dirty="0">
              <a:ln/>
              <a:effectLst/>
            </a:endParaRPr>
          </a:p>
        </p:txBody>
      </p:sp>
    </p:spTree>
  </p:cSld>
  <p:clrMapOvr>
    <a:masterClrMapping/>
  </p:clrMapOvr>
  <p:transition>
    <p:circl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14480" y="1785926"/>
            <a:ext cx="6972320" cy="4340237"/>
          </a:xfrm>
        </p:spPr>
        <p:txBody>
          <a:bodyPr>
            <a:normAutofit/>
          </a:bodyPr>
          <a:lstStyle/>
          <a:p>
            <a:pPr algn="just" rtl="1"/>
            <a:r>
              <a:rPr lang="ar-DZ" sz="2800" dirty="0" smtClean="0">
                <a:cs typeface="+mj-cs"/>
              </a:rPr>
              <a:t>تعرف </a:t>
            </a:r>
            <a:r>
              <a:rPr lang="ar-DZ" sz="2800" dirty="0" err="1" smtClean="0">
                <a:cs typeface="+mj-cs"/>
              </a:rPr>
              <a:t>ال</a:t>
            </a:r>
            <a:r>
              <a:rPr lang="ar-SA" sz="2800" dirty="0" smtClean="0">
                <a:cs typeface="+mj-cs"/>
              </a:rPr>
              <a:t>عناصر المقابلة للكتلة النقدية بأنها مجموع </a:t>
            </a:r>
            <a:r>
              <a:rPr lang="ar-SA" sz="2800" dirty="0" err="1" smtClean="0">
                <a:cs typeface="+mj-cs"/>
              </a:rPr>
              <a:t>التسليفات</a:t>
            </a:r>
            <a:r>
              <a:rPr lang="ar-SA" sz="2800" dirty="0" smtClean="0">
                <a:cs typeface="+mj-cs"/>
              </a:rPr>
              <a:t> العائدة لمصدري النقد وشبه النقد والتي تبدو كمصدر لخلق النقد</a:t>
            </a:r>
            <a:r>
              <a:rPr lang="ar-DZ" sz="2800" dirty="0" smtClean="0">
                <a:cs typeface="+mj-cs"/>
              </a:rPr>
              <a:t>.</a:t>
            </a:r>
          </a:p>
          <a:p>
            <a:pPr algn="just" rtl="1"/>
            <a:r>
              <a:rPr lang="ar-DZ" sz="2800" dirty="0" smtClean="0">
                <a:cs typeface="+mj-cs"/>
              </a:rPr>
              <a:t>وت</a:t>
            </a:r>
            <a:r>
              <a:rPr lang="ar-SA" sz="2800" dirty="0" smtClean="0">
                <a:cs typeface="+mj-cs"/>
              </a:rPr>
              <a:t>مثل مجموع الأصول غير النقدية الموجودة بحوزة النظام المصرفي</a:t>
            </a:r>
            <a:r>
              <a:rPr lang="ar-DZ" sz="2800" dirty="0" smtClean="0">
                <a:cs typeface="+mj-cs"/>
              </a:rPr>
              <a:t> وتشمل:</a:t>
            </a:r>
          </a:p>
          <a:p>
            <a:pPr algn="just" rtl="1">
              <a:buNone/>
            </a:pPr>
            <a:endParaRPr lang="fr-FR" sz="2800" dirty="0" smtClean="0">
              <a:cs typeface="+mj-cs"/>
            </a:endParaRPr>
          </a:p>
          <a:p>
            <a:pPr algn="r" rtl="1">
              <a:buNone/>
            </a:pPr>
            <a:endParaRPr lang="fr-FR" dirty="0"/>
          </a:p>
        </p:txBody>
      </p:sp>
      <p:sp>
        <p:nvSpPr>
          <p:cNvPr id="5" name="Rectangle 4"/>
          <p:cNvSpPr/>
          <p:nvPr/>
        </p:nvSpPr>
        <p:spPr>
          <a:xfrm>
            <a:off x="2786050" y="428604"/>
            <a:ext cx="4485523" cy="707886"/>
          </a:xfrm>
          <a:prstGeom prst="rect">
            <a:avLst/>
          </a:prstGeom>
          <a:noFill/>
        </p:spPr>
        <p:txBody>
          <a:bodyPr wrap="none" lIns="91440" tIns="45720" rIns="91440" bIns="45720">
            <a:spAutoFit/>
          </a:bodyPr>
          <a:lstStyle/>
          <a:p>
            <a:pPr algn="ctr"/>
            <a:r>
              <a:rPr lang="ar-DZ" sz="4000" b="1" cap="none" spc="0" dirty="0" smtClean="0">
                <a:ln w="10541" cmpd="sng">
                  <a:solidFill>
                    <a:schemeClr val="accent1">
                      <a:shade val="88000"/>
                      <a:satMod val="110000"/>
                    </a:schemeClr>
                  </a:solidFill>
                  <a:prstDash val="solid"/>
                </a:ln>
                <a:solidFill>
                  <a:srgbClr val="00B050"/>
                </a:solidFill>
                <a:effectLst/>
              </a:rPr>
              <a:t>ثالثا:مقابلات الكتلة النقدية</a:t>
            </a:r>
            <a:endParaRPr lang="fr-FR" sz="4000" b="1" cap="none" spc="0" dirty="0">
              <a:ln w="10541" cmpd="sng">
                <a:solidFill>
                  <a:schemeClr val="accent1">
                    <a:shade val="88000"/>
                    <a:satMod val="110000"/>
                  </a:schemeClr>
                </a:solidFill>
                <a:prstDash val="solid"/>
              </a:ln>
              <a:solidFill>
                <a:srgbClr val="00B050"/>
              </a:solidFill>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2285984" y="121442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428860" y="2071678"/>
            <a:ext cx="5500726" cy="1323439"/>
          </a:xfrm>
          <a:prstGeom prst="rect">
            <a:avLst/>
          </a:prstGeom>
          <a:noFill/>
        </p:spPr>
        <p:txBody>
          <a:bodyPr wrap="square" lIns="91440" tIns="45720" rIns="91440" bIns="45720">
            <a:spAutoFit/>
          </a:bodyPr>
          <a:lstStyle/>
          <a:p>
            <a:pPr algn="ctr"/>
            <a:r>
              <a:rPr lang="ar-DZ" sz="8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Aldhabi" pitchFamily="2" charset="-78"/>
              </a:rPr>
              <a:t>شكرا على المتابعة</a:t>
            </a:r>
            <a:endParaRPr lang="fr-FR" sz="8000" b="1"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cs typeface="Aldhabi" pitchFamily="2" charset="-78"/>
            </a:endParaRPr>
          </a:p>
        </p:txBody>
      </p:sp>
    </p:spTree>
  </p:cSld>
  <p:clrMapOvr>
    <a:masterClrMapping/>
  </p:clrMapOvr>
  <p:transition>
    <p:cover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142976" y="1643050"/>
          <a:ext cx="7786742"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tangle 5"/>
          <p:cNvSpPr/>
          <p:nvPr/>
        </p:nvSpPr>
        <p:spPr>
          <a:xfrm>
            <a:off x="3143240" y="642918"/>
            <a:ext cx="3635932" cy="584775"/>
          </a:xfrm>
          <a:prstGeom prst="rect">
            <a:avLst/>
          </a:prstGeom>
          <a:noFill/>
        </p:spPr>
        <p:txBody>
          <a:bodyPr wrap="none" lIns="91440" tIns="45720" rIns="91440" bIns="45720">
            <a:spAutoFit/>
          </a:bodyPr>
          <a:lstStyle/>
          <a:p>
            <a:pPr algn="ctr"/>
            <a:r>
              <a:rPr lang="ar-DZ" sz="3200" b="1" cap="none" spc="0" dirty="0" smtClean="0">
                <a:ln w="10541" cmpd="sng">
                  <a:solidFill>
                    <a:schemeClr val="accent1">
                      <a:shade val="88000"/>
                      <a:satMod val="110000"/>
                    </a:schemeClr>
                  </a:solidFill>
                  <a:prstDash val="solid"/>
                </a:ln>
                <a:solidFill>
                  <a:srgbClr val="00B050"/>
                </a:solidFill>
                <a:effectLst/>
              </a:rPr>
              <a:t>المحاور الرئيسية للمقياس</a:t>
            </a:r>
            <a:endParaRPr lang="fr-FR" sz="3200" b="1" cap="none" spc="0" dirty="0">
              <a:ln w="10541" cmpd="sng">
                <a:solidFill>
                  <a:schemeClr val="accent1">
                    <a:shade val="88000"/>
                    <a:satMod val="110000"/>
                  </a:schemeClr>
                </a:solidFill>
                <a:prstDash val="solid"/>
              </a:ln>
              <a:solidFill>
                <a:srgbClr val="00B050"/>
              </a:solidFill>
              <a:effectLst/>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images (2).jpg"/>
          <p:cNvPicPr>
            <a:picLocks noChangeAspect="1"/>
          </p:cNvPicPr>
          <p:nvPr/>
        </p:nvPicPr>
        <p:blipFill>
          <a:blip r:embed="rId2"/>
          <a:stretch>
            <a:fillRect/>
          </a:stretch>
        </p:blipFill>
        <p:spPr>
          <a:xfrm>
            <a:off x="1450376" y="2000239"/>
            <a:ext cx="7407904" cy="3348779"/>
          </a:xfrm>
          <a:prstGeom prst="rect">
            <a:avLst/>
          </a:prstGeom>
        </p:spPr>
      </p:pic>
      <p:sp>
        <p:nvSpPr>
          <p:cNvPr id="6" name="Rectangle 5"/>
          <p:cNvSpPr/>
          <p:nvPr/>
        </p:nvSpPr>
        <p:spPr>
          <a:xfrm>
            <a:off x="2500298" y="714356"/>
            <a:ext cx="5415265" cy="923330"/>
          </a:xfrm>
          <a:prstGeom prst="rect">
            <a:avLst/>
          </a:prstGeom>
          <a:noFill/>
        </p:spPr>
        <p:txBody>
          <a:bodyPr wrap="none" lIns="91440" tIns="45720" rIns="91440" bIns="45720">
            <a:spAutoFit/>
          </a:bodyPr>
          <a:lstStyle/>
          <a:p>
            <a:pPr algn="ctr"/>
            <a:r>
              <a:rPr lang="ar-DZ" sz="5400" b="1" cap="all" spc="0"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Arial Narrow" pitchFamily="34" charset="0"/>
              </a:rPr>
              <a:t>الكتلة النقدية ومقابلاتها</a:t>
            </a:r>
            <a:endParaRPr lang="fr-FR" sz="5400" b="1" cap="all" spc="0"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endParaRPr>
          </a:p>
        </p:txBody>
      </p:sp>
    </p:spTree>
  </p:cSld>
  <p:clrMapOvr>
    <a:masterClrMapping/>
  </p:clrMapOvr>
  <p:transition>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000232" y="1643050"/>
            <a:ext cx="6586526" cy="2786082"/>
          </a:xfrm>
        </p:spPr>
        <p:txBody>
          <a:bodyPr>
            <a:normAutofit/>
          </a:bodyPr>
          <a:lstStyle/>
          <a:p>
            <a:pPr algn="just" rtl="1"/>
            <a:r>
              <a:rPr lang="ar-SA" sz="2800" dirty="0" smtClean="0"/>
              <a:t>تعرف الكتلة النقدية بأنها: كمية النقود المتداولة في مجتمع ما خلال فترة زمنية معينة، ويقصد بالنقود المتداولة هنا هي كافة أشكال النقود التي يحوزها الأفراد أو المؤسسات والتي تختلف أشكالها بمدى  التطور الاقتصادي والاجتماعي وتطور العادات المصرفية في المجتمعات</a:t>
            </a:r>
            <a:r>
              <a:rPr lang="fr-FR" sz="2800" dirty="0" smtClean="0"/>
              <a:t>.</a:t>
            </a:r>
            <a:endParaRPr lang="fr-FR" sz="2800" dirty="0"/>
          </a:p>
        </p:txBody>
      </p:sp>
      <p:sp>
        <p:nvSpPr>
          <p:cNvPr id="5" name="Rectangle 4"/>
          <p:cNvSpPr/>
          <p:nvPr/>
        </p:nvSpPr>
        <p:spPr>
          <a:xfrm>
            <a:off x="3071802" y="642918"/>
            <a:ext cx="4235455" cy="923330"/>
          </a:xfrm>
          <a:prstGeom prst="rect">
            <a:avLst/>
          </a:prstGeom>
          <a:noFill/>
        </p:spPr>
        <p:txBody>
          <a:bodyPr wrap="none" lIns="91440" tIns="45720" rIns="91440" bIns="45720">
            <a:spAutoFit/>
          </a:bodyPr>
          <a:lstStyle/>
          <a:p>
            <a:pPr algn="ctr"/>
            <a:r>
              <a:rPr lang="ar-DZ"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أولا: الكتلة النقدية</a:t>
            </a:r>
            <a:endParaRPr lang="fr-FR"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285852" y="1214422"/>
          <a:ext cx="7286676" cy="484030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5"/>
          <p:cNvSpPr/>
          <p:nvPr/>
        </p:nvSpPr>
        <p:spPr>
          <a:xfrm>
            <a:off x="2071670" y="2786058"/>
            <a:ext cx="1428760" cy="1446550"/>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4400" b="1" cap="none" spc="0" dirty="0" smtClean="0">
                <a:ln w="11430"/>
                <a:solidFill>
                  <a:srgbClr val="00B050"/>
                </a:solidFill>
                <a:effectLst>
                  <a:outerShdw blurRad="50800" dist="39000" dir="5460000" algn="tl">
                    <a:srgbClr val="000000">
                      <a:alpha val="38000"/>
                    </a:srgbClr>
                  </a:outerShdw>
                </a:effectLst>
              </a:rPr>
              <a:t>الكتلة النقدية</a:t>
            </a:r>
            <a:endParaRPr lang="fr-FR" sz="4400" b="1" cap="none" spc="0" dirty="0">
              <a:ln w="11430"/>
              <a:solidFill>
                <a:srgbClr val="00B050"/>
              </a:solidFill>
              <a:effectLst>
                <a:outerShdw blurRad="50800" dist="39000" dir="5460000" algn="tl">
                  <a:srgbClr val="000000">
                    <a:alpha val="38000"/>
                  </a:srgbClr>
                </a:outerShdw>
              </a:effectLst>
            </a:endParaRPr>
          </a:p>
        </p:txBody>
      </p:sp>
      <p:sp>
        <p:nvSpPr>
          <p:cNvPr id="5" name="Rectangle 4"/>
          <p:cNvSpPr/>
          <p:nvPr/>
        </p:nvSpPr>
        <p:spPr>
          <a:xfrm>
            <a:off x="3143240" y="428604"/>
            <a:ext cx="3533339" cy="707886"/>
          </a:xfrm>
          <a:prstGeom prst="rect">
            <a:avLst/>
          </a:prstGeom>
          <a:noFill/>
        </p:spPr>
        <p:txBody>
          <a:bodyPr wrap="none" lIns="91440" tIns="45720" rIns="91440" bIns="45720">
            <a:spAutoFit/>
          </a:bodyPr>
          <a:lstStyle/>
          <a:p>
            <a:pPr algn="ctr"/>
            <a:r>
              <a:rPr lang="ar-SA" sz="40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هيكل الكتلة النقدية</a:t>
            </a:r>
            <a:r>
              <a:rPr lang="ar-DZ" sz="40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 </a:t>
            </a:r>
            <a:endParaRPr lang="fr-FR" sz="40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14480" y="1481329"/>
            <a:ext cx="6972320" cy="1090416"/>
          </a:xfrm>
        </p:spPr>
        <p:txBody>
          <a:bodyPr>
            <a:normAutofit lnSpcReduction="10000"/>
          </a:bodyPr>
          <a:lstStyle/>
          <a:p>
            <a:pPr algn="just" rtl="1"/>
            <a:r>
              <a:rPr lang="ar-DZ" sz="2400" dirty="0" smtClean="0"/>
              <a:t>يقصد </a:t>
            </a:r>
            <a:r>
              <a:rPr lang="ar-DZ" sz="2400" dirty="0" err="1" smtClean="0"/>
              <a:t>بها</a:t>
            </a:r>
            <a:r>
              <a:rPr lang="ar-DZ" sz="2400" dirty="0" smtClean="0"/>
              <a:t> إجمالي </a:t>
            </a:r>
            <a:r>
              <a:rPr lang="ar-SA" sz="2400" dirty="0" smtClean="0"/>
              <a:t>موارد الاقتصاد السائلة </a:t>
            </a:r>
            <a:r>
              <a:rPr lang="ar-DZ" sz="2400" dirty="0" smtClean="0"/>
              <a:t>وتضم بالإضافة </a:t>
            </a:r>
            <a:r>
              <a:rPr lang="ar-SA" sz="2400" dirty="0" smtClean="0"/>
              <a:t>إلى الأموال الجاهزة النقدية موارد الادخار السائل القابل للتحويل بسهولة إلى نقد </a:t>
            </a:r>
            <a:r>
              <a:rPr lang="ar-DZ" sz="2400" dirty="0" smtClean="0"/>
              <a:t>.</a:t>
            </a:r>
            <a:endParaRPr lang="fr-FR" sz="2400" dirty="0"/>
          </a:p>
        </p:txBody>
      </p:sp>
      <p:graphicFrame>
        <p:nvGraphicFramePr>
          <p:cNvPr id="4" name="Diagramme 3"/>
          <p:cNvGraphicFramePr/>
          <p:nvPr/>
        </p:nvGraphicFramePr>
        <p:xfrm>
          <a:off x="2071670" y="2428868"/>
          <a:ext cx="6500858" cy="35639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2857488" y="642918"/>
            <a:ext cx="3666388" cy="707886"/>
          </a:xfrm>
          <a:prstGeom prst="rect">
            <a:avLst/>
          </a:prstGeom>
          <a:noFill/>
        </p:spPr>
        <p:txBody>
          <a:bodyPr wrap="none" lIns="91440" tIns="45720" rIns="91440" bIns="45720">
            <a:spAutoFit/>
          </a:bodyPr>
          <a:lstStyle/>
          <a:p>
            <a:pPr algn="ctr"/>
            <a:r>
              <a:rPr lang="ar-DZ" sz="4000" b="1" cap="all" spc="0"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ثانيا: </a:t>
            </a:r>
            <a:r>
              <a:rPr lang="ar-SA" sz="4000" b="1" cap="all" spc="0"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سيولة الاقتصاد</a:t>
            </a:r>
            <a:endParaRPr lang="fr-FR" sz="4000" b="1" cap="all" spc="0"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1571604" y="1571612"/>
          <a:ext cx="7115196" cy="4000527"/>
        </p:xfrm>
        <a:graphic>
          <a:graphicData uri="http://schemas.openxmlformats.org/drawingml/2006/table">
            <a:tbl>
              <a:tblPr firstRow="1" bandRow="1">
                <a:tableStyleId>{8799B23B-EC83-4686-B30A-512413B5E67A}</a:tableStyleId>
              </a:tblPr>
              <a:tblGrid>
                <a:gridCol w="6028170"/>
                <a:gridCol w="1087026"/>
              </a:tblGrid>
              <a:tr h="1085334">
                <a:tc>
                  <a:txBody>
                    <a:bodyPr/>
                    <a:lstStyle/>
                    <a:p>
                      <a:pPr algn="r" rtl="1"/>
                      <a:r>
                        <a:rPr kumimoji="0" lang="ar-DZ" sz="1800" b="0" kern="1200" dirty="0" smtClean="0">
                          <a:effectLst>
                            <a:outerShdw blurRad="50800" dist="38100" dir="2700000" algn="tl" rotWithShape="0">
                              <a:prstClr val="black">
                                <a:alpha val="40000"/>
                              </a:prstClr>
                            </a:outerShdw>
                          </a:effectLst>
                        </a:rPr>
                        <a:t>تشمل</a:t>
                      </a:r>
                      <a:r>
                        <a:rPr kumimoji="0" lang="ar-DZ" sz="1800" b="0" kern="1200" baseline="0" dirty="0" smtClean="0">
                          <a:effectLst>
                            <a:outerShdw blurRad="50800" dist="38100" dir="2700000" algn="tl" rotWithShape="0">
                              <a:prstClr val="black">
                                <a:alpha val="40000"/>
                              </a:prstClr>
                            </a:outerShdw>
                          </a:effectLst>
                        </a:rPr>
                        <a:t> </a:t>
                      </a:r>
                      <a:r>
                        <a:rPr kumimoji="0" lang="ar-SA" sz="1800" b="0" kern="1200" dirty="0" smtClean="0">
                          <a:effectLst>
                            <a:outerShdw blurRad="50800" dist="38100" dir="2700000" algn="tl" rotWithShape="0">
                              <a:prstClr val="black">
                                <a:alpha val="40000"/>
                              </a:prstClr>
                            </a:outerShdw>
                          </a:effectLst>
                        </a:rPr>
                        <a:t>الأوراق النقدية ونقود التجزئة </a:t>
                      </a:r>
                      <a:r>
                        <a:rPr kumimoji="0" lang="ar-SA" sz="1800" b="0" kern="1200" dirty="0" err="1" smtClean="0">
                          <a:effectLst>
                            <a:outerShdw blurRad="50800" dist="38100" dir="2700000" algn="tl" rotWithShape="0">
                              <a:prstClr val="black">
                                <a:alpha val="40000"/>
                              </a:prstClr>
                            </a:outerShdw>
                          </a:effectLst>
                        </a:rPr>
                        <a:t>و</a:t>
                      </a:r>
                      <a:r>
                        <a:rPr kumimoji="0" lang="ar-SA" sz="1800" b="0" kern="1200" dirty="0" smtClean="0">
                          <a:effectLst>
                            <a:outerShdw blurRad="50800" dist="38100" dir="2700000" algn="tl" rotWithShape="0">
                              <a:prstClr val="black">
                                <a:alpha val="40000"/>
                              </a:prstClr>
                            </a:outerShdw>
                          </a:effectLst>
                        </a:rPr>
                        <a:t> الودائع تحت الطلب في الحسابات الجارية وحساب الشيكات</a:t>
                      </a:r>
                      <a:endParaRPr lang="fr-FR" b="0" dirty="0">
                        <a:effectLst>
                          <a:outerShdw blurRad="50800" dist="38100" dir="2700000" algn="tl" rotWithShape="0">
                            <a:prstClr val="black">
                              <a:alpha val="40000"/>
                            </a:prstClr>
                          </a:outerShdw>
                        </a:effectLst>
                      </a:endParaRPr>
                    </a:p>
                  </a:txBody>
                  <a:tcPr/>
                </a:tc>
                <a:tc>
                  <a:txBody>
                    <a:bodyPr/>
                    <a:lstStyle/>
                    <a:p>
                      <a:pPr algn="ctr"/>
                      <a:r>
                        <a:rPr lang="fr-FR" b="0" dirty="0" smtClean="0">
                          <a:effectLst>
                            <a:outerShdw blurRad="50800" dist="38100" dir="2700000" algn="tl" rotWithShape="0">
                              <a:prstClr val="black">
                                <a:alpha val="40000"/>
                              </a:prstClr>
                            </a:outerShdw>
                          </a:effectLst>
                        </a:rPr>
                        <a:t>M1</a:t>
                      </a:r>
                      <a:endParaRPr lang="fr-FR" b="0" dirty="0">
                        <a:effectLst>
                          <a:outerShdw blurRad="50800" dist="38100" dir="2700000" algn="tl" rotWithShape="0">
                            <a:prstClr val="black">
                              <a:alpha val="40000"/>
                            </a:prstClr>
                          </a:outerShdw>
                        </a:effectLst>
                      </a:endParaRPr>
                    </a:p>
                  </a:txBody>
                  <a:tcPr/>
                </a:tc>
              </a:tr>
              <a:tr h="735911">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r-FR" dirty="0" smtClean="0">
                          <a:effectLst>
                            <a:outerShdw blurRad="50800" dist="38100" dir="2700000" algn="tl" rotWithShape="0">
                              <a:prstClr val="black">
                                <a:alpha val="40000"/>
                              </a:prstClr>
                            </a:outerShdw>
                          </a:effectLst>
                        </a:rPr>
                        <a:t>M1</a:t>
                      </a:r>
                      <a:r>
                        <a:rPr lang="ar-DZ" baseline="0" dirty="0" smtClean="0">
                          <a:effectLst>
                            <a:outerShdw blurRad="50800" dist="38100" dir="2700000" algn="tl" rotWithShape="0">
                              <a:prstClr val="black">
                                <a:alpha val="40000"/>
                              </a:prstClr>
                            </a:outerShdw>
                          </a:effectLst>
                        </a:rPr>
                        <a:t> + </a:t>
                      </a:r>
                      <a:r>
                        <a:rPr kumimoji="0" lang="ar-SA" sz="1800" kern="1200" dirty="0" smtClean="0">
                          <a:effectLst>
                            <a:outerShdw blurRad="50800" dist="38100" dir="2700000" algn="tl" rotWithShape="0">
                              <a:prstClr val="black">
                                <a:alpha val="40000"/>
                              </a:prstClr>
                            </a:outerShdw>
                          </a:effectLst>
                        </a:rPr>
                        <a:t>الودائع لأجل في المؤسسات المصرفية والخزينة (دفاتر الادخار)</a:t>
                      </a:r>
                      <a:endParaRPr kumimoji="0" lang="fr-FR" sz="1800" kern="1200" dirty="0" smtClean="0">
                        <a:effectLst>
                          <a:outerShdw blurRad="50800" dist="38100" dir="2700000" algn="tl" rotWithShape="0">
                            <a:prstClr val="black">
                              <a:alpha val="40000"/>
                            </a:prstClr>
                          </a:outerShdw>
                        </a:effectLst>
                      </a:endParaRPr>
                    </a:p>
                    <a:p>
                      <a:pPr algn="r" rtl="1"/>
                      <a:endParaRPr lang="fr-FR" b="1" dirty="0">
                        <a:solidFill>
                          <a:schemeClr val="accent1">
                            <a:lumMod val="75000"/>
                          </a:schemeClr>
                        </a:solidFill>
                        <a:effectLst>
                          <a:outerShdw blurRad="50800" dist="38100" dir="2700000" algn="tl" rotWithShape="0">
                            <a:prstClr val="black">
                              <a:alpha val="40000"/>
                            </a:prstClr>
                          </a:outerShdw>
                        </a:effectLst>
                        <a:cs typeface="+mn-cs"/>
                      </a:endParaRPr>
                    </a:p>
                  </a:txBody>
                  <a:tcPr/>
                </a:tc>
                <a:tc>
                  <a:txBody>
                    <a:bodyPr/>
                    <a:lstStyle/>
                    <a:p>
                      <a:pPr algn="ctr"/>
                      <a:r>
                        <a:rPr lang="fr-FR" dirty="0" smtClean="0">
                          <a:effectLst>
                            <a:outerShdw blurRad="50800" dist="38100" dir="2700000" algn="tl" rotWithShape="0">
                              <a:prstClr val="black">
                                <a:alpha val="40000"/>
                              </a:prstClr>
                            </a:outerShdw>
                          </a:effectLst>
                        </a:rPr>
                        <a:t>M2</a:t>
                      </a:r>
                      <a:endParaRPr lang="fr-FR" b="1" dirty="0">
                        <a:solidFill>
                          <a:schemeClr val="accent1">
                            <a:lumMod val="75000"/>
                          </a:schemeClr>
                        </a:solidFill>
                        <a:effectLst>
                          <a:outerShdw blurRad="50800" dist="38100" dir="2700000" algn="tl" rotWithShape="0">
                            <a:prstClr val="black">
                              <a:alpha val="40000"/>
                            </a:prstClr>
                          </a:outerShdw>
                        </a:effectLst>
                      </a:endParaRPr>
                    </a:p>
                  </a:txBody>
                  <a:tcPr/>
                </a:tc>
              </a:tr>
              <a:tr h="628805">
                <a:tc>
                  <a:txBody>
                    <a:bodyPr/>
                    <a:lstStyle/>
                    <a:p>
                      <a:pPr algn="r" rtl="1"/>
                      <a:r>
                        <a:rPr lang="fr-FR" dirty="0" smtClean="0">
                          <a:effectLst>
                            <a:outerShdw blurRad="50800" dist="38100" dir="2700000" algn="tl" rotWithShape="0">
                              <a:prstClr val="black">
                                <a:alpha val="40000"/>
                              </a:prstClr>
                            </a:outerShdw>
                          </a:effectLst>
                        </a:rPr>
                        <a:t>M2</a:t>
                      </a:r>
                      <a:r>
                        <a:rPr lang="ar-DZ" baseline="0" dirty="0" smtClean="0">
                          <a:effectLst>
                            <a:outerShdw blurRad="50800" dist="38100" dir="2700000" algn="tl" rotWithShape="0">
                              <a:prstClr val="black">
                                <a:alpha val="40000"/>
                              </a:prstClr>
                            </a:outerShdw>
                          </a:effectLst>
                        </a:rPr>
                        <a:t> + </a:t>
                      </a:r>
                      <a:r>
                        <a:rPr kumimoji="0" lang="ar-SA" sz="1800" kern="1200" dirty="0" smtClean="0">
                          <a:effectLst>
                            <a:outerShdw blurRad="50800" dist="38100" dir="2700000" algn="tl" rotWithShape="0">
                              <a:prstClr val="black">
                                <a:alpha val="40000"/>
                              </a:prstClr>
                            </a:outerShdw>
                          </a:effectLst>
                        </a:rPr>
                        <a:t>الودائع لأجل لدى المؤسسات غير المصرفية </a:t>
                      </a:r>
                      <a:r>
                        <a:rPr lang="en-US" baseline="0" dirty="0" smtClean="0">
                          <a:effectLst>
                            <a:outerShdw blurRad="50800" dist="38100" dir="2700000" algn="tl" rotWithShape="0">
                              <a:prstClr val="black">
                                <a:alpha val="40000"/>
                              </a:prstClr>
                            </a:outerShdw>
                          </a:effectLst>
                        </a:rPr>
                        <a:t> </a:t>
                      </a:r>
                      <a:r>
                        <a:rPr lang="fr-FR" baseline="0" dirty="0" smtClean="0">
                          <a:effectLst>
                            <a:outerShdw blurRad="50800" dist="38100" dir="2700000" algn="tl" rotWithShape="0">
                              <a:prstClr val="black">
                                <a:alpha val="40000"/>
                              </a:prstClr>
                            </a:outerShdw>
                          </a:effectLst>
                        </a:rPr>
                        <a:t> </a:t>
                      </a:r>
                      <a:r>
                        <a:rPr lang="ar-DZ" baseline="0" dirty="0" smtClean="0">
                          <a:effectLst>
                            <a:outerShdw blurRad="50800" dist="38100" dir="2700000" algn="tl" rotWithShape="0">
                              <a:prstClr val="black">
                                <a:alpha val="40000"/>
                              </a:prstClr>
                            </a:outerShdw>
                          </a:effectLst>
                        </a:rPr>
                        <a:t> </a:t>
                      </a:r>
                      <a:endParaRPr lang="fr-FR" b="1" dirty="0">
                        <a:solidFill>
                          <a:schemeClr val="accent1">
                            <a:lumMod val="75000"/>
                          </a:schemeClr>
                        </a:solidFill>
                        <a:effectLst>
                          <a:outerShdw blurRad="50800" dist="38100" dir="2700000" algn="tl" rotWithShape="0">
                            <a:prstClr val="black">
                              <a:alpha val="40000"/>
                            </a:prstClr>
                          </a:outerShdw>
                        </a:effectLst>
                        <a:cs typeface="+mn-cs"/>
                      </a:endParaRPr>
                    </a:p>
                  </a:txBody>
                  <a:tcPr/>
                </a:tc>
                <a:tc>
                  <a:txBody>
                    <a:bodyPr/>
                    <a:lstStyle/>
                    <a:p>
                      <a:pPr algn="ctr"/>
                      <a:r>
                        <a:rPr lang="fr-FR" dirty="0" smtClean="0">
                          <a:effectLst>
                            <a:outerShdw blurRad="50800" dist="38100" dir="2700000" algn="tl" rotWithShape="0">
                              <a:prstClr val="black">
                                <a:alpha val="40000"/>
                              </a:prstClr>
                            </a:outerShdw>
                          </a:effectLst>
                        </a:rPr>
                        <a:t>M3</a:t>
                      </a:r>
                      <a:endParaRPr lang="fr-FR" b="1" dirty="0">
                        <a:solidFill>
                          <a:schemeClr val="accent1">
                            <a:lumMod val="75000"/>
                          </a:schemeClr>
                        </a:solidFill>
                        <a:effectLst>
                          <a:outerShdw blurRad="50800" dist="38100" dir="2700000" algn="tl" rotWithShape="0">
                            <a:prstClr val="black">
                              <a:alpha val="40000"/>
                            </a:prstClr>
                          </a:outerShdw>
                        </a:effectLst>
                      </a:endParaRPr>
                    </a:p>
                  </a:txBody>
                  <a:tcPr/>
                </a:tc>
              </a:tr>
              <a:tr h="155047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fr-FR" dirty="0" smtClean="0">
                          <a:effectLst>
                            <a:outerShdw blurRad="50800" dist="38100" dir="2700000" algn="tl" rotWithShape="0">
                              <a:prstClr val="black">
                                <a:alpha val="40000"/>
                              </a:prstClr>
                            </a:outerShdw>
                          </a:effectLst>
                        </a:rPr>
                        <a:t>M3</a:t>
                      </a:r>
                      <a:r>
                        <a:rPr lang="ar-DZ" dirty="0" smtClean="0">
                          <a:effectLst>
                            <a:outerShdw blurRad="50800" dist="38100" dir="2700000" algn="tl" rotWithShape="0">
                              <a:prstClr val="black">
                                <a:alpha val="40000"/>
                              </a:prstClr>
                            </a:outerShdw>
                          </a:effectLst>
                        </a:rPr>
                        <a:t> </a:t>
                      </a:r>
                      <a:r>
                        <a:rPr lang="ar-DZ" baseline="0" dirty="0" smtClean="0">
                          <a:effectLst>
                            <a:outerShdw blurRad="50800" dist="38100" dir="2700000" algn="tl" rotWithShape="0">
                              <a:prstClr val="black">
                                <a:alpha val="40000"/>
                              </a:prstClr>
                            </a:outerShdw>
                          </a:effectLst>
                        </a:rPr>
                        <a:t>+ </a:t>
                      </a:r>
                      <a:r>
                        <a:rPr kumimoji="0" lang="ar-SA" sz="1800" kern="1200" dirty="0" smtClean="0">
                          <a:effectLst>
                            <a:outerShdw blurRad="50800" dist="38100" dir="2700000" algn="tl" rotWithShape="0">
                              <a:prstClr val="black">
                                <a:alpha val="40000"/>
                              </a:prstClr>
                            </a:outerShdw>
                          </a:effectLst>
                        </a:rPr>
                        <a:t>أوراق الخزينة التي بحوزة الأعوان غير الماليين الصادرة عن المؤسسات، سندات الخزينة القابلة للتداول الصادرة عن الدولة والموجودة لدى الأعوان غير الماليين.</a:t>
                      </a:r>
                      <a:endParaRPr kumimoji="0" lang="fr-FR" sz="1800" kern="1200" dirty="0" smtClean="0">
                        <a:effectLst>
                          <a:outerShdw blurRad="50800" dist="38100" dir="2700000" algn="tl" rotWithShape="0">
                            <a:prstClr val="black">
                              <a:alpha val="40000"/>
                            </a:prstClr>
                          </a:outerShdw>
                        </a:effectLst>
                      </a:endParaRPr>
                    </a:p>
                    <a:p>
                      <a:pPr algn="r" rtl="1"/>
                      <a:endParaRPr lang="fr-FR" b="1" dirty="0">
                        <a:solidFill>
                          <a:schemeClr val="accent1">
                            <a:lumMod val="75000"/>
                          </a:schemeClr>
                        </a:solidFill>
                        <a:effectLst>
                          <a:outerShdw blurRad="50800" dist="38100" dir="2700000" algn="tl" rotWithShape="0">
                            <a:prstClr val="black">
                              <a:alpha val="40000"/>
                            </a:prstClr>
                          </a:outerShdw>
                        </a:effectLst>
                      </a:endParaRPr>
                    </a:p>
                  </a:txBody>
                  <a:tcPr/>
                </a:tc>
                <a:tc>
                  <a:txBody>
                    <a:bodyPr/>
                    <a:lstStyle/>
                    <a:p>
                      <a:pPr algn="ctr"/>
                      <a:r>
                        <a:rPr lang="fr-FR" dirty="0" smtClean="0">
                          <a:effectLst>
                            <a:outerShdw blurRad="50800" dist="38100" dir="2700000" algn="tl" rotWithShape="0">
                              <a:prstClr val="black">
                                <a:alpha val="40000"/>
                              </a:prstClr>
                            </a:outerShdw>
                          </a:effectLst>
                        </a:rPr>
                        <a:t>M4</a:t>
                      </a:r>
                      <a:endParaRPr lang="fr-FR" b="1" dirty="0">
                        <a:solidFill>
                          <a:schemeClr val="accent1">
                            <a:lumMod val="75000"/>
                          </a:schemeClr>
                        </a:solidFill>
                        <a:effectLst>
                          <a:outerShdw blurRad="50800" dist="38100" dir="2700000" algn="tl" rotWithShape="0">
                            <a:prstClr val="black">
                              <a:alpha val="40000"/>
                            </a:prstClr>
                          </a:outerShdw>
                        </a:effectLst>
                      </a:endParaRPr>
                    </a:p>
                  </a:txBody>
                  <a:tcPr/>
                </a:tc>
              </a:tr>
            </a:tbl>
          </a:graphicData>
        </a:graphic>
      </p:graphicFrame>
      <p:sp>
        <p:nvSpPr>
          <p:cNvPr id="10" name="Rectangle 9"/>
          <p:cNvSpPr/>
          <p:nvPr/>
        </p:nvSpPr>
        <p:spPr>
          <a:xfrm>
            <a:off x="3214678" y="571480"/>
            <a:ext cx="2957861" cy="707886"/>
          </a:xfrm>
          <a:prstGeom prst="rect">
            <a:avLst/>
          </a:prstGeom>
          <a:noFill/>
        </p:spPr>
        <p:txBody>
          <a:bodyPr wrap="none" lIns="91440" tIns="45720" rIns="91440" bIns="45720">
            <a:spAutoFit/>
          </a:bodyPr>
          <a:lstStyle/>
          <a:p>
            <a:pPr algn="ctr"/>
            <a:r>
              <a:rPr lang="ar-DZ" sz="4000" b="1" cap="all" spc="0"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Berlin Sans FB Demi" pitchFamily="34" charset="0"/>
              </a:rPr>
              <a:t>المجمعات النقدية</a:t>
            </a:r>
            <a:endParaRPr lang="fr-FR" sz="4000" b="1" cap="all" spc="0"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latin typeface="Berlin Sans FB Demi" pitchFamily="34" charset="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1785918" y="1626004"/>
          <a:ext cx="6400816" cy="2088748"/>
        </p:xfrm>
        <a:graphic>
          <a:graphicData uri="http://schemas.openxmlformats.org/drawingml/2006/table">
            <a:tbl>
              <a:tblPr firstRow="1" bandRow="1">
                <a:tableStyleId>{0505E3EF-67EA-436B-97B2-0124C06EBD24}</a:tableStyleId>
              </a:tblPr>
              <a:tblGrid>
                <a:gridCol w="4959494"/>
                <a:gridCol w="1441322"/>
              </a:tblGrid>
              <a:tr h="714379">
                <a:tc>
                  <a:txBody>
                    <a:bodyPr/>
                    <a:lstStyle/>
                    <a:p>
                      <a:pPr algn="ctr" rtl="1"/>
                      <a:r>
                        <a:rPr kumimoji="0" lang="ar-SA" sz="1800" b="0" kern="1200" dirty="0" smtClean="0"/>
                        <a:t>الادخار التعاقدي </a:t>
                      </a:r>
                      <a:r>
                        <a:rPr kumimoji="0" lang="ar-DZ" sz="1800" b="0" kern="1200" dirty="0" smtClean="0"/>
                        <a:t>و</a:t>
                      </a:r>
                      <a:r>
                        <a:rPr kumimoji="0" lang="ar-SA" sz="1800" b="0" kern="1200" dirty="0" smtClean="0"/>
                        <a:t>سندات </a:t>
                      </a:r>
                      <a:r>
                        <a:rPr kumimoji="0" lang="ar-SA" sz="1800" b="0" kern="1200" dirty="0" err="1" smtClean="0"/>
                        <a:t>الرسملة</a:t>
                      </a:r>
                      <a:r>
                        <a:rPr kumimoji="0" lang="ar-SA" sz="1800" b="0" kern="1200" dirty="0" smtClean="0"/>
                        <a:t> التي تعرضها شركات التأمين</a:t>
                      </a:r>
                      <a:endParaRPr lang="fr-FR" b="0" dirty="0">
                        <a:cs typeface="+mn-cs"/>
                      </a:endParaRPr>
                    </a:p>
                  </a:txBody>
                  <a:tcPr/>
                </a:tc>
                <a:tc>
                  <a:txBody>
                    <a:bodyPr/>
                    <a:lstStyle/>
                    <a:p>
                      <a:pPr algn="ctr"/>
                      <a:r>
                        <a:rPr lang="en-US" b="1" dirty="0" smtClean="0"/>
                        <a:t>P1</a:t>
                      </a:r>
                      <a:r>
                        <a:rPr lang="ar-DZ" b="1" dirty="0" smtClean="0"/>
                        <a:t>  الادخار</a:t>
                      </a:r>
                      <a:endParaRPr lang="fr-FR" b="1" dirty="0">
                        <a:solidFill>
                          <a:schemeClr val="accent3">
                            <a:lumMod val="50000"/>
                          </a:schemeClr>
                        </a:solidFill>
                        <a:cs typeface="+mn-cs"/>
                      </a:endParaRPr>
                    </a:p>
                  </a:txBody>
                  <a:tcPr/>
                </a:tc>
              </a:tr>
              <a:tr h="734289">
                <a:tc>
                  <a:txBody>
                    <a:bodyPr/>
                    <a:lstStyle/>
                    <a:p>
                      <a:pPr algn="ctr" rtl="1"/>
                      <a:r>
                        <a:rPr kumimoji="0" lang="ar-SA" sz="1800" kern="1200" dirty="0" smtClean="0"/>
                        <a:t>جميع </a:t>
                      </a:r>
                      <a:r>
                        <a:rPr kumimoji="0" lang="ar-SA" sz="1800" kern="1200" dirty="0" err="1" smtClean="0"/>
                        <a:t>التوظيفات</a:t>
                      </a:r>
                      <a:r>
                        <a:rPr kumimoji="0" lang="ar-SA" sz="1800" kern="1200" dirty="0" smtClean="0"/>
                        <a:t> </a:t>
                      </a:r>
                      <a:r>
                        <a:rPr kumimoji="0" lang="ar-DZ" sz="1800" kern="1200" dirty="0" smtClean="0"/>
                        <a:t>في</a:t>
                      </a:r>
                      <a:r>
                        <a:rPr kumimoji="0" lang="ar-DZ" sz="1800" kern="1200" baseline="0" dirty="0" smtClean="0"/>
                        <a:t> شكل </a:t>
                      </a:r>
                      <a:r>
                        <a:rPr kumimoji="0" lang="ar-SA" sz="1800" kern="1200" dirty="0" smtClean="0"/>
                        <a:t>سندات</a:t>
                      </a:r>
                      <a:r>
                        <a:rPr kumimoji="0" lang="ar-DZ" sz="1800" kern="1200" baseline="0" dirty="0" smtClean="0"/>
                        <a:t> و</a:t>
                      </a:r>
                      <a:r>
                        <a:rPr kumimoji="0" lang="ar-SA" sz="1800" kern="1200" dirty="0" smtClean="0"/>
                        <a:t> الاحتياطات النقدية للتأمين</a:t>
                      </a:r>
                      <a:endParaRPr lang="fr-FR" b="1" dirty="0">
                        <a:cs typeface="+mn-cs"/>
                      </a:endParaRPr>
                    </a:p>
                  </a:txBody>
                  <a:tcPr/>
                </a:tc>
                <a:tc>
                  <a:txBody>
                    <a:bodyPr/>
                    <a:lstStyle/>
                    <a:p>
                      <a:pPr algn="ctr"/>
                      <a:r>
                        <a:rPr lang="en-US" b="1" dirty="0" smtClean="0"/>
                        <a:t>P2</a:t>
                      </a:r>
                      <a:r>
                        <a:rPr lang="ar-DZ" b="1" dirty="0" smtClean="0"/>
                        <a:t>الادخار </a:t>
                      </a:r>
                      <a:endParaRPr lang="fr-FR" b="1" dirty="0">
                        <a:solidFill>
                          <a:schemeClr val="accent3">
                            <a:lumMod val="50000"/>
                          </a:schemeClr>
                        </a:solidFill>
                        <a:cs typeface="+mn-cs"/>
                      </a:endParaRPr>
                    </a:p>
                  </a:txBody>
                  <a:tcPr/>
                </a:tc>
              </a:tr>
              <a:tr h="551595">
                <a:tc>
                  <a:txBody>
                    <a:bodyPr/>
                    <a:lstStyle/>
                    <a:p>
                      <a:pPr algn="ctr" rtl="1"/>
                      <a:r>
                        <a:rPr kumimoji="0" lang="ar-SA" sz="1800" kern="1200" dirty="0" smtClean="0"/>
                        <a:t>جميع </a:t>
                      </a:r>
                      <a:r>
                        <a:rPr kumimoji="0" lang="ar-SA" sz="1800" kern="1200" dirty="0" err="1" smtClean="0"/>
                        <a:t>التوظيفات</a:t>
                      </a:r>
                      <a:r>
                        <a:rPr kumimoji="0" lang="ar-SA" sz="1800" kern="1200" dirty="0" smtClean="0"/>
                        <a:t> كأسهم</a:t>
                      </a:r>
                      <a:endParaRPr kumimoji="0" lang="ar-DZ" sz="1800" kern="1200" dirty="0" smtClean="0"/>
                    </a:p>
                    <a:p>
                      <a:pPr algn="ctr" rtl="1"/>
                      <a:endParaRPr lang="fr-FR" b="1" dirty="0">
                        <a:solidFill>
                          <a:schemeClr val="accent3">
                            <a:lumMod val="75000"/>
                          </a:schemeClr>
                        </a:solidFill>
                        <a:cs typeface="+mn-cs"/>
                      </a:endParaRPr>
                    </a:p>
                  </a:txBody>
                  <a:tcPr/>
                </a:tc>
                <a:tc>
                  <a:txBody>
                    <a:bodyPr/>
                    <a:lstStyle/>
                    <a:p>
                      <a:pPr algn="ctr"/>
                      <a:r>
                        <a:rPr lang="en-US" b="1" dirty="0" smtClean="0"/>
                        <a:t>P3</a:t>
                      </a:r>
                      <a:r>
                        <a:rPr lang="ar-DZ" b="1" dirty="0" err="1" smtClean="0"/>
                        <a:t>الادخا</a:t>
                      </a:r>
                      <a:r>
                        <a:rPr lang="ar-DZ" b="1" dirty="0" smtClean="0"/>
                        <a:t> ر </a:t>
                      </a:r>
                      <a:endParaRPr lang="fr-FR" b="1" dirty="0">
                        <a:solidFill>
                          <a:schemeClr val="accent3">
                            <a:lumMod val="50000"/>
                          </a:schemeClr>
                        </a:solidFill>
                        <a:cs typeface="+mn-cs"/>
                      </a:endParaRPr>
                    </a:p>
                  </a:txBody>
                  <a:tcPr/>
                </a:tc>
              </a:tr>
            </a:tbl>
          </a:graphicData>
        </a:graphic>
      </p:graphicFrame>
      <p:sp>
        <p:nvSpPr>
          <p:cNvPr id="7" name="Rectangle 6"/>
          <p:cNvSpPr/>
          <p:nvPr/>
        </p:nvSpPr>
        <p:spPr>
          <a:xfrm>
            <a:off x="1857357" y="428604"/>
            <a:ext cx="6215106" cy="646331"/>
          </a:xfrm>
          <a:prstGeom prst="rect">
            <a:avLst/>
          </a:prstGeom>
          <a:noFill/>
        </p:spPr>
        <p:txBody>
          <a:bodyPr wrap="square" lIns="91440" tIns="45720" rIns="91440" bIns="45720">
            <a:spAutoFit/>
          </a:bodyPr>
          <a:lstStyle/>
          <a:p>
            <a:pPr algn="ctr"/>
            <a:r>
              <a:rPr lang="ar-SA" sz="3600" b="1" cap="all" spc="0"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مجمعات </a:t>
            </a:r>
            <a:r>
              <a:rPr lang="ar-SA" sz="3600" b="1" cap="all" spc="0" dirty="0" err="1"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التوظيفات</a:t>
            </a:r>
            <a:r>
              <a:rPr lang="ar-SA" sz="3600" b="1" cap="all" spc="0" dirty="0" smtClean="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rPr>
              <a:t> المالية غير النقدية</a:t>
            </a:r>
            <a:endParaRPr lang="fr-FR" sz="3600" b="1" cap="all" spc="0" dirty="0">
              <a:ln w="9000" cmpd="sng">
                <a:solidFill>
                  <a:schemeClr val="accent4">
                    <a:shade val="50000"/>
                    <a:satMod val="120000"/>
                  </a:schemeClr>
                </a:solidFill>
                <a:prstDash val="solid"/>
              </a:ln>
              <a:solidFill>
                <a:srgbClr val="00B050"/>
              </a:solidFill>
              <a:effectLst>
                <a:reflection blurRad="12700" stA="28000" endPos="45000" dist="1000" dir="5400000" sy="-100000" algn="bl" rotWithShape="0"/>
              </a:effectLst>
            </a:endParaRPr>
          </a:p>
        </p:txBody>
      </p:sp>
    </p:spTree>
  </p:cSld>
  <p:clrMapOvr>
    <a:masterClrMapping/>
  </p:clrMapOvr>
  <p:transition>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Espace réservé du contenu 5"/>
          <p:cNvGraphicFramePr>
            <a:graphicFrameLocks noGrp="1"/>
          </p:cNvGraphicFramePr>
          <p:nvPr>
            <p:ph idx="1"/>
          </p:nvPr>
        </p:nvGraphicFramePr>
        <p:xfrm>
          <a:off x="2857488" y="1714488"/>
          <a:ext cx="4543428" cy="36496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785918" y="357166"/>
            <a:ext cx="6929486" cy="707886"/>
          </a:xfrm>
          <a:prstGeom prst="rect">
            <a:avLst/>
          </a:prstGeom>
          <a:noFill/>
        </p:spPr>
        <p:txBody>
          <a:bodyPr wrap="square" lIns="91440" tIns="45720" rIns="91440" bIns="45720">
            <a:spAutoFit/>
          </a:bodyPr>
          <a:lstStyle/>
          <a:p>
            <a:pPr algn="ctr"/>
            <a:r>
              <a:rPr lang="ar-DZ" sz="4000" b="1"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ا</a:t>
            </a:r>
            <a:r>
              <a:rPr lang="ar-SA" sz="40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لأجهزة الرئيسية التي تقوم بإصدار النقد</a:t>
            </a:r>
            <a:endParaRPr lang="fr-FR" sz="40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spTree>
  </p:cSld>
  <p:clrMapOvr>
    <a:masterClrMapping/>
  </p:clrMapOvr>
  <p:transition>
    <p:wheel spokes="8"/>
  </p:transition>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حصة أعمال موجهة</Template>
  <TotalTime>871</TotalTime>
  <Words>321</Words>
  <PresentationFormat>Affichage à l'écran (4:3)</PresentationFormat>
  <Paragraphs>56</Paragraphs>
  <Slides>12</Slides>
  <Notes>1</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Тема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dalal</dc:creator>
  <cp:lastModifiedBy>dalal</cp:lastModifiedBy>
  <cp:revision>66</cp:revision>
  <dcterms:created xsi:type="dcterms:W3CDTF">2020-12-19T23:01:38Z</dcterms:created>
  <dcterms:modified xsi:type="dcterms:W3CDTF">2020-12-27T17:59:05Z</dcterms:modified>
</cp:coreProperties>
</file>