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4" r:id="rId2"/>
    <p:sldId id="265" r:id="rId3"/>
    <p:sldId id="270" r:id="rId4"/>
    <p:sldId id="266" r:id="rId5"/>
    <p:sldId id="257" r:id="rId6"/>
    <p:sldId id="272" r:id="rId7"/>
    <p:sldId id="259" r:id="rId8"/>
    <p:sldId id="273" r:id="rId9"/>
    <p:sldId id="258" r:id="rId10"/>
    <p:sldId id="267" r:id="rId11"/>
    <p:sldId id="260" r:id="rId12"/>
    <p:sldId id="271" r:id="rId13"/>
  </p:sldIdLst>
  <p:sldSz cx="9144000" cy="6858000" type="screen4x3"/>
  <p:notesSz cx="6858000" cy="9144000"/>
  <p:custDataLst>
    <p:tags r:id="rId16"/>
  </p:custDataLst>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6600FF"/>
    <a:srgbClr val="009999"/>
    <a:srgbClr val="FF3300"/>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44CB8-05A9-4A2C-B44A-69C8DC81106D}" type="doc">
      <dgm:prSet loTypeId="urn:microsoft.com/office/officeart/2008/layout/NameandTitleOrganizationalChart" loCatId="hierarchy" qsTypeId="urn:microsoft.com/office/officeart/2005/8/quickstyle/simple1" qsCatId="simple" csTypeId="urn:microsoft.com/office/officeart/2005/8/colors/accent4_2" csCatId="accent4" phldr="1"/>
      <dgm:spPr/>
      <dgm:t>
        <a:bodyPr/>
        <a:lstStyle/>
        <a:p>
          <a:pPr rtl="1"/>
          <a:endParaRPr lang="ar-DZ"/>
        </a:p>
      </dgm:t>
    </dgm:pt>
    <dgm:pt modelId="{087BCF61-0713-4717-8DB1-06FF5B25C9DA}">
      <dgm:prSet phldrT="[Texte]"/>
      <dgm:spPr/>
      <dgm:t>
        <a:bodyPr/>
        <a:lstStyle/>
        <a:p>
          <a:pPr rtl="1"/>
          <a:r>
            <a:rPr lang="ar-DZ" b="1" dirty="0" smtClean="0"/>
            <a:t>التكرار</a:t>
          </a:r>
          <a:endParaRPr lang="ar-DZ" b="1" dirty="0"/>
        </a:p>
      </dgm:t>
    </dgm:pt>
    <dgm:pt modelId="{4C43998D-1847-4CFD-B3E3-D6B4EC1AF8E4}" type="parTrans" cxnId="{5B65C54F-DF42-407A-AC31-5E0C35C53942}">
      <dgm:prSet/>
      <dgm:spPr/>
      <dgm:t>
        <a:bodyPr/>
        <a:lstStyle/>
        <a:p>
          <a:pPr rtl="1"/>
          <a:endParaRPr lang="ar-DZ" b="1"/>
        </a:p>
      </dgm:t>
    </dgm:pt>
    <dgm:pt modelId="{57236128-BBF6-45A1-B186-E2591CB71EFC}" type="sibTrans" cxnId="{5B65C54F-DF42-407A-AC31-5E0C35C53942}">
      <dgm:prSet/>
      <dgm:spPr/>
      <dgm:t>
        <a:bodyPr/>
        <a:lstStyle/>
        <a:p>
          <a:pPr rtl="1"/>
          <a:endParaRPr lang="ar-DZ" b="1"/>
        </a:p>
      </dgm:t>
    </dgm:pt>
    <dgm:pt modelId="{5DA52610-E874-42B3-8044-E8505F4F978B}">
      <dgm:prSet phldrT="[Texte]"/>
      <dgm:spPr/>
      <dgm:t>
        <a:bodyPr/>
        <a:lstStyle/>
        <a:p>
          <a:pPr rtl="1"/>
          <a:r>
            <a:rPr lang="ar-DZ" b="1" dirty="0" smtClean="0"/>
            <a:t>طرق استنباطية</a:t>
          </a:r>
          <a:endParaRPr lang="ar-DZ" b="1" dirty="0"/>
        </a:p>
      </dgm:t>
    </dgm:pt>
    <dgm:pt modelId="{85A690E9-96D2-49DC-ACF6-26732194F550}" type="parTrans" cxnId="{AFC1890A-7D37-4F0F-BFB8-357414AC50E4}">
      <dgm:prSet/>
      <dgm:spPr/>
      <dgm:t>
        <a:bodyPr/>
        <a:lstStyle/>
        <a:p>
          <a:pPr rtl="1"/>
          <a:endParaRPr lang="ar-DZ" b="1"/>
        </a:p>
      </dgm:t>
    </dgm:pt>
    <dgm:pt modelId="{9E9B07F5-0427-4096-880B-7BD14AB6AADD}" type="sibTrans" cxnId="{AFC1890A-7D37-4F0F-BFB8-357414AC50E4}">
      <dgm:prSet/>
      <dgm:spPr/>
      <dgm:t>
        <a:bodyPr/>
        <a:lstStyle/>
        <a:p>
          <a:pPr rtl="1"/>
          <a:endParaRPr lang="ar-DZ" b="1"/>
        </a:p>
      </dgm:t>
    </dgm:pt>
    <dgm:pt modelId="{395E7027-BC49-4A0A-889C-019C845065BF}">
      <dgm:prSet phldrT="[Texte]"/>
      <dgm:spPr/>
      <dgm:t>
        <a:bodyPr/>
        <a:lstStyle/>
        <a:p>
          <a:pPr rtl="1"/>
          <a:r>
            <a:rPr lang="ar-DZ" b="1" dirty="0" smtClean="0"/>
            <a:t>طرق استقرائية</a:t>
          </a:r>
          <a:endParaRPr lang="ar-DZ" b="1" dirty="0"/>
        </a:p>
      </dgm:t>
    </dgm:pt>
    <dgm:pt modelId="{157A4017-EF36-4032-8399-A67F466BA398}" type="parTrans" cxnId="{7CA8BB35-0D8A-495C-9BAD-05C2A941964F}">
      <dgm:prSet/>
      <dgm:spPr/>
      <dgm:t>
        <a:bodyPr/>
        <a:lstStyle/>
        <a:p>
          <a:pPr rtl="1"/>
          <a:endParaRPr lang="ar-DZ" b="1"/>
        </a:p>
      </dgm:t>
    </dgm:pt>
    <dgm:pt modelId="{1CC1DA00-AFBA-4803-A845-20A39D4598E5}" type="sibTrans" cxnId="{7CA8BB35-0D8A-495C-9BAD-05C2A941964F}">
      <dgm:prSet/>
      <dgm:spPr/>
      <dgm:t>
        <a:bodyPr/>
        <a:lstStyle/>
        <a:p>
          <a:pPr rtl="1"/>
          <a:endParaRPr lang="ar-DZ" b="1"/>
        </a:p>
      </dgm:t>
    </dgm:pt>
    <dgm:pt modelId="{6E3455C7-F256-48EA-9E0D-45106F91AC36}">
      <dgm:prSet phldrT="[Texte]"/>
      <dgm:spPr/>
      <dgm:t>
        <a:bodyPr/>
        <a:lstStyle/>
        <a:p>
          <a:pPr rtl="1"/>
          <a:r>
            <a:rPr lang="ar-DZ" b="1" dirty="0" smtClean="0"/>
            <a:t>خبرة المؤسسة</a:t>
          </a:r>
          <a:endParaRPr lang="ar-DZ" b="1" dirty="0"/>
        </a:p>
      </dgm:t>
    </dgm:pt>
    <dgm:pt modelId="{64307766-F018-490E-B91C-F215F633E30B}" type="parTrans" cxnId="{8EE54A8A-A1B4-4FC6-9757-DB849BAEB031}">
      <dgm:prSet/>
      <dgm:spPr/>
      <dgm:t>
        <a:bodyPr/>
        <a:lstStyle/>
        <a:p>
          <a:pPr rtl="1"/>
          <a:endParaRPr lang="ar-DZ" b="1"/>
        </a:p>
      </dgm:t>
    </dgm:pt>
    <dgm:pt modelId="{1D3BAFF1-26A9-410E-B53C-211FFE4273D0}" type="sibTrans" cxnId="{8EE54A8A-A1B4-4FC6-9757-DB849BAEB031}">
      <dgm:prSet/>
      <dgm:spPr/>
      <dgm:t>
        <a:bodyPr/>
        <a:lstStyle/>
        <a:p>
          <a:pPr rtl="1"/>
          <a:endParaRPr lang="ar-DZ" b="1"/>
        </a:p>
      </dgm:t>
    </dgm:pt>
    <dgm:pt modelId="{5E6CB7A0-322B-4235-AF51-1469F46A29C1}" type="pres">
      <dgm:prSet presAssocID="{00144CB8-05A9-4A2C-B44A-69C8DC81106D}" presName="hierChild1" presStyleCnt="0">
        <dgm:presLayoutVars>
          <dgm:orgChart val="1"/>
          <dgm:chPref val="1"/>
          <dgm:dir/>
          <dgm:animOne val="branch"/>
          <dgm:animLvl val="lvl"/>
          <dgm:resizeHandles/>
        </dgm:presLayoutVars>
      </dgm:prSet>
      <dgm:spPr/>
      <dgm:t>
        <a:bodyPr/>
        <a:lstStyle/>
        <a:p>
          <a:pPr rtl="1"/>
          <a:endParaRPr lang="ar-DZ"/>
        </a:p>
      </dgm:t>
    </dgm:pt>
    <dgm:pt modelId="{08B1B5E2-BF71-412A-9BE4-A5CD37303B83}" type="pres">
      <dgm:prSet presAssocID="{087BCF61-0713-4717-8DB1-06FF5B25C9DA}" presName="hierRoot1" presStyleCnt="0">
        <dgm:presLayoutVars>
          <dgm:hierBranch val="init"/>
        </dgm:presLayoutVars>
      </dgm:prSet>
      <dgm:spPr/>
    </dgm:pt>
    <dgm:pt modelId="{E743D212-F3A2-4F1E-B440-67483FB74BE5}" type="pres">
      <dgm:prSet presAssocID="{087BCF61-0713-4717-8DB1-06FF5B25C9DA}" presName="rootComposite1" presStyleCnt="0"/>
      <dgm:spPr/>
    </dgm:pt>
    <dgm:pt modelId="{D6DC3035-4CFC-4B6A-BF06-D097083BA52D}" type="pres">
      <dgm:prSet presAssocID="{087BCF61-0713-4717-8DB1-06FF5B25C9DA}" presName="rootText1" presStyleLbl="node0" presStyleIdx="0" presStyleCnt="1">
        <dgm:presLayoutVars>
          <dgm:chMax/>
          <dgm:chPref val="3"/>
        </dgm:presLayoutVars>
      </dgm:prSet>
      <dgm:spPr/>
      <dgm:t>
        <a:bodyPr/>
        <a:lstStyle/>
        <a:p>
          <a:pPr rtl="1"/>
          <a:endParaRPr lang="ar-DZ"/>
        </a:p>
      </dgm:t>
    </dgm:pt>
    <dgm:pt modelId="{7453C98B-5887-4FDE-860A-0ED5CD1185C3}" type="pres">
      <dgm:prSet presAssocID="{087BCF61-0713-4717-8DB1-06FF5B25C9DA}" presName="titleText1" presStyleLbl="fgAcc0" presStyleIdx="0" presStyleCnt="1">
        <dgm:presLayoutVars>
          <dgm:chMax val="0"/>
          <dgm:chPref val="0"/>
        </dgm:presLayoutVars>
      </dgm:prSet>
      <dgm:spPr/>
      <dgm:t>
        <a:bodyPr/>
        <a:lstStyle/>
        <a:p>
          <a:pPr rtl="1"/>
          <a:endParaRPr lang="ar-DZ"/>
        </a:p>
      </dgm:t>
    </dgm:pt>
    <dgm:pt modelId="{2E662AD4-0878-4F87-85AC-A4F9D6EA95F8}" type="pres">
      <dgm:prSet presAssocID="{087BCF61-0713-4717-8DB1-06FF5B25C9DA}" presName="rootConnector1" presStyleLbl="node1" presStyleIdx="0" presStyleCnt="3"/>
      <dgm:spPr/>
      <dgm:t>
        <a:bodyPr/>
        <a:lstStyle/>
        <a:p>
          <a:pPr rtl="1"/>
          <a:endParaRPr lang="ar-DZ"/>
        </a:p>
      </dgm:t>
    </dgm:pt>
    <dgm:pt modelId="{62E42D5E-E064-4438-BC40-2F1AE066BF31}" type="pres">
      <dgm:prSet presAssocID="{087BCF61-0713-4717-8DB1-06FF5B25C9DA}" presName="hierChild2" presStyleCnt="0"/>
      <dgm:spPr/>
    </dgm:pt>
    <dgm:pt modelId="{CA25AB81-903E-4FB6-A2B9-F92DDB317AB0}" type="pres">
      <dgm:prSet presAssocID="{85A690E9-96D2-49DC-ACF6-26732194F550}" presName="Name37" presStyleLbl="parChTrans1D2" presStyleIdx="0" presStyleCnt="3"/>
      <dgm:spPr/>
      <dgm:t>
        <a:bodyPr/>
        <a:lstStyle/>
        <a:p>
          <a:pPr rtl="1"/>
          <a:endParaRPr lang="ar-DZ"/>
        </a:p>
      </dgm:t>
    </dgm:pt>
    <dgm:pt modelId="{39AE6543-9C45-4F05-A37C-98EDCF120262}" type="pres">
      <dgm:prSet presAssocID="{5DA52610-E874-42B3-8044-E8505F4F978B}" presName="hierRoot2" presStyleCnt="0">
        <dgm:presLayoutVars>
          <dgm:hierBranch val="init"/>
        </dgm:presLayoutVars>
      </dgm:prSet>
      <dgm:spPr/>
    </dgm:pt>
    <dgm:pt modelId="{A5F3C2B9-508B-469D-80D6-600A35EAB048}" type="pres">
      <dgm:prSet presAssocID="{5DA52610-E874-42B3-8044-E8505F4F978B}" presName="rootComposite" presStyleCnt="0"/>
      <dgm:spPr/>
    </dgm:pt>
    <dgm:pt modelId="{CD250FB1-8841-4005-9C63-656D5EF427B5}" type="pres">
      <dgm:prSet presAssocID="{5DA52610-E874-42B3-8044-E8505F4F978B}" presName="rootText" presStyleLbl="node1" presStyleIdx="0" presStyleCnt="3">
        <dgm:presLayoutVars>
          <dgm:chMax/>
          <dgm:chPref val="3"/>
        </dgm:presLayoutVars>
      </dgm:prSet>
      <dgm:spPr/>
      <dgm:t>
        <a:bodyPr/>
        <a:lstStyle/>
        <a:p>
          <a:pPr rtl="1"/>
          <a:endParaRPr lang="ar-DZ"/>
        </a:p>
      </dgm:t>
    </dgm:pt>
    <dgm:pt modelId="{5D7B573F-D12F-4B1D-BB0F-85BED8A51F74}" type="pres">
      <dgm:prSet presAssocID="{5DA52610-E874-42B3-8044-E8505F4F978B}" presName="titleText2" presStyleLbl="fgAcc1" presStyleIdx="0" presStyleCnt="3">
        <dgm:presLayoutVars>
          <dgm:chMax val="0"/>
          <dgm:chPref val="0"/>
        </dgm:presLayoutVars>
      </dgm:prSet>
      <dgm:spPr/>
      <dgm:t>
        <a:bodyPr/>
        <a:lstStyle/>
        <a:p>
          <a:pPr rtl="1"/>
          <a:endParaRPr lang="ar-DZ"/>
        </a:p>
      </dgm:t>
    </dgm:pt>
    <dgm:pt modelId="{5E406D97-F888-4C36-B09B-970C7F1EB5D8}" type="pres">
      <dgm:prSet presAssocID="{5DA52610-E874-42B3-8044-E8505F4F978B}" presName="rootConnector" presStyleLbl="node2" presStyleIdx="0" presStyleCnt="0"/>
      <dgm:spPr/>
      <dgm:t>
        <a:bodyPr/>
        <a:lstStyle/>
        <a:p>
          <a:pPr rtl="1"/>
          <a:endParaRPr lang="ar-DZ"/>
        </a:p>
      </dgm:t>
    </dgm:pt>
    <dgm:pt modelId="{60D14F52-BAD5-4B28-A5C9-EC14E401E3C6}" type="pres">
      <dgm:prSet presAssocID="{5DA52610-E874-42B3-8044-E8505F4F978B}" presName="hierChild4" presStyleCnt="0"/>
      <dgm:spPr/>
    </dgm:pt>
    <dgm:pt modelId="{202F52AF-1AEF-4225-A845-EA1B84C9906A}" type="pres">
      <dgm:prSet presAssocID="{5DA52610-E874-42B3-8044-E8505F4F978B}" presName="hierChild5" presStyleCnt="0"/>
      <dgm:spPr/>
    </dgm:pt>
    <dgm:pt modelId="{78212CEE-ED25-486E-823B-4577590D762B}" type="pres">
      <dgm:prSet presAssocID="{157A4017-EF36-4032-8399-A67F466BA398}" presName="Name37" presStyleLbl="parChTrans1D2" presStyleIdx="1" presStyleCnt="3"/>
      <dgm:spPr/>
      <dgm:t>
        <a:bodyPr/>
        <a:lstStyle/>
        <a:p>
          <a:pPr rtl="1"/>
          <a:endParaRPr lang="ar-DZ"/>
        </a:p>
      </dgm:t>
    </dgm:pt>
    <dgm:pt modelId="{021FDE48-58D1-4690-B23D-CFA9184404FE}" type="pres">
      <dgm:prSet presAssocID="{395E7027-BC49-4A0A-889C-019C845065BF}" presName="hierRoot2" presStyleCnt="0">
        <dgm:presLayoutVars>
          <dgm:hierBranch val="init"/>
        </dgm:presLayoutVars>
      </dgm:prSet>
      <dgm:spPr/>
    </dgm:pt>
    <dgm:pt modelId="{E5CD3B78-F0DE-47BE-95EA-5858C8F9F391}" type="pres">
      <dgm:prSet presAssocID="{395E7027-BC49-4A0A-889C-019C845065BF}" presName="rootComposite" presStyleCnt="0"/>
      <dgm:spPr/>
    </dgm:pt>
    <dgm:pt modelId="{E87EEC22-315F-49D9-89B6-90F3CA43D959}" type="pres">
      <dgm:prSet presAssocID="{395E7027-BC49-4A0A-889C-019C845065BF}" presName="rootText" presStyleLbl="node1" presStyleIdx="1" presStyleCnt="3">
        <dgm:presLayoutVars>
          <dgm:chMax/>
          <dgm:chPref val="3"/>
        </dgm:presLayoutVars>
      </dgm:prSet>
      <dgm:spPr/>
      <dgm:t>
        <a:bodyPr/>
        <a:lstStyle/>
        <a:p>
          <a:pPr rtl="1"/>
          <a:endParaRPr lang="ar-DZ"/>
        </a:p>
      </dgm:t>
    </dgm:pt>
    <dgm:pt modelId="{631DC7FC-E435-40A6-B11D-A447723991F6}" type="pres">
      <dgm:prSet presAssocID="{395E7027-BC49-4A0A-889C-019C845065BF}" presName="titleText2" presStyleLbl="fgAcc1" presStyleIdx="1" presStyleCnt="3">
        <dgm:presLayoutVars>
          <dgm:chMax val="0"/>
          <dgm:chPref val="0"/>
        </dgm:presLayoutVars>
      </dgm:prSet>
      <dgm:spPr/>
      <dgm:t>
        <a:bodyPr/>
        <a:lstStyle/>
        <a:p>
          <a:pPr rtl="1"/>
          <a:endParaRPr lang="ar-DZ"/>
        </a:p>
      </dgm:t>
    </dgm:pt>
    <dgm:pt modelId="{40BA07DD-47BD-427F-B8E8-AF11DC52A04D}" type="pres">
      <dgm:prSet presAssocID="{395E7027-BC49-4A0A-889C-019C845065BF}" presName="rootConnector" presStyleLbl="node2" presStyleIdx="0" presStyleCnt="0"/>
      <dgm:spPr/>
      <dgm:t>
        <a:bodyPr/>
        <a:lstStyle/>
        <a:p>
          <a:pPr rtl="1"/>
          <a:endParaRPr lang="ar-DZ"/>
        </a:p>
      </dgm:t>
    </dgm:pt>
    <dgm:pt modelId="{88C311F9-AC83-457F-A0BA-6A9DBBB4EDA8}" type="pres">
      <dgm:prSet presAssocID="{395E7027-BC49-4A0A-889C-019C845065BF}" presName="hierChild4" presStyleCnt="0"/>
      <dgm:spPr/>
    </dgm:pt>
    <dgm:pt modelId="{41521C05-347B-4C2E-B40F-10963EA2C98C}" type="pres">
      <dgm:prSet presAssocID="{395E7027-BC49-4A0A-889C-019C845065BF}" presName="hierChild5" presStyleCnt="0"/>
      <dgm:spPr/>
    </dgm:pt>
    <dgm:pt modelId="{DBF14EA3-F5EC-4431-935F-42307903FB57}" type="pres">
      <dgm:prSet presAssocID="{64307766-F018-490E-B91C-F215F633E30B}" presName="Name37" presStyleLbl="parChTrans1D2" presStyleIdx="2" presStyleCnt="3"/>
      <dgm:spPr/>
      <dgm:t>
        <a:bodyPr/>
        <a:lstStyle/>
        <a:p>
          <a:pPr rtl="1"/>
          <a:endParaRPr lang="ar-DZ"/>
        </a:p>
      </dgm:t>
    </dgm:pt>
    <dgm:pt modelId="{80EEB467-0589-49BA-83D0-E4506FB83C85}" type="pres">
      <dgm:prSet presAssocID="{6E3455C7-F256-48EA-9E0D-45106F91AC36}" presName="hierRoot2" presStyleCnt="0">
        <dgm:presLayoutVars>
          <dgm:hierBranch val="init"/>
        </dgm:presLayoutVars>
      </dgm:prSet>
      <dgm:spPr/>
    </dgm:pt>
    <dgm:pt modelId="{7BD3F054-C3F7-45EE-92EC-86C768D90866}" type="pres">
      <dgm:prSet presAssocID="{6E3455C7-F256-48EA-9E0D-45106F91AC36}" presName="rootComposite" presStyleCnt="0"/>
      <dgm:spPr/>
    </dgm:pt>
    <dgm:pt modelId="{A981062B-9EAD-4EB3-9AC0-354939A9FD65}" type="pres">
      <dgm:prSet presAssocID="{6E3455C7-F256-48EA-9E0D-45106F91AC36}" presName="rootText" presStyleLbl="node1" presStyleIdx="2" presStyleCnt="3">
        <dgm:presLayoutVars>
          <dgm:chMax/>
          <dgm:chPref val="3"/>
        </dgm:presLayoutVars>
      </dgm:prSet>
      <dgm:spPr/>
      <dgm:t>
        <a:bodyPr/>
        <a:lstStyle/>
        <a:p>
          <a:pPr rtl="1"/>
          <a:endParaRPr lang="ar-DZ"/>
        </a:p>
      </dgm:t>
    </dgm:pt>
    <dgm:pt modelId="{A40B6B76-C1CA-4DD4-A788-0CC9DD391433}" type="pres">
      <dgm:prSet presAssocID="{6E3455C7-F256-48EA-9E0D-45106F91AC36}" presName="titleText2" presStyleLbl="fgAcc1" presStyleIdx="2" presStyleCnt="3">
        <dgm:presLayoutVars>
          <dgm:chMax val="0"/>
          <dgm:chPref val="0"/>
        </dgm:presLayoutVars>
      </dgm:prSet>
      <dgm:spPr/>
      <dgm:t>
        <a:bodyPr/>
        <a:lstStyle/>
        <a:p>
          <a:pPr rtl="1"/>
          <a:endParaRPr lang="ar-DZ"/>
        </a:p>
      </dgm:t>
    </dgm:pt>
    <dgm:pt modelId="{6E217D48-83A9-4C2B-B205-6D9524859413}" type="pres">
      <dgm:prSet presAssocID="{6E3455C7-F256-48EA-9E0D-45106F91AC36}" presName="rootConnector" presStyleLbl="node2" presStyleIdx="0" presStyleCnt="0"/>
      <dgm:spPr/>
      <dgm:t>
        <a:bodyPr/>
        <a:lstStyle/>
        <a:p>
          <a:pPr rtl="1"/>
          <a:endParaRPr lang="ar-DZ"/>
        </a:p>
      </dgm:t>
    </dgm:pt>
    <dgm:pt modelId="{CD9DABAD-FF7F-4A36-9E70-CDC12ABDC972}" type="pres">
      <dgm:prSet presAssocID="{6E3455C7-F256-48EA-9E0D-45106F91AC36}" presName="hierChild4" presStyleCnt="0"/>
      <dgm:spPr/>
    </dgm:pt>
    <dgm:pt modelId="{6FBC17FA-DD57-42DB-A278-C516CB7550E7}" type="pres">
      <dgm:prSet presAssocID="{6E3455C7-F256-48EA-9E0D-45106F91AC36}" presName="hierChild5" presStyleCnt="0"/>
      <dgm:spPr/>
    </dgm:pt>
    <dgm:pt modelId="{FB879FEF-9E89-429B-8BA3-74C54320DC48}" type="pres">
      <dgm:prSet presAssocID="{087BCF61-0713-4717-8DB1-06FF5B25C9DA}" presName="hierChild3" presStyleCnt="0"/>
      <dgm:spPr/>
    </dgm:pt>
  </dgm:ptLst>
  <dgm:cxnLst>
    <dgm:cxn modelId="{5B65C54F-DF42-407A-AC31-5E0C35C53942}" srcId="{00144CB8-05A9-4A2C-B44A-69C8DC81106D}" destId="{087BCF61-0713-4717-8DB1-06FF5B25C9DA}" srcOrd="0" destOrd="0" parTransId="{4C43998D-1847-4CFD-B3E3-D6B4EC1AF8E4}" sibTransId="{57236128-BBF6-45A1-B186-E2591CB71EFC}"/>
    <dgm:cxn modelId="{E5BFB8B0-7705-4FE3-B20D-68E0D6970575}" type="presOf" srcId="{6E3455C7-F256-48EA-9E0D-45106F91AC36}" destId="{A981062B-9EAD-4EB3-9AC0-354939A9FD65}" srcOrd="0" destOrd="0" presId="urn:microsoft.com/office/officeart/2008/layout/NameandTitleOrganizationalChart"/>
    <dgm:cxn modelId="{CA61046F-531C-488C-95EB-B2A32F94C6AA}" type="presOf" srcId="{6E3455C7-F256-48EA-9E0D-45106F91AC36}" destId="{6E217D48-83A9-4C2B-B205-6D9524859413}" srcOrd="1" destOrd="0" presId="urn:microsoft.com/office/officeart/2008/layout/NameandTitleOrganizationalChart"/>
    <dgm:cxn modelId="{97E7E253-FBB9-483B-9F43-1D62A7C7F909}" type="presOf" srcId="{157A4017-EF36-4032-8399-A67F466BA398}" destId="{78212CEE-ED25-486E-823B-4577590D762B}" srcOrd="0" destOrd="0" presId="urn:microsoft.com/office/officeart/2008/layout/NameandTitleOrganizationalChart"/>
    <dgm:cxn modelId="{6C67A222-A54C-4B4F-99D3-FE89CFCB0EB0}" type="presOf" srcId="{5DA52610-E874-42B3-8044-E8505F4F978B}" destId="{CD250FB1-8841-4005-9C63-656D5EF427B5}" srcOrd="0" destOrd="0" presId="urn:microsoft.com/office/officeart/2008/layout/NameandTitleOrganizationalChart"/>
    <dgm:cxn modelId="{AFC1890A-7D37-4F0F-BFB8-357414AC50E4}" srcId="{087BCF61-0713-4717-8DB1-06FF5B25C9DA}" destId="{5DA52610-E874-42B3-8044-E8505F4F978B}" srcOrd="0" destOrd="0" parTransId="{85A690E9-96D2-49DC-ACF6-26732194F550}" sibTransId="{9E9B07F5-0427-4096-880B-7BD14AB6AADD}"/>
    <dgm:cxn modelId="{85077B3E-9B4D-41E0-B0B1-1205E3CF2724}" type="presOf" srcId="{85A690E9-96D2-49DC-ACF6-26732194F550}" destId="{CA25AB81-903E-4FB6-A2B9-F92DDB317AB0}" srcOrd="0" destOrd="0" presId="urn:microsoft.com/office/officeart/2008/layout/NameandTitleOrganizationalChart"/>
    <dgm:cxn modelId="{7CA8BB35-0D8A-495C-9BAD-05C2A941964F}" srcId="{087BCF61-0713-4717-8DB1-06FF5B25C9DA}" destId="{395E7027-BC49-4A0A-889C-019C845065BF}" srcOrd="1" destOrd="0" parTransId="{157A4017-EF36-4032-8399-A67F466BA398}" sibTransId="{1CC1DA00-AFBA-4803-A845-20A39D4598E5}"/>
    <dgm:cxn modelId="{8EE54A8A-A1B4-4FC6-9757-DB849BAEB031}" srcId="{087BCF61-0713-4717-8DB1-06FF5B25C9DA}" destId="{6E3455C7-F256-48EA-9E0D-45106F91AC36}" srcOrd="2" destOrd="0" parTransId="{64307766-F018-490E-B91C-F215F633E30B}" sibTransId="{1D3BAFF1-26A9-410E-B53C-211FFE4273D0}"/>
    <dgm:cxn modelId="{5CDA3124-DC62-40CE-9A34-125094E76BD7}" type="presOf" srcId="{395E7027-BC49-4A0A-889C-019C845065BF}" destId="{E87EEC22-315F-49D9-89B6-90F3CA43D959}" srcOrd="0" destOrd="0" presId="urn:microsoft.com/office/officeart/2008/layout/NameandTitleOrganizationalChart"/>
    <dgm:cxn modelId="{A98B50E4-A580-46D9-9EF5-03698B183F0E}" type="presOf" srcId="{395E7027-BC49-4A0A-889C-019C845065BF}" destId="{40BA07DD-47BD-427F-B8E8-AF11DC52A04D}" srcOrd="1" destOrd="0" presId="urn:microsoft.com/office/officeart/2008/layout/NameandTitleOrganizationalChart"/>
    <dgm:cxn modelId="{30B52AEB-273C-486C-BB0D-40F9A7B29D55}" type="presOf" srcId="{57236128-BBF6-45A1-B186-E2591CB71EFC}" destId="{7453C98B-5887-4FDE-860A-0ED5CD1185C3}" srcOrd="0" destOrd="0" presId="urn:microsoft.com/office/officeart/2008/layout/NameandTitleOrganizationalChart"/>
    <dgm:cxn modelId="{7F37D146-81C4-414F-A793-F0DE18CFE433}" type="presOf" srcId="{9E9B07F5-0427-4096-880B-7BD14AB6AADD}" destId="{5D7B573F-D12F-4B1D-BB0F-85BED8A51F74}" srcOrd="0" destOrd="0" presId="urn:microsoft.com/office/officeart/2008/layout/NameandTitleOrganizationalChart"/>
    <dgm:cxn modelId="{78DD616D-8BA6-4A9D-B74A-042325C773FA}" type="presOf" srcId="{64307766-F018-490E-B91C-F215F633E30B}" destId="{DBF14EA3-F5EC-4431-935F-42307903FB57}" srcOrd="0" destOrd="0" presId="urn:microsoft.com/office/officeart/2008/layout/NameandTitleOrganizationalChart"/>
    <dgm:cxn modelId="{CEE61090-DAF0-4E28-8D2A-E019F5B3A081}" type="presOf" srcId="{087BCF61-0713-4717-8DB1-06FF5B25C9DA}" destId="{D6DC3035-4CFC-4B6A-BF06-D097083BA52D}" srcOrd="0" destOrd="0" presId="urn:microsoft.com/office/officeart/2008/layout/NameandTitleOrganizationalChart"/>
    <dgm:cxn modelId="{A3CBF26A-4755-46F2-ACE0-1817296C2A83}" type="presOf" srcId="{1D3BAFF1-26A9-410E-B53C-211FFE4273D0}" destId="{A40B6B76-C1CA-4DD4-A788-0CC9DD391433}" srcOrd="0" destOrd="0" presId="urn:microsoft.com/office/officeart/2008/layout/NameandTitleOrganizationalChart"/>
    <dgm:cxn modelId="{D6A94669-07B3-4D3B-A271-FB9ABA30A1FE}" type="presOf" srcId="{5DA52610-E874-42B3-8044-E8505F4F978B}" destId="{5E406D97-F888-4C36-B09B-970C7F1EB5D8}" srcOrd="1" destOrd="0" presId="urn:microsoft.com/office/officeart/2008/layout/NameandTitleOrganizationalChart"/>
    <dgm:cxn modelId="{6C325B1C-071E-45E9-B193-F48D988F56C1}" type="presOf" srcId="{00144CB8-05A9-4A2C-B44A-69C8DC81106D}" destId="{5E6CB7A0-322B-4235-AF51-1469F46A29C1}" srcOrd="0" destOrd="0" presId="urn:microsoft.com/office/officeart/2008/layout/NameandTitleOrganizationalChart"/>
    <dgm:cxn modelId="{1BA7DC70-7938-4BA3-844F-87C5E1B46C78}" type="presOf" srcId="{1CC1DA00-AFBA-4803-A845-20A39D4598E5}" destId="{631DC7FC-E435-40A6-B11D-A447723991F6}" srcOrd="0" destOrd="0" presId="urn:microsoft.com/office/officeart/2008/layout/NameandTitleOrganizationalChart"/>
    <dgm:cxn modelId="{A852C045-DE88-4C17-9AD1-5427B67388CD}" type="presOf" srcId="{087BCF61-0713-4717-8DB1-06FF5B25C9DA}" destId="{2E662AD4-0878-4F87-85AC-A4F9D6EA95F8}" srcOrd="1" destOrd="0" presId="urn:microsoft.com/office/officeart/2008/layout/NameandTitleOrganizationalChart"/>
    <dgm:cxn modelId="{8C6DB2B3-058D-4B74-9E34-D6B1CA85C0E0}" type="presParOf" srcId="{5E6CB7A0-322B-4235-AF51-1469F46A29C1}" destId="{08B1B5E2-BF71-412A-9BE4-A5CD37303B83}" srcOrd="0" destOrd="0" presId="urn:microsoft.com/office/officeart/2008/layout/NameandTitleOrganizationalChart"/>
    <dgm:cxn modelId="{8F51F53D-50DC-4257-8B71-D63E3E74C975}" type="presParOf" srcId="{08B1B5E2-BF71-412A-9BE4-A5CD37303B83}" destId="{E743D212-F3A2-4F1E-B440-67483FB74BE5}" srcOrd="0" destOrd="0" presId="urn:microsoft.com/office/officeart/2008/layout/NameandTitleOrganizationalChart"/>
    <dgm:cxn modelId="{98D9743F-48BA-403C-920C-D7EFD03AB3A9}" type="presParOf" srcId="{E743D212-F3A2-4F1E-B440-67483FB74BE5}" destId="{D6DC3035-4CFC-4B6A-BF06-D097083BA52D}" srcOrd="0" destOrd="0" presId="urn:microsoft.com/office/officeart/2008/layout/NameandTitleOrganizationalChart"/>
    <dgm:cxn modelId="{B0642236-5D8E-48C4-BB1F-65F3E8A4870B}" type="presParOf" srcId="{E743D212-F3A2-4F1E-B440-67483FB74BE5}" destId="{7453C98B-5887-4FDE-860A-0ED5CD1185C3}" srcOrd="1" destOrd="0" presId="urn:microsoft.com/office/officeart/2008/layout/NameandTitleOrganizationalChart"/>
    <dgm:cxn modelId="{77BF888D-63CF-4E47-BB09-6252AC264D43}" type="presParOf" srcId="{E743D212-F3A2-4F1E-B440-67483FB74BE5}" destId="{2E662AD4-0878-4F87-85AC-A4F9D6EA95F8}" srcOrd="2" destOrd="0" presId="urn:microsoft.com/office/officeart/2008/layout/NameandTitleOrganizationalChart"/>
    <dgm:cxn modelId="{24B7DCFB-5860-4E72-8E23-0815134A503A}" type="presParOf" srcId="{08B1B5E2-BF71-412A-9BE4-A5CD37303B83}" destId="{62E42D5E-E064-4438-BC40-2F1AE066BF31}" srcOrd="1" destOrd="0" presId="urn:microsoft.com/office/officeart/2008/layout/NameandTitleOrganizationalChart"/>
    <dgm:cxn modelId="{61190213-BA82-42DD-8BCE-CCA092063AFA}" type="presParOf" srcId="{62E42D5E-E064-4438-BC40-2F1AE066BF31}" destId="{CA25AB81-903E-4FB6-A2B9-F92DDB317AB0}" srcOrd="0" destOrd="0" presId="urn:microsoft.com/office/officeart/2008/layout/NameandTitleOrganizationalChart"/>
    <dgm:cxn modelId="{690943F2-70B3-4D2E-B9D5-F9F2B71EE47B}" type="presParOf" srcId="{62E42D5E-E064-4438-BC40-2F1AE066BF31}" destId="{39AE6543-9C45-4F05-A37C-98EDCF120262}" srcOrd="1" destOrd="0" presId="urn:microsoft.com/office/officeart/2008/layout/NameandTitleOrganizationalChart"/>
    <dgm:cxn modelId="{613C1222-C795-442B-BD37-5F495DCC6DDD}" type="presParOf" srcId="{39AE6543-9C45-4F05-A37C-98EDCF120262}" destId="{A5F3C2B9-508B-469D-80D6-600A35EAB048}" srcOrd="0" destOrd="0" presId="urn:microsoft.com/office/officeart/2008/layout/NameandTitleOrganizationalChart"/>
    <dgm:cxn modelId="{B55BCC0F-3DCC-4786-AA39-297019F9C0F2}" type="presParOf" srcId="{A5F3C2B9-508B-469D-80D6-600A35EAB048}" destId="{CD250FB1-8841-4005-9C63-656D5EF427B5}" srcOrd="0" destOrd="0" presId="urn:microsoft.com/office/officeart/2008/layout/NameandTitleOrganizationalChart"/>
    <dgm:cxn modelId="{EA0C0AF0-4344-413C-97FF-66CB72143480}" type="presParOf" srcId="{A5F3C2B9-508B-469D-80D6-600A35EAB048}" destId="{5D7B573F-D12F-4B1D-BB0F-85BED8A51F74}" srcOrd="1" destOrd="0" presId="urn:microsoft.com/office/officeart/2008/layout/NameandTitleOrganizationalChart"/>
    <dgm:cxn modelId="{E23A7B16-5B4A-4C8B-BDBE-5BB1587D3B67}" type="presParOf" srcId="{A5F3C2B9-508B-469D-80D6-600A35EAB048}" destId="{5E406D97-F888-4C36-B09B-970C7F1EB5D8}" srcOrd="2" destOrd="0" presId="urn:microsoft.com/office/officeart/2008/layout/NameandTitleOrganizationalChart"/>
    <dgm:cxn modelId="{DD256E62-9664-4AD7-8BEF-2AABB8D99E0A}" type="presParOf" srcId="{39AE6543-9C45-4F05-A37C-98EDCF120262}" destId="{60D14F52-BAD5-4B28-A5C9-EC14E401E3C6}" srcOrd="1" destOrd="0" presId="urn:microsoft.com/office/officeart/2008/layout/NameandTitleOrganizationalChart"/>
    <dgm:cxn modelId="{93597023-C8AE-45B4-BE11-9C5E905450BF}" type="presParOf" srcId="{39AE6543-9C45-4F05-A37C-98EDCF120262}" destId="{202F52AF-1AEF-4225-A845-EA1B84C9906A}" srcOrd="2" destOrd="0" presId="urn:microsoft.com/office/officeart/2008/layout/NameandTitleOrganizationalChart"/>
    <dgm:cxn modelId="{0380E109-7A2A-4F9F-A5F4-C392B407018A}" type="presParOf" srcId="{62E42D5E-E064-4438-BC40-2F1AE066BF31}" destId="{78212CEE-ED25-486E-823B-4577590D762B}" srcOrd="2" destOrd="0" presId="urn:microsoft.com/office/officeart/2008/layout/NameandTitleOrganizationalChart"/>
    <dgm:cxn modelId="{6B8A1F51-DC2A-47F6-9B18-1DDFB2702607}" type="presParOf" srcId="{62E42D5E-E064-4438-BC40-2F1AE066BF31}" destId="{021FDE48-58D1-4690-B23D-CFA9184404FE}" srcOrd="3" destOrd="0" presId="urn:microsoft.com/office/officeart/2008/layout/NameandTitleOrganizationalChart"/>
    <dgm:cxn modelId="{D7BD9283-2DBC-47E2-971D-908A205E89AA}" type="presParOf" srcId="{021FDE48-58D1-4690-B23D-CFA9184404FE}" destId="{E5CD3B78-F0DE-47BE-95EA-5858C8F9F391}" srcOrd="0" destOrd="0" presId="urn:microsoft.com/office/officeart/2008/layout/NameandTitleOrganizationalChart"/>
    <dgm:cxn modelId="{3D03BEB6-344C-4ED4-B5B6-78857B7793C3}" type="presParOf" srcId="{E5CD3B78-F0DE-47BE-95EA-5858C8F9F391}" destId="{E87EEC22-315F-49D9-89B6-90F3CA43D959}" srcOrd="0" destOrd="0" presId="urn:microsoft.com/office/officeart/2008/layout/NameandTitleOrganizationalChart"/>
    <dgm:cxn modelId="{8831D7CD-8920-44B6-BE0D-DBB9FB93508D}" type="presParOf" srcId="{E5CD3B78-F0DE-47BE-95EA-5858C8F9F391}" destId="{631DC7FC-E435-40A6-B11D-A447723991F6}" srcOrd="1" destOrd="0" presId="urn:microsoft.com/office/officeart/2008/layout/NameandTitleOrganizationalChart"/>
    <dgm:cxn modelId="{9844F1C3-275A-4897-918E-129302ED4DFF}" type="presParOf" srcId="{E5CD3B78-F0DE-47BE-95EA-5858C8F9F391}" destId="{40BA07DD-47BD-427F-B8E8-AF11DC52A04D}" srcOrd="2" destOrd="0" presId="urn:microsoft.com/office/officeart/2008/layout/NameandTitleOrganizationalChart"/>
    <dgm:cxn modelId="{A6A3406F-7C77-4EBD-BBCD-B3023A35524E}" type="presParOf" srcId="{021FDE48-58D1-4690-B23D-CFA9184404FE}" destId="{88C311F9-AC83-457F-A0BA-6A9DBBB4EDA8}" srcOrd="1" destOrd="0" presId="urn:microsoft.com/office/officeart/2008/layout/NameandTitleOrganizationalChart"/>
    <dgm:cxn modelId="{C8137406-5D70-413B-BDBA-427074D052CB}" type="presParOf" srcId="{021FDE48-58D1-4690-B23D-CFA9184404FE}" destId="{41521C05-347B-4C2E-B40F-10963EA2C98C}" srcOrd="2" destOrd="0" presId="urn:microsoft.com/office/officeart/2008/layout/NameandTitleOrganizationalChart"/>
    <dgm:cxn modelId="{932BC387-E45E-421F-A746-25563AF7CC60}" type="presParOf" srcId="{62E42D5E-E064-4438-BC40-2F1AE066BF31}" destId="{DBF14EA3-F5EC-4431-935F-42307903FB57}" srcOrd="4" destOrd="0" presId="urn:microsoft.com/office/officeart/2008/layout/NameandTitleOrganizationalChart"/>
    <dgm:cxn modelId="{E9D64B94-9886-44B9-A1C5-82E05F9FEBD7}" type="presParOf" srcId="{62E42D5E-E064-4438-BC40-2F1AE066BF31}" destId="{80EEB467-0589-49BA-83D0-E4506FB83C85}" srcOrd="5" destOrd="0" presId="urn:microsoft.com/office/officeart/2008/layout/NameandTitleOrganizationalChart"/>
    <dgm:cxn modelId="{C458BE6E-2446-476B-9B14-877C03FA3A77}" type="presParOf" srcId="{80EEB467-0589-49BA-83D0-E4506FB83C85}" destId="{7BD3F054-C3F7-45EE-92EC-86C768D90866}" srcOrd="0" destOrd="0" presId="urn:microsoft.com/office/officeart/2008/layout/NameandTitleOrganizationalChart"/>
    <dgm:cxn modelId="{5FC2B002-F948-4ADD-A74A-DABA78206B42}" type="presParOf" srcId="{7BD3F054-C3F7-45EE-92EC-86C768D90866}" destId="{A981062B-9EAD-4EB3-9AC0-354939A9FD65}" srcOrd="0" destOrd="0" presId="urn:microsoft.com/office/officeart/2008/layout/NameandTitleOrganizationalChart"/>
    <dgm:cxn modelId="{90D9B9E4-7416-4D5A-8123-B9ED868C23AE}" type="presParOf" srcId="{7BD3F054-C3F7-45EE-92EC-86C768D90866}" destId="{A40B6B76-C1CA-4DD4-A788-0CC9DD391433}" srcOrd="1" destOrd="0" presId="urn:microsoft.com/office/officeart/2008/layout/NameandTitleOrganizationalChart"/>
    <dgm:cxn modelId="{B8E23016-87CF-4346-AFCE-C46C9F177FA6}" type="presParOf" srcId="{7BD3F054-C3F7-45EE-92EC-86C768D90866}" destId="{6E217D48-83A9-4C2B-B205-6D9524859413}" srcOrd="2" destOrd="0" presId="urn:microsoft.com/office/officeart/2008/layout/NameandTitleOrganizationalChart"/>
    <dgm:cxn modelId="{25019389-A2D1-4CED-9133-2A08EFE5C991}" type="presParOf" srcId="{80EEB467-0589-49BA-83D0-E4506FB83C85}" destId="{CD9DABAD-FF7F-4A36-9E70-CDC12ABDC972}" srcOrd="1" destOrd="0" presId="urn:microsoft.com/office/officeart/2008/layout/NameandTitleOrganizationalChart"/>
    <dgm:cxn modelId="{7BD146ED-E771-4B07-8D67-07CFE8C1BB7E}" type="presParOf" srcId="{80EEB467-0589-49BA-83D0-E4506FB83C85}" destId="{6FBC17FA-DD57-42DB-A278-C516CB7550E7}" srcOrd="2" destOrd="0" presId="urn:microsoft.com/office/officeart/2008/layout/NameandTitleOrganizationalChart"/>
    <dgm:cxn modelId="{607752C5-1DD8-4D3F-8112-0CA52FA49B4F}" type="presParOf" srcId="{08B1B5E2-BF71-412A-9BE4-A5CD37303B83}" destId="{FB879FEF-9E89-429B-8BA3-74C54320DC48}"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14EA3-F5EC-4431-935F-42307903FB57}">
      <dsp:nvSpPr>
        <dsp:cNvPr id="0" name=""/>
        <dsp:cNvSpPr/>
      </dsp:nvSpPr>
      <dsp:spPr>
        <a:xfrm>
          <a:off x="3389866" y="1854360"/>
          <a:ext cx="2419785" cy="539551"/>
        </a:xfrm>
        <a:custGeom>
          <a:avLst/>
          <a:gdLst/>
          <a:ahLst/>
          <a:cxnLst/>
          <a:rect l="0" t="0" r="0" b="0"/>
          <a:pathLst>
            <a:path>
              <a:moveTo>
                <a:pt x="0" y="0"/>
              </a:moveTo>
              <a:lnTo>
                <a:pt x="0" y="321655"/>
              </a:lnTo>
              <a:lnTo>
                <a:pt x="2419785" y="321655"/>
              </a:lnTo>
              <a:lnTo>
                <a:pt x="2419785" y="53955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12CEE-ED25-486E-823B-4577590D762B}">
      <dsp:nvSpPr>
        <dsp:cNvPr id="0" name=""/>
        <dsp:cNvSpPr/>
      </dsp:nvSpPr>
      <dsp:spPr>
        <a:xfrm>
          <a:off x="3344146" y="1854360"/>
          <a:ext cx="91440" cy="539551"/>
        </a:xfrm>
        <a:custGeom>
          <a:avLst/>
          <a:gdLst/>
          <a:ahLst/>
          <a:cxnLst/>
          <a:rect l="0" t="0" r="0" b="0"/>
          <a:pathLst>
            <a:path>
              <a:moveTo>
                <a:pt x="45720" y="0"/>
              </a:moveTo>
              <a:lnTo>
                <a:pt x="45720" y="53955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5AB81-903E-4FB6-A2B9-F92DDB317AB0}">
      <dsp:nvSpPr>
        <dsp:cNvPr id="0" name=""/>
        <dsp:cNvSpPr/>
      </dsp:nvSpPr>
      <dsp:spPr>
        <a:xfrm>
          <a:off x="970081" y="1854360"/>
          <a:ext cx="2419785" cy="539551"/>
        </a:xfrm>
        <a:custGeom>
          <a:avLst/>
          <a:gdLst/>
          <a:ahLst/>
          <a:cxnLst/>
          <a:rect l="0" t="0" r="0" b="0"/>
          <a:pathLst>
            <a:path>
              <a:moveTo>
                <a:pt x="2419785" y="0"/>
              </a:moveTo>
              <a:lnTo>
                <a:pt x="2419785" y="321655"/>
              </a:lnTo>
              <a:lnTo>
                <a:pt x="0" y="321655"/>
              </a:lnTo>
              <a:lnTo>
                <a:pt x="0" y="53955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DC3035-4CFC-4B6A-BF06-D097083BA52D}">
      <dsp:nvSpPr>
        <dsp:cNvPr id="0" name=""/>
        <dsp:cNvSpPr/>
      </dsp:nvSpPr>
      <dsp:spPr>
        <a:xfrm>
          <a:off x="2488051" y="920520"/>
          <a:ext cx="1803630" cy="9338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31775" numCol="1" spcCol="1270" anchor="ctr" anchorCtr="0">
          <a:noAutofit/>
        </a:bodyPr>
        <a:lstStyle/>
        <a:p>
          <a:pPr lvl="0" algn="ctr" defTabSz="1289050" rtl="1">
            <a:lnSpc>
              <a:spcPct val="90000"/>
            </a:lnSpc>
            <a:spcBef>
              <a:spcPct val="0"/>
            </a:spcBef>
            <a:spcAft>
              <a:spcPct val="35000"/>
            </a:spcAft>
          </a:pPr>
          <a:r>
            <a:rPr lang="ar-DZ" sz="2900" b="1" kern="1200" dirty="0" smtClean="0"/>
            <a:t>التكرار</a:t>
          </a:r>
          <a:endParaRPr lang="ar-DZ" sz="2900" b="1" kern="1200" dirty="0"/>
        </a:p>
      </dsp:txBody>
      <dsp:txXfrm>
        <a:off x="2488051" y="920520"/>
        <a:ext cx="1803630" cy="933839"/>
      </dsp:txXfrm>
    </dsp:sp>
    <dsp:sp modelId="{7453C98B-5887-4FDE-860A-0ED5CD1185C3}">
      <dsp:nvSpPr>
        <dsp:cNvPr id="0" name=""/>
        <dsp:cNvSpPr/>
      </dsp:nvSpPr>
      <dsp:spPr>
        <a:xfrm>
          <a:off x="2848777" y="1646840"/>
          <a:ext cx="1623267" cy="311279"/>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ctr" defTabSz="933450" rtl="1">
            <a:lnSpc>
              <a:spcPct val="90000"/>
            </a:lnSpc>
            <a:spcBef>
              <a:spcPct val="0"/>
            </a:spcBef>
            <a:spcAft>
              <a:spcPct val="35000"/>
            </a:spcAft>
          </a:pPr>
          <a:endParaRPr lang="ar-DZ" sz="2100" b="1" kern="1200"/>
        </a:p>
      </dsp:txBody>
      <dsp:txXfrm>
        <a:off x="2848777" y="1646840"/>
        <a:ext cx="1623267" cy="311279"/>
      </dsp:txXfrm>
    </dsp:sp>
    <dsp:sp modelId="{CD250FB1-8841-4005-9C63-656D5EF427B5}">
      <dsp:nvSpPr>
        <dsp:cNvPr id="0" name=""/>
        <dsp:cNvSpPr/>
      </dsp:nvSpPr>
      <dsp:spPr>
        <a:xfrm>
          <a:off x="68266" y="2393911"/>
          <a:ext cx="1803630" cy="9338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31775" numCol="1" spcCol="1270" anchor="ctr" anchorCtr="0">
          <a:noAutofit/>
        </a:bodyPr>
        <a:lstStyle/>
        <a:p>
          <a:pPr lvl="0" algn="ctr" defTabSz="1289050" rtl="1">
            <a:lnSpc>
              <a:spcPct val="90000"/>
            </a:lnSpc>
            <a:spcBef>
              <a:spcPct val="0"/>
            </a:spcBef>
            <a:spcAft>
              <a:spcPct val="35000"/>
            </a:spcAft>
          </a:pPr>
          <a:r>
            <a:rPr lang="ar-DZ" sz="2900" b="1" kern="1200" dirty="0" smtClean="0"/>
            <a:t>طرق استنباطية</a:t>
          </a:r>
          <a:endParaRPr lang="ar-DZ" sz="2900" b="1" kern="1200" dirty="0"/>
        </a:p>
      </dsp:txBody>
      <dsp:txXfrm>
        <a:off x="68266" y="2393911"/>
        <a:ext cx="1803630" cy="933839"/>
      </dsp:txXfrm>
    </dsp:sp>
    <dsp:sp modelId="{5D7B573F-D12F-4B1D-BB0F-85BED8A51F74}">
      <dsp:nvSpPr>
        <dsp:cNvPr id="0" name=""/>
        <dsp:cNvSpPr/>
      </dsp:nvSpPr>
      <dsp:spPr>
        <a:xfrm>
          <a:off x="428992" y="3120231"/>
          <a:ext cx="1623267" cy="311279"/>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ctr" defTabSz="933450" rtl="1">
            <a:lnSpc>
              <a:spcPct val="90000"/>
            </a:lnSpc>
            <a:spcBef>
              <a:spcPct val="0"/>
            </a:spcBef>
            <a:spcAft>
              <a:spcPct val="35000"/>
            </a:spcAft>
          </a:pPr>
          <a:endParaRPr lang="ar-DZ" sz="2100" b="1" kern="1200"/>
        </a:p>
      </dsp:txBody>
      <dsp:txXfrm>
        <a:off x="428992" y="3120231"/>
        <a:ext cx="1623267" cy="311279"/>
      </dsp:txXfrm>
    </dsp:sp>
    <dsp:sp modelId="{E87EEC22-315F-49D9-89B6-90F3CA43D959}">
      <dsp:nvSpPr>
        <dsp:cNvPr id="0" name=""/>
        <dsp:cNvSpPr/>
      </dsp:nvSpPr>
      <dsp:spPr>
        <a:xfrm>
          <a:off x="2488051" y="2393911"/>
          <a:ext cx="1803630" cy="9338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31775" numCol="1" spcCol="1270" anchor="ctr" anchorCtr="0">
          <a:noAutofit/>
        </a:bodyPr>
        <a:lstStyle/>
        <a:p>
          <a:pPr lvl="0" algn="ctr" defTabSz="1289050" rtl="1">
            <a:lnSpc>
              <a:spcPct val="90000"/>
            </a:lnSpc>
            <a:spcBef>
              <a:spcPct val="0"/>
            </a:spcBef>
            <a:spcAft>
              <a:spcPct val="35000"/>
            </a:spcAft>
          </a:pPr>
          <a:r>
            <a:rPr lang="ar-DZ" sz="2900" b="1" kern="1200" dirty="0" smtClean="0"/>
            <a:t>طرق استقرائية</a:t>
          </a:r>
          <a:endParaRPr lang="ar-DZ" sz="2900" b="1" kern="1200" dirty="0"/>
        </a:p>
      </dsp:txBody>
      <dsp:txXfrm>
        <a:off x="2488051" y="2393911"/>
        <a:ext cx="1803630" cy="933839"/>
      </dsp:txXfrm>
    </dsp:sp>
    <dsp:sp modelId="{631DC7FC-E435-40A6-B11D-A447723991F6}">
      <dsp:nvSpPr>
        <dsp:cNvPr id="0" name=""/>
        <dsp:cNvSpPr/>
      </dsp:nvSpPr>
      <dsp:spPr>
        <a:xfrm>
          <a:off x="2848777" y="3120231"/>
          <a:ext cx="1623267" cy="311279"/>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ctr" defTabSz="933450" rtl="1">
            <a:lnSpc>
              <a:spcPct val="90000"/>
            </a:lnSpc>
            <a:spcBef>
              <a:spcPct val="0"/>
            </a:spcBef>
            <a:spcAft>
              <a:spcPct val="35000"/>
            </a:spcAft>
          </a:pPr>
          <a:endParaRPr lang="ar-DZ" sz="2100" b="1" kern="1200"/>
        </a:p>
      </dsp:txBody>
      <dsp:txXfrm>
        <a:off x="2848777" y="3120231"/>
        <a:ext cx="1623267" cy="311279"/>
      </dsp:txXfrm>
    </dsp:sp>
    <dsp:sp modelId="{A981062B-9EAD-4EB3-9AC0-354939A9FD65}">
      <dsp:nvSpPr>
        <dsp:cNvPr id="0" name=""/>
        <dsp:cNvSpPr/>
      </dsp:nvSpPr>
      <dsp:spPr>
        <a:xfrm>
          <a:off x="4907836" y="2393911"/>
          <a:ext cx="1803630" cy="9338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31775" numCol="1" spcCol="1270" anchor="ctr" anchorCtr="0">
          <a:noAutofit/>
        </a:bodyPr>
        <a:lstStyle/>
        <a:p>
          <a:pPr lvl="0" algn="ctr" defTabSz="1289050" rtl="1">
            <a:lnSpc>
              <a:spcPct val="90000"/>
            </a:lnSpc>
            <a:spcBef>
              <a:spcPct val="0"/>
            </a:spcBef>
            <a:spcAft>
              <a:spcPct val="35000"/>
            </a:spcAft>
          </a:pPr>
          <a:r>
            <a:rPr lang="ar-DZ" sz="2900" b="1" kern="1200" dirty="0" smtClean="0"/>
            <a:t>خبرة المؤسسة</a:t>
          </a:r>
          <a:endParaRPr lang="ar-DZ" sz="2900" b="1" kern="1200" dirty="0"/>
        </a:p>
      </dsp:txBody>
      <dsp:txXfrm>
        <a:off x="4907836" y="2393911"/>
        <a:ext cx="1803630" cy="933839"/>
      </dsp:txXfrm>
    </dsp:sp>
    <dsp:sp modelId="{A40B6B76-C1CA-4DD4-A788-0CC9DD391433}">
      <dsp:nvSpPr>
        <dsp:cNvPr id="0" name=""/>
        <dsp:cNvSpPr/>
      </dsp:nvSpPr>
      <dsp:spPr>
        <a:xfrm>
          <a:off x="5268562" y="3120231"/>
          <a:ext cx="1623267" cy="311279"/>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ctr" defTabSz="933450" rtl="1">
            <a:lnSpc>
              <a:spcPct val="90000"/>
            </a:lnSpc>
            <a:spcBef>
              <a:spcPct val="0"/>
            </a:spcBef>
            <a:spcAft>
              <a:spcPct val="35000"/>
            </a:spcAft>
          </a:pPr>
          <a:endParaRPr lang="ar-DZ" sz="2100" b="1" kern="1200"/>
        </a:p>
      </dsp:txBody>
      <dsp:txXfrm>
        <a:off x="5268562" y="3120231"/>
        <a:ext cx="1623267" cy="311279"/>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defRPr kumimoji="1" sz="1200">
                <a:latin typeface="Times New Roman" pitchFamily="18" charset="0"/>
                <a:cs typeface="+mn-cs"/>
              </a:defRPr>
            </a:lvl1pPr>
          </a:lstStyle>
          <a:p>
            <a:pPr>
              <a:defRPr/>
            </a:pPr>
            <a:endParaRPr lang="fr-FR"/>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0" eaLnBrk="1" hangingPunct="1">
              <a:defRPr kumimoji="1" sz="1200">
                <a:latin typeface="Times New Roman" pitchFamily="18" charset="0"/>
                <a:cs typeface="+mn-cs"/>
              </a:defRPr>
            </a:lvl1pPr>
          </a:lstStyle>
          <a:p>
            <a:pPr>
              <a:defRPr/>
            </a:pPr>
            <a:endParaRPr lang="fr-FR"/>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kumimoji="1" sz="1200">
                <a:latin typeface="Times New Roman" pitchFamily="18" charset="0"/>
                <a:cs typeface="+mn-cs"/>
              </a:defRPr>
            </a:lvl1pPr>
          </a:lstStyle>
          <a:p>
            <a:pPr>
              <a:defRPr/>
            </a:pPr>
            <a:endParaRPr lang="fr-FR"/>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defRPr kumimoji="1" sz="1200">
                <a:latin typeface="Times New Roman" pitchFamily="18" charset="0"/>
                <a:cs typeface="+mn-cs"/>
              </a:defRPr>
            </a:lvl1pPr>
          </a:lstStyle>
          <a:p>
            <a:pPr>
              <a:defRPr/>
            </a:pPr>
            <a:fld id="{593061B1-5020-4AF8-B3ED-B64BC610DE78}" type="slidenum">
              <a:rPr lang="fr-FR"/>
              <a:pPr>
                <a:defRPr/>
              </a:pPr>
              <a:t>‹N°›</a:t>
            </a:fld>
            <a:endParaRPr lang="fr-FR"/>
          </a:p>
        </p:txBody>
      </p:sp>
    </p:spTree>
    <p:extLst>
      <p:ext uri="{BB962C8B-B14F-4D97-AF65-F5344CB8AC3E}">
        <p14:creationId xmlns:p14="http://schemas.microsoft.com/office/powerpoint/2010/main" val="4288721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fr-FR"/>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rtl="0" eaLnBrk="0" hangingPunct="0">
              <a:defRPr sz="1200">
                <a:latin typeface="Times New Roman" pitchFamily="18" charset="0"/>
                <a:cs typeface="+mn-cs"/>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de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hangingPunct="0">
              <a:defRPr sz="1200">
                <a:latin typeface="Times New Roman" pitchFamily="18" charset="0"/>
                <a:cs typeface="+mn-cs"/>
              </a:defRPr>
            </a:lvl1pPr>
          </a:lstStyle>
          <a:p>
            <a:pPr>
              <a:defRPr/>
            </a:pPr>
            <a:endParaRPr lang="fr-FR"/>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rtl="0" eaLnBrk="0" hangingPunct="0">
              <a:defRPr sz="1200">
                <a:latin typeface="Times New Roman" pitchFamily="18" charset="0"/>
                <a:cs typeface="+mn-cs"/>
              </a:defRPr>
            </a:lvl1pPr>
          </a:lstStyle>
          <a:p>
            <a:pPr>
              <a:defRPr/>
            </a:pPr>
            <a:fld id="{542515B3-B96F-445D-AA5D-E5CDF88BF9AA}" type="slidenum">
              <a:rPr lang="fr-FR"/>
              <a:pPr>
                <a:defRPr/>
              </a:pPr>
              <a:t>‹N°›</a:t>
            </a:fld>
            <a:endParaRPr lang="fr-FR"/>
          </a:p>
        </p:txBody>
      </p:sp>
    </p:spTree>
    <p:extLst>
      <p:ext uri="{BB962C8B-B14F-4D97-AF65-F5344CB8AC3E}">
        <p14:creationId xmlns:p14="http://schemas.microsoft.com/office/powerpoint/2010/main" val="3199760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r">
              <a:defRPr/>
            </a:pPr>
            <a:fld id="{BF228063-0AFE-4552-973D-410A371C0595}" type="slidenum">
              <a:rPr lang="fr-FR" altLang="ar-DZ" smtClean="0">
                <a:latin typeface="Times New Roman" pitchFamily="18" charset="0"/>
              </a:rPr>
              <a:pPr algn="r">
                <a:defRPr/>
              </a:pPr>
              <a:t>1</a:t>
            </a:fld>
            <a:endParaRPr lang="fr-FR" altLang="ar-DZ" smtClean="0">
              <a:latin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endParaRPr lang="fr-FR" altLang="ar-D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fr-FR" altLang="ar-DZ"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grpSp>
      </p:gr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fr-FR"/>
          </a:p>
        </p:txBody>
      </p:sp>
      <p:sp>
        <p:nvSpPr>
          <p:cNvPr id="19" name="Rectangle 17"/>
          <p:cNvSpPr>
            <a:spLocks noGrp="1" noChangeArrowheads="1"/>
          </p:cNvSpPr>
          <p:nvPr>
            <p:ph type="ftr" sz="quarter" idx="11"/>
          </p:nvPr>
        </p:nvSpPr>
        <p:spPr/>
        <p:txBody>
          <a:bodyPr/>
          <a:lstStyle>
            <a:lvl1pPr>
              <a:defRPr/>
            </a:lvl1pPr>
          </a:lstStyle>
          <a:p>
            <a:pPr>
              <a:defRPr/>
            </a:pPr>
            <a:endParaRPr lang="fr-FR"/>
          </a:p>
        </p:txBody>
      </p:sp>
      <p:sp>
        <p:nvSpPr>
          <p:cNvPr id="20" name="Rectangle 18"/>
          <p:cNvSpPr>
            <a:spLocks noGrp="1" noChangeArrowheads="1"/>
          </p:cNvSpPr>
          <p:nvPr>
            <p:ph type="sldNum" sz="quarter" idx="12"/>
          </p:nvPr>
        </p:nvSpPr>
        <p:spPr/>
        <p:txBody>
          <a:bodyPr/>
          <a:lstStyle>
            <a:lvl1pPr>
              <a:defRPr/>
            </a:lvl1pPr>
          </a:lstStyle>
          <a:p>
            <a:pPr>
              <a:defRPr/>
            </a:pPr>
            <a:fld id="{C9FA1433-62E7-497E-80C6-DD50EBAC7B0D}" type="slidenum">
              <a:rPr lang="fr-FR"/>
              <a:pPr>
                <a:defRPr/>
              </a:pPr>
              <a:t>‹N°›</a:t>
            </a:fld>
            <a:endParaRPr lang="fr-FR"/>
          </a:p>
        </p:txBody>
      </p:sp>
    </p:spTree>
    <p:extLst>
      <p:ext uri="{BB962C8B-B14F-4D97-AF65-F5344CB8AC3E}">
        <p14:creationId xmlns:p14="http://schemas.microsoft.com/office/powerpoint/2010/main" val="16286082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A5F1AEFC-9A3C-46AA-8E1D-60E6F48D1F9C}"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99590752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Modifiez le style du titre</a:t>
            </a:r>
            <a:endParaRPr lang="ar-DZ"/>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8545C418-C265-4919-973C-8C493ADD3D65}"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41272512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Modifiez le style du titre</a:t>
            </a:r>
            <a:endParaRPr lang="ar-DZ"/>
          </a:p>
        </p:txBody>
      </p:sp>
      <p:sp>
        <p:nvSpPr>
          <p:cNvPr id="3" name="Espace réservé du texte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E31E6CD6-23D4-4C50-89B2-F3221515792D}"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1474574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Modifiez le style du titre</a:t>
            </a:r>
            <a:endParaRPr lang="ar-DZ"/>
          </a:p>
        </p:txBody>
      </p:sp>
      <p:sp>
        <p:nvSpPr>
          <p:cNvPr id="3" name="Espace réservé du texte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image de la bibliothèque 3"/>
          <p:cNvSpPr>
            <a:spLocks noGrp="1"/>
          </p:cNvSpPr>
          <p:nvPr>
            <p:ph type="clipArt" sz="half" idx="2"/>
          </p:nvPr>
        </p:nvSpPr>
        <p:spPr>
          <a:xfrm>
            <a:off x="4648200" y="1981200"/>
            <a:ext cx="4038600" cy="3886200"/>
          </a:xfrm>
        </p:spPr>
        <p:txBody>
          <a:bodyPr/>
          <a:lstStyle/>
          <a:p>
            <a:pPr lvl="0"/>
            <a:r>
              <a:rPr lang="fr-FR" noProof="0" smtClean="0"/>
              <a:t>Cliquez sur l'icône pour ajouter une image de la bibliothèque</a:t>
            </a:r>
            <a:endParaRPr lang="ar-DZ" noProof="0"/>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1E92A310-0EEC-4393-97A9-80055B673187}"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0863915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Modifiez le style du titre</a:t>
            </a:r>
            <a:endParaRPr lang="ar-DZ"/>
          </a:p>
        </p:txBody>
      </p:sp>
      <p:sp>
        <p:nvSpPr>
          <p:cNvPr id="3" name="Espace réservé de l'image de la bibliothèque 2"/>
          <p:cNvSpPr>
            <a:spLocks noGrp="1"/>
          </p:cNvSpPr>
          <p:nvPr>
            <p:ph type="clipArt" sz="half" idx="1"/>
          </p:nvPr>
        </p:nvSpPr>
        <p:spPr>
          <a:xfrm>
            <a:off x="457200" y="1981200"/>
            <a:ext cx="4038600" cy="3886200"/>
          </a:xfrm>
        </p:spPr>
        <p:txBody>
          <a:bodyPr/>
          <a:lstStyle/>
          <a:p>
            <a:pPr lvl="0"/>
            <a:r>
              <a:rPr lang="fr-FR" noProof="0" smtClean="0"/>
              <a:t>Cliquez sur l'icône pour ajouter une image de la bibliothèque</a:t>
            </a:r>
            <a:endParaRPr lang="ar-DZ" noProof="0"/>
          </a:p>
        </p:txBody>
      </p:sp>
      <p:sp>
        <p:nvSpPr>
          <p:cNvPr id="4" name="Espace réservé du texte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D22AC9D7-7E9F-4C12-B373-AF3816885201}"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5052447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795ACD72-1BC1-4055-9E1F-693EBB696FF7}"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55245565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smtClean="0"/>
              <a:t>Modifiez le style du titre</a:t>
            </a:r>
            <a:endParaRPr lang="ar-DZ"/>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9C6A62E1-8512-4F8B-8E5D-CC6B93CD6658}"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5812799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C67E1820-AA8B-4D1B-8CAF-D26365EFD0AF}"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80918433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ar-DZ"/>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C74278A3-B209-4E88-868C-7F213C8BD467}"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0698928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62C5759B-13E6-42E1-8EE7-456357233E27}"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1635014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39AC834A-9232-418D-AEC6-133007DCD201}"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63138648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smtClean="0"/>
              <a:t>Modifiez le style du titre</a:t>
            </a:r>
            <a:endParaRPr lang="ar-DZ"/>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913F5DC0-1F8B-4A3E-93FF-415AA14D79D0}"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6347706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smtClean="0"/>
              <a:t>Modifiez le style du titre</a:t>
            </a:r>
            <a:endParaRPr lang="ar-DZ"/>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ar-DZ"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8E93D69F-4B11-4226-AC88-E8AD8777A7D5}"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1747302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hangingPunct="1">
              <a:defRPr sz="1200">
                <a:latin typeface="Arial" charset="0"/>
                <a:cs typeface="+mn-cs"/>
              </a:defRPr>
            </a:lvl1pPr>
          </a:lstStyle>
          <a:p>
            <a:pPr>
              <a:defRPr/>
            </a:pPr>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defRPr sz="1200">
                <a:latin typeface="Arial Black" pitchFamily="34" charset="0"/>
                <a:cs typeface="+mn-cs"/>
              </a:defRPr>
            </a:lvl1pPr>
          </a:lstStyle>
          <a:p>
            <a:pPr>
              <a:defRPr/>
            </a:pPr>
            <a:fld id="{84C68AEF-0AE9-46D7-8B42-2DEDA41A4EEA}" type="slidenum">
              <a:rPr lang="fr-FR"/>
              <a:pPr>
                <a:defRPr/>
              </a:pPr>
              <a:t>‹N°›</a:t>
            </a:fld>
            <a:endParaRPr lang="fr-F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fr-FR" altLang="ar-DZ"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endParaRPr lang="fr-FR" altLang="ar-DZ"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ar-DZ" smtClean="0"/>
              <a:t>Cliquez pour modifier le style du titre du masque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ar-DZ" smtClean="0"/>
              <a:t>Cliquez pour modifier les styles de texte du masque</a:t>
            </a:r>
          </a:p>
          <a:p>
            <a:pPr lvl="1"/>
            <a:r>
              <a:rPr lang="fr-FR" altLang="ar-DZ" smtClean="0"/>
              <a:t>Deuxième niveau</a:t>
            </a:r>
          </a:p>
          <a:p>
            <a:pPr lvl="2"/>
            <a:r>
              <a:rPr lang="fr-FR" altLang="ar-DZ" smtClean="0"/>
              <a:t>Troisième niveau</a:t>
            </a:r>
          </a:p>
          <a:p>
            <a:pPr lvl="3"/>
            <a:r>
              <a:rPr lang="fr-FR" altLang="ar-DZ" smtClean="0"/>
              <a:t>Quatrième niveau</a:t>
            </a:r>
          </a:p>
          <a:p>
            <a:pPr lvl="4"/>
            <a:r>
              <a:rPr lang="fr-FR" altLang="ar-DZ"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defRPr sz="1200">
                <a:latin typeface="Arial" charset="0"/>
                <a:cs typeface="+mn-cs"/>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3734"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ransition spd="med"/>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defRPr>
      </a:lvl2pPr>
      <a:lvl3pPr algn="l" rtl="1" eaLnBrk="0" fontAlgn="base" hangingPunct="0">
        <a:spcBef>
          <a:spcPct val="0"/>
        </a:spcBef>
        <a:spcAft>
          <a:spcPct val="0"/>
        </a:spcAft>
        <a:defRPr sz="4400">
          <a:solidFill>
            <a:schemeClr val="tx1"/>
          </a:solidFill>
          <a:latin typeface="Arial" charset="0"/>
        </a:defRPr>
      </a:lvl3pPr>
      <a:lvl4pPr algn="l" rtl="1" eaLnBrk="0" fontAlgn="base" hangingPunct="0">
        <a:spcBef>
          <a:spcPct val="0"/>
        </a:spcBef>
        <a:spcAft>
          <a:spcPct val="0"/>
        </a:spcAft>
        <a:defRPr sz="4400">
          <a:solidFill>
            <a:schemeClr val="tx1"/>
          </a:solidFill>
          <a:latin typeface="Arial" charset="0"/>
        </a:defRPr>
      </a:lvl4pPr>
      <a:lvl5pPr algn="l" rtl="1" eaLnBrk="0" fontAlgn="base" hangingPunct="0">
        <a:spcBef>
          <a:spcPct val="0"/>
        </a:spcBef>
        <a:spcAft>
          <a:spcPct val="0"/>
        </a:spcAft>
        <a:defRPr sz="4400">
          <a:solidFill>
            <a:schemeClr val="tx1"/>
          </a:solidFill>
          <a:latin typeface="Arial" charset="0"/>
        </a:defRPr>
      </a:lvl5pPr>
      <a:lvl6pPr marL="457200" algn="l" rtl="1" eaLnBrk="1" fontAlgn="base" hangingPunct="1">
        <a:spcBef>
          <a:spcPct val="0"/>
        </a:spcBef>
        <a:spcAft>
          <a:spcPct val="0"/>
        </a:spcAft>
        <a:defRPr sz="4400">
          <a:solidFill>
            <a:schemeClr val="tx1"/>
          </a:solidFill>
          <a:latin typeface="Arial" charset="0"/>
        </a:defRPr>
      </a:lvl6pPr>
      <a:lvl7pPr marL="914400" algn="l" rtl="1" eaLnBrk="1" fontAlgn="base" hangingPunct="1">
        <a:spcBef>
          <a:spcPct val="0"/>
        </a:spcBef>
        <a:spcAft>
          <a:spcPct val="0"/>
        </a:spcAft>
        <a:defRPr sz="4400">
          <a:solidFill>
            <a:schemeClr val="tx1"/>
          </a:solidFill>
          <a:latin typeface="Arial" charset="0"/>
        </a:defRPr>
      </a:lvl7pPr>
      <a:lvl8pPr marL="1371600" algn="l" rtl="1" eaLnBrk="1" fontAlgn="base" hangingPunct="1">
        <a:spcBef>
          <a:spcPct val="0"/>
        </a:spcBef>
        <a:spcAft>
          <a:spcPct val="0"/>
        </a:spcAft>
        <a:defRPr sz="4400">
          <a:solidFill>
            <a:schemeClr val="tx1"/>
          </a:solidFill>
          <a:latin typeface="Arial" charset="0"/>
        </a:defRPr>
      </a:lvl8pPr>
      <a:lvl9pPr marL="1828800" algn="l" rtl="1" eaLnBrk="1" fontAlgn="base" hangingPunct="1">
        <a:spcBef>
          <a:spcPct val="0"/>
        </a:spcBef>
        <a:spcAft>
          <a:spcPct val="0"/>
        </a:spcAft>
        <a:defRPr sz="4400">
          <a:solidFill>
            <a:schemeClr val="tx1"/>
          </a:solidFill>
          <a:latin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oneTexte 4"/>
          <p:cNvSpPr txBox="1">
            <a:spLocks noChangeArrowheads="1"/>
          </p:cNvSpPr>
          <p:nvPr/>
        </p:nvSpPr>
        <p:spPr bwMode="auto">
          <a:xfrm>
            <a:off x="5724525" y="115888"/>
            <a:ext cx="32400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rtl="0">
              <a:spcBef>
                <a:spcPct val="0"/>
              </a:spcBef>
              <a:buClrTx/>
              <a:buSzTx/>
              <a:buFontTx/>
              <a:buNone/>
            </a:pPr>
            <a:r>
              <a:rPr lang="ar-DZ" altLang="ar-DZ" sz="2400" b="1"/>
              <a:t>جامعة محمد خيضر بسكرة</a:t>
            </a:r>
          </a:p>
          <a:p>
            <a:pPr algn="ctr" rtl="0">
              <a:spcBef>
                <a:spcPct val="0"/>
              </a:spcBef>
              <a:buClrTx/>
              <a:buSzTx/>
              <a:buFontTx/>
              <a:buNone/>
            </a:pPr>
            <a:r>
              <a:rPr lang="ar-DZ" altLang="ar-DZ" sz="2400" b="1"/>
              <a:t>كلية العلوم الاقتصادية والتجارية وعلوم التسيير</a:t>
            </a:r>
          </a:p>
          <a:p>
            <a:pPr algn="ctr" rtl="0">
              <a:spcBef>
                <a:spcPct val="0"/>
              </a:spcBef>
              <a:buClrTx/>
              <a:buSzTx/>
              <a:buFontTx/>
              <a:buNone/>
            </a:pPr>
            <a:r>
              <a:rPr lang="ar-DZ" altLang="ar-DZ" sz="2400" b="1"/>
              <a:t>قسم علوم التسيير</a:t>
            </a:r>
            <a:endParaRPr lang="fr-FR" altLang="ar-DZ" sz="2400" b="1"/>
          </a:p>
        </p:txBody>
      </p:sp>
      <p:sp>
        <p:nvSpPr>
          <p:cNvPr id="3075" name="ZoneTexte 5"/>
          <p:cNvSpPr txBox="1">
            <a:spLocks noChangeArrowheads="1"/>
          </p:cNvSpPr>
          <p:nvPr/>
        </p:nvSpPr>
        <p:spPr bwMode="auto">
          <a:xfrm>
            <a:off x="34925" y="428625"/>
            <a:ext cx="280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l" rtl="0">
              <a:spcBef>
                <a:spcPct val="0"/>
              </a:spcBef>
              <a:buClrTx/>
              <a:buSzTx/>
              <a:buFontTx/>
              <a:buNone/>
            </a:pPr>
            <a:r>
              <a:rPr lang="ar-DZ" altLang="ar-DZ" sz="2400" b="1"/>
              <a:t>سلسلة محاضرات مقدمة للسنة الأولى ماستـــــــــر</a:t>
            </a:r>
          </a:p>
          <a:p>
            <a:pPr algn="ctr" rtl="0">
              <a:spcBef>
                <a:spcPct val="0"/>
              </a:spcBef>
              <a:buClrTx/>
              <a:buSzTx/>
              <a:buFontTx/>
              <a:buNone/>
            </a:pPr>
            <a:r>
              <a:rPr lang="fr-FR" altLang="ar-DZ" sz="2400" b="1"/>
              <a:t>GRH</a:t>
            </a:r>
          </a:p>
        </p:txBody>
      </p:sp>
      <p:sp>
        <p:nvSpPr>
          <p:cNvPr id="3076" name="ZoneTexte 8"/>
          <p:cNvSpPr txBox="1">
            <a:spLocks noChangeArrowheads="1"/>
          </p:cNvSpPr>
          <p:nvPr/>
        </p:nvSpPr>
        <p:spPr bwMode="auto">
          <a:xfrm>
            <a:off x="6156325" y="5589588"/>
            <a:ext cx="2808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l" rtl="0">
              <a:spcBef>
                <a:spcPct val="0"/>
              </a:spcBef>
              <a:buClrTx/>
              <a:buSzTx/>
              <a:buFontTx/>
              <a:buNone/>
            </a:pPr>
            <a:r>
              <a:rPr lang="ar-DZ" altLang="ar-DZ" b="1">
                <a:latin typeface="Andalus" pitchFamily="18" charset="-78"/>
                <a:cs typeface="Andalus" pitchFamily="18" charset="-78"/>
              </a:rPr>
              <a:t>من إعداد الأستاذة:</a:t>
            </a:r>
          </a:p>
          <a:p>
            <a:pPr algn="l" rtl="0">
              <a:spcBef>
                <a:spcPct val="0"/>
              </a:spcBef>
              <a:buClrTx/>
              <a:buSzTx/>
              <a:buFontTx/>
              <a:buNone/>
            </a:pPr>
            <a:r>
              <a:rPr lang="ar-DZ" altLang="ar-DZ" b="1">
                <a:latin typeface="Andalus" pitchFamily="18" charset="-78"/>
                <a:cs typeface="Andalus" pitchFamily="18" charset="-78"/>
              </a:rPr>
              <a:t>فاطمة الزهراء طاهري</a:t>
            </a:r>
            <a:endParaRPr lang="fr-FR" altLang="ar-DZ" b="1">
              <a:latin typeface="Andalus" pitchFamily="18" charset="-78"/>
              <a:cs typeface="Andalus" pitchFamily="18" charset="-78"/>
            </a:endParaRPr>
          </a:p>
        </p:txBody>
      </p:sp>
      <p:sp>
        <p:nvSpPr>
          <p:cNvPr id="3077" name="Title 1"/>
          <p:cNvSpPr>
            <a:spLocks noGrp="1"/>
          </p:cNvSpPr>
          <p:nvPr>
            <p:ph type="ctrTitle"/>
            <p:custDataLst>
              <p:tags r:id="rId1"/>
            </p:custDataLst>
          </p:nvPr>
        </p:nvSpPr>
        <p:spPr>
          <a:xfrm>
            <a:off x="2590800" y="2751138"/>
            <a:ext cx="6180138" cy="1470025"/>
          </a:xfrm>
        </p:spPr>
        <p:txBody>
          <a:bodyPr/>
          <a:lstStyle/>
          <a:p>
            <a:pPr algn="ctr" eaLnBrk="1" hangingPunct="1"/>
            <a:r>
              <a:rPr lang="ar-DZ" altLang="ar-DZ" sz="4800" b="1" dirty="0" smtClean="0">
                <a:solidFill>
                  <a:schemeClr val="bg1"/>
                </a:solidFill>
              </a:rPr>
              <a:t>مراحل تسيير المخاطر 2</a:t>
            </a:r>
            <a:br>
              <a:rPr lang="ar-DZ" altLang="ar-DZ" sz="4800" b="1" dirty="0" smtClean="0">
                <a:solidFill>
                  <a:schemeClr val="bg1"/>
                </a:solidFill>
              </a:rPr>
            </a:br>
            <a:r>
              <a:rPr lang="ar-SA" altLang="ar-DZ" sz="4800" b="1" dirty="0" smtClean="0"/>
              <a:t>تقييم المخاطر</a:t>
            </a:r>
            <a:endParaRPr lang="fr-FR" altLang="ar-DZ" sz="4800" b="1" dirty="0" smtClean="0">
              <a:solidFill>
                <a:schemeClr val="bg1"/>
              </a:solidFill>
            </a:endParaRPr>
          </a:p>
        </p:txBody>
      </p:sp>
      <p:pic>
        <p:nvPicPr>
          <p:cNvPr id="2" name="797D283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95536" y="5822672"/>
            <a:ext cx="4464496" cy="369332"/>
          </a:xfrm>
          <a:prstGeom prst="rect">
            <a:avLst/>
          </a:prstGeom>
          <a:noFill/>
        </p:spPr>
        <p:txBody>
          <a:bodyPr wrap="square" rtlCol="1">
            <a:spAutoFit/>
          </a:bodyPr>
          <a:lstStyle/>
          <a:p>
            <a:pPr algn="l" rtl="0"/>
            <a:r>
              <a:rPr lang="fr-FR" b="1" dirty="0" smtClean="0"/>
              <a:t>Email: </a:t>
            </a:r>
            <a:r>
              <a:rPr lang="fr-FR" b="1" dirty="0" smtClean="0">
                <a:solidFill>
                  <a:srgbClr val="FF0000"/>
                </a:solidFill>
              </a:rPr>
              <a:t>fatima.tahri@univ-biskra.dz</a:t>
            </a:r>
            <a:endParaRPr lang="ar-DZ" b="1" dirty="0">
              <a:solidFill>
                <a:srgbClr val="FF0000"/>
              </a:solidFill>
            </a:endParaRPr>
          </a:p>
        </p:txBody>
      </p:sp>
    </p:spTree>
  </p:cSld>
  <p:clrMapOvr>
    <a:masterClrMapping/>
  </p:clrMapOvr>
  <p:transition spd="med" advTm="95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5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texte 3"/>
          <p:cNvSpPr>
            <a:spLocks noGrp="1"/>
          </p:cNvSpPr>
          <p:nvPr>
            <p:ph type="body" sz="half" idx="1"/>
          </p:nvPr>
        </p:nvSpPr>
        <p:spPr>
          <a:xfrm>
            <a:off x="457200" y="1981200"/>
            <a:ext cx="7931150" cy="4040188"/>
          </a:xfrm>
        </p:spPr>
        <p:txBody>
          <a:bodyPr/>
          <a:lstStyle/>
          <a:p>
            <a:pPr algn="just" eaLnBrk="1" hangingPunct="1"/>
            <a:r>
              <a:rPr lang="ar-SA" altLang="ar-DZ" sz="4400" b="1" smtClean="0">
                <a:latin typeface="Times New Roman" pitchFamily="18" charset="0"/>
                <a:ea typeface="Times New Roman" pitchFamily="18" charset="0"/>
                <a:cs typeface="Arabic Transparent" pitchFamily="34" charset="0"/>
              </a:rPr>
              <a:t>بالإضاف</a:t>
            </a:r>
            <a:r>
              <a:rPr lang="ar-DZ" altLang="ar-DZ" sz="4400" b="1" smtClean="0">
                <a:latin typeface="Times New Roman" pitchFamily="18" charset="0"/>
                <a:ea typeface="Times New Roman" pitchFamily="18" charset="0"/>
                <a:cs typeface="Arabic Transparent" pitchFamily="34" charset="0"/>
              </a:rPr>
              <a:t>ـ</a:t>
            </a:r>
            <a:r>
              <a:rPr lang="ar-SA" altLang="ar-DZ" sz="4400" b="1" smtClean="0">
                <a:latin typeface="Times New Roman" pitchFamily="18" charset="0"/>
                <a:ea typeface="Times New Roman" pitchFamily="18" charset="0"/>
                <a:cs typeface="Arabic Transparent" pitchFamily="34" charset="0"/>
              </a:rPr>
              <a:t>ة إل</a:t>
            </a:r>
            <a:r>
              <a:rPr lang="ar-DZ" altLang="ar-DZ" sz="4400" b="1" smtClean="0">
                <a:latin typeface="Times New Roman" pitchFamily="18" charset="0"/>
                <a:ea typeface="Times New Roman" pitchFamily="18" charset="0"/>
                <a:cs typeface="Arabic Transparent" pitchFamily="34" charset="0"/>
              </a:rPr>
              <a:t>ـ</a:t>
            </a:r>
            <a:r>
              <a:rPr lang="ar-SA" altLang="ar-DZ" sz="4400" b="1" smtClean="0">
                <a:latin typeface="Times New Roman" pitchFamily="18" charset="0"/>
                <a:ea typeface="Times New Roman" pitchFamily="18" charset="0"/>
                <a:cs typeface="Arabic Transparent" pitchFamily="34" charset="0"/>
              </a:rPr>
              <a:t>ى العوام</a:t>
            </a:r>
            <a:r>
              <a:rPr lang="ar-DZ" altLang="ar-DZ" sz="4400" b="1" smtClean="0">
                <a:latin typeface="Times New Roman" pitchFamily="18" charset="0"/>
                <a:ea typeface="Times New Roman" pitchFamily="18" charset="0"/>
                <a:cs typeface="Arabic Transparent" pitchFamily="34" charset="0"/>
              </a:rPr>
              <a:t>ـ</a:t>
            </a:r>
            <a:r>
              <a:rPr lang="ar-SA" altLang="ar-DZ" sz="4400" b="1" smtClean="0">
                <a:latin typeface="Times New Roman" pitchFamily="18" charset="0"/>
                <a:ea typeface="Times New Roman" pitchFamily="18" charset="0"/>
                <a:cs typeface="Arabic Transparent" pitchFamily="34" charset="0"/>
              </a:rPr>
              <a:t>ل الت</a:t>
            </a:r>
            <a:r>
              <a:rPr lang="ar-DZ" altLang="ar-DZ" sz="4400" b="1" smtClean="0">
                <a:latin typeface="Times New Roman" pitchFamily="18" charset="0"/>
                <a:ea typeface="Times New Roman" pitchFamily="18" charset="0"/>
                <a:cs typeface="Arabic Transparent" pitchFamily="34" charset="0"/>
              </a:rPr>
              <a:t>ـ</a:t>
            </a:r>
            <a:r>
              <a:rPr lang="ar-SA" altLang="ar-DZ" sz="4400" b="1" smtClean="0">
                <a:latin typeface="Times New Roman" pitchFamily="18" charset="0"/>
                <a:ea typeface="Times New Roman" pitchFamily="18" charset="0"/>
                <a:cs typeface="Arabic Transparent" pitchFamily="34" charset="0"/>
              </a:rPr>
              <a:t>ي ذكرناها سابقا، يجب أن نضيف عامل آخر للخطورة يدعى </a:t>
            </a:r>
            <a:r>
              <a:rPr lang="fr-FR" altLang="ar-DZ" sz="4400" b="1" smtClean="0">
                <a:latin typeface="Times New Roman" pitchFamily="18" charset="0"/>
                <a:ea typeface="Times New Roman" pitchFamily="18" charset="0"/>
                <a:cs typeface="Arabic Transparent" pitchFamily="34" charset="0"/>
              </a:rPr>
              <a:t>"</a:t>
            </a:r>
            <a:r>
              <a:rPr lang="ar-SA" altLang="ar-DZ" sz="4400" b="1" smtClean="0">
                <a:latin typeface="Times New Roman" pitchFamily="18" charset="0"/>
                <a:ea typeface="Times New Roman" pitchFamily="18" charset="0"/>
                <a:cs typeface="Arabic Transparent" pitchFamily="34" charset="0"/>
              </a:rPr>
              <a:t>الخـــــوف مــــــن الخطر</a:t>
            </a:r>
            <a:r>
              <a:rPr lang="fr-FR" altLang="ar-DZ" sz="4400" b="1" smtClean="0">
                <a:latin typeface="Times New Roman" pitchFamily="18" charset="0"/>
                <a:ea typeface="Times New Roman" pitchFamily="18" charset="0"/>
                <a:cs typeface="Arabic Transparent" pitchFamily="34" charset="0"/>
              </a:rPr>
              <a:t>"</a:t>
            </a:r>
            <a:r>
              <a:rPr lang="ar-SA" altLang="ar-DZ" sz="4400" b="1" smtClean="0">
                <a:latin typeface="Times New Roman" pitchFamily="18" charset="0"/>
                <a:ea typeface="Times New Roman" pitchFamily="18" charset="0"/>
                <a:cs typeface="Arabic Transparent" pitchFamily="34" charset="0"/>
              </a:rPr>
              <a:t> أو </a:t>
            </a:r>
            <a:r>
              <a:rPr lang="fr-FR" altLang="ar-DZ" sz="4400" b="1" smtClean="0">
                <a:latin typeface="Times New Roman" pitchFamily="18" charset="0"/>
                <a:ea typeface="Times New Roman" pitchFamily="18" charset="0"/>
                <a:cs typeface="Arabic Transparent" pitchFamily="34" charset="0"/>
              </a:rPr>
              <a:t>"</a:t>
            </a:r>
            <a:r>
              <a:rPr lang="ar-SA" altLang="ar-DZ" sz="4400" b="1" smtClean="0">
                <a:latin typeface="Times New Roman" pitchFamily="18" charset="0"/>
                <a:ea typeface="Times New Roman" pitchFamily="18" charset="0"/>
                <a:cs typeface="Arabic Transparent" pitchFamily="34" charset="0"/>
              </a:rPr>
              <a:t>عامل القلق</a:t>
            </a:r>
            <a:r>
              <a:rPr lang="fr-FR" altLang="ar-DZ" sz="4400" b="1" smtClean="0">
                <a:latin typeface="Times New Roman" pitchFamily="18" charset="0"/>
                <a:ea typeface="Times New Roman" pitchFamily="18" charset="0"/>
                <a:cs typeface="Arabic Transparent" pitchFamily="34" charset="0"/>
              </a:rPr>
              <a:t>"</a:t>
            </a:r>
            <a:r>
              <a:rPr lang="ar-SA" altLang="ar-DZ" sz="4400" b="1" smtClean="0">
                <a:latin typeface="Times New Roman" pitchFamily="18" charset="0"/>
                <a:ea typeface="Times New Roman" pitchFamily="18" charset="0"/>
                <a:cs typeface="Arabic Transparent" pitchFamily="34" charset="0"/>
              </a:rPr>
              <a:t> الذي يضـاف إلـى النتائـج التي تم التوصل إليها بالطرق العقلانية</a:t>
            </a:r>
            <a:endParaRPr lang="ar-DZ" altLang="ar-DZ" sz="4400" b="1" smtClean="0"/>
          </a:p>
        </p:txBody>
      </p:sp>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l" rtl="0">
              <a:spcBef>
                <a:spcPct val="0"/>
              </a:spcBef>
              <a:buClrTx/>
              <a:buSzTx/>
              <a:buFontTx/>
              <a:buNone/>
            </a:pPr>
            <a:endParaRPr lang="ar-DZ" altLang="ar-DZ" sz="1800"/>
          </a:p>
        </p:txBody>
      </p:sp>
      <p:sp>
        <p:nvSpPr>
          <p:cNvPr id="11267" name="Rectangle 19"/>
          <p:cNvSpPr>
            <a:spLocks noGrp="1" noChangeArrowheads="1"/>
          </p:cNvSpPr>
          <p:nvPr>
            <p:ph type="body" sz="half" idx="1"/>
          </p:nvPr>
        </p:nvSpPr>
        <p:spPr>
          <a:xfrm>
            <a:off x="457200" y="1125538"/>
            <a:ext cx="8147050" cy="4665662"/>
          </a:xfrm>
        </p:spPr>
        <p:txBody>
          <a:bodyPr/>
          <a:lstStyle/>
          <a:p>
            <a:pPr algn="just" eaLnBrk="1" hangingPunct="1"/>
            <a:r>
              <a:rPr lang="ar-SA" altLang="ar-DZ" sz="4000" b="1" smtClean="0">
                <a:latin typeface="Times New Roman" pitchFamily="18" charset="0"/>
                <a:ea typeface="Times New Roman" pitchFamily="18" charset="0"/>
                <a:cs typeface="Arabic Transparent" pitchFamily="34" charset="0"/>
              </a:rPr>
              <a:t>بعد تقييم المخاطر يمكن ترتيبها أو تصنيفها إلى مجموعات حسب التوقع الرياضي للخطورة، وعلى أساس هذه النتائج يمكن المرور إلى المرحلة الموالية والمتمثلة في معالجة الخطر</a:t>
            </a:r>
            <a:r>
              <a:rPr lang="ar-DZ" altLang="ar-DZ" sz="4000" b="1" smtClean="0">
                <a:latin typeface="Times New Roman" pitchFamily="18" charset="0"/>
                <a:ea typeface="Times New Roman" pitchFamily="18" charset="0"/>
                <a:cs typeface="Arabic Transparent" pitchFamily="34" charset="0"/>
              </a:rPr>
              <a:t>.</a:t>
            </a:r>
            <a:endParaRPr lang="fr-FR" altLang="ar-DZ" sz="4000" b="1" smtClean="0">
              <a:ea typeface="Times New Roman" pitchFamily="18" charset="0"/>
              <a:cs typeface="Arabic Transparent" pitchFamily="34" charset="0"/>
            </a:endParaRPr>
          </a:p>
        </p:txBody>
      </p:sp>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7991475"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1547813" y="908050"/>
            <a:ext cx="619283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just">
              <a:spcBef>
                <a:spcPct val="0"/>
              </a:spcBef>
              <a:buClrTx/>
              <a:buSzTx/>
              <a:buFontTx/>
              <a:buNone/>
            </a:pPr>
            <a:r>
              <a:rPr lang="ar-SA" altLang="ar-DZ" sz="3600" b="1">
                <a:latin typeface="Times New Roman" pitchFamily="18" charset="0"/>
                <a:ea typeface="Times New Roman" pitchFamily="18" charset="0"/>
                <a:cs typeface="Arabic Transparent" pitchFamily="34" charset="0"/>
              </a:rPr>
              <a:t>ويتــم ذلك من خلال حساب جداء التكرار </a:t>
            </a:r>
            <a:r>
              <a:rPr lang="fr-FR" altLang="ar-DZ" sz="3600" b="1">
                <a:latin typeface="Times New Roman" pitchFamily="18" charset="0"/>
                <a:ea typeface="Times New Roman" pitchFamily="18" charset="0"/>
                <a:cs typeface="Arabic Transparent" pitchFamily="34" charset="0"/>
              </a:rPr>
              <a:t>F</a:t>
            </a:r>
            <a:r>
              <a:rPr lang="ar-SA" altLang="ar-DZ" sz="3600" b="1">
                <a:latin typeface="Times New Roman" pitchFamily="18" charset="0"/>
                <a:ea typeface="Times New Roman" pitchFamily="18" charset="0"/>
                <a:cs typeface="Arabic Transparent" pitchFamily="34" charset="0"/>
              </a:rPr>
              <a:t> والخطورة </a:t>
            </a:r>
            <a:r>
              <a:rPr lang="fr-FR" altLang="ar-DZ" sz="3600" b="1">
                <a:latin typeface="Times New Roman" pitchFamily="18" charset="0"/>
                <a:ea typeface="Times New Roman" pitchFamily="18" charset="0"/>
                <a:cs typeface="Arabic Transparent" pitchFamily="34" charset="0"/>
              </a:rPr>
              <a:t>G</a:t>
            </a:r>
            <a:r>
              <a:rPr lang="ar-SA" altLang="ar-DZ" sz="3600" b="1">
                <a:latin typeface="Times New Roman" pitchFamily="18" charset="0"/>
                <a:ea typeface="Times New Roman" pitchFamily="18" charset="0"/>
                <a:cs typeface="Arabic Transparent" pitchFamily="34" charset="0"/>
              </a:rPr>
              <a:t> ويسمى الناتج التوقع الرياضي للخطورة</a:t>
            </a:r>
            <a:endParaRPr lang="ar-DZ" altLang="ar-DZ" sz="3600" b="1"/>
          </a:p>
        </p:txBody>
      </p:sp>
      <p:graphicFrame>
        <p:nvGraphicFramePr>
          <p:cNvPr id="7" name="Diagramme 6"/>
          <p:cNvGraphicFramePr/>
          <p:nvPr/>
        </p:nvGraphicFramePr>
        <p:xfrm>
          <a:off x="1212304" y="2245320"/>
          <a:ext cx="6960096"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1196975"/>
            <a:ext cx="8229600" cy="3886200"/>
          </a:xfrm>
        </p:spPr>
        <p:txBody>
          <a:bodyPr/>
          <a:lstStyle/>
          <a:p>
            <a:pPr algn="just" eaLnBrk="1" hangingPunct="1"/>
            <a:r>
              <a:rPr lang="ar-SA" altLang="ar-DZ" sz="4800" b="1" smtClean="0">
                <a:latin typeface="Times New Roman" pitchFamily="18" charset="0"/>
                <a:ea typeface="Times New Roman" pitchFamily="18" charset="0"/>
                <a:cs typeface="Arabic Transparent" pitchFamily="34" charset="0"/>
              </a:rPr>
              <a:t>بالنسبة للمخاطر ذات التكرار المرتف</a:t>
            </a:r>
            <a:r>
              <a:rPr lang="ar-DZ" altLang="ar-DZ" sz="4800" b="1" smtClean="0">
                <a:latin typeface="Times New Roman" pitchFamily="18" charset="0"/>
                <a:ea typeface="Times New Roman" pitchFamily="18" charset="0"/>
                <a:cs typeface="Arabic Transparent" pitchFamily="34" charset="0"/>
              </a:rPr>
              <a:t>ــــ</a:t>
            </a:r>
            <a:r>
              <a:rPr lang="ar-SA" altLang="ar-DZ" sz="4800" b="1" smtClean="0">
                <a:latin typeface="Times New Roman" pitchFamily="18" charset="0"/>
                <a:ea typeface="Times New Roman" pitchFamily="18" charset="0"/>
                <a:cs typeface="Arabic Transparent" pitchFamily="34" charset="0"/>
              </a:rPr>
              <a:t>ع، الخبرة تسمح بالقياس الدقيق للعاملين </a:t>
            </a:r>
            <a:r>
              <a:rPr lang="fr-FR" altLang="ar-DZ" sz="4800" b="1" smtClean="0">
                <a:latin typeface="Times New Roman" pitchFamily="18" charset="0"/>
                <a:ea typeface="Times New Roman" pitchFamily="18" charset="0"/>
                <a:cs typeface="Arabic Transparent" pitchFamily="34" charset="0"/>
              </a:rPr>
              <a:t>F</a:t>
            </a:r>
            <a:r>
              <a:rPr lang="ar-SA" altLang="ar-DZ" sz="4800" b="1" smtClean="0">
                <a:latin typeface="Times New Roman" pitchFamily="18" charset="0"/>
                <a:ea typeface="Times New Roman" pitchFamily="18" charset="0"/>
                <a:cs typeface="Arabic Transparent" pitchFamily="34" charset="0"/>
              </a:rPr>
              <a:t> و </a:t>
            </a:r>
            <a:r>
              <a:rPr lang="fr-FR" altLang="ar-DZ" sz="4800" b="1" smtClean="0">
                <a:latin typeface="Times New Roman" pitchFamily="18" charset="0"/>
                <a:ea typeface="Times New Roman" pitchFamily="18" charset="0"/>
                <a:cs typeface="Arabic Transparent" pitchFamily="34" charset="0"/>
              </a:rPr>
              <a:t>G</a:t>
            </a:r>
            <a:r>
              <a:rPr lang="ar-SA" altLang="ar-DZ" sz="4800" b="1" smtClean="0">
                <a:latin typeface="Times New Roman" pitchFamily="18" charset="0"/>
                <a:ea typeface="Times New Roman" pitchFamily="18" charset="0"/>
                <a:cs typeface="Arabic Transparent" pitchFamily="34" charset="0"/>
              </a:rPr>
              <a:t>، وكذا من قياس إجراءات التقليص على التوقع الرياضي للخطورة</a:t>
            </a:r>
            <a:endParaRPr lang="fr-FR" altLang="ar-DZ" sz="4800" b="1" smtClean="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981075"/>
            <a:ext cx="8229600" cy="4319588"/>
          </a:xfrm>
        </p:spPr>
        <p:txBody>
          <a:bodyPr/>
          <a:lstStyle/>
          <a:p>
            <a:pPr algn="just" eaLnBrk="1" hangingPunct="1"/>
            <a:r>
              <a:rPr lang="ar-SA" altLang="ar-DZ" sz="4400" b="1" smtClean="0">
                <a:latin typeface="Times New Roman" pitchFamily="18" charset="0"/>
                <a:ea typeface="Times New Roman" pitchFamily="18" charset="0"/>
                <a:cs typeface="Arabic Transparent" pitchFamily="34" charset="0"/>
              </a:rPr>
              <a:t>وعلى العكس من ذلك بالنسبة للمخاطر ذات الخطورة المرتفعة، أو بالأحرى المخاطر التي لا تستطيع المؤسس</a:t>
            </a:r>
            <a:r>
              <a:rPr lang="ar-DZ" altLang="ar-DZ" sz="4400" b="1" smtClean="0">
                <a:latin typeface="Times New Roman" pitchFamily="18" charset="0"/>
                <a:ea typeface="Times New Roman" pitchFamily="18" charset="0"/>
                <a:cs typeface="Arabic Transparent" pitchFamily="34" charset="0"/>
              </a:rPr>
              <a:t>ـــ</a:t>
            </a:r>
            <a:r>
              <a:rPr lang="ar-SA" altLang="ar-DZ" sz="4400" b="1" smtClean="0">
                <a:latin typeface="Times New Roman" pitchFamily="18" charset="0"/>
                <a:ea typeface="Times New Roman" pitchFamily="18" charset="0"/>
                <a:cs typeface="Arabic Transparent" pitchFamily="34" charset="0"/>
              </a:rPr>
              <a:t>ة تحمل نتائجه</a:t>
            </a:r>
            <a:r>
              <a:rPr lang="ar-DZ" altLang="ar-DZ" sz="4400" b="1" smtClean="0">
                <a:latin typeface="Times New Roman" pitchFamily="18" charset="0"/>
                <a:ea typeface="Times New Roman" pitchFamily="18" charset="0"/>
                <a:cs typeface="Arabic Transparent" pitchFamily="34" charset="0"/>
              </a:rPr>
              <a:t>ــــ</a:t>
            </a:r>
            <a:r>
              <a:rPr lang="ar-SA" altLang="ar-DZ" sz="4400" b="1" smtClean="0">
                <a:latin typeface="Times New Roman" pitchFamily="18" charset="0"/>
                <a:ea typeface="Times New Roman" pitchFamily="18" charset="0"/>
                <a:cs typeface="Arabic Transparent" pitchFamily="34" charset="0"/>
              </a:rPr>
              <a:t>ا، فإن نقـــــص التجربة المماثلة لها، لا يسمح بتقدير إحتمال حدوثها، لذلك تستعمل الطرق الإستقرائية والإستنباطية</a:t>
            </a:r>
            <a:r>
              <a:rPr lang="fr-FR" altLang="ar-DZ" sz="4400" b="1" smtClean="0">
                <a:latin typeface="Times New Roman" pitchFamily="18" charset="0"/>
                <a:ea typeface="Times New Roman" pitchFamily="18" charset="0"/>
                <a:cs typeface="Arabic Transparent" pitchFamily="34" charset="0"/>
              </a:rPr>
              <a:t>.</a:t>
            </a:r>
            <a:endParaRPr lang="fr-FR" altLang="ar-DZ" sz="4400" b="1" smtClean="0"/>
          </a:p>
        </p:txBody>
      </p:sp>
      <p:pic>
        <p:nvPicPr>
          <p:cNvPr id="2" name="6ED4295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21304">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body" sz="half" idx="1"/>
          </p:nvPr>
        </p:nvSpPr>
        <p:spPr>
          <a:xfrm>
            <a:off x="457200" y="1341438"/>
            <a:ext cx="4762500" cy="4525962"/>
          </a:xfrm>
        </p:spPr>
        <p:txBody>
          <a:bodyPr/>
          <a:lstStyle/>
          <a:p>
            <a:pPr algn="just" eaLnBrk="1" hangingPunct="1"/>
            <a:r>
              <a:rPr lang="ar-SA" altLang="ar-DZ" sz="4000" b="1" smtClean="0">
                <a:latin typeface="Times New Roman" pitchFamily="18" charset="0"/>
                <a:ea typeface="Times New Roman" pitchFamily="18" charset="0"/>
                <a:cs typeface="Arabic Transparent" pitchFamily="34" charset="0"/>
              </a:rPr>
              <a:t>الطريقة الإستقرائية تعمد إلى تجزئة المورد المدروس إلى أجزاء تحتية، يكون التعرف على مسببات الحوادث المضرة لها أكثر سهولة</a:t>
            </a:r>
            <a:r>
              <a:rPr lang="fr-FR" altLang="ar-DZ" sz="4000" b="1" smtClean="0">
                <a:latin typeface="Times New Roman" pitchFamily="18" charset="0"/>
                <a:ea typeface="Times New Roman" pitchFamily="18" charset="0"/>
                <a:cs typeface="Arabic Transparent" pitchFamily="34" charset="0"/>
              </a:rPr>
              <a:t>.</a:t>
            </a:r>
            <a:endParaRPr lang="fr-FR" altLang="ar-DZ" sz="4000" b="1" smtClean="0"/>
          </a:p>
        </p:txBody>
      </p:sp>
      <p:grpSp>
        <p:nvGrpSpPr>
          <p:cNvPr id="7171" name="Group 37" descr="Cible&#10;&#10;"/>
          <p:cNvGrpSpPr>
            <a:grpSpLocks noChangeAspect="1"/>
          </p:cNvGrpSpPr>
          <p:nvPr/>
        </p:nvGrpSpPr>
        <p:grpSpPr bwMode="auto">
          <a:xfrm>
            <a:off x="5638800" y="2278063"/>
            <a:ext cx="2376488" cy="2798762"/>
            <a:chOff x="3552" y="1435"/>
            <a:chExt cx="1497" cy="1763"/>
          </a:xfrm>
        </p:grpSpPr>
        <p:sp>
          <p:nvSpPr>
            <p:cNvPr id="7172" name="AutoShape 36"/>
            <p:cNvSpPr>
              <a:spLocks noChangeAspect="1" noChangeArrowheads="1" noTextEdit="1"/>
            </p:cNvSpPr>
            <p:nvPr/>
          </p:nvSpPr>
          <p:spPr bwMode="auto">
            <a:xfrm>
              <a:off x="3552" y="1435"/>
              <a:ext cx="1497" cy="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DZ"/>
            </a:p>
          </p:txBody>
        </p:sp>
        <p:sp>
          <p:nvSpPr>
            <p:cNvPr id="7173" name="Freeform 38"/>
            <p:cNvSpPr>
              <a:spLocks/>
            </p:cNvSpPr>
            <p:nvPr/>
          </p:nvSpPr>
          <p:spPr bwMode="auto">
            <a:xfrm>
              <a:off x="3616" y="1489"/>
              <a:ext cx="1374" cy="1432"/>
            </a:xfrm>
            <a:custGeom>
              <a:avLst/>
              <a:gdLst>
                <a:gd name="T0" fmla="*/ 0 w 2748"/>
                <a:gd name="T1" fmla="*/ 179 h 2863"/>
                <a:gd name="T2" fmla="*/ 0 w 2748"/>
                <a:gd name="T3" fmla="*/ 0 h 2863"/>
                <a:gd name="T4" fmla="*/ 172 w 2748"/>
                <a:gd name="T5" fmla="*/ 0 h 2863"/>
                <a:gd name="T6" fmla="*/ 172 w 2748"/>
                <a:gd name="T7" fmla="*/ 179 h 2863"/>
                <a:gd name="T8" fmla="*/ 0 w 2748"/>
                <a:gd name="T9" fmla="*/ 179 h 2863"/>
                <a:gd name="T10" fmla="*/ 0 w 2748"/>
                <a:gd name="T11" fmla="*/ 179 h 28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8" h="2863">
                  <a:moveTo>
                    <a:pt x="0" y="2863"/>
                  </a:moveTo>
                  <a:lnTo>
                    <a:pt x="0" y="0"/>
                  </a:lnTo>
                  <a:lnTo>
                    <a:pt x="2748" y="0"/>
                  </a:lnTo>
                  <a:lnTo>
                    <a:pt x="2748" y="2863"/>
                  </a:lnTo>
                  <a:lnTo>
                    <a:pt x="0" y="28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74" name="Freeform 39"/>
            <p:cNvSpPr>
              <a:spLocks/>
            </p:cNvSpPr>
            <p:nvPr/>
          </p:nvSpPr>
          <p:spPr bwMode="auto">
            <a:xfrm>
              <a:off x="3774" y="1655"/>
              <a:ext cx="1062" cy="1062"/>
            </a:xfrm>
            <a:custGeom>
              <a:avLst/>
              <a:gdLst>
                <a:gd name="T0" fmla="*/ 133 w 2124"/>
                <a:gd name="T1" fmla="*/ 61 h 2124"/>
                <a:gd name="T2" fmla="*/ 131 w 2124"/>
                <a:gd name="T3" fmla="*/ 51 h 2124"/>
                <a:gd name="T4" fmla="*/ 128 w 2124"/>
                <a:gd name="T5" fmla="*/ 41 h 2124"/>
                <a:gd name="T6" fmla="*/ 123 w 2124"/>
                <a:gd name="T7" fmla="*/ 31 h 2124"/>
                <a:gd name="T8" fmla="*/ 117 w 2124"/>
                <a:gd name="T9" fmla="*/ 23 h 2124"/>
                <a:gd name="T10" fmla="*/ 109 w 2124"/>
                <a:gd name="T11" fmla="*/ 16 h 2124"/>
                <a:gd name="T12" fmla="*/ 100 w 2124"/>
                <a:gd name="T13" fmla="*/ 10 h 2124"/>
                <a:gd name="T14" fmla="*/ 91 w 2124"/>
                <a:gd name="T15" fmla="*/ 5 h 2124"/>
                <a:gd name="T16" fmla="*/ 80 w 2124"/>
                <a:gd name="T17" fmla="*/ 2 h 2124"/>
                <a:gd name="T18" fmla="*/ 70 w 2124"/>
                <a:gd name="T19" fmla="*/ 1 h 2124"/>
                <a:gd name="T20" fmla="*/ 59 w 2124"/>
                <a:gd name="T21" fmla="*/ 1 h 2124"/>
                <a:gd name="T22" fmla="*/ 49 w 2124"/>
                <a:gd name="T23" fmla="*/ 3 h 2124"/>
                <a:gd name="T24" fmla="*/ 39 w 2124"/>
                <a:gd name="T25" fmla="*/ 7 h 2124"/>
                <a:gd name="T26" fmla="*/ 30 w 2124"/>
                <a:gd name="T27" fmla="*/ 12 h 2124"/>
                <a:gd name="T28" fmla="*/ 21 w 2124"/>
                <a:gd name="T29" fmla="*/ 19 h 2124"/>
                <a:gd name="T30" fmla="*/ 14 w 2124"/>
                <a:gd name="T31" fmla="*/ 27 h 2124"/>
                <a:gd name="T32" fmla="*/ 8 w 2124"/>
                <a:gd name="T33" fmla="*/ 35 h 2124"/>
                <a:gd name="T34" fmla="*/ 4 w 2124"/>
                <a:gd name="T35" fmla="*/ 45 h 2124"/>
                <a:gd name="T36" fmla="*/ 1 w 2124"/>
                <a:gd name="T37" fmla="*/ 56 h 2124"/>
                <a:gd name="T38" fmla="*/ 0 w 2124"/>
                <a:gd name="T39" fmla="*/ 66 h 2124"/>
                <a:gd name="T40" fmla="*/ 1 w 2124"/>
                <a:gd name="T41" fmla="*/ 77 h 2124"/>
                <a:gd name="T42" fmla="*/ 4 w 2124"/>
                <a:gd name="T43" fmla="*/ 87 h 2124"/>
                <a:gd name="T44" fmla="*/ 8 w 2124"/>
                <a:gd name="T45" fmla="*/ 97 h 2124"/>
                <a:gd name="T46" fmla="*/ 13 w 2124"/>
                <a:gd name="T47" fmla="*/ 106 h 2124"/>
                <a:gd name="T48" fmla="*/ 20 w 2124"/>
                <a:gd name="T49" fmla="*/ 114 h 2124"/>
                <a:gd name="T50" fmla="*/ 28 w 2124"/>
                <a:gd name="T51" fmla="*/ 121 h 2124"/>
                <a:gd name="T52" fmla="*/ 37 w 2124"/>
                <a:gd name="T53" fmla="*/ 126 h 2124"/>
                <a:gd name="T54" fmla="*/ 47 w 2124"/>
                <a:gd name="T55" fmla="*/ 130 h 2124"/>
                <a:gd name="T56" fmla="*/ 58 w 2124"/>
                <a:gd name="T57" fmla="*/ 133 h 2124"/>
                <a:gd name="T58" fmla="*/ 68 w 2124"/>
                <a:gd name="T59" fmla="*/ 133 h 2124"/>
                <a:gd name="T60" fmla="*/ 79 w 2124"/>
                <a:gd name="T61" fmla="*/ 132 h 2124"/>
                <a:gd name="T62" fmla="*/ 89 w 2124"/>
                <a:gd name="T63" fmla="*/ 129 h 2124"/>
                <a:gd name="T64" fmla="*/ 99 w 2124"/>
                <a:gd name="T65" fmla="*/ 125 h 2124"/>
                <a:gd name="T66" fmla="*/ 108 w 2124"/>
                <a:gd name="T67" fmla="*/ 119 h 2124"/>
                <a:gd name="T68" fmla="*/ 115 w 2124"/>
                <a:gd name="T69" fmla="*/ 112 h 2124"/>
                <a:gd name="T70" fmla="*/ 122 w 2124"/>
                <a:gd name="T71" fmla="*/ 104 h 2124"/>
                <a:gd name="T72" fmla="*/ 127 w 2124"/>
                <a:gd name="T73" fmla="*/ 94 h 2124"/>
                <a:gd name="T74" fmla="*/ 131 w 2124"/>
                <a:gd name="T75" fmla="*/ 84 h 2124"/>
                <a:gd name="T76" fmla="*/ 133 w 2124"/>
                <a:gd name="T77" fmla="*/ 74 h 2124"/>
                <a:gd name="T78" fmla="*/ 133 w 2124"/>
                <a:gd name="T79" fmla="*/ 67 h 2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24" h="2124">
                  <a:moveTo>
                    <a:pt x="2124" y="1062"/>
                  </a:moveTo>
                  <a:lnTo>
                    <a:pt x="2121" y="976"/>
                  </a:lnTo>
                  <a:lnTo>
                    <a:pt x="2109" y="894"/>
                  </a:lnTo>
                  <a:lnTo>
                    <a:pt x="2091" y="810"/>
                  </a:lnTo>
                  <a:lnTo>
                    <a:pt x="2069" y="726"/>
                  </a:lnTo>
                  <a:lnTo>
                    <a:pt x="2038" y="648"/>
                  </a:lnTo>
                  <a:lnTo>
                    <a:pt x="2003" y="570"/>
                  </a:lnTo>
                  <a:lnTo>
                    <a:pt x="1959" y="496"/>
                  </a:lnTo>
                  <a:lnTo>
                    <a:pt x="1914" y="428"/>
                  </a:lnTo>
                  <a:lnTo>
                    <a:pt x="1857" y="360"/>
                  </a:lnTo>
                  <a:lnTo>
                    <a:pt x="1799" y="299"/>
                  </a:lnTo>
                  <a:lnTo>
                    <a:pt x="1736" y="242"/>
                  </a:lnTo>
                  <a:lnTo>
                    <a:pt x="1668" y="191"/>
                  </a:lnTo>
                  <a:lnTo>
                    <a:pt x="1597" y="145"/>
                  </a:lnTo>
                  <a:lnTo>
                    <a:pt x="1522" y="105"/>
                  </a:lnTo>
                  <a:lnTo>
                    <a:pt x="1443" y="71"/>
                  </a:lnTo>
                  <a:lnTo>
                    <a:pt x="1362" y="43"/>
                  </a:lnTo>
                  <a:lnTo>
                    <a:pt x="1280" y="24"/>
                  </a:lnTo>
                  <a:lnTo>
                    <a:pt x="1194" y="8"/>
                  </a:lnTo>
                  <a:lnTo>
                    <a:pt x="1110" y="1"/>
                  </a:lnTo>
                  <a:lnTo>
                    <a:pt x="1026" y="0"/>
                  </a:lnTo>
                  <a:lnTo>
                    <a:pt x="940" y="6"/>
                  </a:lnTo>
                  <a:lnTo>
                    <a:pt x="855" y="19"/>
                  </a:lnTo>
                  <a:lnTo>
                    <a:pt x="774" y="40"/>
                  </a:lnTo>
                  <a:lnTo>
                    <a:pt x="693" y="66"/>
                  </a:lnTo>
                  <a:lnTo>
                    <a:pt x="614" y="98"/>
                  </a:lnTo>
                  <a:lnTo>
                    <a:pt x="536" y="139"/>
                  </a:lnTo>
                  <a:lnTo>
                    <a:pt x="467" y="184"/>
                  </a:lnTo>
                  <a:lnTo>
                    <a:pt x="399" y="233"/>
                  </a:lnTo>
                  <a:lnTo>
                    <a:pt x="333" y="291"/>
                  </a:lnTo>
                  <a:lnTo>
                    <a:pt x="274" y="351"/>
                  </a:lnTo>
                  <a:lnTo>
                    <a:pt x="219" y="417"/>
                  </a:lnTo>
                  <a:lnTo>
                    <a:pt x="169" y="485"/>
                  </a:lnTo>
                  <a:lnTo>
                    <a:pt x="127" y="559"/>
                  </a:lnTo>
                  <a:lnTo>
                    <a:pt x="88" y="635"/>
                  </a:lnTo>
                  <a:lnTo>
                    <a:pt x="58" y="716"/>
                  </a:lnTo>
                  <a:lnTo>
                    <a:pt x="34" y="797"/>
                  </a:lnTo>
                  <a:lnTo>
                    <a:pt x="16" y="881"/>
                  </a:lnTo>
                  <a:lnTo>
                    <a:pt x="6" y="963"/>
                  </a:lnTo>
                  <a:lnTo>
                    <a:pt x="0" y="1049"/>
                  </a:lnTo>
                  <a:lnTo>
                    <a:pt x="3" y="1135"/>
                  </a:lnTo>
                  <a:lnTo>
                    <a:pt x="13" y="1220"/>
                  </a:lnTo>
                  <a:lnTo>
                    <a:pt x="27" y="1303"/>
                  </a:lnTo>
                  <a:lnTo>
                    <a:pt x="50" y="1385"/>
                  </a:lnTo>
                  <a:lnTo>
                    <a:pt x="80" y="1466"/>
                  </a:lnTo>
                  <a:lnTo>
                    <a:pt x="114" y="1544"/>
                  </a:lnTo>
                  <a:lnTo>
                    <a:pt x="156" y="1618"/>
                  </a:lnTo>
                  <a:lnTo>
                    <a:pt x="203" y="1688"/>
                  </a:lnTo>
                  <a:lnTo>
                    <a:pt x="258" y="1754"/>
                  </a:lnTo>
                  <a:lnTo>
                    <a:pt x="315" y="1817"/>
                  </a:lnTo>
                  <a:lnTo>
                    <a:pt x="376" y="1873"/>
                  </a:lnTo>
                  <a:lnTo>
                    <a:pt x="446" y="1927"/>
                  </a:lnTo>
                  <a:lnTo>
                    <a:pt x="515" y="1974"/>
                  </a:lnTo>
                  <a:lnTo>
                    <a:pt x="591" y="2016"/>
                  </a:lnTo>
                  <a:lnTo>
                    <a:pt x="667" y="2050"/>
                  </a:lnTo>
                  <a:lnTo>
                    <a:pt x="748" y="2077"/>
                  </a:lnTo>
                  <a:lnTo>
                    <a:pt x="832" y="2098"/>
                  </a:lnTo>
                  <a:lnTo>
                    <a:pt x="915" y="2113"/>
                  </a:lnTo>
                  <a:lnTo>
                    <a:pt x="1000" y="2122"/>
                  </a:lnTo>
                  <a:lnTo>
                    <a:pt x="1084" y="2124"/>
                  </a:lnTo>
                  <a:lnTo>
                    <a:pt x="1168" y="2119"/>
                  </a:lnTo>
                  <a:lnTo>
                    <a:pt x="1256" y="2106"/>
                  </a:lnTo>
                  <a:lnTo>
                    <a:pt x="1338" y="2087"/>
                  </a:lnTo>
                  <a:lnTo>
                    <a:pt x="1419" y="2061"/>
                  </a:lnTo>
                  <a:lnTo>
                    <a:pt x="1498" y="2030"/>
                  </a:lnTo>
                  <a:lnTo>
                    <a:pt x="1573" y="1993"/>
                  </a:lnTo>
                  <a:lnTo>
                    <a:pt x="1645" y="1948"/>
                  </a:lnTo>
                  <a:lnTo>
                    <a:pt x="1716" y="1899"/>
                  </a:lnTo>
                  <a:lnTo>
                    <a:pt x="1781" y="1844"/>
                  </a:lnTo>
                  <a:lnTo>
                    <a:pt x="1839" y="1785"/>
                  </a:lnTo>
                  <a:lnTo>
                    <a:pt x="1896" y="1718"/>
                  </a:lnTo>
                  <a:lnTo>
                    <a:pt x="1946" y="1650"/>
                  </a:lnTo>
                  <a:lnTo>
                    <a:pt x="1990" y="1576"/>
                  </a:lnTo>
                  <a:lnTo>
                    <a:pt x="2028" y="1500"/>
                  </a:lnTo>
                  <a:lnTo>
                    <a:pt x="2059" y="1421"/>
                  </a:lnTo>
                  <a:lnTo>
                    <a:pt x="2085" y="1340"/>
                  </a:lnTo>
                  <a:lnTo>
                    <a:pt x="2104" y="1256"/>
                  </a:lnTo>
                  <a:lnTo>
                    <a:pt x="2117" y="1173"/>
                  </a:lnTo>
                  <a:lnTo>
                    <a:pt x="2122" y="1088"/>
                  </a:lnTo>
                  <a:lnTo>
                    <a:pt x="2124" y="106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75" name="Freeform 40"/>
            <p:cNvSpPr>
              <a:spLocks/>
            </p:cNvSpPr>
            <p:nvPr/>
          </p:nvSpPr>
          <p:spPr bwMode="auto">
            <a:xfrm>
              <a:off x="3912" y="1793"/>
              <a:ext cx="787" cy="786"/>
            </a:xfrm>
            <a:custGeom>
              <a:avLst/>
              <a:gdLst>
                <a:gd name="T0" fmla="*/ 98 w 1575"/>
                <a:gd name="T1" fmla="*/ 45 h 1572"/>
                <a:gd name="T2" fmla="*/ 96 w 1575"/>
                <a:gd name="T3" fmla="*/ 36 h 1572"/>
                <a:gd name="T4" fmla="*/ 93 w 1575"/>
                <a:gd name="T5" fmla="*/ 28 h 1572"/>
                <a:gd name="T6" fmla="*/ 88 w 1575"/>
                <a:gd name="T7" fmla="*/ 20 h 1572"/>
                <a:gd name="T8" fmla="*/ 82 w 1575"/>
                <a:gd name="T9" fmla="*/ 13 h 1572"/>
                <a:gd name="T10" fmla="*/ 74 w 1575"/>
                <a:gd name="T11" fmla="*/ 8 h 1572"/>
                <a:gd name="T12" fmla="*/ 66 w 1575"/>
                <a:gd name="T13" fmla="*/ 4 h 1572"/>
                <a:gd name="T14" fmla="*/ 57 w 1575"/>
                <a:gd name="T15" fmla="*/ 1 h 1572"/>
                <a:gd name="T16" fmla="*/ 48 w 1575"/>
                <a:gd name="T17" fmla="*/ 0 h 1572"/>
                <a:gd name="T18" fmla="*/ 39 w 1575"/>
                <a:gd name="T19" fmla="*/ 1 h 1572"/>
                <a:gd name="T20" fmla="*/ 30 w 1575"/>
                <a:gd name="T21" fmla="*/ 4 h 1572"/>
                <a:gd name="T22" fmla="*/ 22 w 1575"/>
                <a:gd name="T23" fmla="*/ 8 h 1572"/>
                <a:gd name="T24" fmla="*/ 15 w 1575"/>
                <a:gd name="T25" fmla="*/ 14 h 1572"/>
                <a:gd name="T26" fmla="*/ 9 w 1575"/>
                <a:gd name="T27" fmla="*/ 21 h 1572"/>
                <a:gd name="T28" fmla="*/ 4 w 1575"/>
                <a:gd name="T29" fmla="*/ 29 h 1572"/>
                <a:gd name="T30" fmla="*/ 1 w 1575"/>
                <a:gd name="T31" fmla="*/ 37 h 1572"/>
                <a:gd name="T32" fmla="*/ 0 w 1575"/>
                <a:gd name="T33" fmla="*/ 46 h 1572"/>
                <a:gd name="T34" fmla="*/ 0 w 1575"/>
                <a:gd name="T35" fmla="*/ 56 h 1572"/>
                <a:gd name="T36" fmla="*/ 2 w 1575"/>
                <a:gd name="T37" fmla="*/ 65 h 1572"/>
                <a:gd name="T38" fmla="*/ 5 w 1575"/>
                <a:gd name="T39" fmla="*/ 73 h 1572"/>
                <a:gd name="T40" fmla="*/ 10 w 1575"/>
                <a:gd name="T41" fmla="*/ 81 h 1572"/>
                <a:gd name="T42" fmla="*/ 17 w 1575"/>
                <a:gd name="T43" fmla="*/ 87 h 1572"/>
                <a:gd name="T44" fmla="*/ 24 w 1575"/>
                <a:gd name="T45" fmla="*/ 92 h 1572"/>
                <a:gd name="T46" fmla="*/ 33 w 1575"/>
                <a:gd name="T47" fmla="*/ 96 h 1572"/>
                <a:gd name="T48" fmla="*/ 42 w 1575"/>
                <a:gd name="T49" fmla="*/ 98 h 1572"/>
                <a:gd name="T50" fmla="*/ 51 w 1575"/>
                <a:gd name="T51" fmla="*/ 99 h 1572"/>
                <a:gd name="T52" fmla="*/ 60 w 1575"/>
                <a:gd name="T53" fmla="*/ 98 h 1572"/>
                <a:gd name="T54" fmla="*/ 69 w 1575"/>
                <a:gd name="T55" fmla="*/ 95 h 1572"/>
                <a:gd name="T56" fmla="*/ 77 w 1575"/>
                <a:gd name="T57" fmla="*/ 90 h 1572"/>
                <a:gd name="T58" fmla="*/ 84 w 1575"/>
                <a:gd name="T59" fmla="*/ 84 h 1572"/>
                <a:gd name="T60" fmla="*/ 89 w 1575"/>
                <a:gd name="T61" fmla="*/ 77 h 1572"/>
                <a:gd name="T62" fmla="*/ 94 w 1575"/>
                <a:gd name="T63" fmla="*/ 69 h 1572"/>
                <a:gd name="T64" fmla="*/ 97 w 1575"/>
                <a:gd name="T65" fmla="*/ 61 h 1572"/>
                <a:gd name="T66" fmla="*/ 98 w 1575"/>
                <a:gd name="T67" fmla="*/ 52 h 1572"/>
                <a:gd name="T68" fmla="*/ 98 w 1575"/>
                <a:gd name="T69" fmla="*/ 5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75" h="1572">
                  <a:moveTo>
                    <a:pt x="1575" y="786"/>
                  </a:moveTo>
                  <a:lnTo>
                    <a:pt x="1570" y="713"/>
                  </a:lnTo>
                  <a:lnTo>
                    <a:pt x="1559" y="640"/>
                  </a:lnTo>
                  <a:lnTo>
                    <a:pt x="1544" y="568"/>
                  </a:lnTo>
                  <a:lnTo>
                    <a:pt x="1522" y="500"/>
                  </a:lnTo>
                  <a:lnTo>
                    <a:pt x="1491" y="433"/>
                  </a:lnTo>
                  <a:lnTo>
                    <a:pt x="1455" y="369"/>
                  </a:lnTo>
                  <a:lnTo>
                    <a:pt x="1412" y="307"/>
                  </a:lnTo>
                  <a:lnTo>
                    <a:pt x="1365" y="252"/>
                  </a:lnTo>
                  <a:lnTo>
                    <a:pt x="1315" y="201"/>
                  </a:lnTo>
                  <a:lnTo>
                    <a:pt x="1257" y="154"/>
                  </a:lnTo>
                  <a:lnTo>
                    <a:pt x="1197" y="113"/>
                  </a:lnTo>
                  <a:lnTo>
                    <a:pt x="1130" y="78"/>
                  </a:lnTo>
                  <a:lnTo>
                    <a:pt x="1064" y="49"/>
                  </a:lnTo>
                  <a:lnTo>
                    <a:pt x="995" y="28"/>
                  </a:lnTo>
                  <a:lnTo>
                    <a:pt x="923" y="10"/>
                  </a:lnTo>
                  <a:lnTo>
                    <a:pt x="851" y="2"/>
                  </a:lnTo>
                  <a:lnTo>
                    <a:pt x="775" y="0"/>
                  </a:lnTo>
                  <a:lnTo>
                    <a:pt x="704" y="3"/>
                  </a:lnTo>
                  <a:lnTo>
                    <a:pt x="631" y="15"/>
                  </a:lnTo>
                  <a:lnTo>
                    <a:pt x="560" y="34"/>
                  </a:lnTo>
                  <a:lnTo>
                    <a:pt x="492" y="57"/>
                  </a:lnTo>
                  <a:lnTo>
                    <a:pt x="424" y="87"/>
                  </a:lnTo>
                  <a:lnTo>
                    <a:pt x="361" y="126"/>
                  </a:lnTo>
                  <a:lnTo>
                    <a:pt x="301" y="168"/>
                  </a:lnTo>
                  <a:lnTo>
                    <a:pt x="246" y="215"/>
                  </a:lnTo>
                  <a:lnTo>
                    <a:pt x="194" y="269"/>
                  </a:lnTo>
                  <a:lnTo>
                    <a:pt x="149" y="327"/>
                  </a:lnTo>
                  <a:lnTo>
                    <a:pt x="109" y="387"/>
                  </a:lnTo>
                  <a:lnTo>
                    <a:pt x="75" y="453"/>
                  </a:lnTo>
                  <a:lnTo>
                    <a:pt x="47" y="519"/>
                  </a:lnTo>
                  <a:lnTo>
                    <a:pt x="26" y="589"/>
                  </a:lnTo>
                  <a:lnTo>
                    <a:pt x="12" y="661"/>
                  </a:lnTo>
                  <a:lnTo>
                    <a:pt x="2" y="734"/>
                  </a:lnTo>
                  <a:lnTo>
                    <a:pt x="0" y="807"/>
                  </a:lnTo>
                  <a:lnTo>
                    <a:pt x="7" y="883"/>
                  </a:lnTo>
                  <a:lnTo>
                    <a:pt x="20" y="952"/>
                  </a:lnTo>
                  <a:lnTo>
                    <a:pt x="36" y="1025"/>
                  </a:lnTo>
                  <a:lnTo>
                    <a:pt x="62" y="1095"/>
                  </a:lnTo>
                  <a:lnTo>
                    <a:pt x="94" y="1159"/>
                  </a:lnTo>
                  <a:lnTo>
                    <a:pt x="133" y="1222"/>
                  </a:lnTo>
                  <a:lnTo>
                    <a:pt x="175" y="1282"/>
                  </a:lnTo>
                  <a:lnTo>
                    <a:pt x="225" y="1336"/>
                  </a:lnTo>
                  <a:lnTo>
                    <a:pt x="278" y="1386"/>
                  </a:lnTo>
                  <a:lnTo>
                    <a:pt x="335" y="1431"/>
                  </a:lnTo>
                  <a:lnTo>
                    <a:pt x="398" y="1470"/>
                  </a:lnTo>
                  <a:lnTo>
                    <a:pt x="464" y="1504"/>
                  </a:lnTo>
                  <a:lnTo>
                    <a:pt x="532" y="1530"/>
                  </a:lnTo>
                  <a:lnTo>
                    <a:pt x="603" y="1551"/>
                  </a:lnTo>
                  <a:lnTo>
                    <a:pt x="673" y="1567"/>
                  </a:lnTo>
                  <a:lnTo>
                    <a:pt x="746" y="1572"/>
                  </a:lnTo>
                  <a:lnTo>
                    <a:pt x="820" y="1572"/>
                  </a:lnTo>
                  <a:lnTo>
                    <a:pt x="893" y="1567"/>
                  </a:lnTo>
                  <a:lnTo>
                    <a:pt x="966" y="1554"/>
                  </a:lnTo>
                  <a:lnTo>
                    <a:pt x="1037" y="1534"/>
                  </a:lnTo>
                  <a:lnTo>
                    <a:pt x="1105" y="1505"/>
                  </a:lnTo>
                  <a:lnTo>
                    <a:pt x="1171" y="1473"/>
                  </a:lnTo>
                  <a:lnTo>
                    <a:pt x="1232" y="1436"/>
                  </a:lnTo>
                  <a:lnTo>
                    <a:pt x="1290" y="1391"/>
                  </a:lnTo>
                  <a:lnTo>
                    <a:pt x="1344" y="1342"/>
                  </a:lnTo>
                  <a:lnTo>
                    <a:pt x="1396" y="1287"/>
                  </a:lnTo>
                  <a:lnTo>
                    <a:pt x="1438" y="1229"/>
                  </a:lnTo>
                  <a:lnTo>
                    <a:pt x="1476" y="1166"/>
                  </a:lnTo>
                  <a:lnTo>
                    <a:pt x="1509" y="1100"/>
                  </a:lnTo>
                  <a:lnTo>
                    <a:pt x="1535" y="1032"/>
                  </a:lnTo>
                  <a:lnTo>
                    <a:pt x="1556" y="961"/>
                  </a:lnTo>
                  <a:lnTo>
                    <a:pt x="1569" y="889"/>
                  </a:lnTo>
                  <a:lnTo>
                    <a:pt x="1575" y="817"/>
                  </a:lnTo>
                  <a:lnTo>
                    <a:pt x="1575" y="786"/>
                  </a:lnTo>
                  <a:close/>
                </a:path>
              </a:pathLst>
            </a:custGeom>
            <a:solidFill>
              <a:srgbClr val="607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76" name="Freeform 41"/>
            <p:cNvSpPr>
              <a:spLocks/>
            </p:cNvSpPr>
            <p:nvPr/>
          </p:nvSpPr>
          <p:spPr bwMode="auto">
            <a:xfrm>
              <a:off x="4044" y="1927"/>
              <a:ext cx="522" cy="522"/>
            </a:xfrm>
            <a:custGeom>
              <a:avLst/>
              <a:gdLst>
                <a:gd name="T0" fmla="*/ 66 w 1042"/>
                <a:gd name="T1" fmla="*/ 30 h 1042"/>
                <a:gd name="T2" fmla="*/ 65 w 1042"/>
                <a:gd name="T3" fmla="*/ 25 h 1042"/>
                <a:gd name="T4" fmla="*/ 63 w 1042"/>
                <a:gd name="T5" fmla="*/ 19 h 1042"/>
                <a:gd name="T6" fmla="*/ 60 w 1042"/>
                <a:gd name="T7" fmla="*/ 14 h 1042"/>
                <a:gd name="T8" fmla="*/ 56 w 1042"/>
                <a:gd name="T9" fmla="*/ 10 h 1042"/>
                <a:gd name="T10" fmla="*/ 52 w 1042"/>
                <a:gd name="T11" fmla="*/ 6 h 1042"/>
                <a:gd name="T12" fmla="*/ 47 w 1042"/>
                <a:gd name="T13" fmla="*/ 4 h 1042"/>
                <a:gd name="T14" fmla="*/ 42 w 1042"/>
                <a:gd name="T15" fmla="*/ 2 h 1042"/>
                <a:gd name="T16" fmla="*/ 36 w 1042"/>
                <a:gd name="T17" fmla="*/ 1 h 1042"/>
                <a:gd name="T18" fmla="*/ 30 w 1042"/>
                <a:gd name="T19" fmla="*/ 1 h 1042"/>
                <a:gd name="T20" fmla="*/ 25 w 1042"/>
                <a:gd name="T21" fmla="*/ 2 h 1042"/>
                <a:gd name="T22" fmla="*/ 19 w 1042"/>
                <a:gd name="T23" fmla="*/ 4 h 1042"/>
                <a:gd name="T24" fmla="*/ 14 w 1042"/>
                <a:gd name="T25" fmla="*/ 6 h 1042"/>
                <a:gd name="T26" fmla="*/ 10 w 1042"/>
                <a:gd name="T27" fmla="*/ 10 h 1042"/>
                <a:gd name="T28" fmla="*/ 6 w 1042"/>
                <a:gd name="T29" fmla="*/ 14 h 1042"/>
                <a:gd name="T30" fmla="*/ 3 w 1042"/>
                <a:gd name="T31" fmla="*/ 19 h 1042"/>
                <a:gd name="T32" fmla="*/ 2 w 1042"/>
                <a:gd name="T33" fmla="*/ 25 h 1042"/>
                <a:gd name="T34" fmla="*/ 1 w 1042"/>
                <a:gd name="T35" fmla="*/ 30 h 1042"/>
                <a:gd name="T36" fmla="*/ 1 w 1042"/>
                <a:gd name="T37" fmla="*/ 36 h 1042"/>
                <a:gd name="T38" fmla="*/ 2 w 1042"/>
                <a:gd name="T39" fmla="*/ 42 h 1042"/>
                <a:gd name="T40" fmla="*/ 3 w 1042"/>
                <a:gd name="T41" fmla="*/ 47 h 1042"/>
                <a:gd name="T42" fmla="*/ 6 w 1042"/>
                <a:gd name="T43" fmla="*/ 52 h 1042"/>
                <a:gd name="T44" fmla="*/ 10 w 1042"/>
                <a:gd name="T45" fmla="*/ 56 h 1042"/>
                <a:gd name="T46" fmla="*/ 14 w 1042"/>
                <a:gd name="T47" fmla="*/ 60 h 1042"/>
                <a:gd name="T48" fmla="*/ 19 w 1042"/>
                <a:gd name="T49" fmla="*/ 63 h 1042"/>
                <a:gd name="T50" fmla="*/ 25 w 1042"/>
                <a:gd name="T51" fmla="*/ 65 h 1042"/>
                <a:gd name="T52" fmla="*/ 30 w 1042"/>
                <a:gd name="T53" fmla="*/ 66 h 1042"/>
                <a:gd name="T54" fmla="*/ 36 w 1042"/>
                <a:gd name="T55" fmla="*/ 66 h 1042"/>
                <a:gd name="T56" fmla="*/ 42 w 1042"/>
                <a:gd name="T57" fmla="*/ 65 h 1042"/>
                <a:gd name="T58" fmla="*/ 47 w 1042"/>
                <a:gd name="T59" fmla="*/ 63 h 1042"/>
                <a:gd name="T60" fmla="*/ 52 w 1042"/>
                <a:gd name="T61" fmla="*/ 60 h 1042"/>
                <a:gd name="T62" fmla="*/ 56 w 1042"/>
                <a:gd name="T63" fmla="*/ 56 h 1042"/>
                <a:gd name="T64" fmla="*/ 60 w 1042"/>
                <a:gd name="T65" fmla="*/ 52 h 1042"/>
                <a:gd name="T66" fmla="*/ 63 w 1042"/>
                <a:gd name="T67" fmla="*/ 47 h 1042"/>
                <a:gd name="T68" fmla="*/ 65 w 1042"/>
                <a:gd name="T69" fmla="*/ 42 h 1042"/>
                <a:gd name="T70" fmla="*/ 66 w 1042"/>
                <a:gd name="T71" fmla="*/ 36 h 10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42" h="1042">
                  <a:moveTo>
                    <a:pt x="1042" y="522"/>
                  </a:moveTo>
                  <a:lnTo>
                    <a:pt x="1041" y="476"/>
                  </a:lnTo>
                  <a:lnTo>
                    <a:pt x="1034" y="431"/>
                  </a:lnTo>
                  <a:lnTo>
                    <a:pt x="1024" y="386"/>
                  </a:lnTo>
                  <a:lnTo>
                    <a:pt x="1010" y="344"/>
                  </a:lnTo>
                  <a:lnTo>
                    <a:pt x="994" y="302"/>
                  </a:lnTo>
                  <a:lnTo>
                    <a:pt x="973" y="261"/>
                  </a:lnTo>
                  <a:lnTo>
                    <a:pt x="947" y="223"/>
                  </a:lnTo>
                  <a:lnTo>
                    <a:pt x="919" y="187"/>
                  </a:lnTo>
                  <a:lnTo>
                    <a:pt x="889" y="153"/>
                  </a:lnTo>
                  <a:lnTo>
                    <a:pt x="856" y="122"/>
                  </a:lnTo>
                  <a:lnTo>
                    <a:pt x="819" y="95"/>
                  </a:lnTo>
                  <a:lnTo>
                    <a:pt x="782" y="71"/>
                  </a:lnTo>
                  <a:lnTo>
                    <a:pt x="742" y="50"/>
                  </a:lnTo>
                  <a:lnTo>
                    <a:pt x="700" y="32"/>
                  </a:lnTo>
                  <a:lnTo>
                    <a:pt x="656" y="17"/>
                  </a:lnTo>
                  <a:lnTo>
                    <a:pt x="611" y="8"/>
                  </a:lnTo>
                  <a:lnTo>
                    <a:pt x="565" y="3"/>
                  </a:lnTo>
                  <a:lnTo>
                    <a:pt x="520" y="0"/>
                  </a:lnTo>
                  <a:lnTo>
                    <a:pt x="475" y="3"/>
                  </a:lnTo>
                  <a:lnTo>
                    <a:pt x="430" y="8"/>
                  </a:lnTo>
                  <a:lnTo>
                    <a:pt x="386" y="17"/>
                  </a:lnTo>
                  <a:lnTo>
                    <a:pt x="342" y="32"/>
                  </a:lnTo>
                  <a:lnTo>
                    <a:pt x="300" y="50"/>
                  </a:lnTo>
                  <a:lnTo>
                    <a:pt x="260" y="71"/>
                  </a:lnTo>
                  <a:lnTo>
                    <a:pt x="221" y="95"/>
                  </a:lnTo>
                  <a:lnTo>
                    <a:pt x="185" y="122"/>
                  </a:lnTo>
                  <a:lnTo>
                    <a:pt x="151" y="153"/>
                  </a:lnTo>
                  <a:lnTo>
                    <a:pt x="121" y="187"/>
                  </a:lnTo>
                  <a:lnTo>
                    <a:pt x="93" y="223"/>
                  </a:lnTo>
                  <a:lnTo>
                    <a:pt x="69" y="261"/>
                  </a:lnTo>
                  <a:lnTo>
                    <a:pt x="48" y="302"/>
                  </a:lnTo>
                  <a:lnTo>
                    <a:pt x="30" y="344"/>
                  </a:lnTo>
                  <a:lnTo>
                    <a:pt x="17" y="386"/>
                  </a:lnTo>
                  <a:lnTo>
                    <a:pt x="8" y="431"/>
                  </a:lnTo>
                  <a:lnTo>
                    <a:pt x="1" y="476"/>
                  </a:lnTo>
                  <a:lnTo>
                    <a:pt x="0" y="522"/>
                  </a:lnTo>
                  <a:lnTo>
                    <a:pt x="1" y="567"/>
                  </a:lnTo>
                  <a:lnTo>
                    <a:pt x="8" y="612"/>
                  </a:lnTo>
                  <a:lnTo>
                    <a:pt x="17" y="656"/>
                  </a:lnTo>
                  <a:lnTo>
                    <a:pt x="30" y="700"/>
                  </a:lnTo>
                  <a:lnTo>
                    <a:pt x="48" y="742"/>
                  </a:lnTo>
                  <a:lnTo>
                    <a:pt x="69" y="782"/>
                  </a:lnTo>
                  <a:lnTo>
                    <a:pt x="93" y="821"/>
                  </a:lnTo>
                  <a:lnTo>
                    <a:pt x="121" y="856"/>
                  </a:lnTo>
                  <a:lnTo>
                    <a:pt x="151" y="890"/>
                  </a:lnTo>
                  <a:lnTo>
                    <a:pt x="185" y="921"/>
                  </a:lnTo>
                  <a:lnTo>
                    <a:pt x="221" y="949"/>
                  </a:lnTo>
                  <a:lnTo>
                    <a:pt x="260" y="973"/>
                  </a:lnTo>
                  <a:lnTo>
                    <a:pt x="300" y="994"/>
                  </a:lnTo>
                  <a:lnTo>
                    <a:pt x="342" y="1012"/>
                  </a:lnTo>
                  <a:lnTo>
                    <a:pt x="386" y="1025"/>
                  </a:lnTo>
                  <a:lnTo>
                    <a:pt x="430" y="1036"/>
                  </a:lnTo>
                  <a:lnTo>
                    <a:pt x="475" y="1041"/>
                  </a:lnTo>
                  <a:lnTo>
                    <a:pt x="520" y="1042"/>
                  </a:lnTo>
                  <a:lnTo>
                    <a:pt x="565" y="1041"/>
                  </a:lnTo>
                  <a:lnTo>
                    <a:pt x="611" y="1036"/>
                  </a:lnTo>
                  <a:lnTo>
                    <a:pt x="656" y="1025"/>
                  </a:lnTo>
                  <a:lnTo>
                    <a:pt x="700" y="1012"/>
                  </a:lnTo>
                  <a:lnTo>
                    <a:pt x="742" y="994"/>
                  </a:lnTo>
                  <a:lnTo>
                    <a:pt x="780" y="973"/>
                  </a:lnTo>
                  <a:lnTo>
                    <a:pt x="819" y="949"/>
                  </a:lnTo>
                  <a:lnTo>
                    <a:pt x="856" y="921"/>
                  </a:lnTo>
                  <a:lnTo>
                    <a:pt x="889" y="890"/>
                  </a:lnTo>
                  <a:lnTo>
                    <a:pt x="919" y="856"/>
                  </a:lnTo>
                  <a:lnTo>
                    <a:pt x="947" y="821"/>
                  </a:lnTo>
                  <a:lnTo>
                    <a:pt x="973" y="782"/>
                  </a:lnTo>
                  <a:lnTo>
                    <a:pt x="994" y="742"/>
                  </a:lnTo>
                  <a:lnTo>
                    <a:pt x="1010" y="700"/>
                  </a:lnTo>
                  <a:lnTo>
                    <a:pt x="1024" y="656"/>
                  </a:lnTo>
                  <a:lnTo>
                    <a:pt x="1034" y="612"/>
                  </a:lnTo>
                  <a:lnTo>
                    <a:pt x="1041" y="567"/>
                  </a:lnTo>
                  <a:lnTo>
                    <a:pt x="1042" y="5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77" name="Freeform 42"/>
            <p:cNvSpPr>
              <a:spLocks/>
            </p:cNvSpPr>
            <p:nvPr/>
          </p:nvSpPr>
          <p:spPr bwMode="auto">
            <a:xfrm>
              <a:off x="4186" y="2070"/>
              <a:ext cx="237" cy="237"/>
            </a:xfrm>
            <a:custGeom>
              <a:avLst/>
              <a:gdLst>
                <a:gd name="T0" fmla="*/ 30 w 474"/>
                <a:gd name="T1" fmla="*/ 13 h 475"/>
                <a:gd name="T2" fmla="*/ 30 w 474"/>
                <a:gd name="T3" fmla="*/ 11 h 475"/>
                <a:gd name="T4" fmla="*/ 29 w 474"/>
                <a:gd name="T5" fmla="*/ 8 h 475"/>
                <a:gd name="T6" fmla="*/ 27 w 474"/>
                <a:gd name="T7" fmla="*/ 6 h 475"/>
                <a:gd name="T8" fmla="*/ 26 w 474"/>
                <a:gd name="T9" fmla="*/ 4 h 475"/>
                <a:gd name="T10" fmla="*/ 24 w 474"/>
                <a:gd name="T11" fmla="*/ 2 h 475"/>
                <a:gd name="T12" fmla="*/ 22 w 474"/>
                <a:gd name="T13" fmla="*/ 1 h 475"/>
                <a:gd name="T14" fmla="*/ 19 w 474"/>
                <a:gd name="T15" fmla="*/ 0 h 475"/>
                <a:gd name="T16" fmla="*/ 17 w 474"/>
                <a:gd name="T17" fmla="*/ 0 h 475"/>
                <a:gd name="T18" fmla="*/ 14 w 474"/>
                <a:gd name="T19" fmla="*/ 0 h 475"/>
                <a:gd name="T20" fmla="*/ 12 w 474"/>
                <a:gd name="T21" fmla="*/ 0 h 475"/>
                <a:gd name="T22" fmla="*/ 9 w 474"/>
                <a:gd name="T23" fmla="*/ 1 h 475"/>
                <a:gd name="T24" fmla="*/ 7 w 474"/>
                <a:gd name="T25" fmla="*/ 2 h 475"/>
                <a:gd name="T26" fmla="*/ 5 w 474"/>
                <a:gd name="T27" fmla="*/ 4 h 475"/>
                <a:gd name="T28" fmla="*/ 3 w 474"/>
                <a:gd name="T29" fmla="*/ 6 h 475"/>
                <a:gd name="T30" fmla="*/ 2 w 474"/>
                <a:gd name="T31" fmla="*/ 8 h 475"/>
                <a:gd name="T32" fmla="*/ 1 w 474"/>
                <a:gd name="T33" fmla="*/ 11 h 475"/>
                <a:gd name="T34" fmla="*/ 1 w 474"/>
                <a:gd name="T35" fmla="*/ 13 h 475"/>
                <a:gd name="T36" fmla="*/ 1 w 474"/>
                <a:gd name="T37" fmla="*/ 16 h 475"/>
                <a:gd name="T38" fmla="*/ 1 w 474"/>
                <a:gd name="T39" fmla="*/ 18 h 475"/>
                <a:gd name="T40" fmla="*/ 2 w 474"/>
                <a:gd name="T41" fmla="*/ 21 h 475"/>
                <a:gd name="T42" fmla="*/ 3 w 474"/>
                <a:gd name="T43" fmla="*/ 23 h 475"/>
                <a:gd name="T44" fmla="*/ 5 w 474"/>
                <a:gd name="T45" fmla="*/ 25 h 475"/>
                <a:gd name="T46" fmla="*/ 7 w 474"/>
                <a:gd name="T47" fmla="*/ 27 h 475"/>
                <a:gd name="T48" fmla="*/ 9 w 474"/>
                <a:gd name="T49" fmla="*/ 28 h 475"/>
                <a:gd name="T50" fmla="*/ 12 w 474"/>
                <a:gd name="T51" fmla="*/ 29 h 475"/>
                <a:gd name="T52" fmla="*/ 14 w 474"/>
                <a:gd name="T53" fmla="*/ 29 h 475"/>
                <a:gd name="T54" fmla="*/ 17 w 474"/>
                <a:gd name="T55" fmla="*/ 29 h 475"/>
                <a:gd name="T56" fmla="*/ 19 w 474"/>
                <a:gd name="T57" fmla="*/ 29 h 475"/>
                <a:gd name="T58" fmla="*/ 22 w 474"/>
                <a:gd name="T59" fmla="*/ 28 h 475"/>
                <a:gd name="T60" fmla="*/ 24 w 474"/>
                <a:gd name="T61" fmla="*/ 27 h 475"/>
                <a:gd name="T62" fmla="*/ 26 w 474"/>
                <a:gd name="T63" fmla="*/ 25 h 475"/>
                <a:gd name="T64" fmla="*/ 27 w 474"/>
                <a:gd name="T65" fmla="*/ 23 h 475"/>
                <a:gd name="T66" fmla="*/ 29 w 474"/>
                <a:gd name="T67" fmla="*/ 21 h 475"/>
                <a:gd name="T68" fmla="*/ 30 w 474"/>
                <a:gd name="T69" fmla="*/ 18 h 475"/>
                <a:gd name="T70" fmla="*/ 30 w 474"/>
                <a:gd name="T71" fmla="*/ 16 h 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4" h="475">
                  <a:moveTo>
                    <a:pt x="474" y="238"/>
                  </a:moveTo>
                  <a:lnTo>
                    <a:pt x="474" y="217"/>
                  </a:lnTo>
                  <a:lnTo>
                    <a:pt x="471" y="197"/>
                  </a:lnTo>
                  <a:lnTo>
                    <a:pt x="466" y="176"/>
                  </a:lnTo>
                  <a:lnTo>
                    <a:pt x="460" y="157"/>
                  </a:lnTo>
                  <a:lnTo>
                    <a:pt x="451" y="138"/>
                  </a:lnTo>
                  <a:lnTo>
                    <a:pt x="443" y="120"/>
                  </a:lnTo>
                  <a:lnTo>
                    <a:pt x="432" y="102"/>
                  </a:lnTo>
                  <a:lnTo>
                    <a:pt x="419" y="86"/>
                  </a:lnTo>
                  <a:lnTo>
                    <a:pt x="405" y="70"/>
                  </a:lnTo>
                  <a:lnTo>
                    <a:pt x="390" y="57"/>
                  </a:lnTo>
                  <a:lnTo>
                    <a:pt x="374" y="44"/>
                  </a:lnTo>
                  <a:lnTo>
                    <a:pt x="356" y="32"/>
                  </a:lnTo>
                  <a:lnTo>
                    <a:pt x="338" y="23"/>
                  </a:lnTo>
                  <a:lnTo>
                    <a:pt x="319" y="15"/>
                  </a:lnTo>
                  <a:lnTo>
                    <a:pt x="300" y="8"/>
                  </a:lnTo>
                  <a:lnTo>
                    <a:pt x="278" y="5"/>
                  </a:lnTo>
                  <a:lnTo>
                    <a:pt x="257" y="2"/>
                  </a:lnTo>
                  <a:lnTo>
                    <a:pt x="238" y="0"/>
                  </a:lnTo>
                  <a:lnTo>
                    <a:pt x="217" y="2"/>
                  </a:lnTo>
                  <a:lnTo>
                    <a:pt x="196" y="5"/>
                  </a:lnTo>
                  <a:lnTo>
                    <a:pt x="177" y="8"/>
                  </a:lnTo>
                  <a:lnTo>
                    <a:pt x="157" y="15"/>
                  </a:lnTo>
                  <a:lnTo>
                    <a:pt x="138" y="23"/>
                  </a:lnTo>
                  <a:lnTo>
                    <a:pt x="118" y="32"/>
                  </a:lnTo>
                  <a:lnTo>
                    <a:pt x="102" y="44"/>
                  </a:lnTo>
                  <a:lnTo>
                    <a:pt x="85" y="57"/>
                  </a:lnTo>
                  <a:lnTo>
                    <a:pt x="70" y="70"/>
                  </a:lnTo>
                  <a:lnTo>
                    <a:pt x="55" y="86"/>
                  </a:lnTo>
                  <a:lnTo>
                    <a:pt x="44" y="102"/>
                  </a:lnTo>
                  <a:lnTo>
                    <a:pt x="33" y="120"/>
                  </a:lnTo>
                  <a:lnTo>
                    <a:pt x="23" y="138"/>
                  </a:lnTo>
                  <a:lnTo>
                    <a:pt x="15" y="157"/>
                  </a:lnTo>
                  <a:lnTo>
                    <a:pt x="9" y="176"/>
                  </a:lnTo>
                  <a:lnTo>
                    <a:pt x="4" y="197"/>
                  </a:lnTo>
                  <a:lnTo>
                    <a:pt x="2" y="217"/>
                  </a:lnTo>
                  <a:lnTo>
                    <a:pt x="0" y="238"/>
                  </a:lnTo>
                  <a:lnTo>
                    <a:pt x="2" y="259"/>
                  </a:lnTo>
                  <a:lnTo>
                    <a:pt x="4" y="278"/>
                  </a:lnTo>
                  <a:lnTo>
                    <a:pt x="9" y="299"/>
                  </a:lnTo>
                  <a:lnTo>
                    <a:pt x="15" y="319"/>
                  </a:lnTo>
                  <a:lnTo>
                    <a:pt x="23" y="338"/>
                  </a:lnTo>
                  <a:lnTo>
                    <a:pt x="33" y="356"/>
                  </a:lnTo>
                  <a:lnTo>
                    <a:pt x="44" y="374"/>
                  </a:lnTo>
                  <a:lnTo>
                    <a:pt x="55" y="390"/>
                  </a:lnTo>
                  <a:lnTo>
                    <a:pt x="70" y="404"/>
                  </a:lnTo>
                  <a:lnTo>
                    <a:pt x="85" y="419"/>
                  </a:lnTo>
                  <a:lnTo>
                    <a:pt x="102" y="432"/>
                  </a:lnTo>
                  <a:lnTo>
                    <a:pt x="118" y="443"/>
                  </a:lnTo>
                  <a:lnTo>
                    <a:pt x="138" y="453"/>
                  </a:lnTo>
                  <a:lnTo>
                    <a:pt x="157" y="461"/>
                  </a:lnTo>
                  <a:lnTo>
                    <a:pt x="177" y="467"/>
                  </a:lnTo>
                  <a:lnTo>
                    <a:pt x="196" y="471"/>
                  </a:lnTo>
                  <a:lnTo>
                    <a:pt x="217" y="474"/>
                  </a:lnTo>
                  <a:lnTo>
                    <a:pt x="238" y="475"/>
                  </a:lnTo>
                  <a:lnTo>
                    <a:pt x="257" y="474"/>
                  </a:lnTo>
                  <a:lnTo>
                    <a:pt x="278" y="471"/>
                  </a:lnTo>
                  <a:lnTo>
                    <a:pt x="300" y="467"/>
                  </a:lnTo>
                  <a:lnTo>
                    <a:pt x="319" y="461"/>
                  </a:lnTo>
                  <a:lnTo>
                    <a:pt x="338" y="453"/>
                  </a:lnTo>
                  <a:lnTo>
                    <a:pt x="356" y="443"/>
                  </a:lnTo>
                  <a:lnTo>
                    <a:pt x="374" y="432"/>
                  </a:lnTo>
                  <a:lnTo>
                    <a:pt x="390" y="419"/>
                  </a:lnTo>
                  <a:lnTo>
                    <a:pt x="405" y="404"/>
                  </a:lnTo>
                  <a:lnTo>
                    <a:pt x="419" y="390"/>
                  </a:lnTo>
                  <a:lnTo>
                    <a:pt x="432" y="374"/>
                  </a:lnTo>
                  <a:lnTo>
                    <a:pt x="443" y="356"/>
                  </a:lnTo>
                  <a:lnTo>
                    <a:pt x="451" y="338"/>
                  </a:lnTo>
                  <a:lnTo>
                    <a:pt x="460" y="319"/>
                  </a:lnTo>
                  <a:lnTo>
                    <a:pt x="466" y="299"/>
                  </a:lnTo>
                  <a:lnTo>
                    <a:pt x="471" y="278"/>
                  </a:lnTo>
                  <a:lnTo>
                    <a:pt x="474" y="259"/>
                  </a:lnTo>
                  <a:lnTo>
                    <a:pt x="474" y="238"/>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78" name="Freeform 43"/>
            <p:cNvSpPr>
              <a:spLocks/>
            </p:cNvSpPr>
            <p:nvPr/>
          </p:nvSpPr>
          <p:spPr bwMode="auto">
            <a:xfrm>
              <a:off x="4169" y="2047"/>
              <a:ext cx="146" cy="276"/>
            </a:xfrm>
            <a:custGeom>
              <a:avLst/>
              <a:gdLst>
                <a:gd name="T0" fmla="*/ 18 w 293"/>
                <a:gd name="T1" fmla="*/ 35 h 551"/>
                <a:gd name="T2" fmla="*/ 16 w 293"/>
                <a:gd name="T3" fmla="*/ 35 h 551"/>
                <a:gd name="T4" fmla="*/ 13 w 293"/>
                <a:gd name="T5" fmla="*/ 35 h 551"/>
                <a:gd name="T6" fmla="*/ 10 w 293"/>
                <a:gd name="T7" fmla="*/ 34 h 551"/>
                <a:gd name="T8" fmla="*/ 8 w 293"/>
                <a:gd name="T9" fmla="*/ 32 h 551"/>
                <a:gd name="T10" fmla="*/ 6 w 293"/>
                <a:gd name="T11" fmla="*/ 31 h 551"/>
                <a:gd name="T12" fmla="*/ 4 w 293"/>
                <a:gd name="T13" fmla="*/ 29 h 551"/>
                <a:gd name="T14" fmla="*/ 2 w 293"/>
                <a:gd name="T15" fmla="*/ 27 h 551"/>
                <a:gd name="T16" fmla="*/ 1 w 293"/>
                <a:gd name="T17" fmla="*/ 25 h 551"/>
                <a:gd name="T18" fmla="*/ 0 w 293"/>
                <a:gd name="T19" fmla="*/ 22 h 551"/>
                <a:gd name="T20" fmla="*/ 0 w 293"/>
                <a:gd name="T21" fmla="*/ 19 h 551"/>
                <a:gd name="T22" fmla="*/ 0 w 293"/>
                <a:gd name="T23" fmla="*/ 17 h 551"/>
                <a:gd name="T24" fmla="*/ 0 w 293"/>
                <a:gd name="T25" fmla="*/ 14 h 551"/>
                <a:gd name="T26" fmla="*/ 1 w 293"/>
                <a:gd name="T27" fmla="*/ 11 h 551"/>
                <a:gd name="T28" fmla="*/ 2 w 293"/>
                <a:gd name="T29" fmla="*/ 9 h 551"/>
                <a:gd name="T30" fmla="*/ 4 w 293"/>
                <a:gd name="T31" fmla="*/ 7 h 551"/>
                <a:gd name="T32" fmla="*/ 6 w 293"/>
                <a:gd name="T33" fmla="*/ 5 h 551"/>
                <a:gd name="T34" fmla="*/ 8 w 293"/>
                <a:gd name="T35" fmla="*/ 3 h 551"/>
                <a:gd name="T36" fmla="*/ 10 w 293"/>
                <a:gd name="T37" fmla="*/ 2 h 551"/>
                <a:gd name="T38" fmla="*/ 13 w 293"/>
                <a:gd name="T39" fmla="*/ 1 h 551"/>
                <a:gd name="T40" fmla="*/ 15 w 293"/>
                <a:gd name="T41" fmla="*/ 0 h 551"/>
                <a:gd name="T42" fmla="*/ 18 w 293"/>
                <a:gd name="T43" fmla="*/ 0 h 551"/>
                <a:gd name="T44" fmla="*/ 18 w 293"/>
                <a:gd name="T45" fmla="*/ 8 h 551"/>
                <a:gd name="T46" fmla="*/ 16 w 293"/>
                <a:gd name="T47" fmla="*/ 8 h 551"/>
                <a:gd name="T48" fmla="*/ 14 w 293"/>
                <a:gd name="T49" fmla="*/ 8 h 551"/>
                <a:gd name="T50" fmla="*/ 12 w 293"/>
                <a:gd name="T51" fmla="*/ 9 h 551"/>
                <a:gd name="T52" fmla="*/ 10 w 293"/>
                <a:gd name="T53" fmla="*/ 10 h 551"/>
                <a:gd name="T54" fmla="*/ 9 w 293"/>
                <a:gd name="T55" fmla="*/ 11 h 551"/>
                <a:gd name="T56" fmla="*/ 8 w 293"/>
                <a:gd name="T57" fmla="*/ 13 h 551"/>
                <a:gd name="T58" fmla="*/ 7 w 293"/>
                <a:gd name="T59" fmla="*/ 15 h 551"/>
                <a:gd name="T60" fmla="*/ 7 w 293"/>
                <a:gd name="T61" fmla="*/ 17 h 551"/>
                <a:gd name="T62" fmla="*/ 7 w 293"/>
                <a:gd name="T63" fmla="*/ 19 h 551"/>
                <a:gd name="T64" fmla="*/ 7 w 293"/>
                <a:gd name="T65" fmla="*/ 21 h 551"/>
                <a:gd name="T66" fmla="*/ 8 w 293"/>
                <a:gd name="T67" fmla="*/ 23 h 551"/>
                <a:gd name="T68" fmla="*/ 10 w 293"/>
                <a:gd name="T69" fmla="*/ 25 h 551"/>
                <a:gd name="T70" fmla="*/ 11 w 293"/>
                <a:gd name="T71" fmla="*/ 26 h 551"/>
                <a:gd name="T72" fmla="*/ 13 w 293"/>
                <a:gd name="T73" fmla="*/ 27 h 551"/>
                <a:gd name="T74" fmla="*/ 15 w 293"/>
                <a:gd name="T75" fmla="*/ 28 h 551"/>
                <a:gd name="T76" fmla="*/ 17 w 293"/>
                <a:gd name="T77" fmla="*/ 28 h 551"/>
                <a:gd name="T78" fmla="*/ 18 w 293"/>
                <a:gd name="T79" fmla="*/ 28 h 551"/>
                <a:gd name="T80" fmla="*/ 18 w 293"/>
                <a:gd name="T81" fmla="*/ 35 h 551"/>
                <a:gd name="T82" fmla="*/ 18 w 293"/>
                <a:gd name="T83" fmla="*/ 35 h 5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 h="551">
                  <a:moveTo>
                    <a:pt x="293" y="551"/>
                  </a:moveTo>
                  <a:lnTo>
                    <a:pt x="258" y="551"/>
                  </a:lnTo>
                  <a:lnTo>
                    <a:pt x="216" y="545"/>
                  </a:lnTo>
                  <a:lnTo>
                    <a:pt x="173" y="532"/>
                  </a:lnTo>
                  <a:lnTo>
                    <a:pt x="136" y="512"/>
                  </a:lnTo>
                  <a:lnTo>
                    <a:pt x="99" y="488"/>
                  </a:lnTo>
                  <a:lnTo>
                    <a:pt x="70" y="457"/>
                  </a:lnTo>
                  <a:lnTo>
                    <a:pt x="41" y="423"/>
                  </a:lnTo>
                  <a:lnTo>
                    <a:pt x="23" y="385"/>
                  </a:lnTo>
                  <a:lnTo>
                    <a:pt x="7" y="344"/>
                  </a:lnTo>
                  <a:lnTo>
                    <a:pt x="0" y="302"/>
                  </a:lnTo>
                  <a:lnTo>
                    <a:pt x="0" y="257"/>
                  </a:lnTo>
                  <a:lnTo>
                    <a:pt x="7" y="215"/>
                  </a:lnTo>
                  <a:lnTo>
                    <a:pt x="20" y="173"/>
                  </a:lnTo>
                  <a:lnTo>
                    <a:pt x="39" y="134"/>
                  </a:lnTo>
                  <a:lnTo>
                    <a:pt x="64" y="98"/>
                  </a:lnTo>
                  <a:lnTo>
                    <a:pt x="96" y="68"/>
                  </a:lnTo>
                  <a:lnTo>
                    <a:pt x="130" y="43"/>
                  </a:lnTo>
                  <a:lnTo>
                    <a:pt x="167" y="22"/>
                  </a:lnTo>
                  <a:lnTo>
                    <a:pt x="209" y="10"/>
                  </a:lnTo>
                  <a:lnTo>
                    <a:pt x="251" y="0"/>
                  </a:lnTo>
                  <a:lnTo>
                    <a:pt x="293" y="0"/>
                  </a:lnTo>
                  <a:lnTo>
                    <a:pt x="293" y="113"/>
                  </a:lnTo>
                  <a:lnTo>
                    <a:pt x="261" y="113"/>
                  </a:lnTo>
                  <a:lnTo>
                    <a:pt x="230" y="119"/>
                  </a:lnTo>
                  <a:lnTo>
                    <a:pt x="198" y="132"/>
                  </a:lnTo>
                  <a:lnTo>
                    <a:pt x="170" y="152"/>
                  </a:lnTo>
                  <a:lnTo>
                    <a:pt x="148" y="176"/>
                  </a:lnTo>
                  <a:lnTo>
                    <a:pt x="130" y="205"/>
                  </a:lnTo>
                  <a:lnTo>
                    <a:pt x="119" y="236"/>
                  </a:lnTo>
                  <a:lnTo>
                    <a:pt x="114" y="270"/>
                  </a:lnTo>
                  <a:lnTo>
                    <a:pt x="117" y="302"/>
                  </a:lnTo>
                  <a:lnTo>
                    <a:pt x="125" y="333"/>
                  </a:lnTo>
                  <a:lnTo>
                    <a:pt x="140" y="364"/>
                  </a:lnTo>
                  <a:lnTo>
                    <a:pt x="161" y="389"/>
                  </a:lnTo>
                  <a:lnTo>
                    <a:pt x="186" y="410"/>
                  </a:lnTo>
                  <a:lnTo>
                    <a:pt x="217" y="425"/>
                  </a:lnTo>
                  <a:lnTo>
                    <a:pt x="248" y="436"/>
                  </a:lnTo>
                  <a:lnTo>
                    <a:pt x="280" y="438"/>
                  </a:lnTo>
                  <a:lnTo>
                    <a:pt x="293" y="436"/>
                  </a:lnTo>
                  <a:lnTo>
                    <a:pt x="293" y="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79" name="Freeform 44"/>
            <p:cNvSpPr>
              <a:spLocks/>
            </p:cNvSpPr>
            <p:nvPr/>
          </p:nvSpPr>
          <p:spPr bwMode="auto">
            <a:xfrm>
              <a:off x="4297" y="2047"/>
              <a:ext cx="147" cy="276"/>
            </a:xfrm>
            <a:custGeom>
              <a:avLst/>
              <a:gdLst>
                <a:gd name="T0" fmla="*/ 0 w 292"/>
                <a:gd name="T1" fmla="*/ 35 h 551"/>
                <a:gd name="T2" fmla="*/ 3 w 292"/>
                <a:gd name="T3" fmla="*/ 35 h 551"/>
                <a:gd name="T4" fmla="*/ 5 w 292"/>
                <a:gd name="T5" fmla="*/ 35 h 551"/>
                <a:gd name="T6" fmla="*/ 8 w 292"/>
                <a:gd name="T7" fmla="*/ 34 h 551"/>
                <a:gd name="T8" fmla="*/ 10 w 292"/>
                <a:gd name="T9" fmla="*/ 32 h 551"/>
                <a:gd name="T10" fmla="*/ 13 w 292"/>
                <a:gd name="T11" fmla="*/ 31 h 551"/>
                <a:gd name="T12" fmla="*/ 15 w 292"/>
                <a:gd name="T13" fmla="*/ 29 h 551"/>
                <a:gd name="T14" fmla="*/ 16 w 292"/>
                <a:gd name="T15" fmla="*/ 27 h 551"/>
                <a:gd name="T16" fmla="*/ 17 w 292"/>
                <a:gd name="T17" fmla="*/ 25 h 551"/>
                <a:gd name="T18" fmla="*/ 18 w 292"/>
                <a:gd name="T19" fmla="*/ 22 h 551"/>
                <a:gd name="T20" fmla="*/ 19 w 292"/>
                <a:gd name="T21" fmla="*/ 19 h 551"/>
                <a:gd name="T22" fmla="*/ 19 w 292"/>
                <a:gd name="T23" fmla="*/ 17 h 551"/>
                <a:gd name="T24" fmla="*/ 18 w 292"/>
                <a:gd name="T25" fmla="*/ 14 h 551"/>
                <a:gd name="T26" fmla="*/ 18 w 292"/>
                <a:gd name="T27" fmla="*/ 11 h 551"/>
                <a:gd name="T28" fmla="*/ 16 w 292"/>
                <a:gd name="T29" fmla="*/ 9 h 551"/>
                <a:gd name="T30" fmla="*/ 15 w 292"/>
                <a:gd name="T31" fmla="*/ 7 h 551"/>
                <a:gd name="T32" fmla="*/ 13 w 292"/>
                <a:gd name="T33" fmla="*/ 5 h 551"/>
                <a:gd name="T34" fmla="*/ 11 w 292"/>
                <a:gd name="T35" fmla="*/ 3 h 551"/>
                <a:gd name="T36" fmla="*/ 8 w 292"/>
                <a:gd name="T37" fmla="*/ 2 h 551"/>
                <a:gd name="T38" fmla="*/ 6 w 292"/>
                <a:gd name="T39" fmla="*/ 1 h 551"/>
                <a:gd name="T40" fmla="*/ 3 w 292"/>
                <a:gd name="T41" fmla="*/ 0 h 551"/>
                <a:gd name="T42" fmla="*/ 0 w 292"/>
                <a:gd name="T43" fmla="*/ 0 h 551"/>
                <a:gd name="T44" fmla="*/ 0 w 292"/>
                <a:gd name="T45" fmla="*/ 8 h 551"/>
                <a:gd name="T46" fmla="*/ 2 w 292"/>
                <a:gd name="T47" fmla="*/ 8 h 551"/>
                <a:gd name="T48" fmla="*/ 4 w 292"/>
                <a:gd name="T49" fmla="*/ 8 h 551"/>
                <a:gd name="T50" fmla="*/ 7 w 292"/>
                <a:gd name="T51" fmla="*/ 9 h 551"/>
                <a:gd name="T52" fmla="*/ 8 w 292"/>
                <a:gd name="T53" fmla="*/ 10 h 551"/>
                <a:gd name="T54" fmla="*/ 10 w 292"/>
                <a:gd name="T55" fmla="*/ 11 h 551"/>
                <a:gd name="T56" fmla="*/ 11 w 292"/>
                <a:gd name="T57" fmla="*/ 13 h 551"/>
                <a:gd name="T58" fmla="*/ 11 w 292"/>
                <a:gd name="T59" fmla="*/ 15 h 551"/>
                <a:gd name="T60" fmla="*/ 12 w 292"/>
                <a:gd name="T61" fmla="*/ 17 h 551"/>
                <a:gd name="T62" fmla="*/ 12 w 292"/>
                <a:gd name="T63" fmla="*/ 19 h 551"/>
                <a:gd name="T64" fmla="*/ 11 w 292"/>
                <a:gd name="T65" fmla="*/ 21 h 551"/>
                <a:gd name="T66" fmla="*/ 10 w 292"/>
                <a:gd name="T67" fmla="*/ 23 h 551"/>
                <a:gd name="T68" fmla="*/ 9 w 292"/>
                <a:gd name="T69" fmla="*/ 25 h 551"/>
                <a:gd name="T70" fmla="*/ 7 w 292"/>
                <a:gd name="T71" fmla="*/ 26 h 551"/>
                <a:gd name="T72" fmla="*/ 5 w 292"/>
                <a:gd name="T73" fmla="*/ 27 h 551"/>
                <a:gd name="T74" fmla="*/ 3 w 292"/>
                <a:gd name="T75" fmla="*/ 28 h 551"/>
                <a:gd name="T76" fmla="*/ 1 w 292"/>
                <a:gd name="T77" fmla="*/ 28 h 551"/>
                <a:gd name="T78" fmla="*/ 0 w 292"/>
                <a:gd name="T79" fmla="*/ 28 h 551"/>
                <a:gd name="T80" fmla="*/ 0 w 292"/>
                <a:gd name="T81" fmla="*/ 35 h 551"/>
                <a:gd name="T82" fmla="*/ 0 w 292"/>
                <a:gd name="T83" fmla="*/ 35 h 5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 h="551">
                  <a:moveTo>
                    <a:pt x="0" y="551"/>
                  </a:moveTo>
                  <a:lnTo>
                    <a:pt x="35" y="551"/>
                  </a:lnTo>
                  <a:lnTo>
                    <a:pt x="79" y="545"/>
                  </a:lnTo>
                  <a:lnTo>
                    <a:pt x="119" y="532"/>
                  </a:lnTo>
                  <a:lnTo>
                    <a:pt x="158" y="512"/>
                  </a:lnTo>
                  <a:lnTo>
                    <a:pt x="194" y="488"/>
                  </a:lnTo>
                  <a:lnTo>
                    <a:pt x="224" y="457"/>
                  </a:lnTo>
                  <a:lnTo>
                    <a:pt x="252" y="423"/>
                  </a:lnTo>
                  <a:lnTo>
                    <a:pt x="271" y="385"/>
                  </a:lnTo>
                  <a:lnTo>
                    <a:pt x="286" y="344"/>
                  </a:lnTo>
                  <a:lnTo>
                    <a:pt x="292" y="302"/>
                  </a:lnTo>
                  <a:lnTo>
                    <a:pt x="292" y="257"/>
                  </a:lnTo>
                  <a:lnTo>
                    <a:pt x="286" y="215"/>
                  </a:lnTo>
                  <a:lnTo>
                    <a:pt x="273" y="173"/>
                  </a:lnTo>
                  <a:lnTo>
                    <a:pt x="253" y="134"/>
                  </a:lnTo>
                  <a:lnTo>
                    <a:pt x="231" y="98"/>
                  </a:lnTo>
                  <a:lnTo>
                    <a:pt x="198" y="68"/>
                  </a:lnTo>
                  <a:lnTo>
                    <a:pt x="164" y="43"/>
                  </a:lnTo>
                  <a:lnTo>
                    <a:pt x="126" y="22"/>
                  </a:lnTo>
                  <a:lnTo>
                    <a:pt x="85" y="10"/>
                  </a:lnTo>
                  <a:lnTo>
                    <a:pt x="42" y="0"/>
                  </a:lnTo>
                  <a:lnTo>
                    <a:pt x="0" y="0"/>
                  </a:lnTo>
                  <a:lnTo>
                    <a:pt x="0" y="113"/>
                  </a:lnTo>
                  <a:lnTo>
                    <a:pt x="32" y="113"/>
                  </a:lnTo>
                  <a:lnTo>
                    <a:pt x="64" y="119"/>
                  </a:lnTo>
                  <a:lnTo>
                    <a:pt x="97" y="132"/>
                  </a:lnTo>
                  <a:lnTo>
                    <a:pt x="122" y="152"/>
                  </a:lnTo>
                  <a:lnTo>
                    <a:pt x="145" y="176"/>
                  </a:lnTo>
                  <a:lnTo>
                    <a:pt x="164" y="205"/>
                  </a:lnTo>
                  <a:lnTo>
                    <a:pt x="174" y="236"/>
                  </a:lnTo>
                  <a:lnTo>
                    <a:pt x="179" y="270"/>
                  </a:lnTo>
                  <a:lnTo>
                    <a:pt x="177" y="302"/>
                  </a:lnTo>
                  <a:lnTo>
                    <a:pt x="168" y="333"/>
                  </a:lnTo>
                  <a:lnTo>
                    <a:pt x="153" y="364"/>
                  </a:lnTo>
                  <a:lnTo>
                    <a:pt x="132" y="389"/>
                  </a:lnTo>
                  <a:lnTo>
                    <a:pt x="106" y="410"/>
                  </a:lnTo>
                  <a:lnTo>
                    <a:pt x="77" y="425"/>
                  </a:lnTo>
                  <a:lnTo>
                    <a:pt x="46" y="436"/>
                  </a:lnTo>
                  <a:lnTo>
                    <a:pt x="12" y="438"/>
                  </a:lnTo>
                  <a:lnTo>
                    <a:pt x="0" y="436"/>
                  </a:lnTo>
                  <a:lnTo>
                    <a:pt x="0" y="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0" name="Freeform 45"/>
            <p:cNvSpPr>
              <a:spLocks/>
            </p:cNvSpPr>
            <p:nvPr/>
          </p:nvSpPr>
          <p:spPr bwMode="auto">
            <a:xfrm>
              <a:off x="4026" y="1905"/>
              <a:ext cx="295" cy="560"/>
            </a:xfrm>
            <a:custGeom>
              <a:avLst/>
              <a:gdLst>
                <a:gd name="T0" fmla="*/ 37 w 590"/>
                <a:gd name="T1" fmla="*/ 70 h 1121"/>
                <a:gd name="T2" fmla="*/ 36 w 590"/>
                <a:gd name="T3" fmla="*/ 70 h 1121"/>
                <a:gd name="T4" fmla="*/ 32 w 590"/>
                <a:gd name="T5" fmla="*/ 69 h 1121"/>
                <a:gd name="T6" fmla="*/ 28 w 590"/>
                <a:gd name="T7" fmla="*/ 69 h 1121"/>
                <a:gd name="T8" fmla="*/ 24 w 590"/>
                <a:gd name="T9" fmla="*/ 68 h 1121"/>
                <a:gd name="T10" fmla="*/ 21 w 590"/>
                <a:gd name="T11" fmla="*/ 66 h 1121"/>
                <a:gd name="T12" fmla="*/ 17 w 590"/>
                <a:gd name="T13" fmla="*/ 65 h 1121"/>
                <a:gd name="T14" fmla="*/ 14 w 590"/>
                <a:gd name="T15" fmla="*/ 62 h 1121"/>
                <a:gd name="T16" fmla="*/ 11 w 590"/>
                <a:gd name="T17" fmla="*/ 60 h 1121"/>
                <a:gd name="T18" fmla="*/ 9 w 590"/>
                <a:gd name="T19" fmla="*/ 57 h 1121"/>
                <a:gd name="T20" fmla="*/ 6 w 590"/>
                <a:gd name="T21" fmla="*/ 54 h 1121"/>
                <a:gd name="T22" fmla="*/ 4 w 590"/>
                <a:gd name="T23" fmla="*/ 51 h 1121"/>
                <a:gd name="T24" fmla="*/ 3 w 590"/>
                <a:gd name="T25" fmla="*/ 47 h 1121"/>
                <a:gd name="T26" fmla="*/ 2 w 590"/>
                <a:gd name="T27" fmla="*/ 43 h 1121"/>
                <a:gd name="T28" fmla="*/ 1 w 590"/>
                <a:gd name="T29" fmla="*/ 40 h 1121"/>
                <a:gd name="T30" fmla="*/ 0 w 590"/>
                <a:gd name="T31" fmla="*/ 36 h 1121"/>
                <a:gd name="T32" fmla="*/ 1 w 590"/>
                <a:gd name="T33" fmla="*/ 32 h 1121"/>
                <a:gd name="T34" fmla="*/ 1 w 590"/>
                <a:gd name="T35" fmla="*/ 28 h 1121"/>
                <a:gd name="T36" fmla="*/ 2 w 590"/>
                <a:gd name="T37" fmla="*/ 24 h 1121"/>
                <a:gd name="T38" fmla="*/ 3 w 590"/>
                <a:gd name="T39" fmla="*/ 21 h 1121"/>
                <a:gd name="T40" fmla="*/ 5 w 590"/>
                <a:gd name="T41" fmla="*/ 17 h 1121"/>
                <a:gd name="T42" fmla="*/ 7 w 590"/>
                <a:gd name="T43" fmla="*/ 14 h 1121"/>
                <a:gd name="T44" fmla="*/ 10 w 590"/>
                <a:gd name="T45" fmla="*/ 11 h 1121"/>
                <a:gd name="T46" fmla="*/ 12 w 590"/>
                <a:gd name="T47" fmla="*/ 8 h 1121"/>
                <a:gd name="T48" fmla="*/ 15 w 590"/>
                <a:gd name="T49" fmla="*/ 6 h 1121"/>
                <a:gd name="T50" fmla="*/ 19 w 590"/>
                <a:gd name="T51" fmla="*/ 4 h 1121"/>
                <a:gd name="T52" fmla="*/ 22 w 590"/>
                <a:gd name="T53" fmla="*/ 2 h 1121"/>
                <a:gd name="T54" fmla="*/ 26 w 590"/>
                <a:gd name="T55" fmla="*/ 1 h 1121"/>
                <a:gd name="T56" fmla="*/ 30 w 590"/>
                <a:gd name="T57" fmla="*/ 0 h 1121"/>
                <a:gd name="T58" fmla="*/ 34 w 590"/>
                <a:gd name="T59" fmla="*/ 0 h 1121"/>
                <a:gd name="T60" fmla="*/ 37 w 590"/>
                <a:gd name="T61" fmla="*/ 0 h 1121"/>
                <a:gd name="T62" fmla="*/ 37 w 590"/>
                <a:gd name="T63" fmla="*/ 7 h 1121"/>
                <a:gd name="T64" fmla="*/ 34 w 590"/>
                <a:gd name="T65" fmla="*/ 7 h 1121"/>
                <a:gd name="T66" fmla="*/ 30 w 590"/>
                <a:gd name="T67" fmla="*/ 7 h 1121"/>
                <a:gd name="T68" fmla="*/ 27 w 590"/>
                <a:gd name="T69" fmla="*/ 8 h 1121"/>
                <a:gd name="T70" fmla="*/ 24 w 590"/>
                <a:gd name="T71" fmla="*/ 9 h 1121"/>
                <a:gd name="T72" fmla="*/ 21 w 590"/>
                <a:gd name="T73" fmla="*/ 11 h 1121"/>
                <a:gd name="T74" fmla="*/ 18 w 590"/>
                <a:gd name="T75" fmla="*/ 13 h 1121"/>
                <a:gd name="T76" fmla="*/ 15 w 590"/>
                <a:gd name="T77" fmla="*/ 15 h 1121"/>
                <a:gd name="T78" fmla="*/ 13 w 590"/>
                <a:gd name="T79" fmla="*/ 18 h 1121"/>
                <a:gd name="T80" fmla="*/ 11 w 590"/>
                <a:gd name="T81" fmla="*/ 21 h 1121"/>
                <a:gd name="T82" fmla="*/ 10 w 590"/>
                <a:gd name="T83" fmla="*/ 24 h 1121"/>
                <a:gd name="T84" fmla="*/ 9 w 590"/>
                <a:gd name="T85" fmla="*/ 27 h 1121"/>
                <a:gd name="T86" fmla="*/ 8 w 590"/>
                <a:gd name="T87" fmla="*/ 30 h 1121"/>
                <a:gd name="T88" fmla="*/ 8 w 590"/>
                <a:gd name="T89" fmla="*/ 34 h 1121"/>
                <a:gd name="T90" fmla="*/ 8 w 590"/>
                <a:gd name="T91" fmla="*/ 37 h 1121"/>
                <a:gd name="T92" fmla="*/ 8 w 590"/>
                <a:gd name="T93" fmla="*/ 41 h 1121"/>
                <a:gd name="T94" fmla="*/ 9 w 590"/>
                <a:gd name="T95" fmla="*/ 44 h 1121"/>
                <a:gd name="T96" fmla="*/ 11 w 590"/>
                <a:gd name="T97" fmla="*/ 47 h 1121"/>
                <a:gd name="T98" fmla="*/ 12 w 590"/>
                <a:gd name="T99" fmla="*/ 50 h 1121"/>
                <a:gd name="T100" fmla="*/ 14 w 590"/>
                <a:gd name="T101" fmla="*/ 53 h 1121"/>
                <a:gd name="T102" fmla="*/ 17 w 590"/>
                <a:gd name="T103" fmla="*/ 55 h 1121"/>
                <a:gd name="T104" fmla="*/ 20 w 590"/>
                <a:gd name="T105" fmla="*/ 57 h 1121"/>
                <a:gd name="T106" fmla="*/ 23 w 590"/>
                <a:gd name="T107" fmla="*/ 59 h 1121"/>
                <a:gd name="T108" fmla="*/ 26 w 590"/>
                <a:gd name="T109" fmla="*/ 61 h 1121"/>
                <a:gd name="T110" fmla="*/ 29 w 590"/>
                <a:gd name="T111" fmla="*/ 62 h 1121"/>
                <a:gd name="T112" fmla="*/ 32 w 590"/>
                <a:gd name="T113" fmla="*/ 62 h 1121"/>
                <a:gd name="T114" fmla="*/ 36 w 590"/>
                <a:gd name="T115" fmla="*/ 62 h 1121"/>
                <a:gd name="T116" fmla="*/ 37 w 590"/>
                <a:gd name="T117" fmla="*/ 62 h 1121"/>
                <a:gd name="T118" fmla="*/ 37 w 590"/>
                <a:gd name="T119" fmla="*/ 70 h 1121"/>
                <a:gd name="T120" fmla="*/ 37 w 590"/>
                <a:gd name="T121" fmla="*/ 70 h 1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0" h="1121">
                  <a:moveTo>
                    <a:pt x="590" y="1121"/>
                  </a:moveTo>
                  <a:lnTo>
                    <a:pt x="565" y="1121"/>
                  </a:lnTo>
                  <a:lnTo>
                    <a:pt x="503" y="1119"/>
                  </a:lnTo>
                  <a:lnTo>
                    <a:pt x="443" y="1108"/>
                  </a:lnTo>
                  <a:lnTo>
                    <a:pt x="383" y="1093"/>
                  </a:lnTo>
                  <a:lnTo>
                    <a:pt x="325" y="1069"/>
                  </a:lnTo>
                  <a:lnTo>
                    <a:pt x="270" y="1040"/>
                  </a:lnTo>
                  <a:lnTo>
                    <a:pt x="220" y="1006"/>
                  </a:lnTo>
                  <a:lnTo>
                    <a:pt x="173" y="965"/>
                  </a:lnTo>
                  <a:lnTo>
                    <a:pt x="131" y="920"/>
                  </a:lnTo>
                  <a:lnTo>
                    <a:pt x="92" y="872"/>
                  </a:lnTo>
                  <a:lnTo>
                    <a:pt x="63" y="817"/>
                  </a:lnTo>
                  <a:lnTo>
                    <a:pt x="38" y="760"/>
                  </a:lnTo>
                  <a:lnTo>
                    <a:pt x="18" y="702"/>
                  </a:lnTo>
                  <a:lnTo>
                    <a:pt x="5" y="641"/>
                  </a:lnTo>
                  <a:lnTo>
                    <a:pt x="0" y="581"/>
                  </a:lnTo>
                  <a:lnTo>
                    <a:pt x="4" y="518"/>
                  </a:lnTo>
                  <a:lnTo>
                    <a:pt x="10" y="456"/>
                  </a:lnTo>
                  <a:lnTo>
                    <a:pt x="25" y="396"/>
                  </a:lnTo>
                  <a:lnTo>
                    <a:pt x="46" y="338"/>
                  </a:lnTo>
                  <a:lnTo>
                    <a:pt x="73" y="283"/>
                  </a:lnTo>
                  <a:lnTo>
                    <a:pt x="107" y="231"/>
                  </a:lnTo>
                  <a:lnTo>
                    <a:pt x="146" y="183"/>
                  </a:lnTo>
                  <a:lnTo>
                    <a:pt x="191" y="139"/>
                  </a:lnTo>
                  <a:lnTo>
                    <a:pt x="240" y="102"/>
                  </a:lnTo>
                  <a:lnTo>
                    <a:pt x="291" y="70"/>
                  </a:lnTo>
                  <a:lnTo>
                    <a:pt x="350" y="41"/>
                  </a:lnTo>
                  <a:lnTo>
                    <a:pt x="406" y="23"/>
                  </a:lnTo>
                  <a:lnTo>
                    <a:pt x="466" y="7"/>
                  </a:lnTo>
                  <a:lnTo>
                    <a:pt x="529" y="0"/>
                  </a:lnTo>
                  <a:lnTo>
                    <a:pt x="590" y="0"/>
                  </a:lnTo>
                  <a:lnTo>
                    <a:pt x="590" y="115"/>
                  </a:lnTo>
                  <a:lnTo>
                    <a:pt x="535" y="115"/>
                  </a:lnTo>
                  <a:lnTo>
                    <a:pt x="479" y="122"/>
                  </a:lnTo>
                  <a:lnTo>
                    <a:pt x="426" y="136"/>
                  </a:lnTo>
                  <a:lnTo>
                    <a:pt x="375" y="155"/>
                  </a:lnTo>
                  <a:lnTo>
                    <a:pt x="325" y="180"/>
                  </a:lnTo>
                  <a:lnTo>
                    <a:pt x="280" y="212"/>
                  </a:lnTo>
                  <a:lnTo>
                    <a:pt x="240" y="249"/>
                  </a:lnTo>
                  <a:lnTo>
                    <a:pt x="204" y="291"/>
                  </a:lnTo>
                  <a:lnTo>
                    <a:pt x="173" y="338"/>
                  </a:lnTo>
                  <a:lnTo>
                    <a:pt x="151" y="388"/>
                  </a:lnTo>
                  <a:lnTo>
                    <a:pt x="131" y="438"/>
                  </a:lnTo>
                  <a:lnTo>
                    <a:pt x="120" y="493"/>
                  </a:lnTo>
                  <a:lnTo>
                    <a:pt x="114" y="548"/>
                  </a:lnTo>
                  <a:lnTo>
                    <a:pt x="117" y="603"/>
                  </a:lnTo>
                  <a:lnTo>
                    <a:pt x="125" y="660"/>
                  </a:lnTo>
                  <a:lnTo>
                    <a:pt x="139" y="710"/>
                  </a:lnTo>
                  <a:lnTo>
                    <a:pt x="164" y="762"/>
                  </a:lnTo>
                  <a:lnTo>
                    <a:pt x="191" y="809"/>
                  </a:lnTo>
                  <a:lnTo>
                    <a:pt x="223" y="854"/>
                  </a:lnTo>
                  <a:lnTo>
                    <a:pt x="264" y="893"/>
                  </a:lnTo>
                  <a:lnTo>
                    <a:pt x="306" y="927"/>
                  </a:lnTo>
                  <a:lnTo>
                    <a:pt x="353" y="956"/>
                  </a:lnTo>
                  <a:lnTo>
                    <a:pt x="403" y="977"/>
                  </a:lnTo>
                  <a:lnTo>
                    <a:pt x="456" y="995"/>
                  </a:lnTo>
                  <a:lnTo>
                    <a:pt x="511" y="1006"/>
                  </a:lnTo>
                  <a:lnTo>
                    <a:pt x="565" y="1007"/>
                  </a:lnTo>
                  <a:lnTo>
                    <a:pt x="590" y="1006"/>
                  </a:lnTo>
                  <a:lnTo>
                    <a:pt x="590" y="1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1" name="Freeform 46"/>
            <p:cNvSpPr>
              <a:spLocks/>
            </p:cNvSpPr>
            <p:nvPr/>
          </p:nvSpPr>
          <p:spPr bwMode="auto">
            <a:xfrm>
              <a:off x="4293" y="1905"/>
              <a:ext cx="294" cy="560"/>
            </a:xfrm>
            <a:custGeom>
              <a:avLst/>
              <a:gdLst>
                <a:gd name="T0" fmla="*/ 0 w 589"/>
                <a:gd name="T1" fmla="*/ 70 h 1121"/>
                <a:gd name="T2" fmla="*/ 1 w 589"/>
                <a:gd name="T3" fmla="*/ 70 h 1121"/>
                <a:gd name="T4" fmla="*/ 5 w 589"/>
                <a:gd name="T5" fmla="*/ 69 h 1121"/>
                <a:gd name="T6" fmla="*/ 9 w 589"/>
                <a:gd name="T7" fmla="*/ 69 h 1121"/>
                <a:gd name="T8" fmla="*/ 12 w 589"/>
                <a:gd name="T9" fmla="*/ 68 h 1121"/>
                <a:gd name="T10" fmla="*/ 16 w 589"/>
                <a:gd name="T11" fmla="*/ 66 h 1121"/>
                <a:gd name="T12" fmla="*/ 20 w 589"/>
                <a:gd name="T13" fmla="*/ 65 h 1121"/>
                <a:gd name="T14" fmla="*/ 23 w 589"/>
                <a:gd name="T15" fmla="*/ 62 h 1121"/>
                <a:gd name="T16" fmla="*/ 26 w 589"/>
                <a:gd name="T17" fmla="*/ 60 h 1121"/>
                <a:gd name="T18" fmla="*/ 28 w 589"/>
                <a:gd name="T19" fmla="*/ 57 h 1121"/>
                <a:gd name="T20" fmla="*/ 31 w 589"/>
                <a:gd name="T21" fmla="*/ 54 h 1121"/>
                <a:gd name="T22" fmla="*/ 32 w 589"/>
                <a:gd name="T23" fmla="*/ 51 h 1121"/>
                <a:gd name="T24" fmla="*/ 34 w 589"/>
                <a:gd name="T25" fmla="*/ 47 h 1121"/>
                <a:gd name="T26" fmla="*/ 35 w 589"/>
                <a:gd name="T27" fmla="*/ 43 h 1121"/>
                <a:gd name="T28" fmla="*/ 36 w 589"/>
                <a:gd name="T29" fmla="*/ 40 h 1121"/>
                <a:gd name="T30" fmla="*/ 36 w 589"/>
                <a:gd name="T31" fmla="*/ 36 h 1121"/>
                <a:gd name="T32" fmla="*/ 36 w 589"/>
                <a:gd name="T33" fmla="*/ 32 h 1121"/>
                <a:gd name="T34" fmla="*/ 36 w 589"/>
                <a:gd name="T35" fmla="*/ 28 h 1121"/>
                <a:gd name="T36" fmla="*/ 35 w 589"/>
                <a:gd name="T37" fmla="*/ 24 h 1121"/>
                <a:gd name="T38" fmla="*/ 34 w 589"/>
                <a:gd name="T39" fmla="*/ 21 h 1121"/>
                <a:gd name="T40" fmla="*/ 32 w 589"/>
                <a:gd name="T41" fmla="*/ 17 h 1121"/>
                <a:gd name="T42" fmla="*/ 30 w 589"/>
                <a:gd name="T43" fmla="*/ 14 h 1121"/>
                <a:gd name="T44" fmla="*/ 27 w 589"/>
                <a:gd name="T45" fmla="*/ 11 h 1121"/>
                <a:gd name="T46" fmla="*/ 25 w 589"/>
                <a:gd name="T47" fmla="*/ 8 h 1121"/>
                <a:gd name="T48" fmla="*/ 21 w 589"/>
                <a:gd name="T49" fmla="*/ 6 h 1121"/>
                <a:gd name="T50" fmla="*/ 18 w 589"/>
                <a:gd name="T51" fmla="*/ 4 h 1121"/>
                <a:gd name="T52" fmla="*/ 15 w 589"/>
                <a:gd name="T53" fmla="*/ 2 h 1121"/>
                <a:gd name="T54" fmla="*/ 11 w 589"/>
                <a:gd name="T55" fmla="*/ 1 h 1121"/>
                <a:gd name="T56" fmla="*/ 7 w 589"/>
                <a:gd name="T57" fmla="*/ 0 h 1121"/>
                <a:gd name="T58" fmla="*/ 3 w 589"/>
                <a:gd name="T59" fmla="*/ 0 h 1121"/>
                <a:gd name="T60" fmla="*/ 0 w 589"/>
                <a:gd name="T61" fmla="*/ 0 h 1121"/>
                <a:gd name="T62" fmla="*/ 0 w 589"/>
                <a:gd name="T63" fmla="*/ 7 h 1121"/>
                <a:gd name="T64" fmla="*/ 3 w 589"/>
                <a:gd name="T65" fmla="*/ 7 h 1121"/>
                <a:gd name="T66" fmla="*/ 7 w 589"/>
                <a:gd name="T67" fmla="*/ 7 h 1121"/>
                <a:gd name="T68" fmla="*/ 10 w 589"/>
                <a:gd name="T69" fmla="*/ 8 h 1121"/>
                <a:gd name="T70" fmla="*/ 13 w 589"/>
                <a:gd name="T71" fmla="*/ 9 h 1121"/>
                <a:gd name="T72" fmla="*/ 16 w 589"/>
                <a:gd name="T73" fmla="*/ 11 h 1121"/>
                <a:gd name="T74" fmla="*/ 19 w 589"/>
                <a:gd name="T75" fmla="*/ 13 h 1121"/>
                <a:gd name="T76" fmla="*/ 21 w 589"/>
                <a:gd name="T77" fmla="*/ 15 h 1121"/>
                <a:gd name="T78" fmla="*/ 24 w 589"/>
                <a:gd name="T79" fmla="*/ 18 h 1121"/>
                <a:gd name="T80" fmla="*/ 26 w 589"/>
                <a:gd name="T81" fmla="*/ 21 h 1121"/>
                <a:gd name="T82" fmla="*/ 27 w 589"/>
                <a:gd name="T83" fmla="*/ 24 h 1121"/>
                <a:gd name="T84" fmla="*/ 28 w 589"/>
                <a:gd name="T85" fmla="*/ 27 h 1121"/>
                <a:gd name="T86" fmla="*/ 29 w 589"/>
                <a:gd name="T87" fmla="*/ 30 h 1121"/>
                <a:gd name="T88" fmla="*/ 29 w 589"/>
                <a:gd name="T89" fmla="*/ 34 h 1121"/>
                <a:gd name="T90" fmla="*/ 29 w 589"/>
                <a:gd name="T91" fmla="*/ 37 h 1121"/>
                <a:gd name="T92" fmla="*/ 29 w 589"/>
                <a:gd name="T93" fmla="*/ 41 h 1121"/>
                <a:gd name="T94" fmla="*/ 28 w 589"/>
                <a:gd name="T95" fmla="*/ 44 h 1121"/>
                <a:gd name="T96" fmla="*/ 26 w 589"/>
                <a:gd name="T97" fmla="*/ 47 h 1121"/>
                <a:gd name="T98" fmla="*/ 25 w 589"/>
                <a:gd name="T99" fmla="*/ 50 h 1121"/>
                <a:gd name="T100" fmla="*/ 22 w 589"/>
                <a:gd name="T101" fmla="*/ 53 h 1121"/>
                <a:gd name="T102" fmla="*/ 20 w 589"/>
                <a:gd name="T103" fmla="*/ 55 h 1121"/>
                <a:gd name="T104" fmla="*/ 17 w 589"/>
                <a:gd name="T105" fmla="*/ 57 h 1121"/>
                <a:gd name="T106" fmla="*/ 14 w 589"/>
                <a:gd name="T107" fmla="*/ 59 h 1121"/>
                <a:gd name="T108" fmla="*/ 11 w 589"/>
                <a:gd name="T109" fmla="*/ 61 h 1121"/>
                <a:gd name="T110" fmla="*/ 8 w 589"/>
                <a:gd name="T111" fmla="*/ 62 h 1121"/>
                <a:gd name="T112" fmla="*/ 5 w 589"/>
                <a:gd name="T113" fmla="*/ 62 h 1121"/>
                <a:gd name="T114" fmla="*/ 1 w 589"/>
                <a:gd name="T115" fmla="*/ 62 h 1121"/>
                <a:gd name="T116" fmla="*/ 0 w 589"/>
                <a:gd name="T117" fmla="*/ 62 h 1121"/>
                <a:gd name="T118" fmla="*/ 0 w 589"/>
                <a:gd name="T119" fmla="*/ 70 h 1121"/>
                <a:gd name="T120" fmla="*/ 0 w 589"/>
                <a:gd name="T121" fmla="*/ 70 h 1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9" h="1121">
                  <a:moveTo>
                    <a:pt x="0" y="1121"/>
                  </a:moveTo>
                  <a:lnTo>
                    <a:pt x="25" y="1121"/>
                  </a:lnTo>
                  <a:lnTo>
                    <a:pt x="88" y="1119"/>
                  </a:lnTo>
                  <a:lnTo>
                    <a:pt x="148" y="1108"/>
                  </a:lnTo>
                  <a:lnTo>
                    <a:pt x="207" y="1093"/>
                  </a:lnTo>
                  <a:lnTo>
                    <a:pt x="266" y="1069"/>
                  </a:lnTo>
                  <a:lnTo>
                    <a:pt x="321" y="1040"/>
                  </a:lnTo>
                  <a:lnTo>
                    <a:pt x="369" y="1006"/>
                  </a:lnTo>
                  <a:lnTo>
                    <a:pt x="416" y="965"/>
                  </a:lnTo>
                  <a:lnTo>
                    <a:pt x="460" y="920"/>
                  </a:lnTo>
                  <a:lnTo>
                    <a:pt x="498" y="872"/>
                  </a:lnTo>
                  <a:lnTo>
                    <a:pt x="527" y="817"/>
                  </a:lnTo>
                  <a:lnTo>
                    <a:pt x="553" y="760"/>
                  </a:lnTo>
                  <a:lnTo>
                    <a:pt x="573" y="702"/>
                  </a:lnTo>
                  <a:lnTo>
                    <a:pt x="586" y="641"/>
                  </a:lnTo>
                  <a:lnTo>
                    <a:pt x="589" y="581"/>
                  </a:lnTo>
                  <a:lnTo>
                    <a:pt x="587" y="518"/>
                  </a:lnTo>
                  <a:lnTo>
                    <a:pt x="581" y="456"/>
                  </a:lnTo>
                  <a:lnTo>
                    <a:pt x="566" y="396"/>
                  </a:lnTo>
                  <a:lnTo>
                    <a:pt x="545" y="338"/>
                  </a:lnTo>
                  <a:lnTo>
                    <a:pt x="516" y="283"/>
                  </a:lnTo>
                  <a:lnTo>
                    <a:pt x="482" y="231"/>
                  </a:lnTo>
                  <a:lnTo>
                    <a:pt x="445" y="183"/>
                  </a:lnTo>
                  <a:lnTo>
                    <a:pt x="400" y="139"/>
                  </a:lnTo>
                  <a:lnTo>
                    <a:pt x="350" y="102"/>
                  </a:lnTo>
                  <a:lnTo>
                    <a:pt x="300" y="70"/>
                  </a:lnTo>
                  <a:lnTo>
                    <a:pt x="241" y="41"/>
                  </a:lnTo>
                  <a:lnTo>
                    <a:pt x="183" y="23"/>
                  </a:lnTo>
                  <a:lnTo>
                    <a:pt x="123" y="7"/>
                  </a:lnTo>
                  <a:lnTo>
                    <a:pt x="62" y="0"/>
                  </a:lnTo>
                  <a:lnTo>
                    <a:pt x="0" y="0"/>
                  </a:lnTo>
                  <a:lnTo>
                    <a:pt x="0" y="115"/>
                  </a:lnTo>
                  <a:lnTo>
                    <a:pt x="55" y="115"/>
                  </a:lnTo>
                  <a:lnTo>
                    <a:pt x="112" y="122"/>
                  </a:lnTo>
                  <a:lnTo>
                    <a:pt x="164" y="136"/>
                  </a:lnTo>
                  <a:lnTo>
                    <a:pt x="215" y="155"/>
                  </a:lnTo>
                  <a:lnTo>
                    <a:pt x="266" y="180"/>
                  </a:lnTo>
                  <a:lnTo>
                    <a:pt x="309" y="212"/>
                  </a:lnTo>
                  <a:lnTo>
                    <a:pt x="350" y="249"/>
                  </a:lnTo>
                  <a:lnTo>
                    <a:pt x="387" y="291"/>
                  </a:lnTo>
                  <a:lnTo>
                    <a:pt x="416" y="338"/>
                  </a:lnTo>
                  <a:lnTo>
                    <a:pt x="440" y="388"/>
                  </a:lnTo>
                  <a:lnTo>
                    <a:pt x="460" y="438"/>
                  </a:lnTo>
                  <a:lnTo>
                    <a:pt x="469" y="493"/>
                  </a:lnTo>
                  <a:lnTo>
                    <a:pt x="476" y="548"/>
                  </a:lnTo>
                  <a:lnTo>
                    <a:pt x="474" y="603"/>
                  </a:lnTo>
                  <a:lnTo>
                    <a:pt x="466" y="660"/>
                  </a:lnTo>
                  <a:lnTo>
                    <a:pt x="451" y="710"/>
                  </a:lnTo>
                  <a:lnTo>
                    <a:pt x="427" y="762"/>
                  </a:lnTo>
                  <a:lnTo>
                    <a:pt x="400" y="809"/>
                  </a:lnTo>
                  <a:lnTo>
                    <a:pt x="367" y="854"/>
                  </a:lnTo>
                  <a:lnTo>
                    <a:pt x="327" y="893"/>
                  </a:lnTo>
                  <a:lnTo>
                    <a:pt x="283" y="927"/>
                  </a:lnTo>
                  <a:lnTo>
                    <a:pt x="236" y="956"/>
                  </a:lnTo>
                  <a:lnTo>
                    <a:pt x="188" y="977"/>
                  </a:lnTo>
                  <a:lnTo>
                    <a:pt x="135" y="995"/>
                  </a:lnTo>
                  <a:lnTo>
                    <a:pt x="80" y="1006"/>
                  </a:lnTo>
                  <a:lnTo>
                    <a:pt x="25" y="1007"/>
                  </a:lnTo>
                  <a:lnTo>
                    <a:pt x="0" y="1006"/>
                  </a:lnTo>
                  <a:lnTo>
                    <a:pt x="0" y="1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2" name="Freeform 47"/>
            <p:cNvSpPr>
              <a:spLocks/>
            </p:cNvSpPr>
            <p:nvPr/>
          </p:nvSpPr>
          <p:spPr bwMode="auto">
            <a:xfrm>
              <a:off x="3888" y="1767"/>
              <a:ext cx="433" cy="835"/>
            </a:xfrm>
            <a:custGeom>
              <a:avLst/>
              <a:gdLst>
                <a:gd name="T0" fmla="*/ 50 w 864"/>
                <a:gd name="T1" fmla="*/ 1 h 1670"/>
                <a:gd name="T2" fmla="*/ 41 w 864"/>
                <a:gd name="T3" fmla="*/ 2 h 1670"/>
                <a:gd name="T4" fmla="*/ 32 w 864"/>
                <a:gd name="T5" fmla="*/ 5 h 1670"/>
                <a:gd name="T6" fmla="*/ 23 w 864"/>
                <a:gd name="T7" fmla="*/ 10 h 1670"/>
                <a:gd name="T8" fmla="*/ 16 w 864"/>
                <a:gd name="T9" fmla="*/ 15 h 1670"/>
                <a:gd name="T10" fmla="*/ 10 w 864"/>
                <a:gd name="T11" fmla="*/ 23 h 1670"/>
                <a:gd name="T12" fmla="*/ 5 w 864"/>
                <a:gd name="T13" fmla="*/ 31 h 1670"/>
                <a:gd name="T14" fmla="*/ 2 w 864"/>
                <a:gd name="T15" fmla="*/ 40 h 1670"/>
                <a:gd name="T16" fmla="*/ 1 w 864"/>
                <a:gd name="T17" fmla="*/ 49 h 1670"/>
                <a:gd name="T18" fmla="*/ 1 w 864"/>
                <a:gd name="T19" fmla="*/ 58 h 1670"/>
                <a:gd name="T20" fmla="*/ 3 w 864"/>
                <a:gd name="T21" fmla="*/ 68 h 1670"/>
                <a:gd name="T22" fmla="*/ 6 w 864"/>
                <a:gd name="T23" fmla="*/ 76 h 1670"/>
                <a:gd name="T24" fmla="*/ 11 w 864"/>
                <a:gd name="T25" fmla="*/ 84 h 1670"/>
                <a:gd name="T26" fmla="*/ 18 w 864"/>
                <a:gd name="T27" fmla="*/ 91 h 1670"/>
                <a:gd name="T28" fmla="*/ 25 w 864"/>
                <a:gd name="T29" fmla="*/ 97 h 1670"/>
                <a:gd name="T30" fmla="*/ 34 w 864"/>
                <a:gd name="T31" fmla="*/ 101 h 1670"/>
                <a:gd name="T32" fmla="*/ 43 w 864"/>
                <a:gd name="T33" fmla="*/ 104 h 1670"/>
                <a:gd name="T34" fmla="*/ 52 w 864"/>
                <a:gd name="T35" fmla="*/ 105 h 1670"/>
                <a:gd name="T36" fmla="*/ 55 w 864"/>
                <a:gd name="T37" fmla="*/ 98 h 1670"/>
                <a:gd name="T38" fmla="*/ 50 w 864"/>
                <a:gd name="T39" fmla="*/ 98 h 1670"/>
                <a:gd name="T40" fmla="*/ 41 w 864"/>
                <a:gd name="T41" fmla="*/ 96 h 1670"/>
                <a:gd name="T42" fmla="*/ 33 w 864"/>
                <a:gd name="T43" fmla="*/ 93 h 1670"/>
                <a:gd name="T44" fmla="*/ 25 w 864"/>
                <a:gd name="T45" fmla="*/ 89 h 1670"/>
                <a:gd name="T46" fmla="*/ 19 w 864"/>
                <a:gd name="T47" fmla="*/ 83 h 1670"/>
                <a:gd name="T48" fmla="*/ 14 w 864"/>
                <a:gd name="T49" fmla="*/ 75 h 1670"/>
                <a:gd name="T50" fmla="*/ 10 w 864"/>
                <a:gd name="T51" fmla="*/ 67 h 1670"/>
                <a:gd name="T52" fmla="*/ 8 w 864"/>
                <a:gd name="T53" fmla="*/ 59 h 1670"/>
                <a:gd name="T54" fmla="*/ 8 w 864"/>
                <a:gd name="T55" fmla="*/ 50 h 1670"/>
                <a:gd name="T56" fmla="*/ 9 w 864"/>
                <a:gd name="T57" fmla="*/ 42 h 1670"/>
                <a:gd name="T58" fmla="*/ 12 w 864"/>
                <a:gd name="T59" fmla="*/ 33 h 1670"/>
                <a:gd name="T60" fmla="*/ 17 w 864"/>
                <a:gd name="T61" fmla="*/ 26 h 1670"/>
                <a:gd name="T62" fmla="*/ 22 w 864"/>
                <a:gd name="T63" fmla="*/ 19 h 1670"/>
                <a:gd name="T64" fmla="*/ 29 w 864"/>
                <a:gd name="T65" fmla="*/ 14 h 1670"/>
                <a:gd name="T66" fmla="*/ 37 w 864"/>
                <a:gd name="T67" fmla="*/ 10 h 1670"/>
                <a:gd name="T68" fmla="*/ 46 w 864"/>
                <a:gd name="T69" fmla="*/ 8 h 1670"/>
                <a:gd name="T70" fmla="*/ 55 w 864"/>
                <a:gd name="T71" fmla="*/ 8 h 1670"/>
                <a:gd name="T72" fmla="*/ 55 w 864"/>
                <a:gd name="T73" fmla="*/ 0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4" h="1670">
                  <a:moveTo>
                    <a:pt x="864" y="0"/>
                  </a:moveTo>
                  <a:lnTo>
                    <a:pt x="790" y="2"/>
                  </a:lnTo>
                  <a:lnTo>
                    <a:pt x="712" y="9"/>
                  </a:lnTo>
                  <a:lnTo>
                    <a:pt x="640" y="25"/>
                  </a:lnTo>
                  <a:lnTo>
                    <a:pt x="567" y="46"/>
                  </a:lnTo>
                  <a:lnTo>
                    <a:pt x="497" y="72"/>
                  </a:lnTo>
                  <a:lnTo>
                    <a:pt x="428" y="106"/>
                  </a:lnTo>
                  <a:lnTo>
                    <a:pt x="365" y="146"/>
                  </a:lnTo>
                  <a:lnTo>
                    <a:pt x="305" y="191"/>
                  </a:lnTo>
                  <a:lnTo>
                    <a:pt x="247" y="240"/>
                  </a:lnTo>
                  <a:lnTo>
                    <a:pt x="195" y="295"/>
                  </a:lnTo>
                  <a:lnTo>
                    <a:pt x="151" y="355"/>
                  </a:lnTo>
                  <a:lnTo>
                    <a:pt x="111" y="419"/>
                  </a:lnTo>
                  <a:lnTo>
                    <a:pt x="74" y="485"/>
                  </a:lnTo>
                  <a:lnTo>
                    <a:pt x="46" y="557"/>
                  </a:lnTo>
                  <a:lnTo>
                    <a:pt x="25" y="628"/>
                  </a:lnTo>
                  <a:lnTo>
                    <a:pt x="11" y="704"/>
                  </a:lnTo>
                  <a:lnTo>
                    <a:pt x="1" y="778"/>
                  </a:lnTo>
                  <a:lnTo>
                    <a:pt x="0" y="852"/>
                  </a:lnTo>
                  <a:lnTo>
                    <a:pt x="4" y="928"/>
                  </a:lnTo>
                  <a:lnTo>
                    <a:pt x="17" y="1003"/>
                  </a:lnTo>
                  <a:lnTo>
                    <a:pt x="33" y="1077"/>
                  </a:lnTo>
                  <a:lnTo>
                    <a:pt x="59" y="1148"/>
                  </a:lnTo>
                  <a:lnTo>
                    <a:pt x="92" y="1216"/>
                  </a:lnTo>
                  <a:lnTo>
                    <a:pt x="127" y="1282"/>
                  </a:lnTo>
                  <a:lnTo>
                    <a:pt x="171" y="1344"/>
                  </a:lnTo>
                  <a:lnTo>
                    <a:pt x="219" y="1402"/>
                  </a:lnTo>
                  <a:lnTo>
                    <a:pt x="273" y="1455"/>
                  </a:lnTo>
                  <a:lnTo>
                    <a:pt x="331" y="1502"/>
                  </a:lnTo>
                  <a:lnTo>
                    <a:pt x="394" y="1544"/>
                  </a:lnTo>
                  <a:lnTo>
                    <a:pt x="460" y="1582"/>
                  </a:lnTo>
                  <a:lnTo>
                    <a:pt x="530" y="1614"/>
                  </a:lnTo>
                  <a:lnTo>
                    <a:pt x="599" y="1637"/>
                  </a:lnTo>
                  <a:lnTo>
                    <a:pt x="674" y="1656"/>
                  </a:lnTo>
                  <a:lnTo>
                    <a:pt x="750" y="1667"/>
                  </a:lnTo>
                  <a:lnTo>
                    <a:pt x="824" y="1670"/>
                  </a:lnTo>
                  <a:lnTo>
                    <a:pt x="864" y="1669"/>
                  </a:lnTo>
                  <a:lnTo>
                    <a:pt x="864" y="1556"/>
                  </a:lnTo>
                  <a:lnTo>
                    <a:pt x="853" y="1556"/>
                  </a:lnTo>
                  <a:lnTo>
                    <a:pt x="785" y="1556"/>
                  </a:lnTo>
                  <a:lnTo>
                    <a:pt x="714" y="1548"/>
                  </a:lnTo>
                  <a:lnTo>
                    <a:pt x="646" y="1531"/>
                  </a:lnTo>
                  <a:lnTo>
                    <a:pt x="580" y="1512"/>
                  </a:lnTo>
                  <a:lnTo>
                    <a:pt x="514" y="1483"/>
                  </a:lnTo>
                  <a:lnTo>
                    <a:pt x="454" y="1449"/>
                  </a:lnTo>
                  <a:lnTo>
                    <a:pt x="397" y="1409"/>
                  </a:lnTo>
                  <a:lnTo>
                    <a:pt x="344" y="1363"/>
                  </a:lnTo>
                  <a:lnTo>
                    <a:pt x="294" y="1313"/>
                  </a:lnTo>
                  <a:lnTo>
                    <a:pt x="250" y="1258"/>
                  </a:lnTo>
                  <a:lnTo>
                    <a:pt x="211" y="1198"/>
                  </a:lnTo>
                  <a:lnTo>
                    <a:pt x="179" y="1137"/>
                  </a:lnTo>
                  <a:lnTo>
                    <a:pt x="153" y="1072"/>
                  </a:lnTo>
                  <a:lnTo>
                    <a:pt x="132" y="1004"/>
                  </a:lnTo>
                  <a:lnTo>
                    <a:pt x="119" y="937"/>
                  </a:lnTo>
                  <a:lnTo>
                    <a:pt x="113" y="865"/>
                  </a:lnTo>
                  <a:lnTo>
                    <a:pt x="114" y="796"/>
                  </a:lnTo>
                  <a:lnTo>
                    <a:pt x="121" y="726"/>
                  </a:lnTo>
                  <a:lnTo>
                    <a:pt x="134" y="657"/>
                  </a:lnTo>
                  <a:lnTo>
                    <a:pt x="155" y="591"/>
                  </a:lnTo>
                  <a:lnTo>
                    <a:pt x="182" y="526"/>
                  </a:lnTo>
                  <a:lnTo>
                    <a:pt x="215" y="464"/>
                  </a:lnTo>
                  <a:lnTo>
                    <a:pt x="257" y="405"/>
                  </a:lnTo>
                  <a:lnTo>
                    <a:pt x="300" y="351"/>
                  </a:lnTo>
                  <a:lnTo>
                    <a:pt x="350" y="301"/>
                  </a:lnTo>
                  <a:lnTo>
                    <a:pt x="404" y="256"/>
                  </a:lnTo>
                  <a:lnTo>
                    <a:pt x="460" y="219"/>
                  </a:lnTo>
                  <a:lnTo>
                    <a:pt x="523" y="185"/>
                  </a:lnTo>
                  <a:lnTo>
                    <a:pt x="590" y="156"/>
                  </a:lnTo>
                  <a:lnTo>
                    <a:pt x="656" y="136"/>
                  </a:lnTo>
                  <a:lnTo>
                    <a:pt x="724" y="122"/>
                  </a:lnTo>
                  <a:lnTo>
                    <a:pt x="795" y="115"/>
                  </a:lnTo>
                  <a:lnTo>
                    <a:pt x="864" y="115"/>
                  </a:lnTo>
                  <a:lnTo>
                    <a:pt x="8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3" name="Freeform 48"/>
            <p:cNvSpPr>
              <a:spLocks/>
            </p:cNvSpPr>
            <p:nvPr/>
          </p:nvSpPr>
          <p:spPr bwMode="auto">
            <a:xfrm>
              <a:off x="4293" y="1766"/>
              <a:ext cx="433" cy="835"/>
            </a:xfrm>
            <a:custGeom>
              <a:avLst/>
              <a:gdLst>
                <a:gd name="T0" fmla="*/ 5 w 865"/>
                <a:gd name="T1" fmla="*/ 1 h 1670"/>
                <a:gd name="T2" fmla="*/ 15 w 865"/>
                <a:gd name="T3" fmla="*/ 2 h 1670"/>
                <a:gd name="T4" fmla="*/ 23 w 865"/>
                <a:gd name="T5" fmla="*/ 5 h 1670"/>
                <a:gd name="T6" fmla="*/ 32 w 865"/>
                <a:gd name="T7" fmla="*/ 9 h 1670"/>
                <a:gd name="T8" fmla="*/ 39 w 865"/>
                <a:gd name="T9" fmla="*/ 15 h 1670"/>
                <a:gd name="T10" fmla="*/ 45 w 865"/>
                <a:gd name="T11" fmla="*/ 23 h 1670"/>
                <a:gd name="T12" fmla="*/ 50 w 865"/>
                <a:gd name="T13" fmla="*/ 31 h 1670"/>
                <a:gd name="T14" fmla="*/ 53 w 865"/>
                <a:gd name="T15" fmla="*/ 40 h 1670"/>
                <a:gd name="T16" fmla="*/ 54 w 865"/>
                <a:gd name="T17" fmla="*/ 49 h 1670"/>
                <a:gd name="T18" fmla="*/ 54 w 865"/>
                <a:gd name="T19" fmla="*/ 58 h 1670"/>
                <a:gd name="T20" fmla="*/ 52 w 865"/>
                <a:gd name="T21" fmla="*/ 68 h 1670"/>
                <a:gd name="T22" fmla="*/ 49 w 865"/>
                <a:gd name="T23" fmla="*/ 76 h 1670"/>
                <a:gd name="T24" fmla="*/ 44 w 865"/>
                <a:gd name="T25" fmla="*/ 84 h 1670"/>
                <a:gd name="T26" fmla="*/ 37 w 865"/>
                <a:gd name="T27" fmla="*/ 91 h 1670"/>
                <a:gd name="T28" fmla="*/ 30 w 865"/>
                <a:gd name="T29" fmla="*/ 97 h 1670"/>
                <a:gd name="T30" fmla="*/ 21 w 865"/>
                <a:gd name="T31" fmla="*/ 101 h 1670"/>
                <a:gd name="T32" fmla="*/ 12 w 865"/>
                <a:gd name="T33" fmla="*/ 104 h 1670"/>
                <a:gd name="T34" fmla="*/ 3 w 865"/>
                <a:gd name="T35" fmla="*/ 105 h 1670"/>
                <a:gd name="T36" fmla="*/ 0 w 865"/>
                <a:gd name="T37" fmla="*/ 98 h 1670"/>
                <a:gd name="T38" fmla="*/ 5 w 865"/>
                <a:gd name="T39" fmla="*/ 98 h 1670"/>
                <a:gd name="T40" fmla="*/ 14 w 865"/>
                <a:gd name="T41" fmla="*/ 96 h 1670"/>
                <a:gd name="T42" fmla="*/ 22 w 865"/>
                <a:gd name="T43" fmla="*/ 93 h 1670"/>
                <a:gd name="T44" fmla="*/ 30 w 865"/>
                <a:gd name="T45" fmla="*/ 88 h 1670"/>
                <a:gd name="T46" fmla="*/ 36 w 865"/>
                <a:gd name="T47" fmla="*/ 82 h 1670"/>
                <a:gd name="T48" fmla="*/ 41 w 865"/>
                <a:gd name="T49" fmla="*/ 75 h 1670"/>
                <a:gd name="T50" fmla="*/ 45 w 865"/>
                <a:gd name="T51" fmla="*/ 67 h 1670"/>
                <a:gd name="T52" fmla="*/ 47 w 865"/>
                <a:gd name="T53" fmla="*/ 59 h 1670"/>
                <a:gd name="T54" fmla="*/ 47 w 865"/>
                <a:gd name="T55" fmla="*/ 50 h 1670"/>
                <a:gd name="T56" fmla="*/ 46 w 865"/>
                <a:gd name="T57" fmla="*/ 41 h 1670"/>
                <a:gd name="T58" fmla="*/ 43 w 865"/>
                <a:gd name="T59" fmla="*/ 33 h 1670"/>
                <a:gd name="T60" fmla="*/ 38 w 865"/>
                <a:gd name="T61" fmla="*/ 26 h 1670"/>
                <a:gd name="T62" fmla="*/ 33 w 865"/>
                <a:gd name="T63" fmla="*/ 19 h 1670"/>
                <a:gd name="T64" fmla="*/ 26 w 865"/>
                <a:gd name="T65" fmla="*/ 14 h 1670"/>
                <a:gd name="T66" fmla="*/ 18 w 865"/>
                <a:gd name="T67" fmla="*/ 10 h 1670"/>
                <a:gd name="T68" fmla="*/ 9 w 865"/>
                <a:gd name="T69" fmla="*/ 8 h 1670"/>
                <a:gd name="T70" fmla="*/ 0 w 865"/>
                <a:gd name="T71" fmla="*/ 8 h 1670"/>
                <a:gd name="T72" fmla="*/ 0 w 865"/>
                <a:gd name="T73" fmla="*/ 0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5" h="1670">
                  <a:moveTo>
                    <a:pt x="0" y="0"/>
                  </a:moveTo>
                  <a:lnTo>
                    <a:pt x="75" y="1"/>
                  </a:lnTo>
                  <a:lnTo>
                    <a:pt x="151" y="8"/>
                  </a:lnTo>
                  <a:lnTo>
                    <a:pt x="225" y="22"/>
                  </a:lnTo>
                  <a:lnTo>
                    <a:pt x="296" y="43"/>
                  </a:lnTo>
                  <a:lnTo>
                    <a:pt x="367" y="69"/>
                  </a:lnTo>
                  <a:lnTo>
                    <a:pt x="435" y="103"/>
                  </a:lnTo>
                  <a:lnTo>
                    <a:pt x="500" y="144"/>
                  </a:lnTo>
                  <a:lnTo>
                    <a:pt x="560" y="189"/>
                  </a:lnTo>
                  <a:lnTo>
                    <a:pt x="618" y="239"/>
                  </a:lnTo>
                  <a:lnTo>
                    <a:pt x="668" y="294"/>
                  </a:lnTo>
                  <a:lnTo>
                    <a:pt x="713" y="354"/>
                  </a:lnTo>
                  <a:lnTo>
                    <a:pt x="754" y="419"/>
                  </a:lnTo>
                  <a:lnTo>
                    <a:pt x="791" y="485"/>
                  </a:lnTo>
                  <a:lnTo>
                    <a:pt x="818" y="554"/>
                  </a:lnTo>
                  <a:lnTo>
                    <a:pt x="839" y="627"/>
                  </a:lnTo>
                  <a:lnTo>
                    <a:pt x="854" y="701"/>
                  </a:lnTo>
                  <a:lnTo>
                    <a:pt x="864" y="777"/>
                  </a:lnTo>
                  <a:lnTo>
                    <a:pt x="865" y="852"/>
                  </a:lnTo>
                  <a:lnTo>
                    <a:pt x="860" y="926"/>
                  </a:lnTo>
                  <a:lnTo>
                    <a:pt x="848" y="1001"/>
                  </a:lnTo>
                  <a:lnTo>
                    <a:pt x="831" y="1077"/>
                  </a:lnTo>
                  <a:lnTo>
                    <a:pt x="806" y="1148"/>
                  </a:lnTo>
                  <a:lnTo>
                    <a:pt x="773" y="1216"/>
                  </a:lnTo>
                  <a:lnTo>
                    <a:pt x="738" y="1282"/>
                  </a:lnTo>
                  <a:lnTo>
                    <a:pt x="694" y="1343"/>
                  </a:lnTo>
                  <a:lnTo>
                    <a:pt x="645" y="1402"/>
                  </a:lnTo>
                  <a:lnTo>
                    <a:pt x="592" y="1455"/>
                  </a:lnTo>
                  <a:lnTo>
                    <a:pt x="534" y="1502"/>
                  </a:lnTo>
                  <a:lnTo>
                    <a:pt x="469" y="1544"/>
                  </a:lnTo>
                  <a:lnTo>
                    <a:pt x="403" y="1581"/>
                  </a:lnTo>
                  <a:lnTo>
                    <a:pt x="335" y="1613"/>
                  </a:lnTo>
                  <a:lnTo>
                    <a:pt x="266" y="1636"/>
                  </a:lnTo>
                  <a:lnTo>
                    <a:pt x="190" y="1655"/>
                  </a:lnTo>
                  <a:lnTo>
                    <a:pt x="115" y="1665"/>
                  </a:lnTo>
                  <a:lnTo>
                    <a:pt x="41" y="1670"/>
                  </a:lnTo>
                  <a:lnTo>
                    <a:pt x="0" y="1668"/>
                  </a:lnTo>
                  <a:lnTo>
                    <a:pt x="0" y="1555"/>
                  </a:lnTo>
                  <a:lnTo>
                    <a:pt x="10" y="1555"/>
                  </a:lnTo>
                  <a:lnTo>
                    <a:pt x="80" y="1555"/>
                  </a:lnTo>
                  <a:lnTo>
                    <a:pt x="149" y="1545"/>
                  </a:lnTo>
                  <a:lnTo>
                    <a:pt x="219" y="1531"/>
                  </a:lnTo>
                  <a:lnTo>
                    <a:pt x="283" y="1510"/>
                  </a:lnTo>
                  <a:lnTo>
                    <a:pt x="350" y="1482"/>
                  </a:lnTo>
                  <a:lnTo>
                    <a:pt x="409" y="1448"/>
                  </a:lnTo>
                  <a:lnTo>
                    <a:pt x="468" y="1408"/>
                  </a:lnTo>
                  <a:lnTo>
                    <a:pt x="521" y="1363"/>
                  </a:lnTo>
                  <a:lnTo>
                    <a:pt x="570" y="1311"/>
                  </a:lnTo>
                  <a:lnTo>
                    <a:pt x="615" y="1258"/>
                  </a:lnTo>
                  <a:lnTo>
                    <a:pt x="654" y="1198"/>
                  </a:lnTo>
                  <a:lnTo>
                    <a:pt x="686" y="1136"/>
                  </a:lnTo>
                  <a:lnTo>
                    <a:pt x="712" y="1072"/>
                  </a:lnTo>
                  <a:lnTo>
                    <a:pt x="733" y="1004"/>
                  </a:lnTo>
                  <a:lnTo>
                    <a:pt x="746" y="936"/>
                  </a:lnTo>
                  <a:lnTo>
                    <a:pt x="752" y="865"/>
                  </a:lnTo>
                  <a:lnTo>
                    <a:pt x="751" y="794"/>
                  </a:lnTo>
                  <a:lnTo>
                    <a:pt x="744" y="726"/>
                  </a:lnTo>
                  <a:lnTo>
                    <a:pt x="731" y="655"/>
                  </a:lnTo>
                  <a:lnTo>
                    <a:pt x="709" y="590"/>
                  </a:lnTo>
                  <a:lnTo>
                    <a:pt x="681" y="525"/>
                  </a:lnTo>
                  <a:lnTo>
                    <a:pt x="649" y="462"/>
                  </a:lnTo>
                  <a:lnTo>
                    <a:pt x="608" y="404"/>
                  </a:lnTo>
                  <a:lnTo>
                    <a:pt x="565" y="349"/>
                  </a:lnTo>
                  <a:lnTo>
                    <a:pt x="515" y="301"/>
                  </a:lnTo>
                  <a:lnTo>
                    <a:pt x="461" y="255"/>
                  </a:lnTo>
                  <a:lnTo>
                    <a:pt x="403" y="218"/>
                  </a:lnTo>
                  <a:lnTo>
                    <a:pt x="342" y="183"/>
                  </a:lnTo>
                  <a:lnTo>
                    <a:pt x="275" y="155"/>
                  </a:lnTo>
                  <a:lnTo>
                    <a:pt x="209" y="136"/>
                  </a:lnTo>
                  <a:lnTo>
                    <a:pt x="141" y="121"/>
                  </a:lnTo>
                  <a:lnTo>
                    <a:pt x="70" y="115"/>
                  </a:lnTo>
                  <a:lnTo>
                    <a:pt x="0" y="1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4" name="Freeform 49"/>
            <p:cNvSpPr>
              <a:spLocks/>
            </p:cNvSpPr>
            <p:nvPr/>
          </p:nvSpPr>
          <p:spPr bwMode="auto">
            <a:xfrm>
              <a:off x="3750" y="1631"/>
              <a:ext cx="575" cy="1109"/>
            </a:xfrm>
            <a:custGeom>
              <a:avLst/>
              <a:gdLst>
                <a:gd name="T0" fmla="*/ 67 w 1149"/>
                <a:gd name="T1" fmla="*/ 139 h 2218"/>
                <a:gd name="T2" fmla="*/ 56 w 1149"/>
                <a:gd name="T3" fmla="*/ 138 h 2218"/>
                <a:gd name="T4" fmla="*/ 46 w 1149"/>
                <a:gd name="T5" fmla="*/ 135 h 2218"/>
                <a:gd name="T6" fmla="*/ 36 w 1149"/>
                <a:gd name="T7" fmla="*/ 130 h 2218"/>
                <a:gd name="T8" fmla="*/ 27 w 1149"/>
                <a:gd name="T9" fmla="*/ 124 h 2218"/>
                <a:gd name="T10" fmla="*/ 19 w 1149"/>
                <a:gd name="T11" fmla="*/ 117 h 2218"/>
                <a:gd name="T12" fmla="*/ 12 w 1149"/>
                <a:gd name="T13" fmla="*/ 108 h 2218"/>
                <a:gd name="T14" fmla="*/ 7 w 1149"/>
                <a:gd name="T15" fmla="*/ 99 h 2218"/>
                <a:gd name="T16" fmla="*/ 3 w 1149"/>
                <a:gd name="T17" fmla="*/ 89 h 2218"/>
                <a:gd name="T18" fmla="*/ 1 w 1149"/>
                <a:gd name="T19" fmla="*/ 78 h 2218"/>
                <a:gd name="T20" fmla="*/ 0 w 1149"/>
                <a:gd name="T21" fmla="*/ 67 h 2218"/>
                <a:gd name="T22" fmla="*/ 2 w 1149"/>
                <a:gd name="T23" fmla="*/ 56 h 2218"/>
                <a:gd name="T24" fmla="*/ 5 w 1149"/>
                <a:gd name="T25" fmla="*/ 46 h 2218"/>
                <a:gd name="T26" fmla="*/ 9 w 1149"/>
                <a:gd name="T27" fmla="*/ 36 h 2218"/>
                <a:gd name="T28" fmla="*/ 15 w 1149"/>
                <a:gd name="T29" fmla="*/ 27 h 2218"/>
                <a:gd name="T30" fmla="*/ 23 w 1149"/>
                <a:gd name="T31" fmla="*/ 19 h 2218"/>
                <a:gd name="T32" fmla="*/ 31 w 1149"/>
                <a:gd name="T33" fmla="*/ 12 h 2218"/>
                <a:gd name="T34" fmla="*/ 41 w 1149"/>
                <a:gd name="T35" fmla="*/ 7 h 2218"/>
                <a:gd name="T36" fmla="*/ 51 w 1149"/>
                <a:gd name="T37" fmla="*/ 3 h 2218"/>
                <a:gd name="T38" fmla="*/ 62 w 1149"/>
                <a:gd name="T39" fmla="*/ 1 h 2218"/>
                <a:gd name="T40" fmla="*/ 72 w 1149"/>
                <a:gd name="T41" fmla="*/ 0 h 2218"/>
                <a:gd name="T42" fmla="*/ 67 w 1149"/>
                <a:gd name="T43" fmla="*/ 8 h 2218"/>
                <a:gd name="T44" fmla="*/ 57 w 1149"/>
                <a:gd name="T45" fmla="*/ 9 h 2218"/>
                <a:gd name="T46" fmla="*/ 47 w 1149"/>
                <a:gd name="T47" fmla="*/ 12 h 2218"/>
                <a:gd name="T48" fmla="*/ 38 w 1149"/>
                <a:gd name="T49" fmla="*/ 16 h 2218"/>
                <a:gd name="T50" fmla="*/ 29 w 1149"/>
                <a:gd name="T51" fmla="*/ 22 h 2218"/>
                <a:gd name="T52" fmla="*/ 22 w 1149"/>
                <a:gd name="T53" fmla="*/ 30 h 2218"/>
                <a:gd name="T54" fmla="*/ 16 w 1149"/>
                <a:gd name="T55" fmla="*/ 38 h 2218"/>
                <a:gd name="T56" fmla="*/ 12 w 1149"/>
                <a:gd name="T57" fmla="*/ 47 h 2218"/>
                <a:gd name="T58" fmla="*/ 9 w 1149"/>
                <a:gd name="T59" fmla="*/ 57 h 2218"/>
                <a:gd name="T60" fmla="*/ 8 w 1149"/>
                <a:gd name="T61" fmla="*/ 67 h 2218"/>
                <a:gd name="T62" fmla="*/ 8 w 1149"/>
                <a:gd name="T63" fmla="*/ 78 h 2218"/>
                <a:gd name="T64" fmla="*/ 10 w 1149"/>
                <a:gd name="T65" fmla="*/ 88 h 2218"/>
                <a:gd name="T66" fmla="*/ 14 w 1149"/>
                <a:gd name="T67" fmla="*/ 97 h 2218"/>
                <a:gd name="T68" fmla="*/ 19 w 1149"/>
                <a:gd name="T69" fmla="*/ 106 h 2218"/>
                <a:gd name="T70" fmla="*/ 26 w 1149"/>
                <a:gd name="T71" fmla="*/ 114 h 2218"/>
                <a:gd name="T72" fmla="*/ 34 w 1149"/>
                <a:gd name="T73" fmla="*/ 121 h 2218"/>
                <a:gd name="T74" fmla="*/ 43 w 1149"/>
                <a:gd name="T75" fmla="*/ 126 h 2218"/>
                <a:gd name="T76" fmla="*/ 52 w 1149"/>
                <a:gd name="T77" fmla="*/ 130 h 2218"/>
                <a:gd name="T78" fmla="*/ 63 w 1149"/>
                <a:gd name="T79" fmla="*/ 132 h 2218"/>
                <a:gd name="T80" fmla="*/ 72 w 1149"/>
                <a:gd name="T81" fmla="*/ 132 h 2218"/>
                <a:gd name="T82" fmla="*/ 72 w 1149"/>
                <a:gd name="T83" fmla="*/ 139 h 2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49" h="2218">
                  <a:moveTo>
                    <a:pt x="1149" y="2218"/>
                  </a:moveTo>
                  <a:lnTo>
                    <a:pt x="1065" y="2218"/>
                  </a:lnTo>
                  <a:lnTo>
                    <a:pt x="980" y="2212"/>
                  </a:lnTo>
                  <a:lnTo>
                    <a:pt x="894" y="2199"/>
                  </a:lnTo>
                  <a:lnTo>
                    <a:pt x="808" y="2176"/>
                  </a:lnTo>
                  <a:lnTo>
                    <a:pt x="724" y="2149"/>
                  </a:lnTo>
                  <a:lnTo>
                    <a:pt x="643" y="2116"/>
                  </a:lnTo>
                  <a:lnTo>
                    <a:pt x="568" y="2078"/>
                  </a:lnTo>
                  <a:lnTo>
                    <a:pt x="492" y="2032"/>
                  </a:lnTo>
                  <a:lnTo>
                    <a:pt x="422" y="1981"/>
                  </a:lnTo>
                  <a:lnTo>
                    <a:pt x="356" y="1926"/>
                  </a:lnTo>
                  <a:lnTo>
                    <a:pt x="296" y="1863"/>
                  </a:lnTo>
                  <a:lnTo>
                    <a:pt x="238" y="1796"/>
                  </a:lnTo>
                  <a:lnTo>
                    <a:pt x="188" y="1727"/>
                  </a:lnTo>
                  <a:lnTo>
                    <a:pt x="142" y="1651"/>
                  </a:lnTo>
                  <a:lnTo>
                    <a:pt x="100" y="1575"/>
                  </a:lnTo>
                  <a:lnTo>
                    <a:pt x="70" y="1494"/>
                  </a:lnTo>
                  <a:lnTo>
                    <a:pt x="42" y="1410"/>
                  </a:lnTo>
                  <a:lnTo>
                    <a:pt x="19" y="1328"/>
                  </a:lnTo>
                  <a:lnTo>
                    <a:pt x="7" y="1239"/>
                  </a:lnTo>
                  <a:lnTo>
                    <a:pt x="0" y="1153"/>
                  </a:lnTo>
                  <a:lnTo>
                    <a:pt x="0" y="1066"/>
                  </a:lnTo>
                  <a:lnTo>
                    <a:pt x="7" y="978"/>
                  </a:lnTo>
                  <a:lnTo>
                    <a:pt x="19" y="893"/>
                  </a:lnTo>
                  <a:lnTo>
                    <a:pt x="42" y="807"/>
                  </a:lnTo>
                  <a:lnTo>
                    <a:pt x="68" y="726"/>
                  </a:lnTo>
                  <a:lnTo>
                    <a:pt x="100" y="645"/>
                  </a:lnTo>
                  <a:lnTo>
                    <a:pt x="139" y="568"/>
                  </a:lnTo>
                  <a:lnTo>
                    <a:pt x="188" y="493"/>
                  </a:lnTo>
                  <a:lnTo>
                    <a:pt x="238" y="422"/>
                  </a:lnTo>
                  <a:lnTo>
                    <a:pt x="294" y="356"/>
                  </a:lnTo>
                  <a:lnTo>
                    <a:pt x="356" y="294"/>
                  </a:lnTo>
                  <a:lnTo>
                    <a:pt x="422" y="236"/>
                  </a:lnTo>
                  <a:lnTo>
                    <a:pt x="492" y="186"/>
                  </a:lnTo>
                  <a:lnTo>
                    <a:pt x="564" y="141"/>
                  </a:lnTo>
                  <a:lnTo>
                    <a:pt x="643" y="100"/>
                  </a:lnTo>
                  <a:lnTo>
                    <a:pt x="723" y="68"/>
                  </a:lnTo>
                  <a:lnTo>
                    <a:pt x="807" y="41"/>
                  </a:lnTo>
                  <a:lnTo>
                    <a:pt x="891" y="20"/>
                  </a:lnTo>
                  <a:lnTo>
                    <a:pt x="977" y="7"/>
                  </a:lnTo>
                  <a:lnTo>
                    <a:pt x="1065" y="0"/>
                  </a:lnTo>
                  <a:lnTo>
                    <a:pt x="1149" y="0"/>
                  </a:lnTo>
                  <a:lnTo>
                    <a:pt x="1149" y="113"/>
                  </a:lnTo>
                  <a:lnTo>
                    <a:pt x="1069" y="113"/>
                  </a:lnTo>
                  <a:lnTo>
                    <a:pt x="985" y="120"/>
                  </a:lnTo>
                  <a:lnTo>
                    <a:pt x="904" y="134"/>
                  </a:lnTo>
                  <a:lnTo>
                    <a:pt x="825" y="154"/>
                  </a:lnTo>
                  <a:lnTo>
                    <a:pt x="747" y="181"/>
                  </a:lnTo>
                  <a:lnTo>
                    <a:pt x="671" y="214"/>
                  </a:lnTo>
                  <a:lnTo>
                    <a:pt x="598" y="254"/>
                  </a:lnTo>
                  <a:lnTo>
                    <a:pt x="530" y="299"/>
                  </a:lnTo>
                  <a:lnTo>
                    <a:pt x="464" y="349"/>
                  </a:lnTo>
                  <a:lnTo>
                    <a:pt x="404" y="406"/>
                  </a:lnTo>
                  <a:lnTo>
                    <a:pt x="349" y="466"/>
                  </a:lnTo>
                  <a:lnTo>
                    <a:pt x="298" y="532"/>
                  </a:lnTo>
                  <a:lnTo>
                    <a:pt x="252" y="600"/>
                  </a:lnTo>
                  <a:lnTo>
                    <a:pt x="213" y="673"/>
                  </a:lnTo>
                  <a:lnTo>
                    <a:pt x="181" y="750"/>
                  </a:lnTo>
                  <a:lnTo>
                    <a:pt x="155" y="826"/>
                  </a:lnTo>
                  <a:lnTo>
                    <a:pt x="133" y="907"/>
                  </a:lnTo>
                  <a:lnTo>
                    <a:pt x="120" y="990"/>
                  </a:lnTo>
                  <a:lnTo>
                    <a:pt x="113" y="1070"/>
                  </a:lnTo>
                  <a:lnTo>
                    <a:pt x="113" y="1153"/>
                  </a:lnTo>
                  <a:lnTo>
                    <a:pt x="123" y="1235"/>
                  </a:lnTo>
                  <a:lnTo>
                    <a:pt x="136" y="1316"/>
                  </a:lnTo>
                  <a:lnTo>
                    <a:pt x="157" y="1397"/>
                  </a:lnTo>
                  <a:lnTo>
                    <a:pt x="184" y="1475"/>
                  </a:lnTo>
                  <a:lnTo>
                    <a:pt x="217" y="1551"/>
                  </a:lnTo>
                  <a:lnTo>
                    <a:pt x="257" y="1623"/>
                  </a:lnTo>
                  <a:lnTo>
                    <a:pt x="302" y="1693"/>
                  </a:lnTo>
                  <a:lnTo>
                    <a:pt x="353" y="1756"/>
                  </a:lnTo>
                  <a:lnTo>
                    <a:pt x="409" y="1816"/>
                  </a:lnTo>
                  <a:lnTo>
                    <a:pt x="471" y="1872"/>
                  </a:lnTo>
                  <a:lnTo>
                    <a:pt x="535" y="1922"/>
                  </a:lnTo>
                  <a:lnTo>
                    <a:pt x="605" y="1968"/>
                  </a:lnTo>
                  <a:lnTo>
                    <a:pt x="677" y="2007"/>
                  </a:lnTo>
                  <a:lnTo>
                    <a:pt x="753" y="2039"/>
                  </a:lnTo>
                  <a:lnTo>
                    <a:pt x="831" y="2066"/>
                  </a:lnTo>
                  <a:lnTo>
                    <a:pt x="910" y="2086"/>
                  </a:lnTo>
                  <a:lnTo>
                    <a:pt x="994" y="2099"/>
                  </a:lnTo>
                  <a:lnTo>
                    <a:pt x="1075" y="2105"/>
                  </a:lnTo>
                  <a:lnTo>
                    <a:pt x="1149" y="2105"/>
                  </a:lnTo>
                  <a:lnTo>
                    <a:pt x="1149" y="2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5" name="Freeform 50"/>
            <p:cNvSpPr>
              <a:spLocks/>
            </p:cNvSpPr>
            <p:nvPr/>
          </p:nvSpPr>
          <p:spPr bwMode="auto">
            <a:xfrm>
              <a:off x="4288" y="1631"/>
              <a:ext cx="574" cy="1109"/>
            </a:xfrm>
            <a:custGeom>
              <a:avLst/>
              <a:gdLst>
                <a:gd name="T0" fmla="*/ 5 w 1150"/>
                <a:gd name="T1" fmla="*/ 139 h 2218"/>
                <a:gd name="T2" fmla="*/ 16 w 1150"/>
                <a:gd name="T3" fmla="*/ 138 h 2218"/>
                <a:gd name="T4" fmla="*/ 26 w 1150"/>
                <a:gd name="T5" fmla="*/ 135 h 2218"/>
                <a:gd name="T6" fmla="*/ 36 w 1150"/>
                <a:gd name="T7" fmla="*/ 130 h 2218"/>
                <a:gd name="T8" fmla="*/ 45 w 1150"/>
                <a:gd name="T9" fmla="*/ 124 h 2218"/>
                <a:gd name="T10" fmla="*/ 53 w 1150"/>
                <a:gd name="T11" fmla="*/ 117 h 2218"/>
                <a:gd name="T12" fmla="*/ 60 w 1150"/>
                <a:gd name="T13" fmla="*/ 108 h 2218"/>
                <a:gd name="T14" fmla="*/ 65 w 1150"/>
                <a:gd name="T15" fmla="*/ 99 h 2218"/>
                <a:gd name="T16" fmla="*/ 69 w 1150"/>
                <a:gd name="T17" fmla="*/ 89 h 2218"/>
                <a:gd name="T18" fmla="*/ 71 w 1150"/>
                <a:gd name="T19" fmla="*/ 78 h 2218"/>
                <a:gd name="T20" fmla="*/ 71 w 1150"/>
                <a:gd name="T21" fmla="*/ 67 h 2218"/>
                <a:gd name="T22" fmla="*/ 70 w 1150"/>
                <a:gd name="T23" fmla="*/ 56 h 2218"/>
                <a:gd name="T24" fmla="*/ 67 w 1150"/>
                <a:gd name="T25" fmla="*/ 46 h 2218"/>
                <a:gd name="T26" fmla="*/ 63 w 1150"/>
                <a:gd name="T27" fmla="*/ 36 h 2218"/>
                <a:gd name="T28" fmla="*/ 56 w 1150"/>
                <a:gd name="T29" fmla="*/ 27 h 2218"/>
                <a:gd name="T30" fmla="*/ 49 w 1150"/>
                <a:gd name="T31" fmla="*/ 19 h 2218"/>
                <a:gd name="T32" fmla="*/ 41 w 1150"/>
                <a:gd name="T33" fmla="*/ 12 h 2218"/>
                <a:gd name="T34" fmla="*/ 31 w 1150"/>
                <a:gd name="T35" fmla="*/ 7 h 2218"/>
                <a:gd name="T36" fmla="*/ 21 w 1150"/>
                <a:gd name="T37" fmla="*/ 3 h 2218"/>
                <a:gd name="T38" fmla="*/ 10 w 1150"/>
                <a:gd name="T39" fmla="*/ 1 h 2218"/>
                <a:gd name="T40" fmla="*/ 0 w 1150"/>
                <a:gd name="T41" fmla="*/ 0 h 2218"/>
                <a:gd name="T42" fmla="*/ 5 w 1150"/>
                <a:gd name="T43" fmla="*/ 8 h 2218"/>
                <a:gd name="T44" fmla="*/ 15 w 1150"/>
                <a:gd name="T45" fmla="*/ 9 h 2218"/>
                <a:gd name="T46" fmla="*/ 25 w 1150"/>
                <a:gd name="T47" fmla="*/ 12 h 2218"/>
                <a:gd name="T48" fmla="*/ 34 w 1150"/>
                <a:gd name="T49" fmla="*/ 16 h 2218"/>
                <a:gd name="T50" fmla="*/ 42 w 1150"/>
                <a:gd name="T51" fmla="*/ 22 h 2218"/>
                <a:gd name="T52" fmla="*/ 50 w 1150"/>
                <a:gd name="T53" fmla="*/ 30 h 2218"/>
                <a:gd name="T54" fmla="*/ 56 w 1150"/>
                <a:gd name="T55" fmla="*/ 38 h 2218"/>
                <a:gd name="T56" fmla="*/ 60 w 1150"/>
                <a:gd name="T57" fmla="*/ 47 h 2218"/>
                <a:gd name="T58" fmla="*/ 63 w 1150"/>
                <a:gd name="T59" fmla="*/ 57 h 2218"/>
                <a:gd name="T60" fmla="*/ 64 w 1150"/>
                <a:gd name="T61" fmla="*/ 67 h 2218"/>
                <a:gd name="T62" fmla="*/ 64 w 1150"/>
                <a:gd name="T63" fmla="*/ 78 h 2218"/>
                <a:gd name="T64" fmla="*/ 62 w 1150"/>
                <a:gd name="T65" fmla="*/ 88 h 2218"/>
                <a:gd name="T66" fmla="*/ 58 w 1150"/>
                <a:gd name="T67" fmla="*/ 97 h 2218"/>
                <a:gd name="T68" fmla="*/ 53 w 1150"/>
                <a:gd name="T69" fmla="*/ 106 h 2218"/>
                <a:gd name="T70" fmla="*/ 46 w 1150"/>
                <a:gd name="T71" fmla="*/ 114 h 2218"/>
                <a:gd name="T72" fmla="*/ 38 w 1150"/>
                <a:gd name="T73" fmla="*/ 121 h 2218"/>
                <a:gd name="T74" fmla="*/ 29 w 1150"/>
                <a:gd name="T75" fmla="*/ 126 h 2218"/>
                <a:gd name="T76" fmla="*/ 19 w 1150"/>
                <a:gd name="T77" fmla="*/ 130 h 2218"/>
                <a:gd name="T78" fmla="*/ 9 w 1150"/>
                <a:gd name="T79" fmla="*/ 132 h 2218"/>
                <a:gd name="T80" fmla="*/ 0 w 1150"/>
                <a:gd name="T81" fmla="*/ 132 h 2218"/>
                <a:gd name="T82" fmla="*/ 0 w 1150"/>
                <a:gd name="T83" fmla="*/ 139 h 2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0" h="2218">
                  <a:moveTo>
                    <a:pt x="0" y="2218"/>
                  </a:moveTo>
                  <a:lnTo>
                    <a:pt x="86" y="2218"/>
                  </a:lnTo>
                  <a:lnTo>
                    <a:pt x="171" y="2212"/>
                  </a:lnTo>
                  <a:lnTo>
                    <a:pt x="257" y="2199"/>
                  </a:lnTo>
                  <a:lnTo>
                    <a:pt x="343" y="2176"/>
                  </a:lnTo>
                  <a:lnTo>
                    <a:pt x="425" y="2149"/>
                  </a:lnTo>
                  <a:lnTo>
                    <a:pt x="506" y="2116"/>
                  </a:lnTo>
                  <a:lnTo>
                    <a:pt x="584" y="2078"/>
                  </a:lnTo>
                  <a:lnTo>
                    <a:pt x="658" y="2032"/>
                  </a:lnTo>
                  <a:lnTo>
                    <a:pt x="729" y="1981"/>
                  </a:lnTo>
                  <a:lnTo>
                    <a:pt x="796" y="1926"/>
                  </a:lnTo>
                  <a:lnTo>
                    <a:pt x="855" y="1863"/>
                  </a:lnTo>
                  <a:lnTo>
                    <a:pt x="912" y="1796"/>
                  </a:lnTo>
                  <a:lnTo>
                    <a:pt x="964" y="1727"/>
                  </a:lnTo>
                  <a:lnTo>
                    <a:pt x="1009" y="1651"/>
                  </a:lnTo>
                  <a:lnTo>
                    <a:pt x="1049" y="1575"/>
                  </a:lnTo>
                  <a:lnTo>
                    <a:pt x="1082" y="1494"/>
                  </a:lnTo>
                  <a:lnTo>
                    <a:pt x="1109" y="1410"/>
                  </a:lnTo>
                  <a:lnTo>
                    <a:pt x="1130" y="1328"/>
                  </a:lnTo>
                  <a:lnTo>
                    <a:pt x="1143" y="1239"/>
                  </a:lnTo>
                  <a:lnTo>
                    <a:pt x="1150" y="1153"/>
                  </a:lnTo>
                  <a:lnTo>
                    <a:pt x="1150" y="1066"/>
                  </a:lnTo>
                  <a:lnTo>
                    <a:pt x="1143" y="978"/>
                  </a:lnTo>
                  <a:lnTo>
                    <a:pt x="1130" y="893"/>
                  </a:lnTo>
                  <a:lnTo>
                    <a:pt x="1109" y="807"/>
                  </a:lnTo>
                  <a:lnTo>
                    <a:pt x="1083" y="726"/>
                  </a:lnTo>
                  <a:lnTo>
                    <a:pt x="1049" y="645"/>
                  </a:lnTo>
                  <a:lnTo>
                    <a:pt x="1011" y="568"/>
                  </a:lnTo>
                  <a:lnTo>
                    <a:pt x="964" y="493"/>
                  </a:lnTo>
                  <a:lnTo>
                    <a:pt x="912" y="422"/>
                  </a:lnTo>
                  <a:lnTo>
                    <a:pt x="857" y="356"/>
                  </a:lnTo>
                  <a:lnTo>
                    <a:pt x="796" y="294"/>
                  </a:lnTo>
                  <a:lnTo>
                    <a:pt x="729" y="236"/>
                  </a:lnTo>
                  <a:lnTo>
                    <a:pt x="658" y="186"/>
                  </a:lnTo>
                  <a:lnTo>
                    <a:pt x="585" y="141"/>
                  </a:lnTo>
                  <a:lnTo>
                    <a:pt x="506" y="100"/>
                  </a:lnTo>
                  <a:lnTo>
                    <a:pt x="427" y="68"/>
                  </a:lnTo>
                  <a:lnTo>
                    <a:pt x="344" y="41"/>
                  </a:lnTo>
                  <a:lnTo>
                    <a:pt x="259" y="20"/>
                  </a:lnTo>
                  <a:lnTo>
                    <a:pt x="173" y="7"/>
                  </a:lnTo>
                  <a:lnTo>
                    <a:pt x="86" y="0"/>
                  </a:lnTo>
                  <a:lnTo>
                    <a:pt x="0" y="0"/>
                  </a:lnTo>
                  <a:lnTo>
                    <a:pt x="0" y="113"/>
                  </a:lnTo>
                  <a:lnTo>
                    <a:pt x="81" y="113"/>
                  </a:lnTo>
                  <a:lnTo>
                    <a:pt x="165" y="120"/>
                  </a:lnTo>
                  <a:lnTo>
                    <a:pt x="246" y="134"/>
                  </a:lnTo>
                  <a:lnTo>
                    <a:pt x="325" y="154"/>
                  </a:lnTo>
                  <a:lnTo>
                    <a:pt x="404" y="181"/>
                  </a:lnTo>
                  <a:lnTo>
                    <a:pt x="479" y="214"/>
                  </a:lnTo>
                  <a:lnTo>
                    <a:pt x="551" y="254"/>
                  </a:lnTo>
                  <a:lnTo>
                    <a:pt x="619" y="299"/>
                  </a:lnTo>
                  <a:lnTo>
                    <a:pt x="686" y="349"/>
                  </a:lnTo>
                  <a:lnTo>
                    <a:pt x="745" y="406"/>
                  </a:lnTo>
                  <a:lnTo>
                    <a:pt x="802" y="466"/>
                  </a:lnTo>
                  <a:lnTo>
                    <a:pt x="852" y="532"/>
                  </a:lnTo>
                  <a:lnTo>
                    <a:pt x="897" y="600"/>
                  </a:lnTo>
                  <a:lnTo>
                    <a:pt x="936" y="673"/>
                  </a:lnTo>
                  <a:lnTo>
                    <a:pt x="970" y="750"/>
                  </a:lnTo>
                  <a:lnTo>
                    <a:pt x="996" y="826"/>
                  </a:lnTo>
                  <a:lnTo>
                    <a:pt x="1017" y="907"/>
                  </a:lnTo>
                  <a:lnTo>
                    <a:pt x="1030" y="990"/>
                  </a:lnTo>
                  <a:lnTo>
                    <a:pt x="1036" y="1070"/>
                  </a:lnTo>
                  <a:lnTo>
                    <a:pt x="1036" y="1153"/>
                  </a:lnTo>
                  <a:lnTo>
                    <a:pt x="1027" y="1235"/>
                  </a:lnTo>
                  <a:lnTo>
                    <a:pt x="1015" y="1316"/>
                  </a:lnTo>
                  <a:lnTo>
                    <a:pt x="994" y="1397"/>
                  </a:lnTo>
                  <a:lnTo>
                    <a:pt x="965" y="1475"/>
                  </a:lnTo>
                  <a:lnTo>
                    <a:pt x="933" y="1551"/>
                  </a:lnTo>
                  <a:lnTo>
                    <a:pt x="893" y="1623"/>
                  </a:lnTo>
                  <a:lnTo>
                    <a:pt x="849" y="1693"/>
                  </a:lnTo>
                  <a:lnTo>
                    <a:pt x="797" y="1756"/>
                  </a:lnTo>
                  <a:lnTo>
                    <a:pt x="742" y="1816"/>
                  </a:lnTo>
                  <a:lnTo>
                    <a:pt x="679" y="1872"/>
                  </a:lnTo>
                  <a:lnTo>
                    <a:pt x="616" y="1922"/>
                  </a:lnTo>
                  <a:lnTo>
                    <a:pt x="545" y="1968"/>
                  </a:lnTo>
                  <a:lnTo>
                    <a:pt x="472" y="2007"/>
                  </a:lnTo>
                  <a:lnTo>
                    <a:pt x="398" y="2039"/>
                  </a:lnTo>
                  <a:lnTo>
                    <a:pt x="319" y="2066"/>
                  </a:lnTo>
                  <a:lnTo>
                    <a:pt x="239" y="2086"/>
                  </a:lnTo>
                  <a:lnTo>
                    <a:pt x="155" y="2099"/>
                  </a:lnTo>
                  <a:lnTo>
                    <a:pt x="74" y="2105"/>
                  </a:lnTo>
                  <a:lnTo>
                    <a:pt x="0" y="2105"/>
                  </a:lnTo>
                  <a:lnTo>
                    <a:pt x="0" y="2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6" name="Freeform 51"/>
            <p:cNvSpPr>
              <a:spLocks/>
            </p:cNvSpPr>
            <p:nvPr/>
          </p:nvSpPr>
          <p:spPr bwMode="auto">
            <a:xfrm>
              <a:off x="3568" y="1451"/>
              <a:ext cx="1465" cy="1513"/>
            </a:xfrm>
            <a:custGeom>
              <a:avLst/>
              <a:gdLst>
                <a:gd name="T0" fmla="*/ 0 w 2930"/>
                <a:gd name="T1" fmla="*/ 0 h 3025"/>
                <a:gd name="T2" fmla="*/ 0 w 2930"/>
                <a:gd name="T3" fmla="*/ 190 h 3025"/>
                <a:gd name="T4" fmla="*/ 11 w 2930"/>
                <a:gd name="T5" fmla="*/ 190 h 3025"/>
                <a:gd name="T6" fmla="*/ 11 w 2930"/>
                <a:gd name="T7" fmla="*/ 11 h 3025"/>
                <a:gd name="T8" fmla="*/ 179 w 2930"/>
                <a:gd name="T9" fmla="*/ 11 h 3025"/>
                <a:gd name="T10" fmla="*/ 184 w 2930"/>
                <a:gd name="T11" fmla="*/ 0 h 3025"/>
                <a:gd name="T12" fmla="*/ 0 w 2930"/>
                <a:gd name="T13" fmla="*/ 0 h 3025"/>
                <a:gd name="T14" fmla="*/ 0 w 2930"/>
                <a:gd name="T15" fmla="*/ 0 h 30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30" h="3025">
                  <a:moveTo>
                    <a:pt x="0" y="0"/>
                  </a:moveTo>
                  <a:lnTo>
                    <a:pt x="0" y="3025"/>
                  </a:lnTo>
                  <a:lnTo>
                    <a:pt x="170" y="3025"/>
                  </a:lnTo>
                  <a:lnTo>
                    <a:pt x="170" y="172"/>
                  </a:lnTo>
                  <a:lnTo>
                    <a:pt x="2854" y="172"/>
                  </a:lnTo>
                  <a:lnTo>
                    <a:pt x="29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7" name="Freeform 52"/>
            <p:cNvSpPr>
              <a:spLocks/>
            </p:cNvSpPr>
            <p:nvPr/>
          </p:nvSpPr>
          <p:spPr bwMode="auto">
            <a:xfrm>
              <a:off x="3568" y="1451"/>
              <a:ext cx="1465" cy="1513"/>
            </a:xfrm>
            <a:custGeom>
              <a:avLst/>
              <a:gdLst>
                <a:gd name="T0" fmla="*/ 184 w 2930"/>
                <a:gd name="T1" fmla="*/ 190 h 3025"/>
                <a:gd name="T2" fmla="*/ 184 w 2930"/>
                <a:gd name="T3" fmla="*/ 0 h 3025"/>
                <a:gd name="T4" fmla="*/ 173 w 2930"/>
                <a:gd name="T5" fmla="*/ 0 h 3025"/>
                <a:gd name="T6" fmla="*/ 173 w 2930"/>
                <a:gd name="T7" fmla="*/ 179 h 3025"/>
                <a:gd name="T8" fmla="*/ 5 w 2930"/>
                <a:gd name="T9" fmla="*/ 179 h 3025"/>
                <a:gd name="T10" fmla="*/ 0 w 2930"/>
                <a:gd name="T11" fmla="*/ 190 h 3025"/>
                <a:gd name="T12" fmla="*/ 184 w 2930"/>
                <a:gd name="T13" fmla="*/ 190 h 3025"/>
                <a:gd name="T14" fmla="*/ 184 w 2930"/>
                <a:gd name="T15" fmla="*/ 190 h 30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30" h="3025">
                  <a:moveTo>
                    <a:pt x="2930" y="3025"/>
                  </a:moveTo>
                  <a:lnTo>
                    <a:pt x="2930" y="0"/>
                  </a:lnTo>
                  <a:lnTo>
                    <a:pt x="2760" y="0"/>
                  </a:lnTo>
                  <a:lnTo>
                    <a:pt x="2760" y="2854"/>
                  </a:lnTo>
                  <a:lnTo>
                    <a:pt x="76" y="2854"/>
                  </a:lnTo>
                  <a:lnTo>
                    <a:pt x="0" y="3025"/>
                  </a:lnTo>
                  <a:lnTo>
                    <a:pt x="2930" y="30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8" name="Freeform 53"/>
            <p:cNvSpPr>
              <a:spLocks/>
            </p:cNvSpPr>
            <p:nvPr/>
          </p:nvSpPr>
          <p:spPr bwMode="auto">
            <a:xfrm>
              <a:off x="3872" y="2917"/>
              <a:ext cx="386" cy="265"/>
            </a:xfrm>
            <a:custGeom>
              <a:avLst/>
              <a:gdLst>
                <a:gd name="T0" fmla="*/ 34 w 771"/>
                <a:gd name="T1" fmla="*/ 0 h 531"/>
                <a:gd name="T2" fmla="*/ 0 w 771"/>
                <a:gd name="T3" fmla="*/ 33 h 531"/>
                <a:gd name="T4" fmla="*/ 15 w 771"/>
                <a:gd name="T5" fmla="*/ 33 h 531"/>
                <a:gd name="T6" fmla="*/ 49 w 771"/>
                <a:gd name="T7" fmla="*/ 0 h 531"/>
                <a:gd name="T8" fmla="*/ 34 w 771"/>
                <a:gd name="T9" fmla="*/ 0 h 531"/>
                <a:gd name="T10" fmla="*/ 34 w 771"/>
                <a:gd name="T11" fmla="*/ 0 h 5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1" h="531">
                  <a:moveTo>
                    <a:pt x="534" y="0"/>
                  </a:moveTo>
                  <a:lnTo>
                    <a:pt x="0" y="531"/>
                  </a:lnTo>
                  <a:lnTo>
                    <a:pt x="239" y="531"/>
                  </a:lnTo>
                  <a:lnTo>
                    <a:pt x="771" y="0"/>
                  </a:lnTo>
                  <a:lnTo>
                    <a:pt x="5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89" name="Freeform 54"/>
            <p:cNvSpPr>
              <a:spLocks/>
            </p:cNvSpPr>
            <p:nvPr/>
          </p:nvSpPr>
          <p:spPr bwMode="auto">
            <a:xfrm>
              <a:off x="4353" y="2917"/>
              <a:ext cx="386" cy="265"/>
            </a:xfrm>
            <a:custGeom>
              <a:avLst/>
              <a:gdLst>
                <a:gd name="T0" fmla="*/ 15 w 771"/>
                <a:gd name="T1" fmla="*/ 0 h 531"/>
                <a:gd name="T2" fmla="*/ 49 w 771"/>
                <a:gd name="T3" fmla="*/ 33 h 531"/>
                <a:gd name="T4" fmla="*/ 34 w 771"/>
                <a:gd name="T5" fmla="*/ 33 h 531"/>
                <a:gd name="T6" fmla="*/ 0 w 771"/>
                <a:gd name="T7" fmla="*/ 0 h 531"/>
                <a:gd name="T8" fmla="*/ 15 w 771"/>
                <a:gd name="T9" fmla="*/ 0 h 531"/>
                <a:gd name="T10" fmla="*/ 15 w 771"/>
                <a:gd name="T11" fmla="*/ 0 h 5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1" h="531">
                  <a:moveTo>
                    <a:pt x="236" y="0"/>
                  </a:moveTo>
                  <a:lnTo>
                    <a:pt x="771" y="531"/>
                  </a:lnTo>
                  <a:lnTo>
                    <a:pt x="532" y="531"/>
                  </a:lnTo>
                  <a:lnTo>
                    <a:pt x="0" y="0"/>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7190" name="Freeform 55"/>
            <p:cNvSpPr>
              <a:spLocks/>
            </p:cNvSpPr>
            <p:nvPr/>
          </p:nvSpPr>
          <p:spPr bwMode="auto">
            <a:xfrm>
              <a:off x="4068" y="3040"/>
              <a:ext cx="475" cy="52"/>
            </a:xfrm>
            <a:custGeom>
              <a:avLst/>
              <a:gdLst>
                <a:gd name="T0" fmla="*/ 0 w 951"/>
                <a:gd name="T1" fmla="*/ 6 h 105"/>
                <a:gd name="T2" fmla="*/ 0 w 951"/>
                <a:gd name="T3" fmla="*/ 0 h 105"/>
                <a:gd name="T4" fmla="*/ 59 w 951"/>
                <a:gd name="T5" fmla="*/ 0 h 105"/>
                <a:gd name="T6" fmla="*/ 59 w 951"/>
                <a:gd name="T7" fmla="*/ 6 h 105"/>
                <a:gd name="T8" fmla="*/ 0 w 951"/>
                <a:gd name="T9" fmla="*/ 6 h 105"/>
                <a:gd name="T10" fmla="*/ 0 w 951"/>
                <a:gd name="T11" fmla="*/ 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1" h="105">
                  <a:moveTo>
                    <a:pt x="0" y="105"/>
                  </a:moveTo>
                  <a:lnTo>
                    <a:pt x="0" y="0"/>
                  </a:lnTo>
                  <a:lnTo>
                    <a:pt x="951" y="0"/>
                  </a:lnTo>
                  <a:lnTo>
                    <a:pt x="951" y="105"/>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grpSp>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dirty="0" smtClean="0"/>
              <a:t>مثال: إذا أردنا تقييم خطر توقف خط انتاج</a:t>
            </a:r>
            <a:endParaRPr lang="ar-DZ" dirty="0"/>
          </a:p>
        </p:txBody>
      </p:sp>
      <p:sp>
        <p:nvSpPr>
          <p:cNvPr id="3" name="Ellipse 2"/>
          <p:cNvSpPr/>
          <p:nvPr/>
        </p:nvSpPr>
        <p:spPr bwMode="auto">
          <a:xfrm>
            <a:off x="3419872" y="5013176"/>
            <a:ext cx="2304256" cy="100811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خط انتاج</a:t>
            </a:r>
          </a:p>
        </p:txBody>
      </p:sp>
      <p:cxnSp>
        <p:nvCxnSpPr>
          <p:cNvPr id="5" name="Connecteur droit avec flèche 4"/>
          <p:cNvCxnSpPr>
            <a:stCxn id="3" idx="1"/>
          </p:cNvCxnSpPr>
          <p:nvPr/>
        </p:nvCxnSpPr>
        <p:spPr bwMode="auto">
          <a:xfrm flipH="1" flipV="1">
            <a:off x="2051720" y="3717032"/>
            <a:ext cx="1705602" cy="144377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Ellipse 5"/>
          <p:cNvSpPr/>
          <p:nvPr/>
        </p:nvSpPr>
        <p:spPr bwMode="auto">
          <a:xfrm>
            <a:off x="827584" y="2636912"/>
            <a:ext cx="2076937" cy="100811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DZ" b="1" dirty="0" smtClean="0">
                <a:latin typeface="Arial" charset="0"/>
              </a:rPr>
              <a:t>العناصر المادية</a:t>
            </a:r>
            <a:endParaRPr kumimoji="0" lang="ar-DZ" sz="1800" b="1" i="0" u="none" strike="noStrike" cap="none" normalizeH="0" baseline="0" dirty="0" smtClean="0">
              <a:ln>
                <a:noFill/>
              </a:ln>
              <a:solidFill>
                <a:schemeClr val="tx1"/>
              </a:solidFill>
              <a:effectLst/>
              <a:latin typeface="Arial" charset="0"/>
            </a:endParaRPr>
          </a:p>
        </p:txBody>
      </p:sp>
      <p:cxnSp>
        <p:nvCxnSpPr>
          <p:cNvPr id="8" name="Connecteur droit avec flèche 7"/>
          <p:cNvCxnSpPr>
            <a:stCxn id="3" idx="0"/>
          </p:cNvCxnSpPr>
          <p:nvPr/>
        </p:nvCxnSpPr>
        <p:spPr bwMode="auto">
          <a:xfrm flipV="1">
            <a:off x="4572000" y="3645024"/>
            <a:ext cx="0" cy="136815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llipse 8"/>
          <p:cNvSpPr/>
          <p:nvPr/>
        </p:nvSpPr>
        <p:spPr bwMode="auto">
          <a:xfrm>
            <a:off x="3275856" y="2636912"/>
            <a:ext cx="2448272" cy="86409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العناصر البشرية</a:t>
            </a:r>
          </a:p>
        </p:txBody>
      </p:sp>
      <p:cxnSp>
        <p:nvCxnSpPr>
          <p:cNvPr id="11" name="Connecteur droit avec flèche 10"/>
          <p:cNvCxnSpPr>
            <a:stCxn id="3" idx="7"/>
          </p:cNvCxnSpPr>
          <p:nvPr/>
        </p:nvCxnSpPr>
        <p:spPr bwMode="auto">
          <a:xfrm flipV="1">
            <a:off x="5386678" y="3501008"/>
            <a:ext cx="1561586" cy="165980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Ellipse 11"/>
          <p:cNvSpPr/>
          <p:nvPr/>
        </p:nvSpPr>
        <p:spPr bwMode="auto">
          <a:xfrm>
            <a:off x="6012160" y="2708920"/>
            <a:ext cx="2520280" cy="79208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العناصر التنظيمية</a:t>
            </a:r>
          </a:p>
        </p:txBody>
      </p:sp>
    </p:spTree>
    <p:extLst>
      <p:ext uri="{BB962C8B-B14F-4D97-AF65-F5344CB8AC3E}">
        <p14:creationId xmlns:p14="http://schemas.microsoft.com/office/powerpoint/2010/main" val="17665799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texte 2"/>
          <p:cNvSpPr>
            <a:spLocks noGrp="1"/>
          </p:cNvSpPr>
          <p:nvPr>
            <p:ph type="body" sz="half" idx="1"/>
          </p:nvPr>
        </p:nvSpPr>
        <p:spPr>
          <a:xfrm>
            <a:off x="457200" y="1557338"/>
            <a:ext cx="4619625" cy="4310062"/>
          </a:xfrm>
        </p:spPr>
        <p:txBody>
          <a:bodyPr/>
          <a:lstStyle/>
          <a:p>
            <a:pPr algn="just" eaLnBrk="1" hangingPunct="1"/>
            <a:r>
              <a:rPr lang="ar-SA" altLang="ar-DZ" b="1" dirty="0" smtClean="0">
                <a:latin typeface="Times New Roman" pitchFamily="18" charset="0"/>
                <a:ea typeface="Times New Roman" pitchFamily="18" charset="0"/>
                <a:cs typeface="Arabic Transparent" pitchFamily="34" charset="0"/>
              </a:rPr>
              <a:t>الطريقة </a:t>
            </a:r>
            <a:r>
              <a:rPr lang="ar-SA" altLang="ar-DZ" b="1" dirty="0" err="1" smtClean="0">
                <a:latin typeface="Times New Roman" pitchFamily="18" charset="0"/>
                <a:ea typeface="Times New Roman" pitchFamily="18" charset="0"/>
                <a:cs typeface="Arabic Transparent" pitchFamily="34" charset="0"/>
              </a:rPr>
              <a:t>الإستنباطية</a:t>
            </a:r>
            <a:r>
              <a:rPr lang="ar-SA" altLang="ar-DZ" b="1" dirty="0" smtClean="0">
                <a:latin typeface="Times New Roman" pitchFamily="18" charset="0"/>
                <a:ea typeface="Times New Roman" pitchFamily="18" charset="0"/>
                <a:cs typeface="Arabic Transparent" pitchFamily="34" charset="0"/>
              </a:rPr>
              <a:t> على عكس الطريقة </a:t>
            </a:r>
            <a:r>
              <a:rPr lang="ar-SA" altLang="ar-DZ" b="1" dirty="0" err="1" smtClean="0">
                <a:latin typeface="Times New Roman" pitchFamily="18" charset="0"/>
                <a:ea typeface="Times New Roman" pitchFamily="18" charset="0"/>
                <a:cs typeface="Arabic Transparent" pitchFamily="34" charset="0"/>
              </a:rPr>
              <a:t>الإستقرائية</a:t>
            </a:r>
            <a:r>
              <a:rPr lang="ar-SA" altLang="ar-DZ" b="1" dirty="0" smtClean="0">
                <a:latin typeface="Times New Roman" pitchFamily="18" charset="0"/>
                <a:ea typeface="Times New Roman" pitchFamily="18" charset="0"/>
                <a:cs typeface="Arabic Transparent" pitchFamily="34" charset="0"/>
              </a:rPr>
              <a:t> تعمد إلى البحث عن الأسباب الفورية المؤدية إلى وقوع الحادث للمورد المدروس، ومن ثم يتم البحث عن العوامل التي تؤدي إلى هذه الأسباب، إلى أسباب يمكن قياس احتمال وقوعها</a:t>
            </a:r>
            <a:endParaRPr lang="ar-DZ" altLang="ar-DZ" b="1" dirty="0" smtClean="0">
              <a:ea typeface="Times New Roman" pitchFamily="18" charset="0"/>
              <a:cs typeface="Arabic Transparent" pitchFamily="34" charset="0"/>
            </a:endParaRPr>
          </a:p>
        </p:txBody>
      </p:sp>
      <p:grpSp>
        <p:nvGrpSpPr>
          <p:cNvPr id="8195" name="Group 37" descr="Cible&#10;&#10;"/>
          <p:cNvGrpSpPr>
            <a:grpSpLocks noChangeAspect="1"/>
          </p:cNvGrpSpPr>
          <p:nvPr/>
        </p:nvGrpSpPr>
        <p:grpSpPr bwMode="auto">
          <a:xfrm>
            <a:off x="5638800" y="2278063"/>
            <a:ext cx="2376488" cy="2798762"/>
            <a:chOff x="3552" y="1435"/>
            <a:chExt cx="1497" cy="1763"/>
          </a:xfrm>
        </p:grpSpPr>
        <p:sp>
          <p:nvSpPr>
            <p:cNvPr id="8197" name="AutoShape 36"/>
            <p:cNvSpPr>
              <a:spLocks noChangeAspect="1" noChangeArrowheads="1" noTextEdit="1"/>
            </p:cNvSpPr>
            <p:nvPr/>
          </p:nvSpPr>
          <p:spPr bwMode="auto">
            <a:xfrm>
              <a:off x="3552" y="1435"/>
              <a:ext cx="1497" cy="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DZ"/>
            </a:p>
          </p:txBody>
        </p:sp>
        <p:sp>
          <p:nvSpPr>
            <p:cNvPr id="8198" name="Freeform 38"/>
            <p:cNvSpPr>
              <a:spLocks/>
            </p:cNvSpPr>
            <p:nvPr/>
          </p:nvSpPr>
          <p:spPr bwMode="auto">
            <a:xfrm>
              <a:off x="3616" y="1489"/>
              <a:ext cx="1374" cy="1432"/>
            </a:xfrm>
            <a:custGeom>
              <a:avLst/>
              <a:gdLst>
                <a:gd name="T0" fmla="*/ 0 w 2748"/>
                <a:gd name="T1" fmla="*/ 179 h 2863"/>
                <a:gd name="T2" fmla="*/ 0 w 2748"/>
                <a:gd name="T3" fmla="*/ 0 h 2863"/>
                <a:gd name="T4" fmla="*/ 172 w 2748"/>
                <a:gd name="T5" fmla="*/ 0 h 2863"/>
                <a:gd name="T6" fmla="*/ 172 w 2748"/>
                <a:gd name="T7" fmla="*/ 179 h 2863"/>
                <a:gd name="T8" fmla="*/ 0 w 2748"/>
                <a:gd name="T9" fmla="*/ 179 h 2863"/>
                <a:gd name="T10" fmla="*/ 0 w 2748"/>
                <a:gd name="T11" fmla="*/ 179 h 28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8" h="2863">
                  <a:moveTo>
                    <a:pt x="0" y="2863"/>
                  </a:moveTo>
                  <a:lnTo>
                    <a:pt x="0" y="0"/>
                  </a:lnTo>
                  <a:lnTo>
                    <a:pt x="2748" y="0"/>
                  </a:lnTo>
                  <a:lnTo>
                    <a:pt x="2748" y="2863"/>
                  </a:lnTo>
                  <a:lnTo>
                    <a:pt x="0" y="28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199" name="Freeform 39"/>
            <p:cNvSpPr>
              <a:spLocks/>
            </p:cNvSpPr>
            <p:nvPr/>
          </p:nvSpPr>
          <p:spPr bwMode="auto">
            <a:xfrm>
              <a:off x="3774" y="1655"/>
              <a:ext cx="1062" cy="1062"/>
            </a:xfrm>
            <a:custGeom>
              <a:avLst/>
              <a:gdLst>
                <a:gd name="T0" fmla="*/ 133 w 2124"/>
                <a:gd name="T1" fmla="*/ 61 h 2124"/>
                <a:gd name="T2" fmla="*/ 131 w 2124"/>
                <a:gd name="T3" fmla="*/ 51 h 2124"/>
                <a:gd name="T4" fmla="*/ 128 w 2124"/>
                <a:gd name="T5" fmla="*/ 41 h 2124"/>
                <a:gd name="T6" fmla="*/ 123 w 2124"/>
                <a:gd name="T7" fmla="*/ 31 h 2124"/>
                <a:gd name="T8" fmla="*/ 117 w 2124"/>
                <a:gd name="T9" fmla="*/ 23 h 2124"/>
                <a:gd name="T10" fmla="*/ 109 w 2124"/>
                <a:gd name="T11" fmla="*/ 16 h 2124"/>
                <a:gd name="T12" fmla="*/ 100 w 2124"/>
                <a:gd name="T13" fmla="*/ 10 h 2124"/>
                <a:gd name="T14" fmla="*/ 91 w 2124"/>
                <a:gd name="T15" fmla="*/ 5 h 2124"/>
                <a:gd name="T16" fmla="*/ 80 w 2124"/>
                <a:gd name="T17" fmla="*/ 2 h 2124"/>
                <a:gd name="T18" fmla="*/ 70 w 2124"/>
                <a:gd name="T19" fmla="*/ 1 h 2124"/>
                <a:gd name="T20" fmla="*/ 59 w 2124"/>
                <a:gd name="T21" fmla="*/ 1 h 2124"/>
                <a:gd name="T22" fmla="*/ 49 w 2124"/>
                <a:gd name="T23" fmla="*/ 3 h 2124"/>
                <a:gd name="T24" fmla="*/ 39 w 2124"/>
                <a:gd name="T25" fmla="*/ 7 h 2124"/>
                <a:gd name="T26" fmla="*/ 30 w 2124"/>
                <a:gd name="T27" fmla="*/ 12 h 2124"/>
                <a:gd name="T28" fmla="*/ 21 w 2124"/>
                <a:gd name="T29" fmla="*/ 19 h 2124"/>
                <a:gd name="T30" fmla="*/ 14 w 2124"/>
                <a:gd name="T31" fmla="*/ 27 h 2124"/>
                <a:gd name="T32" fmla="*/ 8 w 2124"/>
                <a:gd name="T33" fmla="*/ 35 h 2124"/>
                <a:gd name="T34" fmla="*/ 4 w 2124"/>
                <a:gd name="T35" fmla="*/ 45 h 2124"/>
                <a:gd name="T36" fmla="*/ 1 w 2124"/>
                <a:gd name="T37" fmla="*/ 56 h 2124"/>
                <a:gd name="T38" fmla="*/ 0 w 2124"/>
                <a:gd name="T39" fmla="*/ 66 h 2124"/>
                <a:gd name="T40" fmla="*/ 1 w 2124"/>
                <a:gd name="T41" fmla="*/ 77 h 2124"/>
                <a:gd name="T42" fmla="*/ 4 w 2124"/>
                <a:gd name="T43" fmla="*/ 87 h 2124"/>
                <a:gd name="T44" fmla="*/ 8 w 2124"/>
                <a:gd name="T45" fmla="*/ 97 h 2124"/>
                <a:gd name="T46" fmla="*/ 13 w 2124"/>
                <a:gd name="T47" fmla="*/ 106 h 2124"/>
                <a:gd name="T48" fmla="*/ 20 w 2124"/>
                <a:gd name="T49" fmla="*/ 114 h 2124"/>
                <a:gd name="T50" fmla="*/ 28 w 2124"/>
                <a:gd name="T51" fmla="*/ 121 h 2124"/>
                <a:gd name="T52" fmla="*/ 37 w 2124"/>
                <a:gd name="T53" fmla="*/ 126 h 2124"/>
                <a:gd name="T54" fmla="*/ 47 w 2124"/>
                <a:gd name="T55" fmla="*/ 130 h 2124"/>
                <a:gd name="T56" fmla="*/ 58 w 2124"/>
                <a:gd name="T57" fmla="*/ 133 h 2124"/>
                <a:gd name="T58" fmla="*/ 68 w 2124"/>
                <a:gd name="T59" fmla="*/ 133 h 2124"/>
                <a:gd name="T60" fmla="*/ 79 w 2124"/>
                <a:gd name="T61" fmla="*/ 132 h 2124"/>
                <a:gd name="T62" fmla="*/ 89 w 2124"/>
                <a:gd name="T63" fmla="*/ 129 h 2124"/>
                <a:gd name="T64" fmla="*/ 99 w 2124"/>
                <a:gd name="T65" fmla="*/ 125 h 2124"/>
                <a:gd name="T66" fmla="*/ 108 w 2124"/>
                <a:gd name="T67" fmla="*/ 119 h 2124"/>
                <a:gd name="T68" fmla="*/ 115 w 2124"/>
                <a:gd name="T69" fmla="*/ 112 h 2124"/>
                <a:gd name="T70" fmla="*/ 122 w 2124"/>
                <a:gd name="T71" fmla="*/ 104 h 2124"/>
                <a:gd name="T72" fmla="*/ 127 w 2124"/>
                <a:gd name="T73" fmla="*/ 94 h 2124"/>
                <a:gd name="T74" fmla="*/ 131 w 2124"/>
                <a:gd name="T75" fmla="*/ 84 h 2124"/>
                <a:gd name="T76" fmla="*/ 133 w 2124"/>
                <a:gd name="T77" fmla="*/ 74 h 2124"/>
                <a:gd name="T78" fmla="*/ 133 w 2124"/>
                <a:gd name="T79" fmla="*/ 67 h 2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24" h="2124">
                  <a:moveTo>
                    <a:pt x="2124" y="1062"/>
                  </a:moveTo>
                  <a:lnTo>
                    <a:pt x="2121" y="976"/>
                  </a:lnTo>
                  <a:lnTo>
                    <a:pt x="2109" y="894"/>
                  </a:lnTo>
                  <a:lnTo>
                    <a:pt x="2091" y="810"/>
                  </a:lnTo>
                  <a:lnTo>
                    <a:pt x="2069" y="726"/>
                  </a:lnTo>
                  <a:lnTo>
                    <a:pt x="2038" y="648"/>
                  </a:lnTo>
                  <a:lnTo>
                    <a:pt x="2003" y="570"/>
                  </a:lnTo>
                  <a:lnTo>
                    <a:pt x="1959" y="496"/>
                  </a:lnTo>
                  <a:lnTo>
                    <a:pt x="1914" y="428"/>
                  </a:lnTo>
                  <a:lnTo>
                    <a:pt x="1857" y="360"/>
                  </a:lnTo>
                  <a:lnTo>
                    <a:pt x="1799" y="299"/>
                  </a:lnTo>
                  <a:lnTo>
                    <a:pt x="1736" y="242"/>
                  </a:lnTo>
                  <a:lnTo>
                    <a:pt x="1668" y="191"/>
                  </a:lnTo>
                  <a:lnTo>
                    <a:pt x="1597" y="145"/>
                  </a:lnTo>
                  <a:lnTo>
                    <a:pt x="1522" y="105"/>
                  </a:lnTo>
                  <a:lnTo>
                    <a:pt x="1443" y="71"/>
                  </a:lnTo>
                  <a:lnTo>
                    <a:pt x="1362" y="43"/>
                  </a:lnTo>
                  <a:lnTo>
                    <a:pt x="1280" y="24"/>
                  </a:lnTo>
                  <a:lnTo>
                    <a:pt x="1194" y="8"/>
                  </a:lnTo>
                  <a:lnTo>
                    <a:pt x="1110" y="1"/>
                  </a:lnTo>
                  <a:lnTo>
                    <a:pt x="1026" y="0"/>
                  </a:lnTo>
                  <a:lnTo>
                    <a:pt x="940" y="6"/>
                  </a:lnTo>
                  <a:lnTo>
                    <a:pt x="855" y="19"/>
                  </a:lnTo>
                  <a:lnTo>
                    <a:pt x="774" y="40"/>
                  </a:lnTo>
                  <a:lnTo>
                    <a:pt x="693" y="66"/>
                  </a:lnTo>
                  <a:lnTo>
                    <a:pt x="614" y="98"/>
                  </a:lnTo>
                  <a:lnTo>
                    <a:pt x="536" y="139"/>
                  </a:lnTo>
                  <a:lnTo>
                    <a:pt x="467" y="184"/>
                  </a:lnTo>
                  <a:lnTo>
                    <a:pt x="399" y="233"/>
                  </a:lnTo>
                  <a:lnTo>
                    <a:pt x="333" y="291"/>
                  </a:lnTo>
                  <a:lnTo>
                    <a:pt x="274" y="351"/>
                  </a:lnTo>
                  <a:lnTo>
                    <a:pt x="219" y="417"/>
                  </a:lnTo>
                  <a:lnTo>
                    <a:pt x="169" y="485"/>
                  </a:lnTo>
                  <a:lnTo>
                    <a:pt x="127" y="559"/>
                  </a:lnTo>
                  <a:lnTo>
                    <a:pt x="88" y="635"/>
                  </a:lnTo>
                  <a:lnTo>
                    <a:pt x="58" y="716"/>
                  </a:lnTo>
                  <a:lnTo>
                    <a:pt x="34" y="797"/>
                  </a:lnTo>
                  <a:lnTo>
                    <a:pt x="16" y="881"/>
                  </a:lnTo>
                  <a:lnTo>
                    <a:pt x="6" y="963"/>
                  </a:lnTo>
                  <a:lnTo>
                    <a:pt x="0" y="1049"/>
                  </a:lnTo>
                  <a:lnTo>
                    <a:pt x="3" y="1135"/>
                  </a:lnTo>
                  <a:lnTo>
                    <a:pt x="13" y="1220"/>
                  </a:lnTo>
                  <a:lnTo>
                    <a:pt x="27" y="1303"/>
                  </a:lnTo>
                  <a:lnTo>
                    <a:pt x="50" y="1385"/>
                  </a:lnTo>
                  <a:lnTo>
                    <a:pt x="80" y="1466"/>
                  </a:lnTo>
                  <a:lnTo>
                    <a:pt x="114" y="1544"/>
                  </a:lnTo>
                  <a:lnTo>
                    <a:pt x="156" y="1618"/>
                  </a:lnTo>
                  <a:lnTo>
                    <a:pt x="203" y="1688"/>
                  </a:lnTo>
                  <a:lnTo>
                    <a:pt x="258" y="1754"/>
                  </a:lnTo>
                  <a:lnTo>
                    <a:pt x="315" y="1817"/>
                  </a:lnTo>
                  <a:lnTo>
                    <a:pt x="376" y="1873"/>
                  </a:lnTo>
                  <a:lnTo>
                    <a:pt x="446" y="1927"/>
                  </a:lnTo>
                  <a:lnTo>
                    <a:pt x="515" y="1974"/>
                  </a:lnTo>
                  <a:lnTo>
                    <a:pt x="591" y="2016"/>
                  </a:lnTo>
                  <a:lnTo>
                    <a:pt x="667" y="2050"/>
                  </a:lnTo>
                  <a:lnTo>
                    <a:pt x="748" y="2077"/>
                  </a:lnTo>
                  <a:lnTo>
                    <a:pt x="832" y="2098"/>
                  </a:lnTo>
                  <a:lnTo>
                    <a:pt x="915" y="2113"/>
                  </a:lnTo>
                  <a:lnTo>
                    <a:pt x="1000" y="2122"/>
                  </a:lnTo>
                  <a:lnTo>
                    <a:pt x="1084" y="2124"/>
                  </a:lnTo>
                  <a:lnTo>
                    <a:pt x="1168" y="2119"/>
                  </a:lnTo>
                  <a:lnTo>
                    <a:pt x="1256" y="2106"/>
                  </a:lnTo>
                  <a:lnTo>
                    <a:pt x="1338" y="2087"/>
                  </a:lnTo>
                  <a:lnTo>
                    <a:pt x="1419" y="2061"/>
                  </a:lnTo>
                  <a:lnTo>
                    <a:pt x="1498" y="2030"/>
                  </a:lnTo>
                  <a:lnTo>
                    <a:pt x="1573" y="1993"/>
                  </a:lnTo>
                  <a:lnTo>
                    <a:pt x="1645" y="1948"/>
                  </a:lnTo>
                  <a:lnTo>
                    <a:pt x="1716" y="1899"/>
                  </a:lnTo>
                  <a:lnTo>
                    <a:pt x="1781" y="1844"/>
                  </a:lnTo>
                  <a:lnTo>
                    <a:pt x="1839" y="1785"/>
                  </a:lnTo>
                  <a:lnTo>
                    <a:pt x="1896" y="1718"/>
                  </a:lnTo>
                  <a:lnTo>
                    <a:pt x="1946" y="1650"/>
                  </a:lnTo>
                  <a:lnTo>
                    <a:pt x="1990" y="1576"/>
                  </a:lnTo>
                  <a:lnTo>
                    <a:pt x="2028" y="1500"/>
                  </a:lnTo>
                  <a:lnTo>
                    <a:pt x="2059" y="1421"/>
                  </a:lnTo>
                  <a:lnTo>
                    <a:pt x="2085" y="1340"/>
                  </a:lnTo>
                  <a:lnTo>
                    <a:pt x="2104" y="1256"/>
                  </a:lnTo>
                  <a:lnTo>
                    <a:pt x="2117" y="1173"/>
                  </a:lnTo>
                  <a:lnTo>
                    <a:pt x="2122" y="1088"/>
                  </a:lnTo>
                  <a:lnTo>
                    <a:pt x="2124" y="106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0" name="Freeform 40"/>
            <p:cNvSpPr>
              <a:spLocks/>
            </p:cNvSpPr>
            <p:nvPr/>
          </p:nvSpPr>
          <p:spPr bwMode="auto">
            <a:xfrm>
              <a:off x="3912" y="1793"/>
              <a:ext cx="787" cy="786"/>
            </a:xfrm>
            <a:custGeom>
              <a:avLst/>
              <a:gdLst>
                <a:gd name="T0" fmla="*/ 98 w 1575"/>
                <a:gd name="T1" fmla="*/ 45 h 1572"/>
                <a:gd name="T2" fmla="*/ 96 w 1575"/>
                <a:gd name="T3" fmla="*/ 36 h 1572"/>
                <a:gd name="T4" fmla="*/ 93 w 1575"/>
                <a:gd name="T5" fmla="*/ 28 h 1572"/>
                <a:gd name="T6" fmla="*/ 88 w 1575"/>
                <a:gd name="T7" fmla="*/ 20 h 1572"/>
                <a:gd name="T8" fmla="*/ 82 w 1575"/>
                <a:gd name="T9" fmla="*/ 13 h 1572"/>
                <a:gd name="T10" fmla="*/ 74 w 1575"/>
                <a:gd name="T11" fmla="*/ 8 h 1572"/>
                <a:gd name="T12" fmla="*/ 66 w 1575"/>
                <a:gd name="T13" fmla="*/ 4 h 1572"/>
                <a:gd name="T14" fmla="*/ 57 w 1575"/>
                <a:gd name="T15" fmla="*/ 1 h 1572"/>
                <a:gd name="T16" fmla="*/ 48 w 1575"/>
                <a:gd name="T17" fmla="*/ 0 h 1572"/>
                <a:gd name="T18" fmla="*/ 39 w 1575"/>
                <a:gd name="T19" fmla="*/ 1 h 1572"/>
                <a:gd name="T20" fmla="*/ 30 w 1575"/>
                <a:gd name="T21" fmla="*/ 4 h 1572"/>
                <a:gd name="T22" fmla="*/ 22 w 1575"/>
                <a:gd name="T23" fmla="*/ 8 h 1572"/>
                <a:gd name="T24" fmla="*/ 15 w 1575"/>
                <a:gd name="T25" fmla="*/ 14 h 1572"/>
                <a:gd name="T26" fmla="*/ 9 w 1575"/>
                <a:gd name="T27" fmla="*/ 21 h 1572"/>
                <a:gd name="T28" fmla="*/ 4 w 1575"/>
                <a:gd name="T29" fmla="*/ 29 h 1572"/>
                <a:gd name="T30" fmla="*/ 1 w 1575"/>
                <a:gd name="T31" fmla="*/ 37 h 1572"/>
                <a:gd name="T32" fmla="*/ 0 w 1575"/>
                <a:gd name="T33" fmla="*/ 46 h 1572"/>
                <a:gd name="T34" fmla="*/ 0 w 1575"/>
                <a:gd name="T35" fmla="*/ 56 h 1572"/>
                <a:gd name="T36" fmla="*/ 2 w 1575"/>
                <a:gd name="T37" fmla="*/ 65 h 1572"/>
                <a:gd name="T38" fmla="*/ 5 w 1575"/>
                <a:gd name="T39" fmla="*/ 73 h 1572"/>
                <a:gd name="T40" fmla="*/ 10 w 1575"/>
                <a:gd name="T41" fmla="*/ 81 h 1572"/>
                <a:gd name="T42" fmla="*/ 17 w 1575"/>
                <a:gd name="T43" fmla="*/ 87 h 1572"/>
                <a:gd name="T44" fmla="*/ 24 w 1575"/>
                <a:gd name="T45" fmla="*/ 92 h 1572"/>
                <a:gd name="T46" fmla="*/ 33 w 1575"/>
                <a:gd name="T47" fmla="*/ 96 h 1572"/>
                <a:gd name="T48" fmla="*/ 42 w 1575"/>
                <a:gd name="T49" fmla="*/ 98 h 1572"/>
                <a:gd name="T50" fmla="*/ 51 w 1575"/>
                <a:gd name="T51" fmla="*/ 99 h 1572"/>
                <a:gd name="T52" fmla="*/ 60 w 1575"/>
                <a:gd name="T53" fmla="*/ 98 h 1572"/>
                <a:gd name="T54" fmla="*/ 69 w 1575"/>
                <a:gd name="T55" fmla="*/ 95 h 1572"/>
                <a:gd name="T56" fmla="*/ 77 w 1575"/>
                <a:gd name="T57" fmla="*/ 90 h 1572"/>
                <a:gd name="T58" fmla="*/ 84 w 1575"/>
                <a:gd name="T59" fmla="*/ 84 h 1572"/>
                <a:gd name="T60" fmla="*/ 89 w 1575"/>
                <a:gd name="T61" fmla="*/ 77 h 1572"/>
                <a:gd name="T62" fmla="*/ 94 w 1575"/>
                <a:gd name="T63" fmla="*/ 69 h 1572"/>
                <a:gd name="T64" fmla="*/ 97 w 1575"/>
                <a:gd name="T65" fmla="*/ 61 h 1572"/>
                <a:gd name="T66" fmla="*/ 98 w 1575"/>
                <a:gd name="T67" fmla="*/ 52 h 1572"/>
                <a:gd name="T68" fmla="*/ 98 w 1575"/>
                <a:gd name="T69" fmla="*/ 5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75" h="1572">
                  <a:moveTo>
                    <a:pt x="1575" y="786"/>
                  </a:moveTo>
                  <a:lnTo>
                    <a:pt x="1570" y="713"/>
                  </a:lnTo>
                  <a:lnTo>
                    <a:pt x="1559" y="640"/>
                  </a:lnTo>
                  <a:lnTo>
                    <a:pt x="1544" y="568"/>
                  </a:lnTo>
                  <a:lnTo>
                    <a:pt x="1522" y="500"/>
                  </a:lnTo>
                  <a:lnTo>
                    <a:pt x="1491" y="433"/>
                  </a:lnTo>
                  <a:lnTo>
                    <a:pt x="1455" y="369"/>
                  </a:lnTo>
                  <a:lnTo>
                    <a:pt x="1412" y="307"/>
                  </a:lnTo>
                  <a:lnTo>
                    <a:pt x="1365" y="252"/>
                  </a:lnTo>
                  <a:lnTo>
                    <a:pt x="1315" y="201"/>
                  </a:lnTo>
                  <a:lnTo>
                    <a:pt x="1257" y="154"/>
                  </a:lnTo>
                  <a:lnTo>
                    <a:pt x="1197" y="113"/>
                  </a:lnTo>
                  <a:lnTo>
                    <a:pt x="1130" y="78"/>
                  </a:lnTo>
                  <a:lnTo>
                    <a:pt x="1064" y="49"/>
                  </a:lnTo>
                  <a:lnTo>
                    <a:pt x="995" y="28"/>
                  </a:lnTo>
                  <a:lnTo>
                    <a:pt x="923" y="10"/>
                  </a:lnTo>
                  <a:lnTo>
                    <a:pt x="851" y="2"/>
                  </a:lnTo>
                  <a:lnTo>
                    <a:pt x="775" y="0"/>
                  </a:lnTo>
                  <a:lnTo>
                    <a:pt x="704" y="3"/>
                  </a:lnTo>
                  <a:lnTo>
                    <a:pt x="631" y="15"/>
                  </a:lnTo>
                  <a:lnTo>
                    <a:pt x="560" y="34"/>
                  </a:lnTo>
                  <a:lnTo>
                    <a:pt x="492" y="57"/>
                  </a:lnTo>
                  <a:lnTo>
                    <a:pt x="424" y="87"/>
                  </a:lnTo>
                  <a:lnTo>
                    <a:pt x="361" y="126"/>
                  </a:lnTo>
                  <a:lnTo>
                    <a:pt x="301" y="168"/>
                  </a:lnTo>
                  <a:lnTo>
                    <a:pt x="246" y="215"/>
                  </a:lnTo>
                  <a:lnTo>
                    <a:pt x="194" y="269"/>
                  </a:lnTo>
                  <a:lnTo>
                    <a:pt x="149" y="327"/>
                  </a:lnTo>
                  <a:lnTo>
                    <a:pt x="109" y="387"/>
                  </a:lnTo>
                  <a:lnTo>
                    <a:pt x="75" y="453"/>
                  </a:lnTo>
                  <a:lnTo>
                    <a:pt x="47" y="519"/>
                  </a:lnTo>
                  <a:lnTo>
                    <a:pt x="26" y="589"/>
                  </a:lnTo>
                  <a:lnTo>
                    <a:pt x="12" y="661"/>
                  </a:lnTo>
                  <a:lnTo>
                    <a:pt x="2" y="734"/>
                  </a:lnTo>
                  <a:lnTo>
                    <a:pt x="0" y="807"/>
                  </a:lnTo>
                  <a:lnTo>
                    <a:pt x="7" y="883"/>
                  </a:lnTo>
                  <a:lnTo>
                    <a:pt x="20" y="952"/>
                  </a:lnTo>
                  <a:lnTo>
                    <a:pt x="36" y="1025"/>
                  </a:lnTo>
                  <a:lnTo>
                    <a:pt x="62" y="1095"/>
                  </a:lnTo>
                  <a:lnTo>
                    <a:pt x="94" y="1159"/>
                  </a:lnTo>
                  <a:lnTo>
                    <a:pt x="133" y="1222"/>
                  </a:lnTo>
                  <a:lnTo>
                    <a:pt x="175" y="1282"/>
                  </a:lnTo>
                  <a:lnTo>
                    <a:pt x="225" y="1336"/>
                  </a:lnTo>
                  <a:lnTo>
                    <a:pt x="278" y="1386"/>
                  </a:lnTo>
                  <a:lnTo>
                    <a:pt x="335" y="1431"/>
                  </a:lnTo>
                  <a:lnTo>
                    <a:pt x="398" y="1470"/>
                  </a:lnTo>
                  <a:lnTo>
                    <a:pt x="464" y="1504"/>
                  </a:lnTo>
                  <a:lnTo>
                    <a:pt x="532" y="1530"/>
                  </a:lnTo>
                  <a:lnTo>
                    <a:pt x="603" y="1551"/>
                  </a:lnTo>
                  <a:lnTo>
                    <a:pt x="673" y="1567"/>
                  </a:lnTo>
                  <a:lnTo>
                    <a:pt x="746" y="1572"/>
                  </a:lnTo>
                  <a:lnTo>
                    <a:pt x="820" y="1572"/>
                  </a:lnTo>
                  <a:lnTo>
                    <a:pt x="893" y="1567"/>
                  </a:lnTo>
                  <a:lnTo>
                    <a:pt x="966" y="1554"/>
                  </a:lnTo>
                  <a:lnTo>
                    <a:pt x="1037" y="1534"/>
                  </a:lnTo>
                  <a:lnTo>
                    <a:pt x="1105" y="1505"/>
                  </a:lnTo>
                  <a:lnTo>
                    <a:pt x="1171" y="1473"/>
                  </a:lnTo>
                  <a:lnTo>
                    <a:pt x="1232" y="1436"/>
                  </a:lnTo>
                  <a:lnTo>
                    <a:pt x="1290" y="1391"/>
                  </a:lnTo>
                  <a:lnTo>
                    <a:pt x="1344" y="1342"/>
                  </a:lnTo>
                  <a:lnTo>
                    <a:pt x="1396" y="1287"/>
                  </a:lnTo>
                  <a:lnTo>
                    <a:pt x="1438" y="1229"/>
                  </a:lnTo>
                  <a:lnTo>
                    <a:pt x="1476" y="1166"/>
                  </a:lnTo>
                  <a:lnTo>
                    <a:pt x="1509" y="1100"/>
                  </a:lnTo>
                  <a:lnTo>
                    <a:pt x="1535" y="1032"/>
                  </a:lnTo>
                  <a:lnTo>
                    <a:pt x="1556" y="961"/>
                  </a:lnTo>
                  <a:lnTo>
                    <a:pt x="1569" y="889"/>
                  </a:lnTo>
                  <a:lnTo>
                    <a:pt x="1575" y="817"/>
                  </a:lnTo>
                  <a:lnTo>
                    <a:pt x="1575" y="786"/>
                  </a:lnTo>
                  <a:close/>
                </a:path>
              </a:pathLst>
            </a:custGeom>
            <a:solidFill>
              <a:srgbClr val="607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1" name="Freeform 41"/>
            <p:cNvSpPr>
              <a:spLocks/>
            </p:cNvSpPr>
            <p:nvPr/>
          </p:nvSpPr>
          <p:spPr bwMode="auto">
            <a:xfrm>
              <a:off x="4044" y="1927"/>
              <a:ext cx="522" cy="522"/>
            </a:xfrm>
            <a:custGeom>
              <a:avLst/>
              <a:gdLst>
                <a:gd name="T0" fmla="*/ 66 w 1042"/>
                <a:gd name="T1" fmla="*/ 30 h 1042"/>
                <a:gd name="T2" fmla="*/ 65 w 1042"/>
                <a:gd name="T3" fmla="*/ 25 h 1042"/>
                <a:gd name="T4" fmla="*/ 63 w 1042"/>
                <a:gd name="T5" fmla="*/ 19 h 1042"/>
                <a:gd name="T6" fmla="*/ 60 w 1042"/>
                <a:gd name="T7" fmla="*/ 14 h 1042"/>
                <a:gd name="T8" fmla="*/ 56 w 1042"/>
                <a:gd name="T9" fmla="*/ 10 h 1042"/>
                <a:gd name="T10" fmla="*/ 52 w 1042"/>
                <a:gd name="T11" fmla="*/ 6 h 1042"/>
                <a:gd name="T12" fmla="*/ 47 w 1042"/>
                <a:gd name="T13" fmla="*/ 4 h 1042"/>
                <a:gd name="T14" fmla="*/ 42 w 1042"/>
                <a:gd name="T15" fmla="*/ 2 h 1042"/>
                <a:gd name="T16" fmla="*/ 36 w 1042"/>
                <a:gd name="T17" fmla="*/ 1 h 1042"/>
                <a:gd name="T18" fmla="*/ 30 w 1042"/>
                <a:gd name="T19" fmla="*/ 1 h 1042"/>
                <a:gd name="T20" fmla="*/ 25 w 1042"/>
                <a:gd name="T21" fmla="*/ 2 h 1042"/>
                <a:gd name="T22" fmla="*/ 19 w 1042"/>
                <a:gd name="T23" fmla="*/ 4 h 1042"/>
                <a:gd name="T24" fmla="*/ 14 w 1042"/>
                <a:gd name="T25" fmla="*/ 6 h 1042"/>
                <a:gd name="T26" fmla="*/ 10 w 1042"/>
                <a:gd name="T27" fmla="*/ 10 h 1042"/>
                <a:gd name="T28" fmla="*/ 6 w 1042"/>
                <a:gd name="T29" fmla="*/ 14 h 1042"/>
                <a:gd name="T30" fmla="*/ 3 w 1042"/>
                <a:gd name="T31" fmla="*/ 19 h 1042"/>
                <a:gd name="T32" fmla="*/ 2 w 1042"/>
                <a:gd name="T33" fmla="*/ 25 h 1042"/>
                <a:gd name="T34" fmla="*/ 1 w 1042"/>
                <a:gd name="T35" fmla="*/ 30 h 1042"/>
                <a:gd name="T36" fmla="*/ 1 w 1042"/>
                <a:gd name="T37" fmla="*/ 36 h 1042"/>
                <a:gd name="T38" fmla="*/ 2 w 1042"/>
                <a:gd name="T39" fmla="*/ 42 h 1042"/>
                <a:gd name="T40" fmla="*/ 3 w 1042"/>
                <a:gd name="T41" fmla="*/ 47 h 1042"/>
                <a:gd name="T42" fmla="*/ 6 w 1042"/>
                <a:gd name="T43" fmla="*/ 52 h 1042"/>
                <a:gd name="T44" fmla="*/ 10 w 1042"/>
                <a:gd name="T45" fmla="*/ 56 h 1042"/>
                <a:gd name="T46" fmla="*/ 14 w 1042"/>
                <a:gd name="T47" fmla="*/ 60 h 1042"/>
                <a:gd name="T48" fmla="*/ 19 w 1042"/>
                <a:gd name="T49" fmla="*/ 63 h 1042"/>
                <a:gd name="T50" fmla="*/ 25 w 1042"/>
                <a:gd name="T51" fmla="*/ 65 h 1042"/>
                <a:gd name="T52" fmla="*/ 30 w 1042"/>
                <a:gd name="T53" fmla="*/ 66 h 1042"/>
                <a:gd name="T54" fmla="*/ 36 w 1042"/>
                <a:gd name="T55" fmla="*/ 66 h 1042"/>
                <a:gd name="T56" fmla="*/ 42 w 1042"/>
                <a:gd name="T57" fmla="*/ 65 h 1042"/>
                <a:gd name="T58" fmla="*/ 47 w 1042"/>
                <a:gd name="T59" fmla="*/ 63 h 1042"/>
                <a:gd name="T60" fmla="*/ 52 w 1042"/>
                <a:gd name="T61" fmla="*/ 60 h 1042"/>
                <a:gd name="T62" fmla="*/ 56 w 1042"/>
                <a:gd name="T63" fmla="*/ 56 h 1042"/>
                <a:gd name="T64" fmla="*/ 60 w 1042"/>
                <a:gd name="T65" fmla="*/ 52 h 1042"/>
                <a:gd name="T66" fmla="*/ 63 w 1042"/>
                <a:gd name="T67" fmla="*/ 47 h 1042"/>
                <a:gd name="T68" fmla="*/ 65 w 1042"/>
                <a:gd name="T69" fmla="*/ 42 h 1042"/>
                <a:gd name="T70" fmla="*/ 66 w 1042"/>
                <a:gd name="T71" fmla="*/ 36 h 10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42" h="1042">
                  <a:moveTo>
                    <a:pt x="1042" y="522"/>
                  </a:moveTo>
                  <a:lnTo>
                    <a:pt x="1041" y="476"/>
                  </a:lnTo>
                  <a:lnTo>
                    <a:pt x="1034" y="431"/>
                  </a:lnTo>
                  <a:lnTo>
                    <a:pt x="1024" y="386"/>
                  </a:lnTo>
                  <a:lnTo>
                    <a:pt x="1010" y="344"/>
                  </a:lnTo>
                  <a:lnTo>
                    <a:pt x="994" y="302"/>
                  </a:lnTo>
                  <a:lnTo>
                    <a:pt x="973" y="261"/>
                  </a:lnTo>
                  <a:lnTo>
                    <a:pt x="947" y="223"/>
                  </a:lnTo>
                  <a:lnTo>
                    <a:pt x="919" y="187"/>
                  </a:lnTo>
                  <a:lnTo>
                    <a:pt x="889" y="153"/>
                  </a:lnTo>
                  <a:lnTo>
                    <a:pt x="856" y="122"/>
                  </a:lnTo>
                  <a:lnTo>
                    <a:pt x="819" y="95"/>
                  </a:lnTo>
                  <a:lnTo>
                    <a:pt x="782" y="71"/>
                  </a:lnTo>
                  <a:lnTo>
                    <a:pt x="742" y="50"/>
                  </a:lnTo>
                  <a:lnTo>
                    <a:pt x="700" y="32"/>
                  </a:lnTo>
                  <a:lnTo>
                    <a:pt x="656" y="17"/>
                  </a:lnTo>
                  <a:lnTo>
                    <a:pt x="611" y="8"/>
                  </a:lnTo>
                  <a:lnTo>
                    <a:pt x="565" y="3"/>
                  </a:lnTo>
                  <a:lnTo>
                    <a:pt x="520" y="0"/>
                  </a:lnTo>
                  <a:lnTo>
                    <a:pt x="475" y="3"/>
                  </a:lnTo>
                  <a:lnTo>
                    <a:pt x="430" y="8"/>
                  </a:lnTo>
                  <a:lnTo>
                    <a:pt x="386" y="17"/>
                  </a:lnTo>
                  <a:lnTo>
                    <a:pt x="342" y="32"/>
                  </a:lnTo>
                  <a:lnTo>
                    <a:pt x="300" y="50"/>
                  </a:lnTo>
                  <a:lnTo>
                    <a:pt x="260" y="71"/>
                  </a:lnTo>
                  <a:lnTo>
                    <a:pt x="221" y="95"/>
                  </a:lnTo>
                  <a:lnTo>
                    <a:pt x="185" y="122"/>
                  </a:lnTo>
                  <a:lnTo>
                    <a:pt x="151" y="153"/>
                  </a:lnTo>
                  <a:lnTo>
                    <a:pt x="121" y="187"/>
                  </a:lnTo>
                  <a:lnTo>
                    <a:pt x="93" y="223"/>
                  </a:lnTo>
                  <a:lnTo>
                    <a:pt x="69" y="261"/>
                  </a:lnTo>
                  <a:lnTo>
                    <a:pt x="48" y="302"/>
                  </a:lnTo>
                  <a:lnTo>
                    <a:pt x="30" y="344"/>
                  </a:lnTo>
                  <a:lnTo>
                    <a:pt x="17" y="386"/>
                  </a:lnTo>
                  <a:lnTo>
                    <a:pt x="8" y="431"/>
                  </a:lnTo>
                  <a:lnTo>
                    <a:pt x="1" y="476"/>
                  </a:lnTo>
                  <a:lnTo>
                    <a:pt x="0" y="522"/>
                  </a:lnTo>
                  <a:lnTo>
                    <a:pt x="1" y="567"/>
                  </a:lnTo>
                  <a:lnTo>
                    <a:pt x="8" y="612"/>
                  </a:lnTo>
                  <a:lnTo>
                    <a:pt x="17" y="656"/>
                  </a:lnTo>
                  <a:lnTo>
                    <a:pt x="30" y="700"/>
                  </a:lnTo>
                  <a:lnTo>
                    <a:pt x="48" y="742"/>
                  </a:lnTo>
                  <a:lnTo>
                    <a:pt x="69" y="782"/>
                  </a:lnTo>
                  <a:lnTo>
                    <a:pt x="93" y="821"/>
                  </a:lnTo>
                  <a:lnTo>
                    <a:pt x="121" y="856"/>
                  </a:lnTo>
                  <a:lnTo>
                    <a:pt x="151" y="890"/>
                  </a:lnTo>
                  <a:lnTo>
                    <a:pt x="185" y="921"/>
                  </a:lnTo>
                  <a:lnTo>
                    <a:pt x="221" y="949"/>
                  </a:lnTo>
                  <a:lnTo>
                    <a:pt x="260" y="973"/>
                  </a:lnTo>
                  <a:lnTo>
                    <a:pt x="300" y="994"/>
                  </a:lnTo>
                  <a:lnTo>
                    <a:pt x="342" y="1012"/>
                  </a:lnTo>
                  <a:lnTo>
                    <a:pt x="386" y="1025"/>
                  </a:lnTo>
                  <a:lnTo>
                    <a:pt x="430" y="1036"/>
                  </a:lnTo>
                  <a:lnTo>
                    <a:pt x="475" y="1041"/>
                  </a:lnTo>
                  <a:lnTo>
                    <a:pt x="520" y="1042"/>
                  </a:lnTo>
                  <a:lnTo>
                    <a:pt x="565" y="1041"/>
                  </a:lnTo>
                  <a:lnTo>
                    <a:pt x="611" y="1036"/>
                  </a:lnTo>
                  <a:lnTo>
                    <a:pt x="656" y="1025"/>
                  </a:lnTo>
                  <a:lnTo>
                    <a:pt x="700" y="1012"/>
                  </a:lnTo>
                  <a:lnTo>
                    <a:pt x="742" y="994"/>
                  </a:lnTo>
                  <a:lnTo>
                    <a:pt x="780" y="973"/>
                  </a:lnTo>
                  <a:lnTo>
                    <a:pt x="819" y="949"/>
                  </a:lnTo>
                  <a:lnTo>
                    <a:pt x="856" y="921"/>
                  </a:lnTo>
                  <a:lnTo>
                    <a:pt x="889" y="890"/>
                  </a:lnTo>
                  <a:lnTo>
                    <a:pt x="919" y="856"/>
                  </a:lnTo>
                  <a:lnTo>
                    <a:pt x="947" y="821"/>
                  </a:lnTo>
                  <a:lnTo>
                    <a:pt x="973" y="782"/>
                  </a:lnTo>
                  <a:lnTo>
                    <a:pt x="994" y="742"/>
                  </a:lnTo>
                  <a:lnTo>
                    <a:pt x="1010" y="700"/>
                  </a:lnTo>
                  <a:lnTo>
                    <a:pt x="1024" y="656"/>
                  </a:lnTo>
                  <a:lnTo>
                    <a:pt x="1034" y="612"/>
                  </a:lnTo>
                  <a:lnTo>
                    <a:pt x="1041" y="567"/>
                  </a:lnTo>
                  <a:lnTo>
                    <a:pt x="1042" y="5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2" name="Freeform 42"/>
            <p:cNvSpPr>
              <a:spLocks/>
            </p:cNvSpPr>
            <p:nvPr/>
          </p:nvSpPr>
          <p:spPr bwMode="auto">
            <a:xfrm>
              <a:off x="4186" y="2070"/>
              <a:ext cx="237" cy="237"/>
            </a:xfrm>
            <a:custGeom>
              <a:avLst/>
              <a:gdLst>
                <a:gd name="T0" fmla="*/ 30 w 474"/>
                <a:gd name="T1" fmla="*/ 13 h 475"/>
                <a:gd name="T2" fmla="*/ 30 w 474"/>
                <a:gd name="T3" fmla="*/ 11 h 475"/>
                <a:gd name="T4" fmla="*/ 29 w 474"/>
                <a:gd name="T5" fmla="*/ 8 h 475"/>
                <a:gd name="T6" fmla="*/ 27 w 474"/>
                <a:gd name="T7" fmla="*/ 6 h 475"/>
                <a:gd name="T8" fmla="*/ 26 w 474"/>
                <a:gd name="T9" fmla="*/ 4 h 475"/>
                <a:gd name="T10" fmla="*/ 24 w 474"/>
                <a:gd name="T11" fmla="*/ 2 h 475"/>
                <a:gd name="T12" fmla="*/ 22 w 474"/>
                <a:gd name="T13" fmla="*/ 1 h 475"/>
                <a:gd name="T14" fmla="*/ 19 w 474"/>
                <a:gd name="T15" fmla="*/ 0 h 475"/>
                <a:gd name="T16" fmla="*/ 17 w 474"/>
                <a:gd name="T17" fmla="*/ 0 h 475"/>
                <a:gd name="T18" fmla="*/ 14 w 474"/>
                <a:gd name="T19" fmla="*/ 0 h 475"/>
                <a:gd name="T20" fmla="*/ 12 w 474"/>
                <a:gd name="T21" fmla="*/ 0 h 475"/>
                <a:gd name="T22" fmla="*/ 9 w 474"/>
                <a:gd name="T23" fmla="*/ 1 h 475"/>
                <a:gd name="T24" fmla="*/ 7 w 474"/>
                <a:gd name="T25" fmla="*/ 2 h 475"/>
                <a:gd name="T26" fmla="*/ 5 w 474"/>
                <a:gd name="T27" fmla="*/ 4 h 475"/>
                <a:gd name="T28" fmla="*/ 3 w 474"/>
                <a:gd name="T29" fmla="*/ 6 h 475"/>
                <a:gd name="T30" fmla="*/ 2 w 474"/>
                <a:gd name="T31" fmla="*/ 8 h 475"/>
                <a:gd name="T32" fmla="*/ 1 w 474"/>
                <a:gd name="T33" fmla="*/ 11 h 475"/>
                <a:gd name="T34" fmla="*/ 1 w 474"/>
                <a:gd name="T35" fmla="*/ 13 h 475"/>
                <a:gd name="T36" fmla="*/ 1 w 474"/>
                <a:gd name="T37" fmla="*/ 16 h 475"/>
                <a:gd name="T38" fmla="*/ 1 w 474"/>
                <a:gd name="T39" fmla="*/ 18 h 475"/>
                <a:gd name="T40" fmla="*/ 2 w 474"/>
                <a:gd name="T41" fmla="*/ 21 h 475"/>
                <a:gd name="T42" fmla="*/ 3 w 474"/>
                <a:gd name="T43" fmla="*/ 23 h 475"/>
                <a:gd name="T44" fmla="*/ 5 w 474"/>
                <a:gd name="T45" fmla="*/ 25 h 475"/>
                <a:gd name="T46" fmla="*/ 7 w 474"/>
                <a:gd name="T47" fmla="*/ 27 h 475"/>
                <a:gd name="T48" fmla="*/ 9 w 474"/>
                <a:gd name="T49" fmla="*/ 28 h 475"/>
                <a:gd name="T50" fmla="*/ 12 w 474"/>
                <a:gd name="T51" fmla="*/ 29 h 475"/>
                <a:gd name="T52" fmla="*/ 14 w 474"/>
                <a:gd name="T53" fmla="*/ 29 h 475"/>
                <a:gd name="T54" fmla="*/ 17 w 474"/>
                <a:gd name="T55" fmla="*/ 29 h 475"/>
                <a:gd name="T56" fmla="*/ 19 w 474"/>
                <a:gd name="T57" fmla="*/ 29 h 475"/>
                <a:gd name="T58" fmla="*/ 22 w 474"/>
                <a:gd name="T59" fmla="*/ 28 h 475"/>
                <a:gd name="T60" fmla="*/ 24 w 474"/>
                <a:gd name="T61" fmla="*/ 27 h 475"/>
                <a:gd name="T62" fmla="*/ 26 w 474"/>
                <a:gd name="T63" fmla="*/ 25 h 475"/>
                <a:gd name="T64" fmla="*/ 27 w 474"/>
                <a:gd name="T65" fmla="*/ 23 h 475"/>
                <a:gd name="T66" fmla="*/ 29 w 474"/>
                <a:gd name="T67" fmla="*/ 21 h 475"/>
                <a:gd name="T68" fmla="*/ 30 w 474"/>
                <a:gd name="T69" fmla="*/ 18 h 475"/>
                <a:gd name="T70" fmla="*/ 30 w 474"/>
                <a:gd name="T71" fmla="*/ 16 h 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4" h="475">
                  <a:moveTo>
                    <a:pt x="474" y="238"/>
                  </a:moveTo>
                  <a:lnTo>
                    <a:pt x="474" y="217"/>
                  </a:lnTo>
                  <a:lnTo>
                    <a:pt x="471" y="197"/>
                  </a:lnTo>
                  <a:lnTo>
                    <a:pt x="466" y="176"/>
                  </a:lnTo>
                  <a:lnTo>
                    <a:pt x="460" y="157"/>
                  </a:lnTo>
                  <a:lnTo>
                    <a:pt x="451" y="138"/>
                  </a:lnTo>
                  <a:lnTo>
                    <a:pt x="443" y="120"/>
                  </a:lnTo>
                  <a:lnTo>
                    <a:pt x="432" y="102"/>
                  </a:lnTo>
                  <a:lnTo>
                    <a:pt x="419" y="86"/>
                  </a:lnTo>
                  <a:lnTo>
                    <a:pt x="405" y="70"/>
                  </a:lnTo>
                  <a:lnTo>
                    <a:pt x="390" y="57"/>
                  </a:lnTo>
                  <a:lnTo>
                    <a:pt x="374" y="44"/>
                  </a:lnTo>
                  <a:lnTo>
                    <a:pt x="356" y="32"/>
                  </a:lnTo>
                  <a:lnTo>
                    <a:pt x="338" y="23"/>
                  </a:lnTo>
                  <a:lnTo>
                    <a:pt x="319" y="15"/>
                  </a:lnTo>
                  <a:lnTo>
                    <a:pt x="300" y="8"/>
                  </a:lnTo>
                  <a:lnTo>
                    <a:pt x="278" y="5"/>
                  </a:lnTo>
                  <a:lnTo>
                    <a:pt x="257" y="2"/>
                  </a:lnTo>
                  <a:lnTo>
                    <a:pt x="238" y="0"/>
                  </a:lnTo>
                  <a:lnTo>
                    <a:pt x="217" y="2"/>
                  </a:lnTo>
                  <a:lnTo>
                    <a:pt x="196" y="5"/>
                  </a:lnTo>
                  <a:lnTo>
                    <a:pt x="177" y="8"/>
                  </a:lnTo>
                  <a:lnTo>
                    <a:pt x="157" y="15"/>
                  </a:lnTo>
                  <a:lnTo>
                    <a:pt x="138" y="23"/>
                  </a:lnTo>
                  <a:lnTo>
                    <a:pt x="118" y="32"/>
                  </a:lnTo>
                  <a:lnTo>
                    <a:pt x="102" y="44"/>
                  </a:lnTo>
                  <a:lnTo>
                    <a:pt x="85" y="57"/>
                  </a:lnTo>
                  <a:lnTo>
                    <a:pt x="70" y="70"/>
                  </a:lnTo>
                  <a:lnTo>
                    <a:pt x="55" y="86"/>
                  </a:lnTo>
                  <a:lnTo>
                    <a:pt x="44" y="102"/>
                  </a:lnTo>
                  <a:lnTo>
                    <a:pt x="33" y="120"/>
                  </a:lnTo>
                  <a:lnTo>
                    <a:pt x="23" y="138"/>
                  </a:lnTo>
                  <a:lnTo>
                    <a:pt x="15" y="157"/>
                  </a:lnTo>
                  <a:lnTo>
                    <a:pt x="9" y="176"/>
                  </a:lnTo>
                  <a:lnTo>
                    <a:pt x="4" y="197"/>
                  </a:lnTo>
                  <a:lnTo>
                    <a:pt x="2" y="217"/>
                  </a:lnTo>
                  <a:lnTo>
                    <a:pt x="0" y="238"/>
                  </a:lnTo>
                  <a:lnTo>
                    <a:pt x="2" y="259"/>
                  </a:lnTo>
                  <a:lnTo>
                    <a:pt x="4" y="278"/>
                  </a:lnTo>
                  <a:lnTo>
                    <a:pt x="9" y="299"/>
                  </a:lnTo>
                  <a:lnTo>
                    <a:pt x="15" y="319"/>
                  </a:lnTo>
                  <a:lnTo>
                    <a:pt x="23" y="338"/>
                  </a:lnTo>
                  <a:lnTo>
                    <a:pt x="33" y="356"/>
                  </a:lnTo>
                  <a:lnTo>
                    <a:pt x="44" y="374"/>
                  </a:lnTo>
                  <a:lnTo>
                    <a:pt x="55" y="390"/>
                  </a:lnTo>
                  <a:lnTo>
                    <a:pt x="70" y="404"/>
                  </a:lnTo>
                  <a:lnTo>
                    <a:pt x="85" y="419"/>
                  </a:lnTo>
                  <a:lnTo>
                    <a:pt x="102" y="432"/>
                  </a:lnTo>
                  <a:lnTo>
                    <a:pt x="118" y="443"/>
                  </a:lnTo>
                  <a:lnTo>
                    <a:pt x="138" y="453"/>
                  </a:lnTo>
                  <a:lnTo>
                    <a:pt x="157" y="461"/>
                  </a:lnTo>
                  <a:lnTo>
                    <a:pt x="177" y="467"/>
                  </a:lnTo>
                  <a:lnTo>
                    <a:pt x="196" y="471"/>
                  </a:lnTo>
                  <a:lnTo>
                    <a:pt x="217" y="474"/>
                  </a:lnTo>
                  <a:lnTo>
                    <a:pt x="238" y="475"/>
                  </a:lnTo>
                  <a:lnTo>
                    <a:pt x="257" y="474"/>
                  </a:lnTo>
                  <a:lnTo>
                    <a:pt x="278" y="471"/>
                  </a:lnTo>
                  <a:lnTo>
                    <a:pt x="300" y="467"/>
                  </a:lnTo>
                  <a:lnTo>
                    <a:pt x="319" y="461"/>
                  </a:lnTo>
                  <a:lnTo>
                    <a:pt x="338" y="453"/>
                  </a:lnTo>
                  <a:lnTo>
                    <a:pt x="356" y="443"/>
                  </a:lnTo>
                  <a:lnTo>
                    <a:pt x="374" y="432"/>
                  </a:lnTo>
                  <a:lnTo>
                    <a:pt x="390" y="419"/>
                  </a:lnTo>
                  <a:lnTo>
                    <a:pt x="405" y="404"/>
                  </a:lnTo>
                  <a:lnTo>
                    <a:pt x="419" y="390"/>
                  </a:lnTo>
                  <a:lnTo>
                    <a:pt x="432" y="374"/>
                  </a:lnTo>
                  <a:lnTo>
                    <a:pt x="443" y="356"/>
                  </a:lnTo>
                  <a:lnTo>
                    <a:pt x="451" y="338"/>
                  </a:lnTo>
                  <a:lnTo>
                    <a:pt x="460" y="319"/>
                  </a:lnTo>
                  <a:lnTo>
                    <a:pt x="466" y="299"/>
                  </a:lnTo>
                  <a:lnTo>
                    <a:pt x="471" y="278"/>
                  </a:lnTo>
                  <a:lnTo>
                    <a:pt x="474" y="259"/>
                  </a:lnTo>
                  <a:lnTo>
                    <a:pt x="474" y="238"/>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3" name="Freeform 43"/>
            <p:cNvSpPr>
              <a:spLocks/>
            </p:cNvSpPr>
            <p:nvPr/>
          </p:nvSpPr>
          <p:spPr bwMode="auto">
            <a:xfrm>
              <a:off x="4169" y="2047"/>
              <a:ext cx="146" cy="276"/>
            </a:xfrm>
            <a:custGeom>
              <a:avLst/>
              <a:gdLst>
                <a:gd name="T0" fmla="*/ 18 w 293"/>
                <a:gd name="T1" fmla="*/ 35 h 551"/>
                <a:gd name="T2" fmla="*/ 16 w 293"/>
                <a:gd name="T3" fmla="*/ 35 h 551"/>
                <a:gd name="T4" fmla="*/ 13 w 293"/>
                <a:gd name="T5" fmla="*/ 35 h 551"/>
                <a:gd name="T6" fmla="*/ 10 w 293"/>
                <a:gd name="T7" fmla="*/ 34 h 551"/>
                <a:gd name="T8" fmla="*/ 8 w 293"/>
                <a:gd name="T9" fmla="*/ 32 h 551"/>
                <a:gd name="T10" fmla="*/ 6 w 293"/>
                <a:gd name="T11" fmla="*/ 31 h 551"/>
                <a:gd name="T12" fmla="*/ 4 w 293"/>
                <a:gd name="T13" fmla="*/ 29 h 551"/>
                <a:gd name="T14" fmla="*/ 2 w 293"/>
                <a:gd name="T15" fmla="*/ 27 h 551"/>
                <a:gd name="T16" fmla="*/ 1 w 293"/>
                <a:gd name="T17" fmla="*/ 25 h 551"/>
                <a:gd name="T18" fmla="*/ 0 w 293"/>
                <a:gd name="T19" fmla="*/ 22 h 551"/>
                <a:gd name="T20" fmla="*/ 0 w 293"/>
                <a:gd name="T21" fmla="*/ 19 h 551"/>
                <a:gd name="T22" fmla="*/ 0 w 293"/>
                <a:gd name="T23" fmla="*/ 17 h 551"/>
                <a:gd name="T24" fmla="*/ 0 w 293"/>
                <a:gd name="T25" fmla="*/ 14 h 551"/>
                <a:gd name="T26" fmla="*/ 1 w 293"/>
                <a:gd name="T27" fmla="*/ 11 h 551"/>
                <a:gd name="T28" fmla="*/ 2 w 293"/>
                <a:gd name="T29" fmla="*/ 9 h 551"/>
                <a:gd name="T30" fmla="*/ 4 w 293"/>
                <a:gd name="T31" fmla="*/ 7 h 551"/>
                <a:gd name="T32" fmla="*/ 6 w 293"/>
                <a:gd name="T33" fmla="*/ 5 h 551"/>
                <a:gd name="T34" fmla="*/ 8 w 293"/>
                <a:gd name="T35" fmla="*/ 3 h 551"/>
                <a:gd name="T36" fmla="*/ 10 w 293"/>
                <a:gd name="T37" fmla="*/ 2 h 551"/>
                <a:gd name="T38" fmla="*/ 13 w 293"/>
                <a:gd name="T39" fmla="*/ 1 h 551"/>
                <a:gd name="T40" fmla="*/ 15 w 293"/>
                <a:gd name="T41" fmla="*/ 0 h 551"/>
                <a:gd name="T42" fmla="*/ 18 w 293"/>
                <a:gd name="T43" fmla="*/ 0 h 551"/>
                <a:gd name="T44" fmla="*/ 18 w 293"/>
                <a:gd name="T45" fmla="*/ 8 h 551"/>
                <a:gd name="T46" fmla="*/ 16 w 293"/>
                <a:gd name="T47" fmla="*/ 8 h 551"/>
                <a:gd name="T48" fmla="*/ 14 w 293"/>
                <a:gd name="T49" fmla="*/ 8 h 551"/>
                <a:gd name="T50" fmla="*/ 12 w 293"/>
                <a:gd name="T51" fmla="*/ 9 h 551"/>
                <a:gd name="T52" fmla="*/ 10 w 293"/>
                <a:gd name="T53" fmla="*/ 10 h 551"/>
                <a:gd name="T54" fmla="*/ 9 w 293"/>
                <a:gd name="T55" fmla="*/ 11 h 551"/>
                <a:gd name="T56" fmla="*/ 8 w 293"/>
                <a:gd name="T57" fmla="*/ 13 h 551"/>
                <a:gd name="T58" fmla="*/ 7 w 293"/>
                <a:gd name="T59" fmla="*/ 15 h 551"/>
                <a:gd name="T60" fmla="*/ 7 w 293"/>
                <a:gd name="T61" fmla="*/ 17 h 551"/>
                <a:gd name="T62" fmla="*/ 7 w 293"/>
                <a:gd name="T63" fmla="*/ 19 h 551"/>
                <a:gd name="T64" fmla="*/ 7 w 293"/>
                <a:gd name="T65" fmla="*/ 21 h 551"/>
                <a:gd name="T66" fmla="*/ 8 w 293"/>
                <a:gd name="T67" fmla="*/ 23 h 551"/>
                <a:gd name="T68" fmla="*/ 10 w 293"/>
                <a:gd name="T69" fmla="*/ 25 h 551"/>
                <a:gd name="T70" fmla="*/ 11 w 293"/>
                <a:gd name="T71" fmla="*/ 26 h 551"/>
                <a:gd name="T72" fmla="*/ 13 w 293"/>
                <a:gd name="T73" fmla="*/ 27 h 551"/>
                <a:gd name="T74" fmla="*/ 15 w 293"/>
                <a:gd name="T75" fmla="*/ 28 h 551"/>
                <a:gd name="T76" fmla="*/ 17 w 293"/>
                <a:gd name="T77" fmla="*/ 28 h 551"/>
                <a:gd name="T78" fmla="*/ 18 w 293"/>
                <a:gd name="T79" fmla="*/ 28 h 551"/>
                <a:gd name="T80" fmla="*/ 18 w 293"/>
                <a:gd name="T81" fmla="*/ 35 h 551"/>
                <a:gd name="T82" fmla="*/ 18 w 293"/>
                <a:gd name="T83" fmla="*/ 35 h 5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 h="551">
                  <a:moveTo>
                    <a:pt x="293" y="551"/>
                  </a:moveTo>
                  <a:lnTo>
                    <a:pt x="258" y="551"/>
                  </a:lnTo>
                  <a:lnTo>
                    <a:pt x="216" y="545"/>
                  </a:lnTo>
                  <a:lnTo>
                    <a:pt x="173" y="532"/>
                  </a:lnTo>
                  <a:lnTo>
                    <a:pt x="136" y="512"/>
                  </a:lnTo>
                  <a:lnTo>
                    <a:pt x="99" y="488"/>
                  </a:lnTo>
                  <a:lnTo>
                    <a:pt x="70" y="457"/>
                  </a:lnTo>
                  <a:lnTo>
                    <a:pt x="41" y="423"/>
                  </a:lnTo>
                  <a:lnTo>
                    <a:pt x="23" y="385"/>
                  </a:lnTo>
                  <a:lnTo>
                    <a:pt x="7" y="344"/>
                  </a:lnTo>
                  <a:lnTo>
                    <a:pt x="0" y="302"/>
                  </a:lnTo>
                  <a:lnTo>
                    <a:pt x="0" y="257"/>
                  </a:lnTo>
                  <a:lnTo>
                    <a:pt x="7" y="215"/>
                  </a:lnTo>
                  <a:lnTo>
                    <a:pt x="20" y="173"/>
                  </a:lnTo>
                  <a:lnTo>
                    <a:pt x="39" y="134"/>
                  </a:lnTo>
                  <a:lnTo>
                    <a:pt x="64" y="98"/>
                  </a:lnTo>
                  <a:lnTo>
                    <a:pt x="96" y="68"/>
                  </a:lnTo>
                  <a:lnTo>
                    <a:pt x="130" y="43"/>
                  </a:lnTo>
                  <a:lnTo>
                    <a:pt x="167" y="22"/>
                  </a:lnTo>
                  <a:lnTo>
                    <a:pt x="209" y="10"/>
                  </a:lnTo>
                  <a:lnTo>
                    <a:pt x="251" y="0"/>
                  </a:lnTo>
                  <a:lnTo>
                    <a:pt x="293" y="0"/>
                  </a:lnTo>
                  <a:lnTo>
                    <a:pt x="293" y="113"/>
                  </a:lnTo>
                  <a:lnTo>
                    <a:pt x="261" y="113"/>
                  </a:lnTo>
                  <a:lnTo>
                    <a:pt x="230" y="119"/>
                  </a:lnTo>
                  <a:lnTo>
                    <a:pt x="198" y="132"/>
                  </a:lnTo>
                  <a:lnTo>
                    <a:pt x="170" y="152"/>
                  </a:lnTo>
                  <a:lnTo>
                    <a:pt x="148" y="176"/>
                  </a:lnTo>
                  <a:lnTo>
                    <a:pt x="130" y="205"/>
                  </a:lnTo>
                  <a:lnTo>
                    <a:pt x="119" y="236"/>
                  </a:lnTo>
                  <a:lnTo>
                    <a:pt x="114" y="270"/>
                  </a:lnTo>
                  <a:lnTo>
                    <a:pt x="117" y="302"/>
                  </a:lnTo>
                  <a:lnTo>
                    <a:pt x="125" y="333"/>
                  </a:lnTo>
                  <a:lnTo>
                    <a:pt x="140" y="364"/>
                  </a:lnTo>
                  <a:lnTo>
                    <a:pt x="161" y="389"/>
                  </a:lnTo>
                  <a:lnTo>
                    <a:pt x="186" y="410"/>
                  </a:lnTo>
                  <a:lnTo>
                    <a:pt x="217" y="425"/>
                  </a:lnTo>
                  <a:lnTo>
                    <a:pt x="248" y="436"/>
                  </a:lnTo>
                  <a:lnTo>
                    <a:pt x="280" y="438"/>
                  </a:lnTo>
                  <a:lnTo>
                    <a:pt x="293" y="436"/>
                  </a:lnTo>
                  <a:lnTo>
                    <a:pt x="293" y="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4" name="Freeform 44"/>
            <p:cNvSpPr>
              <a:spLocks/>
            </p:cNvSpPr>
            <p:nvPr/>
          </p:nvSpPr>
          <p:spPr bwMode="auto">
            <a:xfrm>
              <a:off x="4297" y="2047"/>
              <a:ext cx="147" cy="276"/>
            </a:xfrm>
            <a:custGeom>
              <a:avLst/>
              <a:gdLst>
                <a:gd name="T0" fmla="*/ 0 w 292"/>
                <a:gd name="T1" fmla="*/ 35 h 551"/>
                <a:gd name="T2" fmla="*/ 3 w 292"/>
                <a:gd name="T3" fmla="*/ 35 h 551"/>
                <a:gd name="T4" fmla="*/ 5 w 292"/>
                <a:gd name="T5" fmla="*/ 35 h 551"/>
                <a:gd name="T6" fmla="*/ 8 w 292"/>
                <a:gd name="T7" fmla="*/ 34 h 551"/>
                <a:gd name="T8" fmla="*/ 10 w 292"/>
                <a:gd name="T9" fmla="*/ 32 h 551"/>
                <a:gd name="T10" fmla="*/ 13 w 292"/>
                <a:gd name="T11" fmla="*/ 31 h 551"/>
                <a:gd name="T12" fmla="*/ 15 w 292"/>
                <a:gd name="T13" fmla="*/ 29 h 551"/>
                <a:gd name="T14" fmla="*/ 16 w 292"/>
                <a:gd name="T15" fmla="*/ 27 h 551"/>
                <a:gd name="T16" fmla="*/ 17 w 292"/>
                <a:gd name="T17" fmla="*/ 25 h 551"/>
                <a:gd name="T18" fmla="*/ 18 w 292"/>
                <a:gd name="T19" fmla="*/ 22 h 551"/>
                <a:gd name="T20" fmla="*/ 19 w 292"/>
                <a:gd name="T21" fmla="*/ 19 h 551"/>
                <a:gd name="T22" fmla="*/ 19 w 292"/>
                <a:gd name="T23" fmla="*/ 17 h 551"/>
                <a:gd name="T24" fmla="*/ 18 w 292"/>
                <a:gd name="T25" fmla="*/ 14 h 551"/>
                <a:gd name="T26" fmla="*/ 18 w 292"/>
                <a:gd name="T27" fmla="*/ 11 h 551"/>
                <a:gd name="T28" fmla="*/ 16 w 292"/>
                <a:gd name="T29" fmla="*/ 9 h 551"/>
                <a:gd name="T30" fmla="*/ 15 w 292"/>
                <a:gd name="T31" fmla="*/ 7 h 551"/>
                <a:gd name="T32" fmla="*/ 13 w 292"/>
                <a:gd name="T33" fmla="*/ 5 h 551"/>
                <a:gd name="T34" fmla="*/ 11 w 292"/>
                <a:gd name="T35" fmla="*/ 3 h 551"/>
                <a:gd name="T36" fmla="*/ 8 w 292"/>
                <a:gd name="T37" fmla="*/ 2 h 551"/>
                <a:gd name="T38" fmla="*/ 6 w 292"/>
                <a:gd name="T39" fmla="*/ 1 h 551"/>
                <a:gd name="T40" fmla="*/ 3 w 292"/>
                <a:gd name="T41" fmla="*/ 0 h 551"/>
                <a:gd name="T42" fmla="*/ 0 w 292"/>
                <a:gd name="T43" fmla="*/ 0 h 551"/>
                <a:gd name="T44" fmla="*/ 0 w 292"/>
                <a:gd name="T45" fmla="*/ 8 h 551"/>
                <a:gd name="T46" fmla="*/ 2 w 292"/>
                <a:gd name="T47" fmla="*/ 8 h 551"/>
                <a:gd name="T48" fmla="*/ 4 w 292"/>
                <a:gd name="T49" fmla="*/ 8 h 551"/>
                <a:gd name="T50" fmla="*/ 7 w 292"/>
                <a:gd name="T51" fmla="*/ 9 h 551"/>
                <a:gd name="T52" fmla="*/ 8 w 292"/>
                <a:gd name="T53" fmla="*/ 10 h 551"/>
                <a:gd name="T54" fmla="*/ 10 w 292"/>
                <a:gd name="T55" fmla="*/ 11 h 551"/>
                <a:gd name="T56" fmla="*/ 11 w 292"/>
                <a:gd name="T57" fmla="*/ 13 h 551"/>
                <a:gd name="T58" fmla="*/ 11 w 292"/>
                <a:gd name="T59" fmla="*/ 15 h 551"/>
                <a:gd name="T60" fmla="*/ 12 w 292"/>
                <a:gd name="T61" fmla="*/ 17 h 551"/>
                <a:gd name="T62" fmla="*/ 12 w 292"/>
                <a:gd name="T63" fmla="*/ 19 h 551"/>
                <a:gd name="T64" fmla="*/ 11 w 292"/>
                <a:gd name="T65" fmla="*/ 21 h 551"/>
                <a:gd name="T66" fmla="*/ 10 w 292"/>
                <a:gd name="T67" fmla="*/ 23 h 551"/>
                <a:gd name="T68" fmla="*/ 9 w 292"/>
                <a:gd name="T69" fmla="*/ 25 h 551"/>
                <a:gd name="T70" fmla="*/ 7 w 292"/>
                <a:gd name="T71" fmla="*/ 26 h 551"/>
                <a:gd name="T72" fmla="*/ 5 w 292"/>
                <a:gd name="T73" fmla="*/ 27 h 551"/>
                <a:gd name="T74" fmla="*/ 3 w 292"/>
                <a:gd name="T75" fmla="*/ 28 h 551"/>
                <a:gd name="T76" fmla="*/ 1 w 292"/>
                <a:gd name="T77" fmla="*/ 28 h 551"/>
                <a:gd name="T78" fmla="*/ 0 w 292"/>
                <a:gd name="T79" fmla="*/ 28 h 551"/>
                <a:gd name="T80" fmla="*/ 0 w 292"/>
                <a:gd name="T81" fmla="*/ 35 h 551"/>
                <a:gd name="T82" fmla="*/ 0 w 292"/>
                <a:gd name="T83" fmla="*/ 35 h 5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 h="551">
                  <a:moveTo>
                    <a:pt x="0" y="551"/>
                  </a:moveTo>
                  <a:lnTo>
                    <a:pt x="35" y="551"/>
                  </a:lnTo>
                  <a:lnTo>
                    <a:pt x="79" y="545"/>
                  </a:lnTo>
                  <a:lnTo>
                    <a:pt x="119" y="532"/>
                  </a:lnTo>
                  <a:lnTo>
                    <a:pt x="158" y="512"/>
                  </a:lnTo>
                  <a:lnTo>
                    <a:pt x="194" y="488"/>
                  </a:lnTo>
                  <a:lnTo>
                    <a:pt x="224" y="457"/>
                  </a:lnTo>
                  <a:lnTo>
                    <a:pt x="252" y="423"/>
                  </a:lnTo>
                  <a:lnTo>
                    <a:pt x="271" y="385"/>
                  </a:lnTo>
                  <a:lnTo>
                    <a:pt x="286" y="344"/>
                  </a:lnTo>
                  <a:lnTo>
                    <a:pt x="292" y="302"/>
                  </a:lnTo>
                  <a:lnTo>
                    <a:pt x="292" y="257"/>
                  </a:lnTo>
                  <a:lnTo>
                    <a:pt x="286" y="215"/>
                  </a:lnTo>
                  <a:lnTo>
                    <a:pt x="273" y="173"/>
                  </a:lnTo>
                  <a:lnTo>
                    <a:pt x="253" y="134"/>
                  </a:lnTo>
                  <a:lnTo>
                    <a:pt x="231" y="98"/>
                  </a:lnTo>
                  <a:lnTo>
                    <a:pt x="198" y="68"/>
                  </a:lnTo>
                  <a:lnTo>
                    <a:pt x="164" y="43"/>
                  </a:lnTo>
                  <a:lnTo>
                    <a:pt x="126" y="22"/>
                  </a:lnTo>
                  <a:lnTo>
                    <a:pt x="85" y="10"/>
                  </a:lnTo>
                  <a:lnTo>
                    <a:pt x="42" y="0"/>
                  </a:lnTo>
                  <a:lnTo>
                    <a:pt x="0" y="0"/>
                  </a:lnTo>
                  <a:lnTo>
                    <a:pt x="0" y="113"/>
                  </a:lnTo>
                  <a:lnTo>
                    <a:pt x="32" y="113"/>
                  </a:lnTo>
                  <a:lnTo>
                    <a:pt x="64" y="119"/>
                  </a:lnTo>
                  <a:lnTo>
                    <a:pt x="97" y="132"/>
                  </a:lnTo>
                  <a:lnTo>
                    <a:pt x="122" y="152"/>
                  </a:lnTo>
                  <a:lnTo>
                    <a:pt x="145" y="176"/>
                  </a:lnTo>
                  <a:lnTo>
                    <a:pt x="164" y="205"/>
                  </a:lnTo>
                  <a:lnTo>
                    <a:pt x="174" y="236"/>
                  </a:lnTo>
                  <a:lnTo>
                    <a:pt x="179" y="270"/>
                  </a:lnTo>
                  <a:lnTo>
                    <a:pt x="177" y="302"/>
                  </a:lnTo>
                  <a:lnTo>
                    <a:pt x="168" y="333"/>
                  </a:lnTo>
                  <a:lnTo>
                    <a:pt x="153" y="364"/>
                  </a:lnTo>
                  <a:lnTo>
                    <a:pt x="132" y="389"/>
                  </a:lnTo>
                  <a:lnTo>
                    <a:pt x="106" y="410"/>
                  </a:lnTo>
                  <a:lnTo>
                    <a:pt x="77" y="425"/>
                  </a:lnTo>
                  <a:lnTo>
                    <a:pt x="46" y="436"/>
                  </a:lnTo>
                  <a:lnTo>
                    <a:pt x="12" y="438"/>
                  </a:lnTo>
                  <a:lnTo>
                    <a:pt x="0" y="436"/>
                  </a:lnTo>
                  <a:lnTo>
                    <a:pt x="0" y="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5" name="Freeform 45"/>
            <p:cNvSpPr>
              <a:spLocks/>
            </p:cNvSpPr>
            <p:nvPr/>
          </p:nvSpPr>
          <p:spPr bwMode="auto">
            <a:xfrm>
              <a:off x="4026" y="1905"/>
              <a:ext cx="295" cy="560"/>
            </a:xfrm>
            <a:custGeom>
              <a:avLst/>
              <a:gdLst>
                <a:gd name="T0" fmla="*/ 37 w 590"/>
                <a:gd name="T1" fmla="*/ 70 h 1121"/>
                <a:gd name="T2" fmla="*/ 36 w 590"/>
                <a:gd name="T3" fmla="*/ 70 h 1121"/>
                <a:gd name="T4" fmla="*/ 32 w 590"/>
                <a:gd name="T5" fmla="*/ 69 h 1121"/>
                <a:gd name="T6" fmla="*/ 28 w 590"/>
                <a:gd name="T7" fmla="*/ 69 h 1121"/>
                <a:gd name="T8" fmla="*/ 24 w 590"/>
                <a:gd name="T9" fmla="*/ 68 h 1121"/>
                <a:gd name="T10" fmla="*/ 21 w 590"/>
                <a:gd name="T11" fmla="*/ 66 h 1121"/>
                <a:gd name="T12" fmla="*/ 17 w 590"/>
                <a:gd name="T13" fmla="*/ 65 h 1121"/>
                <a:gd name="T14" fmla="*/ 14 w 590"/>
                <a:gd name="T15" fmla="*/ 62 h 1121"/>
                <a:gd name="T16" fmla="*/ 11 w 590"/>
                <a:gd name="T17" fmla="*/ 60 h 1121"/>
                <a:gd name="T18" fmla="*/ 9 w 590"/>
                <a:gd name="T19" fmla="*/ 57 h 1121"/>
                <a:gd name="T20" fmla="*/ 6 w 590"/>
                <a:gd name="T21" fmla="*/ 54 h 1121"/>
                <a:gd name="T22" fmla="*/ 4 w 590"/>
                <a:gd name="T23" fmla="*/ 51 h 1121"/>
                <a:gd name="T24" fmla="*/ 3 w 590"/>
                <a:gd name="T25" fmla="*/ 47 h 1121"/>
                <a:gd name="T26" fmla="*/ 2 w 590"/>
                <a:gd name="T27" fmla="*/ 43 h 1121"/>
                <a:gd name="T28" fmla="*/ 1 w 590"/>
                <a:gd name="T29" fmla="*/ 40 h 1121"/>
                <a:gd name="T30" fmla="*/ 0 w 590"/>
                <a:gd name="T31" fmla="*/ 36 h 1121"/>
                <a:gd name="T32" fmla="*/ 1 w 590"/>
                <a:gd name="T33" fmla="*/ 32 h 1121"/>
                <a:gd name="T34" fmla="*/ 1 w 590"/>
                <a:gd name="T35" fmla="*/ 28 h 1121"/>
                <a:gd name="T36" fmla="*/ 2 w 590"/>
                <a:gd name="T37" fmla="*/ 24 h 1121"/>
                <a:gd name="T38" fmla="*/ 3 w 590"/>
                <a:gd name="T39" fmla="*/ 21 h 1121"/>
                <a:gd name="T40" fmla="*/ 5 w 590"/>
                <a:gd name="T41" fmla="*/ 17 h 1121"/>
                <a:gd name="T42" fmla="*/ 7 w 590"/>
                <a:gd name="T43" fmla="*/ 14 h 1121"/>
                <a:gd name="T44" fmla="*/ 10 w 590"/>
                <a:gd name="T45" fmla="*/ 11 h 1121"/>
                <a:gd name="T46" fmla="*/ 12 w 590"/>
                <a:gd name="T47" fmla="*/ 8 h 1121"/>
                <a:gd name="T48" fmla="*/ 15 w 590"/>
                <a:gd name="T49" fmla="*/ 6 h 1121"/>
                <a:gd name="T50" fmla="*/ 19 w 590"/>
                <a:gd name="T51" fmla="*/ 4 h 1121"/>
                <a:gd name="T52" fmla="*/ 22 w 590"/>
                <a:gd name="T53" fmla="*/ 2 h 1121"/>
                <a:gd name="T54" fmla="*/ 26 w 590"/>
                <a:gd name="T55" fmla="*/ 1 h 1121"/>
                <a:gd name="T56" fmla="*/ 30 w 590"/>
                <a:gd name="T57" fmla="*/ 0 h 1121"/>
                <a:gd name="T58" fmla="*/ 34 w 590"/>
                <a:gd name="T59" fmla="*/ 0 h 1121"/>
                <a:gd name="T60" fmla="*/ 37 w 590"/>
                <a:gd name="T61" fmla="*/ 0 h 1121"/>
                <a:gd name="T62" fmla="*/ 37 w 590"/>
                <a:gd name="T63" fmla="*/ 7 h 1121"/>
                <a:gd name="T64" fmla="*/ 34 w 590"/>
                <a:gd name="T65" fmla="*/ 7 h 1121"/>
                <a:gd name="T66" fmla="*/ 30 w 590"/>
                <a:gd name="T67" fmla="*/ 7 h 1121"/>
                <a:gd name="T68" fmla="*/ 27 w 590"/>
                <a:gd name="T69" fmla="*/ 8 h 1121"/>
                <a:gd name="T70" fmla="*/ 24 w 590"/>
                <a:gd name="T71" fmla="*/ 9 h 1121"/>
                <a:gd name="T72" fmla="*/ 21 w 590"/>
                <a:gd name="T73" fmla="*/ 11 h 1121"/>
                <a:gd name="T74" fmla="*/ 18 w 590"/>
                <a:gd name="T75" fmla="*/ 13 h 1121"/>
                <a:gd name="T76" fmla="*/ 15 w 590"/>
                <a:gd name="T77" fmla="*/ 15 h 1121"/>
                <a:gd name="T78" fmla="*/ 13 w 590"/>
                <a:gd name="T79" fmla="*/ 18 h 1121"/>
                <a:gd name="T80" fmla="*/ 11 w 590"/>
                <a:gd name="T81" fmla="*/ 21 h 1121"/>
                <a:gd name="T82" fmla="*/ 10 w 590"/>
                <a:gd name="T83" fmla="*/ 24 h 1121"/>
                <a:gd name="T84" fmla="*/ 9 w 590"/>
                <a:gd name="T85" fmla="*/ 27 h 1121"/>
                <a:gd name="T86" fmla="*/ 8 w 590"/>
                <a:gd name="T87" fmla="*/ 30 h 1121"/>
                <a:gd name="T88" fmla="*/ 8 w 590"/>
                <a:gd name="T89" fmla="*/ 34 h 1121"/>
                <a:gd name="T90" fmla="*/ 8 w 590"/>
                <a:gd name="T91" fmla="*/ 37 h 1121"/>
                <a:gd name="T92" fmla="*/ 8 w 590"/>
                <a:gd name="T93" fmla="*/ 41 h 1121"/>
                <a:gd name="T94" fmla="*/ 9 w 590"/>
                <a:gd name="T95" fmla="*/ 44 h 1121"/>
                <a:gd name="T96" fmla="*/ 11 w 590"/>
                <a:gd name="T97" fmla="*/ 47 h 1121"/>
                <a:gd name="T98" fmla="*/ 12 w 590"/>
                <a:gd name="T99" fmla="*/ 50 h 1121"/>
                <a:gd name="T100" fmla="*/ 14 w 590"/>
                <a:gd name="T101" fmla="*/ 53 h 1121"/>
                <a:gd name="T102" fmla="*/ 17 w 590"/>
                <a:gd name="T103" fmla="*/ 55 h 1121"/>
                <a:gd name="T104" fmla="*/ 20 w 590"/>
                <a:gd name="T105" fmla="*/ 57 h 1121"/>
                <a:gd name="T106" fmla="*/ 23 w 590"/>
                <a:gd name="T107" fmla="*/ 59 h 1121"/>
                <a:gd name="T108" fmla="*/ 26 w 590"/>
                <a:gd name="T109" fmla="*/ 61 h 1121"/>
                <a:gd name="T110" fmla="*/ 29 w 590"/>
                <a:gd name="T111" fmla="*/ 62 h 1121"/>
                <a:gd name="T112" fmla="*/ 32 w 590"/>
                <a:gd name="T113" fmla="*/ 62 h 1121"/>
                <a:gd name="T114" fmla="*/ 36 w 590"/>
                <a:gd name="T115" fmla="*/ 62 h 1121"/>
                <a:gd name="T116" fmla="*/ 37 w 590"/>
                <a:gd name="T117" fmla="*/ 62 h 1121"/>
                <a:gd name="T118" fmla="*/ 37 w 590"/>
                <a:gd name="T119" fmla="*/ 70 h 1121"/>
                <a:gd name="T120" fmla="*/ 37 w 590"/>
                <a:gd name="T121" fmla="*/ 70 h 1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0" h="1121">
                  <a:moveTo>
                    <a:pt x="590" y="1121"/>
                  </a:moveTo>
                  <a:lnTo>
                    <a:pt x="565" y="1121"/>
                  </a:lnTo>
                  <a:lnTo>
                    <a:pt x="503" y="1119"/>
                  </a:lnTo>
                  <a:lnTo>
                    <a:pt x="443" y="1108"/>
                  </a:lnTo>
                  <a:lnTo>
                    <a:pt x="383" y="1093"/>
                  </a:lnTo>
                  <a:lnTo>
                    <a:pt x="325" y="1069"/>
                  </a:lnTo>
                  <a:lnTo>
                    <a:pt x="270" y="1040"/>
                  </a:lnTo>
                  <a:lnTo>
                    <a:pt x="220" y="1006"/>
                  </a:lnTo>
                  <a:lnTo>
                    <a:pt x="173" y="965"/>
                  </a:lnTo>
                  <a:lnTo>
                    <a:pt x="131" y="920"/>
                  </a:lnTo>
                  <a:lnTo>
                    <a:pt x="92" y="872"/>
                  </a:lnTo>
                  <a:lnTo>
                    <a:pt x="63" y="817"/>
                  </a:lnTo>
                  <a:lnTo>
                    <a:pt x="38" y="760"/>
                  </a:lnTo>
                  <a:lnTo>
                    <a:pt x="18" y="702"/>
                  </a:lnTo>
                  <a:lnTo>
                    <a:pt x="5" y="641"/>
                  </a:lnTo>
                  <a:lnTo>
                    <a:pt x="0" y="581"/>
                  </a:lnTo>
                  <a:lnTo>
                    <a:pt x="4" y="518"/>
                  </a:lnTo>
                  <a:lnTo>
                    <a:pt x="10" y="456"/>
                  </a:lnTo>
                  <a:lnTo>
                    <a:pt x="25" y="396"/>
                  </a:lnTo>
                  <a:lnTo>
                    <a:pt x="46" y="338"/>
                  </a:lnTo>
                  <a:lnTo>
                    <a:pt x="73" y="283"/>
                  </a:lnTo>
                  <a:lnTo>
                    <a:pt x="107" y="231"/>
                  </a:lnTo>
                  <a:lnTo>
                    <a:pt x="146" y="183"/>
                  </a:lnTo>
                  <a:lnTo>
                    <a:pt x="191" y="139"/>
                  </a:lnTo>
                  <a:lnTo>
                    <a:pt x="240" y="102"/>
                  </a:lnTo>
                  <a:lnTo>
                    <a:pt x="291" y="70"/>
                  </a:lnTo>
                  <a:lnTo>
                    <a:pt x="350" y="41"/>
                  </a:lnTo>
                  <a:lnTo>
                    <a:pt x="406" y="23"/>
                  </a:lnTo>
                  <a:lnTo>
                    <a:pt x="466" y="7"/>
                  </a:lnTo>
                  <a:lnTo>
                    <a:pt x="529" y="0"/>
                  </a:lnTo>
                  <a:lnTo>
                    <a:pt x="590" y="0"/>
                  </a:lnTo>
                  <a:lnTo>
                    <a:pt x="590" y="115"/>
                  </a:lnTo>
                  <a:lnTo>
                    <a:pt x="535" y="115"/>
                  </a:lnTo>
                  <a:lnTo>
                    <a:pt x="479" y="122"/>
                  </a:lnTo>
                  <a:lnTo>
                    <a:pt x="426" y="136"/>
                  </a:lnTo>
                  <a:lnTo>
                    <a:pt x="375" y="155"/>
                  </a:lnTo>
                  <a:lnTo>
                    <a:pt x="325" y="180"/>
                  </a:lnTo>
                  <a:lnTo>
                    <a:pt x="280" y="212"/>
                  </a:lnTo>
                  <a:lnTo>
                    <a:pt x="240" y="249"/>
                  </a:lnTo>
                  <a:lnTo>
                    <a:pt x="204" y="291"/>
                  </a:lnTo>
                  <a:lnTo>
                    <a:pt x="173" y="338"/>
                  </a:lnTo>
                  <a:lnTo>
                    <a:pt x="151" y="388"/>
                  </a:lnTo>
                  <a:lnTo>
                    <a:pt x="131" y="438"/>
                  </a:lnTo>
                  <a:lnTo>
                    <a:pt x="120" y="493"/>
                  </a:lnTo>
                  <a:lnTo>
                    <a:pt x="114" y="548"/>
                  </a:lnTo>
                  <a:lnTo>
                    <a:pt x="117" y="603"/>
                  </a:lnTo>
                  <a:lnTo>
                    <a:pt x="125" y="660"/>
                  </a:lnTo>
                  <a:lnTo>
                    <a:pt x="139" y="710"/>
                  </a:lnTo>
                  <a:lnTo>
                    <a:pt x="164" y="762"/>
                  </a:lnTo>
                  <a:lnTo>
                    <a:pt x="191" y="809"/>
                  </a:lnTo>
                  <a:lnTo>
                    <a:pt x="223" y="854"/>
                  </a:lnTo>
                  <a:lnTo>
                    <a:pt x="264" y="893"/>
                  </a:lnTo>
                  <a:lnTo>
                    <a:pt x="306" y="927"/>
                  </a:lnTo>
                  <a:lnTo>
                    <a:pt x="353" y="956"/>
                  </a:lnTo>
                  <a:lnTo>
                    <a:pt x="403" y="977"/>
                  </a:lnTo>
                  <a:lnTo>
                    <a:pt x="456" y="995"/>
                  </a:lnTo>
                  <a:lnTo>
                    <a:pt x="511" y="1006"/>
                  </a:lnTo>
                  <a:lnTo>
                    <a:pt x="565" y="1007"/>
                  </a:lnTo>
                  <a:lnTo>
                    <a:pt x="590" y="1006"/>
                  </a:lnTo>
                  <a:lnTo>
                    <a:pt x="590" y="1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6" name="Freeform 46"/>
            <p:cNvSpPr>
              <a:spLocks/>
            </p:cNvSpPr>
            <p:nvPr/>
          </p:nvSpPr>
          <p:spPr bwMode="auto">
            <a:xfrm>
              <a:off x="4293" y="1905"/>
              <a:ext cx="294" cy="560"/>
            </a:xfrm>
            <a:custGeom>
              <a:avLst/>
              <a:gdLst>
                <a:gd name="T0" fmla="*/ 0 w 589"/>
                <a:gd name="T1" fmla="*/ 70 h 1121"/>
                <a:gd name="T2" fmla="*/ 1 w 589"/>
                <a:gd name="T3" fmla="*/ 70 h 1121"/>
                <a:gd name="T4" fmla="*/ 5 w 589"/>
                <a:gd name="T5" fmla="*/ 69 h 1121"/>
                <a:gd name="T6" fmla="*/ 9 w 589"/>
                <a:gd name="T7" fmla="*/ 69 h 1121"/>
                <a:gd name="T8" fmla="*/ 12 w 589"/>
                <a:gd name="T9" fmla="*/ 68 h 1121"/>
                <a:gd name="T10" fmla="*/ 16 w 589"/>
                <a:gd name="T11" fmla="*/ 66 h 1121"/>
                <a:gd name="T12" fmla="*/ 20 w 589"/>
                <a:gd name="T13" fmla="*/ 65 h 1121"/>
                <a:gd name="T14" fmla="*/ 23 w 589"/>
                <a:gd name="T15" fmla="*/ 62 h 1121"/>
                <a:gd name="T16" fmla="*/ 26 w 589"/>
                <a:gd name="T17" fmla="*/ 60 h 1121"/>
                <a:gd name="T18" fmla="*/ 28 w 589"/>
                <a:gd name="T19" fmla="*/ 57 h 1121"/>
                <a:gd name="T20" fmla="*/ 31 w 589"/>
                <a:gd name="T21" fmla="*/ 54 h 1121"/>
                <a:gd name="T22" fmla="*/ 32 w 589"/>
                <a:gd name="T23" fmla="*/ 51 h 1121"/>
                <a:gd name="T24" fmla="*/ 34 w 589"/>
                <a:gd name="T25" fmla="*/ 47 h 1121"/>
                <a:gd name="T26" fmla="*/ 35 w 589"/>
                <a:gd name="T27" fmla="*/ 43 h 1121"/>
                <a:gd name="T28" fmla="*/ 36 w 589"/>
                <a:gd name="T29" fmla="*/ 40 h 1121"/>
                <a:gd name="T30" fmla="*/ 36 w 589"/>
                <a:gd name="T31" fmla="*/ 36 h 1121"/>
                <a:gd name="T32" fmla="*/ 36 w 589"/>
                <a:gd name="T33" fmla="*/ 32 h 1121"/>
                <a:gd name="T34" fmla="*/ 36 w 589"/>
                <a:gd name="T35" fmla="*/ 28 h 1121"/>
                <a:gd name="T36" fmla="*/ 35 w 589"/>
                <a:gd name="T37" fmla="*/ 24 h 1121"/>
                <a:gd name="T38" fmla="*/ 34 w 589"/>
                <a:gd name="T39" fmla="*/ 21 h 1121"/>
                <a:gd name="T40" fmla="*/ 32 w 589"/>
                <a:gd name="T41" fmla="*/ 17 h 1121"/>
                <a:gd name="T42" fmla="*/ 30 w 589"/>
                <a:gd name="T43" fmla="*/ 14 h 1121"/>
                <a:gd name="T44" fmla="*/ 27 w 589"/>
                <a:gd name="T45" fmla="*/ 11 h 1121"/>
                <a:gd name="T46" fmla="*/ 25 w 589"/>
                <a:gd name="T47" fmla="*/ 8 h 1121"/>
                <a:gd name="T48" fmla="*/ 21 w 589"/>
                <a:gd name="T49" fmla="*/ 6 h 1121"/>
                <a:gd name="T50" fmla="*/ 18 w 589"/>
                <a:gd name="T51" fmla="*/ 4 h 1121"/>
                <a:gd name="T52" fmla="*/ 15 w 589"/>
                <a:gd name="T53" fmla="*/ 2 h 1121"/>
                <a:gd name="T54" fmla="*/ 11 w 589"/>
                <a:gd name="T55" fmla="*/ 1 h 1121"/>
                <a:gd name="T56" fmla="*/ 7 w 589"/>
                <a:gd name="T57" fmla="*/ 0 h 1121"/>
                <a:gd name="T58" fmla="*/ 3 w 589"/>
                <a:gd name="T59" fmla="*/ 0 h 1121"/>
                <a:gd name="T60" fmla="*/ 0 w 589"/>
                <a:gd name="T61" fmla="*/ 0 h 1121"/>
                <a:gd name="T62" fmla="*/ 0 w 589"/>
                <a:gd name="T63" fmla="*/ 7 h 1121"/>
                <a:gd name="T64" fmla="*/ 3 w 589"/>
                <a:gd name="T65" fmla="*/ 7 h 1121"/>
                <a:gd name="T66" fmla="*/ 7 w 589"/>
                <a:gd name="T67" fmla="*/ 7 h 1121"/>
                <a:gd name="T68" fmla="*/ 10 w 589"/>
                <a:gd name="T69" fmla="*/ 8 h 1121"/>
                <a:gd name="T70" fmla="*/ 13 w 589"/>
                <a:gd name="T71" fmla="*/ 9 h 1121"/>
                <a:gd name="T72" fmla="*/ 16 w 589"/>
                <a:gd name="T73" fmla="*/ 11 h 1121"/>
                <a:gd name="T74" fmla="*/ 19 w 589"/>
                <a:gd name="T75" fmla="*/ 13 h 1121"/>
                <a:gd name="T76" fmla="*/ 21 w 589"/>
                <a:gd name="T77" fmla="*/ 15 h 1121"/>
                <a:gd name="T78" fmla="*/ 24 w 589"/>
                <a:gd name="T79" fmla="*/ 18 h 1121"/>
                <a:gd name="T80" fmla="*/ 26 w 589"/>
                <a:gd name="T81" fmla="*/ 21 h 1121"/>
                <a:gd name="T82" fmla="*/ 27 w 589"/>
                <a:gd name="T83" fmla="*/ 24 h 1121"/>
                <a:gd name="T84" fmla="*/ 28 w 589"/>
                <a:gd name="T85" fmla="*/ 27 h 1121"/>
                <a:gd name="T86" fmla="*/ 29 w 589"/>
                <a:gd name="T87" fmla="*/ 30 h 1121"/>
                <a:gd name="T88" fmla="*/ 29 w 589"/>
                <a:gd name="T89" fmla="*/ 34 h 1121"/>
                <a:gd name="T90" fmla="*/ 29 w 589"/>
                <a:gd name="T91" fmla="*/ 37 h 1121"/>
                <a:gd name="T92" fmla="*/ 29 w 589"/>
                <a:gd name="T93" fmla="*/ 41 h 1121"/>
                <a:gd name="T94" fmla="*/ 28 w 589"/>
                <a:gd name="T95" fmla="*/ 44 h 1121"/>
                <a:gd name="T96" fmla="*/ 26 w 589"/>
                <a:gd name="T97" fmla="*/ 47 h 1121"/>
                <a:gd name="T98" fmla="*/ 25 w 589"/>
                <a:gd name="T99" fmla="*/ 50 h 1121"/>
                <a:gd name="T100" fmla="*/ 22 w 589"/>
                <a:gd name="T101" fmla="*/ 53 h 1121"/>
                <a:gd name="T102" fmla="*/ 20 w 589"/>
                <a:gd name="T103" fmla="*/ 55 h 1121"/>
                <a:gd name="T104" fmla="*/ 17 w 589"/>
                <a:gd name="T105" fmla="*/ 57 h 1121"/>
                <a:gd name="T106" fmla="*/ 14 w 589"/>
                <a:gd name="T107" fmla="*/ 59 h 1121"/>
                <a:gd name="T108" fmla="*/ 11 w 589"/>
                <a:gd name="T109" fmla="*/ 61 h 1121"/>
                <a:gd name="T110" fmla="*/ 8 w 589"/>
                <a:gd name="T111" fmla="*/ 62 h 1121"/>
                <a:gd name="T112" fmla="*/ 5 w 589"/>
                <a:gd name="T113" fmla="*/ 62 h 1121"/>
                <a:gd name="T114" fmla="*/ 1 w 589"/>
                <a:gd name="T115" fmla="*/ 62 h 1121"/>
                <a:gd name="T116" fmla="*/ 0 w 589"/>
                <a:gd name="T117" fmla="*/ 62 h 1121"/>
                <a:gd name="T118" fmla="*/ 0 w 589"/>
                <a:gd name="T119" fmla="*/ 70 h 1121"/>
                <a:gd name="T120" fmla="*/ 0 w 589"/>
                <a:gd name="T121" fmla="*/ 70 h 1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9" h="1121">
                  <a:moveTo>
                    <a:pt x="0" y="1121"/>
                  </a:moveTo>
                  <a:lnTo>
                    <a:pt x="25" y="1121"/>
                  </a:lnTo>
                  <a:lnTo>
                    <a:pt x="88" y="1119"/>
                  </a:lnTo>
                  <a:lnTo>
                    <a:pt x="148" y="1108"/>
                  </a:lnTo>
                  <a:lnTo>
                    <a:pt x="207" y="1093"/>
                  </a:lnTo>
                  <a:lnTo>
                    <a:pt x="266" y="1069"/>
                  </a:lnTo>
                  <a:lnTo>
                    <a:pt x="321" y="1040"/>
                  </a:lnTo>
                  <a:lnTo>
                    <a:pt x="369" y="1006"/>
                  </a:lnTo>
                  <a:lnTo>
                    <a:pt x="416" y="965"/>
                  </a:lnTo>
                  <a:lnTo>
                    <a:pt x="460" y="920"/>
                  </a:lnTo>
                  <a:lnTo>
                    <a:pt x="498" y="872"/>
                  </a:lnTo>
                  <a:lnTo>
                    <a:pt x="527" y="817"/>
                  </a:lnTo>
                  <a:lnTo>
                    <a:pt x="553" y="760"/>
                  </a:lnTo>
                  <a:lnTo>
                    <a:pt x="573" y="702"/>
                  </a:lnTo>
                  <a:lnTo>
                    <a:pt x="586" y="641"/>
                  </a:lnTo>
                  <a:lnTo>
                    <a:pt x="589" y="581"/>
                  </a:lnTo>
                  <a:lnTo>
                    <a:pt x="587" y="518"/>
                  </a:lnTo>
                  <a:lnTo>
                    <a:pt x="581" y="456"/>
                  </a:lnTo>
                  <a:lnTo>
                    <a:pt x="566" y="396"/>
                  </a:lnTo>
                  <a:lnTo>
                    <a:pt x="545" y="338"/>
                  </a:lnTo>
                  <a:lnTo>
                    <a:pt x="516" y="283"/>
                  </a:lnTo>
                  <a:lnTo>
                    <a:pt x="482" y="231"/>
                  </a:lnTo>
                  <a:lnTo>
                    <a:pt x="445" y="183"/>
                  </a:lnTo>
                  <a:lnTo>
                    <a:pt x="400" y="139"/>
                  </a:lnTo>
                  <a:lnTo>
                    <a:pt x="350" y="102"/>
                  </a:lnTo>
                  <a:lnTo>
                    <a:pt x="300" y="70"/>
                  </a:lnTo>
                  <a:lnTo>
                    <a:pt x="241" y="41"/>
                  </a:lnTo>
                  <a:lnTo>
                    <a:pt x="183" y="23"/>
                  </a:lnTo>
                  <a:lnTo>
                    <a:pt x="123" y="7"/>
                  </a:lnTo>
                  <a:lnTo>
                    <a:pt x="62" y="0"/>
                  </a:lnTo>
                  <a:lnTo>
                    <a:pt x="0" y="0"/>
                  </a:lnTo>
                  <a:lnTo>
                    <a:pt x="0" y="115"/>
                  </a:lnTo>
                  <a:lnTo>
                    <a:pt x="55" y="115"/>
                  </a:lnTo>
                  <a:lnTo>
                    <a:pt x="112" y="122"/>
                  </a:lnTo>
                  <a:lnTo>
                    <a:pt x="164" y="136"/>
                  </a:lnTo>
                  <a:lnTo>
                    <a:pt x="215" y="155"/>
                  </a:lnTo>
                  <a:lnTo>
                    <a:pt x="266" y="180"/>
                  </a:lnTo>
                  <a:lnTo>
                    <a:pt x="309" y="212"/>
                  </a:lnTo>
                  <a:lnTo>
                    <a:pt x="350" y="249"/>
                  </a:lnTo>
                  <a:lnTo>
                    <a:pt x="387" y="291"/>
                  </a:lnTo>
                  <a:lnTo>
                    <a:pt x="416" y="338"/>
                  </a:lnTo>
                  <a:lnTo>
                    <a:pt x="440" y="388"/>
                  </a:lnTo>
                  <a:lnTo>
                    <a:pt x="460" y="438"/>
                  </a:lnTo>
                  <a:lnTo>
                    <a:pt x="469" y="493"/>
                  </a:lnTo>
                  <a:lnTo>
                    <a:pt x="476" y="548"/>
                  </a:lnTo>
                  <a:lnTo>
                    <a:pt x="474" y="603"/>
                  </a:lnTo>
                  <a:lnTo>
                    <a:pt x="466" y="660"/>
                  </a:lnTo>
                  <a:lnTo>
                    <a:pt x="451" y="710"/>
                  </a:lnTo>
                  <a:lnTo>
                    <a:pt x="427" y="762"/>
                  </a:lnTo>
                  <a:lnTo>
                    <a:pt x="400" y="809"/>
                  </a:lnTo>
                  <a:lnTo>
                    <a:pt x="367" y="854"/>
                  </a:lnTo>
                  <a:lnTo>
                    <a:pt x="327" y="893"/>
                  </a:lnTo>
                  <a:lnTo>
                    <a:pt x="283" y="927"/>
                  </a:lnTo>
                  <a:lnTo>
                    <a:pt x="236" y="956"/>
                  </a:lnTo>
                  <a:lnTo>
                    <a:pt x="188" y="977"/>
                  </a:lnTo>
                  <a:lnTo>
                    <a:pt x="135" y="995"/>
                  </a:lnTo>
                  <a:lnTo>
                    <a:pt x="80" y="1006"/>
                  </a:lnTo>
                  <a:lnTo>
                    <a:pt x="25" y="1007"/>
                  </a:lnTo>
                  <a:lnTo>
                    <a:pt x="0" y="1006"/>
                  </a:lnTo>
                  <a:lnTo>
                    <a:pt x="0" y="1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7" name="Freeform 47"/>
            <p:cNvSpPr>
              <a:spLocks/>
            </p:cNvSpPr>
            <p:nvPr/>
          </p:nvSpPr>
          <p:spPr bwMode="auto">
            <a:xfrm>
              <a:off x="3888" y="1767"/>
              <a:ext cx="433" cy="835"/>
            </a:xfrm>
            <a:custGeom>
              <a:avLst/>
              <a:gdLst>
                <a:gd name="T0" fmla="*/ 50 w 864"/>
                <a:gd name="T1" fmla="*/ 1 h 1670"/>
                <a:gd name="T2" fmla="*/ 41 w 864"/>
                <a:gd name="T3" fmla="*/ 2 h 1670"/>
                <a:gd name="T4" fmla="*/ 32 w 864"/>
                <a:gd name="T5" fmla="*/ 5 h 1670"/>
                <a:gd name="T6" fmla="*/ 23 w 864"/>
                <a:gd name="T7" fmla="*/ 10 h 1670"/>
                <a:gd name="T8" fmla="*/ 16 w 864"/>
                <a:gd name="T9" fmla="*/ 15 h 1670"/>
                <a:gd name="T10" fmla="*/ 10 w 864"/>
                <a:gd name="T11" fmla="*/ 23 h 1670"/>
                <a:gd name="T12" fmla="*/ 5 w 864"/>
                <a:gd name="T13" fmla="*/ 31 h 1670"/>
                <a:gd name="T14" fmla="*/ 2 w 864"/>
                <a:gd name="T15" fmla="*/ 40 h 1670"/>
                <a:gd name="T16" fmla="*/ 1 w 864"/>
                <a:gd name="T17" fmla="*/ 49 h 1670"/>
                <a:gd name="T18" fmla="*/ 1 w 864"/>
                <a:gd name="T19" fmla="*/ 58 h 1670"/>
                <a:gd name="T20" fmla="*/ 3 w 864"/>
                <a:gd name="T21" fmla="*/ 68 h 1670"/>
                <a:gd name="T22" fmla="*/ 6 w 864"/>
                <a:gd name="T23" fmla="*/ 76 h 1670"/>
                <a:gd name="T24" fmla="*/ 11 w 864"/>
                <a:gd name="T25" fmla="*/ 84 h 1670"/>
                <a:gd name="T26" fmla="*/ 18 w 864"/>
                <a:gd name="T27" fmla="*/ 91 h 1670"/>
                <a:gd name="T28" fmla="*/ 25 w 864"/>
                <a:gd name="T29" fmla="*/ 97 h 1670"/>
                <a:gd name="T30" fmla="*/ 34 w 864"/>
                <a:gd name="T31" fmla="*/ 101 h 1670"/>
                <a:gd name="T32" fmla="*/ 43 w 864"/>
                <a:gd name="T33" fmla="*/ 104 h 1670"/>
                <a:gd name="T34" fmla="*/ 52 w 864"/>
                <a:gd name="T35" fmla="*/ 105 h 1670"/>
                <a:gd name="T36" fmla="*/ 55 w 864"/>
                <a:gd name="T37" fmla="*/ 98 h 1670"/>
                <a:gd name="T38" fmla="*/ 50 w 864"/>
                <a:gd name="T39" fmla="*/ 98 h 1670"/>
                <a:gd name="T40" fmla="*/ 41 w 864"/>
                <a:gd name="T41" fmla="*/ 96 h 1670"/>
                <a:gd name="T42" fmla="*/ 33 w 864"/>
                <a:gd name="T43" fmla="*/ 93 h 1670"/>
                <a:gd name="T44" fmla="*/ 25 w 864"/>
                <a:gd name="T45" fmla="*/ 89 h 1670"/>
                <a:gd name="T46" fmla="*/ 19 w 864"/>
                <a:gd name="T47" fmla="*/ 83 h 1670"/>
                <a:gd name="T48" fmla="*/ 14 w 864"/>
                <a:gd name="T49" fmla="*/ 75 h 1670"/>
                <a:gd name="T50" fmla="*/ 10 w 864"/>
                <a:gd name="T51" fmla="*/ 67 h 1670"/>
                <a:gd name="T52" fmla="*/ 8 w 864"/>
                <a:gd name="T53" fmla="*/ 59 h 1670"/>
                <a:gd name="T54" fmla="*/ 8 w 864"/>
                <a:gd name="T55" fmla="*/ 50 h 1670"/>
                <a:gd name="T56" fmla="*/ 9 w 864"/>
                <a:gd name="T57" fmla="*/ 42 h 1670"/>
                <a:gd name="T58" fmla="*/ 12 w 864"/>
                <a:gd name="T59" fmla="*/ 33 h 1670"/>
                <a:gd name="T60" fmla="*/ 17 w 864"/>
                <a:gd name="T61" fmla="*/ 26 h 1670"/>
                <a:gd name="T62" fmla="*/ 22 w 864"/>
                <a:gd name="T63" fmla="*/ 19 h 1670"/>
                <a:gd name="T64" fmla="*/ 29 w 864"/>
                <a:gd name="T65" fmla="*/ 14 h 1670"/>
                <a:gd name="T66" fmla="*/ 37 w 864"/>
                <a:gd name="T67" fmla="*/ 10 h 1670"/>
                <a:gd name="T68" fmla="*/ 46 w 864"/>
                <a:gd name="T69" fmla="*/ 8 h 1670"/>
                <a:gd name="T70" fmla="*/ 55 w 864"/>
                <a:gd name="T71" fmla="*/ 8 h 1670"/>
                <a:gd name="T72" fmla="*/ 55 w 864"/>
                <a:gd name="T73" fmla="*/ 0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4" h="1670">
                  <a:moveTo>
                    <a:pt x="864" y="0"/>
                  </a:moveTo>
                  <a:lnTo>
                    <a:pt x="790" y="2"/>
                  </a:lnTo>
                  <a:lnTo>
                    <a:pt x="712" y="9"/>
                  </a:lnTo>
                  <a:lnTo>
                    <a:pt x="640" y="25"/>
                  </a:lnTo>
                  <a:lnTo>
                    <a:pt x="567" y="46"/>
                  </a:lnTo>
                  <a:lnTo>
                    <a:pt x="497" y="72"/>
                  </a:lnTo>
                  <a:lnTo>
                    <a:pt x="428" y="106"/>
                  </a:lnTo>
                  <a:lnTo>
                    <a:pt x="365" y="146"/>
                  </a:lnTo>
                  <a:lnTo>
                    <a:pt x="305" y="191"/>
                  </a:lnTo>
                  <a:lnTo>
                    <a:pt x="247" y="240"/>
                  </a:lnTo>
                  <a:lnTo>
                    <a:pt x="195" y="295"/>
                  </a:lnTo>
                  <a:lnTo>
                    <a:pt x="151" y="355"/>
                  </a:lnTo>
                  <a:lnTo>
                    <a:pt x="111" y="419"/>
                  </a:lnTo>
                  <a:lnTo>
                    <a:pt x="74" y="485"/>
                  </a:lnTo>
                  <a:lnTo>
                    <a:pt x="46" y="557"/>
                  </a:lnTo>
                  <a:lnTo>
                    <a:pt x="25" y="628"/>
                  </a:lnTo>
                  <a:lnTo>
                    <a:pt x="11" y="704"/>
                  </a:lnTo>
                  <a:lnTo>
                    <a:pt x="1" y="778"/>
                  </a:lnTo>
                  <a:lnTo>
                    <a:pt x="0" y="852"/>
                  </a:lnTo>
                  <a:lnTo>
                    <a:pt x="4" y="928"/>
                  </a:lnTo>
                  <a:lnTo>
                    <a:pt x="17" y="1003"/>
                  </a:lnTo>
                  <a:lnTo>
                    <a:pt x="33" y="1077"/>
                  </a:lnTo>
                  <a:lnTo>
                    <a:pt x="59" y="1148"/>
                  </a:lnTo>
                  <a:lnTo>
                    <a:pt x="92" y="1216"/>
                  </a:lnTo>
                  <a:lnTo>
                    <a:pt x="127" y="1282"/>
                  </a:lnTo>
                  <a:lnTo>
                    <a:pt x="171" y="1344"/>
                  </a:lnTo>
                  <a:lnTo>
                    <a:pt x="219" y="1402"/>
                  </a:lnTo>
                  <a:lnTo>
                    <a:pt x="273" y="1455"/>
                  </a:lnTo>
                  <a:lnTo>
                    <a:pt x="331" y="1502"/>
                  </a:lnTo>
                  <a:lnTo>
                    <a:pt x="394" y="1544"/>
                  </a:lnTo>
                  <a:lnTo>
                    <a:pt x="460" y="1582"/>
                  </a:lnTo>
                  <a:lnTo>
                    <a:pt x="530" y="1614"/>
                  </a:lnTo>
                  <a:lnTo>
                    <a:pt x="599" y="1637"/>
                  </a:lnTo>
                  <a:lnTo>
                    <a:pt x="674" y="1656"/>
                  </a:lnTo>
                  <a:lnTo>
                    <a:pt x="750" y="1667"/>
                  </a:lnTo>
                  <a:lnTo>
                    <a:pt x="824" y="1670"/>
                  </a:lnTo>
                  <a:lnTo>
                    <a:pt x="864" y="1669"/>
                  </a:lnTo>
                  <a:lnTo>
                    <a:pt x="864" y="1556"/>
                  </a:lnTo>
                  <a:lnTo>
                    <a:pt x="853" y="1556"/>
                  </a:lnTo>
                  <a:lnTo>
                    <a:pt x="785" y="1556"/>
                  </a:lnTo>
                  <a:lnTo>
                    <a:pt x="714" y="1548"/>
                  </a:lnTo>
                  <a:lnTo>
                    <a:pt x="646" y="1531"/>
                  </a:lnTo>
                  <a:lnTo>
                    <a:pt x="580" y="1512"/>
                  </a:lnTo>
                  <a:lnTo>
                    <a:pt x="514" y="1483"/>
                  </a:lnTo>
                  <a:lnTo>
                    <a:pt x="454" y="1449"/>
                  </a:lnTo>
                  <a:lnTo>
                    <a:pt x="397" y="1409"/>
                  </a:lnTo>
                  <a:lnTo>
                    <a:pt x="344" y="1363"/>
                  </a:lnTo>
                  <a:lnTo>
                    <a:pt x="294" y="1313"/>
                  </a:lnTo>
                  <a:lnTo>
                    <a:pt x="250" y="1258"/>
                  </a:lnTo>
                  <a:lnTo>
                    <a:pt x="211" y="1198"/>
                  </a:lnTo>
                  <a:lnTo>
                    <a:pt x="179" y="1137"/>
                  </a:lnTo>
                  <a:lnTo>
                    <a:pt x="153" y="1072"/>
                  </a:lnTo>
                  <a:lnTo>
                    <a:pt x="132" y="1004"/>
                  </a:lnTo>
                  <a:lnTo>
                    <a:pt x="119" y="937"/>
                  </a:lnTo>
                  <a:lnTo>
                    <a:pt x="113" y="865"/>
                  </a:lnTo>
                  <a:lnTo>
                    <a:pt x="114" y="796"/>
                  </a:lnTo>
                  <a:lnTo>
                    <a:pt x="121" y="726"/>
                  </a:lnTo>
                  <a:lnTo>
                    <a:pt x="134" y="657"/>
                  </a:lnTo>
                  <a:lnTo>
                    <a:pt x="155" y="591"/>
                  </a:lnTo>
                  <a:lnTo>
                    <a:pt x="182" y="526"/>
                  </a:lnTo>
                  <a:lnTo>
                    <a:pt x="215" y="464"/>
                  </a:lnTo>
                  <a:lnTo>
                    <a:pt x="257" y="405"/>
                  </a:lnTo>
                  <a:lnTo>
                    <a:pt x="300" y="351"/>
                  </a:lnTo>
                  <a:lnTo>
                    <a:pt x="350" y="301"/>
                  </a:lnTo>
                  <a:lnTo>
                    <a:pt x="404" y="256"/>
                  </a:lnTo>
                  <a:lnTo>
                    <a:pt x="460" y="219"/>
                  </a:lnTo>
                  <a:lnTo>
                    <a:pt x="523" y="185"/>
                  </a:lnTo>
                  <a:lnTo>
                    <a:pt x="590" y="156"/>
                  </a:lnTo>
                  <a:lnTo>
                    <a:pt x="656" y="136"/>
                  </a:lnTo>
                  <a:lnTo>
                    <a:pt x="724" y="122"/>
                  </a:lnTo>
                  <a:lnTo>
                    <a:pt x="795" y="115"/>
                  </a:lnTo>
                  <a:lnTo>
                    <a:pt x="864" y="115"/>
                  </a:lnTo>
                  <a:lnTo>
                    <a:pt x="8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8" name="Freeform 48"/>
            <p:cNvSpPr>
              <a:spLocks/>
            </p:cNvSpPr>
            <p:nvPr/>
          </p:nvSpPr>
          <p:spPr bwMode="auto">
            <a:xfrm>
              <a:off x="4293" y="1766"/>
              <a:ext cx="433" cy="835"/>
            </a:xfrm>
            <a:custGeom>
              <a:avLst/>
              <a:gdLst>
                <a:gd name="T0" fmla="*/ 5 w 865"/>
                <a:gd name="T1" fmla="*/ 1 h 1670"/>
                <a:gd name="T2" fmla="*/ 15 w 865"/>
                <a:gd name="T3" fmla="*/ 2 h 1670"/>
                <a:gd name="T4" fmla="*/ 23 w 865"/>
                <a:gd name="T5" fmla="*/ 5 h 1670"/>
                <a:gd name="T6" fmla="*/ 32 w 865"/>
                <a:gd name="T7" fmla="*/ 9 h 1670"/>
                <a:gd name="T8" fmla="*/ 39 w 865"/>
                <a:gd name="T9" fmla="*/ 15 h 1670"/>
                <a:gd name="T10" fmla="*/ 45 w 865"/>
                <a:gd name="T11" fmla="*/ 23 h 1670"/>
                <a:gd name="T12" fmla="*/ 50 w 865"/>
                <a:gd name="T13" fmla="*/ 31 h 1670"/>
                <a:gd name="T14" fmla="*/ 53 w 865"/>
                <a:gd name="T15" fmla="*/ 40 h 1670"/>
                <a:gd name="T16" fmla="*/ 54 w 865"/>
                <a:gd name="T17" fmla="*/ 49 h 1670"/>
                <a:gd name="T18" fmla="*/ 54 w 865"/>
                <a:gd name="T19" fmla="*/ 58 h 1670"/>
                <a:gd name="T20" fmla="*/ 52 w 865"/>
                <a:gd name="T21" fmla="*/ 68 h 1670"/>
                <a:gd name="T22" fmla="*/ 49 w 865"/>
                <a:gd name="T23" fmla="*/ 76 h 1670"/>
                <a:gd name="T24" fmla="*/ 44 w 865"/>
                <a:gd name="T25" fmla="*/ 84 h 1670"/>
                <a:gd name="T26" fmla="*/ 37 w 865"/>
                <a:gd name="T27" fmla="*/ 91 h 1670"/>
                <a:gd name="T28" fmla="*/ 30 w 865"/>
                <a:gd name="T29" fmla="*/ 97 h 1670"/>
                <a:gd name="T30" fmla="*/ 21 w 865"/>
                <a:gd name="T31" fmla="*/ 101 h 1670"/>
                <a:gd name="T32" fmla="*/ 12 w 865"/>
                <a:gd name="T33" fmla="*/ 104 h 1670"/>
                <a:gd name="T34" fmla="*/ 3 w 865"/>
                <a:gd name="T35" fmla="*/ 105 h 1670"/>
                <a:gd name="T36" fmla="*/ 0 w 865"/>
                <a:gd name="T37" fmla="*/ 98 h 1670"/>
                <a:gd name="T38" fmla="*/ 5 w 865"/>
                <a:gd name="T39" fmla="*/ 98 h 1670"/>
                <a:gd name="T40" fmla="*/ 14 w 865"/>
                <a:gd name="T41" fmla="*/ 96 h 1670"/>
                <a:gd name="T42" fmla="*/ 22 w 865"/>
                <a:gd name="T43" fmla="*/ 93 h 1670"/>
                <a:gd name="T44" fmla="*/ 30 w 865"/>
                <a:gd name="T45" fmla="*/ 88 h 1670"/>
                <a:gd name="T46" fmla="*/ 36 w 865"/>
                <a:gd name="T47" fmla="*/ 82 h 1670"/>
                <a:gd name="T48" fmla="*/ 41 w 865"/>
                <a:gd name="T49" fmla="*/ 75 h 1670"/>
                <a:gd name="T50" fmla="*/ 45 w 865"/>
                <a:gd name="T51" fmla="*/ 67 h 1670"/>
                <a:gd name="T52" fmla="*/ 47 w 865"/>
                <a:gd name="T53" fmla="*/ 59 h 1670"/>
                <a:gd name="T54" fmla="*/ 47 w 865"/>
                <a:gd name="T55" fmla="*/ 50 h 1670"/>
                <a:gd name="T56" fmla="*/ 46 w 865"/>
                <a:gd name="T57" fmla="*/ 41 h 1670"/>
                <a:gd name="T58" fmla="*/ 43 w 865"/>
                <a:gd name="T59" fmla="*/ 33 h 1670"/>
                <a:gd name="T60" fmla="*/ 38 w 865"/>
                <a:gd name="T61" fmla="*/ 26 h 1670"/>
                <a:gd name="T62" fmla="*/ 33 w 865"/>
                <a:gd name="T63" fmla="*/ 19 h 1670"/>
                <a:gd name="T64" fmla="*/ 26 w 865"/>
                <a:gd name="T65" fmla="*/ 14 h 1670"/>
                <a:gd name="T66" fmla="*/ 18 w 865"/>
                <a:gd name="T67" fmla="*/ 10 h 1670"/>
                <a:gd name="T68" fmla="*/ 9 w 865"/>
                <a:gd name="T69" fmla="*/ 8 h 1670"/>
                <a:gd name="T70" fmla="*/ 0 w 865"/>
                <a:gd name="T71" fmla="*/ 8 h 1670"/>
                <a:gd name="T72" fmla="*/ 0 w 865"/>
                <a:gd name="T73" fmla="*/ 0 h 16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5" h="1670">
                  <a:moveTo>
                    <a:pt x="0" y="0"/>
                  </a:moveTo>
                  <a:lnTo>
                    <a:pt x="75" y="1"/>
                  </a:lnTo>
                  <a:lnTo>
                    <a:pt x="151" y="8"/>
                  </a:lnTo>
                  <a:lnTo>
                    <a:pt x="225" y="22"/>
                  </a:lnTo>
                  <a:lnTo>
                    <a:pt x="296" y="43"/>
                  </a:lnTo>
                  <a:lnTo>
                    <a:pt x="367" y="69"/>
                  </a:lnTo>
                  <a:lnTo>
                    <a:pt x="435" y="103"/>
                  </a:lnTo>
                  <a:lnTo>
                    <a:pt x="500" y="144"/>
                  </a:lnTo>
                  <a:lnTo>
                    <a:pt x="560" y="189"/>
                  </a:lnTo>
                  <a:lnTo>
                    <a:pt x="618" y="239"/>
                  </a:lnTo>
                  <a:lnTo>
                    <a:pt x="668" y="294"/>
                  </a:lnTo>
                  <a:lnTo>
                    <a:pt x="713" y="354"/>
                  </a:lnTo>
                  <a:lnTo>
                    <a:pt x="754" y="419"/>
                  </a:lnTo>
                  <a:lnTo>
                    <a:pt x="791" y="485"/>
                  </a:lnTo>
                  <a:lnTo>
                    <a:pt x="818" y="554"/>
                  </a:lnTo>
                  <a:lnTo>
                    <a:pt x="839" y="627"/>
                  </a:lnTo>
                  <a:lnTo>
                    <a:pt x="854" y="701"/>
                  </a:lnTo>
                  <a:lnTo>
                    <a:pt x="864" y="777"/>
                  </a:lnTo>
                  <a:lnTo>
                    <a:pt x="865" y="852"/>
                  </a:lnTo>
                  <a:lnTo>
                    <a:pt x="860" y="926"/>
                  </a:lnTo>
                  <a:lnTo>
                    <a:pt x="848" y="1001"/>
                  </a:lnTo>
                  <a:lnTo>
                    <a:pt x="831" y="1077"/>
                  </a:lnTo>
                  <a:lnTo>
                    <a:pt x="806" y="1148"/>
                  </a:lnTo>
                  <a:lnTo>
                    <a:pt x="773" y="1216"/>
                  </a:lnTo>
                  <a:lnTo>
                    <a:pt x="738" y="1282"/>
                  </a:lnTo>
                  <a:lnTo>
                    <a:pt x="694" y="1343"/>
                  </a:lnTo>
                  <a:lnTo>
                    <a:pt x="645" y="1402"/>
                  </a:lnTo>
                  <a:lnTo>
                    <a:pt x="592" y="1455"/>
                  </a:lnTo>
                  <a:lnTo>
                    <a:pt x="534" y="1502"/>
                  </a:lnTo>
                  <a:lnTo>
                    <a:pt x="469" y="1544"/>
                  </a:lnTo>
                  <a:lnTo>
                    <a:pt x="403" y="1581"/>
                  </a:lnTo>
                  <a:lnTo>
                    <a:pt x="335" y="1613"/>
                  </a:lnTo>
                  <a:lnTo>
                    <a:pt x="266" y="1636"/>
                  </a:lnTo>
                  <a:lnTo>
                    <a:pt x="190" y="1655"/>
                  </a:lnTo>
                  <a:lnTo>
                    <a:pt x="115" y="1665"/>
                  </a:lnTo>
                  <a:lnTo>
                    <a:pt x="41" y="1670"/>
                  </a:lnTo>
                  <a:lnTo>
                    <a:pt x="0" y="1668"/>
                  </a:lnTo>
                  <a:lnTo>
                    <a:pt x="0" y="1555"/>
                  </a:lnTo>
                  <a:lnTo>
                    <a:pt x="10" y="1555"/>
                  </a:lnTo>
                  <a:lnTo>
                    <a:pt x="80" y="1555"/>
                  </a:lnTo>
                  <a:lnTo>
                    <a:pt x="149" y="1545"/>
                  </a:lnTo>
                  <a:lnTo>
                    <a:pt x="219" y="1531"/>
                  </a:lnTo>
                  <a:lnTo>
                    <a:pt x="283" y="1510"/>
                  </a:lnTo>
                  <a:lnTo>
                    <a:pt x="350" y="1482"/>
                  </a:lnTo>
                  <a:lnTo>
                    <a:pt x="409" y="1448"/>
                  </a:lnTo>
                  <a:lnTo>
                    <a:pt x="468" y="1408"/>
                  </a:lnTo>
                  <a:lnTo>
                    <a:pt x="521" y="1363"/>
                  </a:lnTo>
                  <a:lnTo>
                    <a:pt x="570" y="1311"/>
                  </a:lnTo>
                  <a:lnTo>
                    <a:pt x="615" y="1258"/>
                  </a:lnTo>
                  <a:lnTo>
                    <a:pt x="654" y="1198"/>
                  </a:lnTo>
                  <a:lnTo>
                    <a:pt x="686" y="1136"/>
                  </a:lnTo>
                  <a:lnTo>
                    <a:pt x="712" y="1072"/>
                  </a:lnTo>
                  <a:lnTo>
                    <a:pt x="733" y="1004"/>
                  </a:lnTo>
                  <a:lnTo>
                    <a:pt x="746" y="936"/>
                  </a:lnTo>
                  <a:lnTo>
                    <a:pt x="752" y="865"/>
                  </a:lnTo>
                  <a:lnTo>
                    <a:pt x="751" y="794"/>
                  </a:lnTo>
                  <a:lnTo>
                    <a:pt x="744" y="726"/>
                  </a:lnTo>
                  <a:lnTo>
                    <a:pt x="731" y="655"/>
                  </a:lnTo>
                  <a:lnTo>
                    <a:pt x="709" y="590"/>
                  </a:lnTo>
                  <a:lnTo>
                    <a:pt x="681" y="525"/>
                  </a:lnTo>
                  <a:lnTo>
                    <a:pt x="649" y="462"/>
                  </a:lnTo>
                  <a:lnTo>
                    <a:pt x="608" y="404"/>
                  </a:lnTo>
                  <a:lnTo>
                    <a:pt x="565" y="349"/>
                  </a:lnTo>
                  <a:lnTo>
                    <a:pt x="515" y="301"/>
                  </a:lnTo>
                  <a:lnTo>
                    <a:pt x="461" y="255"/>
                  </a:lnTo>
                  <a:lnTo>
                    <a:pt x="403" y="218"/>
                  </a:lnTo>
                  <a:lnTo>
                    <a:pt x="342" y="183"/>
                  </a:lnTo>
                  <a:lnTo>
                    <a:pt x="275" y="155"/>
                  </a:lnTo>
                  <a:lnTo>
                    <a:pt x="209" y="136"/>
                  </a:lnTo>
                  <a:lnTo>
                    <a:pt x="141" y="121"/>
                  </a:lnTo>
                  <a:lnTo>
                    <a:pt x="70" y="115"/>
                  </a:lnTo>
                  <a:lnTo>
                    <a:pt x="0" y="1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09" name="Freeform 49"/>
            <p:cNvSpPr>
              <a:spLocks/>
            </p:cNvSpPr>
            <p:nvPr/>
          </p:nvSpPr>
          <p:spPr bwMode="auto">
            <a:xfrm>
              <a:off x="3750" y="1631"/>
              <a:ext cx="575" cy="1109"/>
            </a:xfrm>
            <a:custGeom>
              <a:avLst/>
              <a:gdLst>
                <a:gd name="T0" fmla="*/ 67 w 1149"/>
                <a:gd name="T1" fmla="*/ 139 h 2218"/>
                <a:gd name="T2" fmla="*/ 56 w 1149"/>
                <a:gd name="T3" fmla="*/ 138 h 2218"/>
                <a:gd name="T4" fmla="*/ 46 w 1149"/>
                <a:gd name="T5" fmla="*/ 135 h 2218"/>
                <a:gd name="T6" fmla="*/ 36 w 1149"/>
                <a:gd name="T7" fmla="*/ 130 h 2218"/>
                <a:gd name="T8" fmla="*/ 27 w 1149"/>
                <a:gd name="T9" fmla="*/ 124 h 2218"/>
                <a:gd name="T10" fmla="*/ 19 w 1149"/>
                <a:gd name="T11" fmla="*/ 117 h 2218"/>
                <a:gd name="T12" fmla="*/ 12 w 1149"/>
                <a:gd name="T13" fmla="*/ 108 h 2218"/>
                <a:gd name="T14" fmla="*/ 7 w 1149"/>
                <a:gd name="T15" fmla="*/ 99 h 2218"/>
                <a:gd name="T16" fmla="*/ 3 w 1149"/>
                <a:gd name="T17" fmla="*/ 89 h 2218"/>
                <a:gd name="T18" fmla="*/ 1 w 1149"/>
                <a:gd name="T19" fmla="*/ 78 h 2218"/>
                <a:gd name="T20" fmla="*/ 0 w 1149"/>
                <a:gd name="T21" fmla="*/ 67 h 2218"/>
                <a:gd name="T22" fmla="*/ 2 w 1149"/>
                <a:gd name="T23" fmla="*/ 56 h 2218"/>
                <a:gd name="T24" fmla="*/ 5 w 1149"/>
                <a:gd name="T25" fmla="*/ 46 h 2218"/>
                <a:gd name="T26" fmla="*/ 9 w 1149"/>
                <a:gd name="T27" fmla="*/ 36 h 2218"/>
                <a:gd name="T28" fmla="*/ 15 w 1149"/>
                <a:gd name="T29" fmla="*/ 27 h 2218"/>
                <a:gd name="T30" fmla="*/ 23 w 1149"/>
                <a:gd name="T31" fmla="*/ 19 h 2218"/>
                <a:gd name="T32" fmla="*/ 31 w 1149"/>
                <a:gd name="T33" fmla="*/ 12 h 2218"/>
                <a:gd name="T34" fmla="*/ 41 w 1149"/>
                <a:gd name="T35" fmla="*/ 7 h 2218"/>
                <a:gd name="T36" fmla="*/ 51 w 1149"/>
                <a:gd name="T37" fmla="*/ 3 h 2218"/>
                <a:gd name="T38" fmla="*/ 62 w 1149"/>
                <a:gd name="T39" fmla="*/ 1 h 2218"/>
                <a:gd name="T40" fmla="*/ 72 w 1149"/>
                <a:gd name="T41" fmla="*/ 0 h 2218"/>
                <a:gd name="T42" fmla="*/ 67 w 1149"/>
                <a:gd name="T43" fmla="*/ 8 h 2218"/>
                <a:gd name="T44" fmla="*/ 57 w 1149"/>
                <a:gd name="T45" fmla="*/ 9 h 2218"/>
                <a:gd name="T46" fmla="*/ 47 w 1149"/>
                <a:gd name="T47" fmla="*/ 12 h 2218"/>
                <a:gd name="T48" fmla="*/ 38 w 1149"/>
                <a:gd name="T49" fmla="*/ 16 h 2218"/>
                <a:gd name="T50" fmla="*/ 29 w 1149"/>
                <a:gd name="T51" fmla="*/ 22 h 2218"/>
                <a:gd name="T52" fmla="*/ 22 w 1149"/>
                <a:gd name="T53" fmla="*/ 30 h 2218"/>
                <a:gd name="T54" fmla="*/ 16 w 1149"/>
                <a:gd name="T55" fmla="*/ 38 h 2218"/>
                <a:gd name="T56" fmla="*/ 12 w 1149"/>
                <a:gd name="T57" fmla="*/ 47 h 2218"/>
                <a:gd name="T58" fmla="*/ 9 w 1149"/>
                <a:gd name="T59" fmla="*/ 57 h 2218"/>
                <a:gd name="T60" fmla="*/ 8 w 1149"/>
                <a:gd name="T61" fmla="*/ 67 h 2218"/>
                <a:gd name="T62" fmla="*/ 8 w 1149"/>
                <a:gd name="T63" fmla="*/ 78 h 2218"/>
                <a:gd name="T64" fmla="*/ 10 w 1149"/>
                <a:gd name="T65" fmla="*/ 88 h 2218"/>
                <a:gd name="T66" fmla="*/ 14 w 1149"/>
                <a:gd name="T67" fmla="*/ 97 h 2218"/>
                <a:gd name="T68" fmla="*/ 19 w 1149"/>
                <a:gd name="T69" fmla="*/ 106 h 2218"/>
                <a:gd name="T70" fmla="*/ 26 w 1149"/>
                <a:gd name="T71" fmla="*/ 114 h 2218"/>
                <a:gd name="T72" fmla="*/ 34 w 1149"/>
                <a:gd name="T73" fmla="*/ 121 h 2218"/>
                <a:gd name="T74" fmla="*/ 43 w 1149"/>
                <a:gd name="T75" fmla="*/ 126 h 2218"/>
                <a:gd name="T76" fmla="*/ 52 w 1149"/>
                <a:gd name="T77" fmla="*/ 130 h 2218"/>
                <a:gd name="T78" fmla="*/ 63 w 1149"/>
                <a:gd name="T79" fmla="*/ 132 h 2218"/>
                <a:gd name="T80" fmla="*/ 72 w 1149"/>
                <a:gd name="T81" fmla="*/ 132 h 2218"/>
                <a:gd name="T82" fmla="*/ 72 w 1149"/>
                <a:gd name="T83" fmla="*/ 139 h 2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49" h="2218">
                  <a:moveTo>
                    <a:pt x="1149" y="2218"/>
                  </a:moveTo>
                  <a:lnTo>
                    <a:pt x="1065" y="2218"/>
                  </a:lnTo>
                  <a:lnTo>
                    <a:pt x="980" y="2212"/>
                  </a:lnTo>
                  <a:lnTo>
                    <a:pt x="894" y="2199"/>
                  </a:lnTo>
                  <a:lnTo>
                    <a:pt x="808" y="2176"/>
                  </a:lnTo>
                  <a:lnTo>
                    <a:pt x="724" y="2149"/>
                  </a:lnTo>
                  <a:lnTo>
                    <a:pt x="643" y="2116"/>
                  </a:lnTo>
                  <a:lnTo>
                    <a:pt x="568" y="2078"/>
                  </a:lnTo>
                  <a:lnTo>
                    <a:pt x="492" y="2032"/>
                  </a:lnTo>
                  <a:lnTo>
                    <a:pt x="422" y="1981"/>
                  </a:lnTo>
                  <a:lnTo>
                    <a:pt x="356" y="1926"/>
                  </a:lnTo>
                  <a:lnTo>
                    <a:pt x="296" y="1863"/>
                  </a:lnTo>
                  <a:lnTo>
                    <a:pt x="238" y="1796"/>
                  </a:lnTo>
                  <a:lnTo>
                    <a:pt x="188" y="1727"/>
                  </a:lnTo>
                  <a:lnTo>
                    <a:pt x="142" y="1651"/>
                  </a:lnTo>
                  <a:lnTo>
                    <a:pt x="100" y="1575"/>
                  </a:lnTo>
                  <a:lnTo>
                    <a:pt x="70" y="1494"/>
                  </a:lnTo>
                  <a:lnTo>
                    <a:pt x="42" y="1410"/>
                  </a:lnTo>
                  <a:lnTo>
                    <a:pt x="19" y="1328"/>
                  </a:lnTo>
                  <a:lnTo>
                    <a:pt x="7" y="1239"/>
                  </a:lnTo>
                  <a:lnTo>
                    <a:pt x="0" y="1153"/>
                  </a:lnTo>
                  <a:lnTo>
                    <a:pt x="0" y="1066"/>
                  </a:lnTo>
                  <a:lnTo>
                    <a:pt x="7" y="978"/>
                  </a:lnTo>
                  <a:lnTo>
                    <a:pt x="19" y="893"/>
                  </a:lnTo>
                  <a:lnTo>
                    <a:pt x="42" y="807"/>
                  </a:lnTo>
                  <a:lnTo>
                    <a:pt x="68" y="726"/>
                  </a:lnTo>
                  <a:lnTo>
                    <a:pt x="100" y="645"/>
                  </a:lnTo>
                  <a:lnTo>
                    <a:pt x="139" y="568"/>
                  </a:lnTo>
                  <a:lnTo>
                    <a:pt x="188" y="493"/>
                  </a:lnTo>
                  <a:lnTo>
                    <a:pt x="238" y="422"/>
                  </a:lnTo>
                  <a:lnTo>
                    <a:pt x="294" y="356"/>
                  </a:lnTo>
                  <a:lnTo>
                    <a:pt x="356" y="294"/>
                  </a:lnTo>
                  <a:lnTo>
                    <a:pt x="422" y="236"/>
                  </a:lnTo>
                  <a:lnTo>
                    <a:pt x="492" y="186"/>
                  </a:lnTo>
                  <a:lnTo>
                    <a:pt x="564" y="141"/>
                  </a:lnTo>
                  <a:lnTo>
                    <a:pt x="643" y="100"/>
                  </a:lnTo>
                  <a:lnTo>
                    <a:pt x="723" y="68"/>
                  </a:lnTo>
                  <a:lnTo>
                    <a:pt x="807" y="41"/>
                  </a:lnTo>
                  <a:lnTo>
                    <a:pt x="891" y="20"/>
                  </a:lnTo>
                  <a:lnTo>
                    <a:pt x="977" y="7"/>
                  </a:lnTo>
                  <a:lnTo>
                    <a:pt x="1065" y="0"/>
                  </a:lnTo>
                  <a:lnTo>
                    <a:pt x="1149" y="0"/>
                  </a:lnTo>
                  <a:lnTo>
                    <a:pt x="1149" y="113"/>
                  </a:lnTo>
                  <a:lnTo>
                    <a:pt x="1069" y="113"/>
                  </a:lnTo>
                  <a:lnTo>
                    <a:pt x="985" y="120"/>
                  </a:lnTo>
                  <a:lnTo>
                    <a:pt x="904" y="134"/>
                  </a:lnTo>
                  <a:lnTo>
                    <a:pt x="825" y="154"/>
                  </a:lnTo>
                  <a:lnTo>
                    <a:pt x="747" y="181"/>
                  </a:lnTo>
                  <a:lnTo>
                    <a:pt x="671" y="214"/>
                  </a:lnTo>
                  <a:lnTo>
                    <a:pt x="598" y="254"/>
                  </a:lnTo>
                  <a:lnTo>
                    <a:pt x="530" y="299"/>
                  </a:lnTo>
                  <a:lnTo>
                    <a:pt x="464" y="349"/>
                  </a:lnTo>
                  <a:lnTo>
                    <a:pt x="404" y="406"/>
                  </a:lnTo>
                  <a:lnTo>
                    <a:pt x="349" y="466"/>
                  </a:lnTo>
                  <a:lnTo>
                    <a:pt x="298" y="532"/>
                  </a:lnTo>
                  <a:lnTo>
                    <a:pt x="252" y="600"/>
                  </a:lnTo>
                  <a:lnTo>
                    <a:pt x="213" y="673"/>
                  </a:lnTo>
                  <a:lnTo>
                    <a:pt x="181" y="750"/>
                  </a:lnTo>
                  <a:lnTo>
                    <a:pt x="155" y="826"/>
                  </a:lnTo>
                  <a:lnTo>
                    <a:pt x="133" y="907"/>
                  </a:lnTo>
                  <a:lnTo>
                    <a:pt x="120" y="990"/>
                  </a:lnTo>
                  <a:lnTo>
                    <a:pt x="113" y="1070"/>
                  </a:lnTo>
                  <a:lnTo>
                    <a:pt x="113" y="1153"/>
                  </a:lnTo>
                  <a:lnTo>
                    <a:pt x="123" y="1235"/>
                  </a:lnTo>
                  <a:lnTo>
                    <a:pt x="136" y="1316"/>
                  </a:lnTo>
                  <a:lnTo>
                    <a:pt x="157" y="1397"/>
                  </a:lnTo>
                  <a:lnTo>
                    <a:pt x="184" y="1475"/>
                  </a:lnTo>
                  <a:lnTo>
                    <a:pt x="217" y="1551"/>
                  </a:lnTo>
                  <a:lnTo>
                    <a:pt x="257" y="1623"/>
                  </a:lnTo>
                  <a:lnTo>
                    <a:pt x="302" y="1693"/>
                  </a:lnTo>
                  <a:lnTo>
                    <a:pt x="353" y="1756"/>
                  </a:lnTo>
                  <a:lnTo>
                    <a:pt x="409" y="1816"/>
                  </a:lnTo>
                  <a:lnTo>
                    <a:pt x="471" y="1872"/>
                  </a:lnTo>
                  <a:lnTo>
                    <a:pt x="535" y="1922"/>
                  </a:lnTo>
                  <a:lnTo>
                    <a:pt x="605" y="1968"/>
                  </a:lnTo>
                  <a:lnTo>
                    <a:pt x="677" y="2007"/>
                  </a:lnTo>
                  <a:lnTo>
                    <a:pt x="753" y="2039"/>
                  </a:lnTo>
                  <a:lnTo>
                    <a:pt x="831" y="2066"/>
                  </a:lnTo>
                  <a:lnTo>
                    <a:pt x="910" y="2086"/>
                  </a:lnTo>
                  <a:lnTo>
                    <a:pt x="994" y="2099"/>
                  </a:lnTo>
                  <a:lnTo>
                    <a:pt x="1075" y="2105"/>
                  </a:lnTo>
                  <a:lnTo>
                    <a:pt x="1149" y="2105"/>
                  </a:lnTo>
                  <a:lnTo>
                    <a:pt x="1149" y="2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10" name="Freeform 50"/>
            <p:cNvSpPr>
              <a:spLocks/>
            </p:cNvSpPr>
            <p:nvPr/>
          </p:nvSpPr>
          <p:spPr bwMode="auto">
            <a:xfrm>
              <a:off x="4288" y="1631"/>
              <a:ext cx="574" cy="1109"/>
            </a:xfrm>
            <a:custGeom>
              <a:avLst/>
              <a:gdLst>
                <a:gd name="T0" fmla="*/ 5 w 1150"/>
                <a:gd name="T1" fmla="*/ 139 h 2218"/>
                <a:gd name="T2" fmla="*/ 16 w 1150"/>
                <a:gd name="T3" fmla="*/ 138 h 2218"/>
                <a:gd name="T4" fmla="*/ 26 w 1150"/>
                <a:gd name="T5" fmla="*/ 135 h 2218"/>
                <a:gd name="T6" fmla="*/ 36 w 1150"/>
                <a:gd name="T7" fmla="*/ 130 h 2218"/>
                <a:gd name="T8" fmla="*/ 45 w 1150"/>
                <a:gd name="T9" fmla="*/ 124 h 2218"/>
                <a:gd name="T10" fmla="*/ 53 w 1150"/>
                <a:gd name="T11" fmla="*/ 117 h 2218"/>
                <a:gd name="T12" fmla="*/ 60 w 1150"/>
                <a:gd name="T13" fmla="*/ 108 h 2218"/>
                <a:gd name="T14" fmla="*/ 65 w 1150"/>
                <a:gd name="T15" fmla="*/ 99 h 2218"/>
                <a:gd name="T16" fmla="*/ 69 w 1150"/>
                <a:gd name="T17" fmla="*/ 89 h 2218"/>
                <a:gd name="T18" fmla="*/ 71 w 1150"/>
                <a:gd name="T19" fmla="*/ 78 h 2218"/>
                <a:gd name="T20" fmla="*/ 71 w 1150"/>
                <a:gd name="T21" fmla="*/ 67 h 2218"/>
                <a:gd name="T22" fmla="*/ 70 w 1150"/>
                <a:gd name="T23" fmla="*/ 56 h 2218"/>
                <a:gd name="T24" fmla="*/ 67 w 1150"/>
                <a:gd name="T25" fmla="*/ 46 h 2218"/>
                <a:gd name="T26" fmla="*/ 63 w 1150"/>
                <a:gd name="T27" fmla="*/ 36 h 2218"/>
                <a:gd name="T28" fmla="*/ 56 w 1150"/>
                <a:gd name="T29" fmla="*/ 27 h 2218"/>
                <a:gd name="T30" fmla="*/ 49 w 1150"/>
                <a:gd name="T31" fmla="*/ 19 h 2218"/>
                <a:gd name="T32" fmla="*/ 41 w 1150"/>
                <a:gd name="T33" fmla="*/ 12 h 2218"/>
                <a:gd name="T34" fmla="*/ 31 w 1150"/>
                <a:gd name="T35" fmla="*/ 7 h 2218"/>
                <a:gd name="T36" fmla="*/ 21 w 1150"/>
                <a:gd name="T37" fmla="*/ 3 h 2218"/>
                <a:gd name="T38" fmla="*/ 10 w 1150"/>
                <a:gd name="T39" fmla="*/ 1 h 2218"/>
                <a:gd name="T40" fmla="*/ 0 w 1150"/>
                <a:gd name="T41" fmla="*/ 0 h 2218"/>
                <a:gd name="T42" fmla="*/ 5 w 1150"/>
                <a:gd name="T43" fmla="*/ 8 h 2218"/>
                <a:gd name="T44" fmla="*/ 15 w 1150"/>
                <a:gd name="T45" fmla="*/ 9 h 2218"/>
                <a:gd name="T46" fmla="*/ 25 w 1150"/>
                <a:gd name="T47" fmla="*/ 12 h 2218"/>
                <a:gd name="T48" fmla="*/ 34 w 1150"/>
                <a:gd name="T49" fmla="*/ 16 h 2218"/>
                <a:gd name="T50" fmla="*/ 42 w 1150"/>
                <a:gd name="T51" fmla="*/ 22 h 2218"/>
                <a:gd name="T52" fmla="*/ 50 w 1150"/>
                <a:gd name="T53" fmla="*/ 30 h 2218"/>
                <a:gd name="T54" fmla="*/ 56 w 1150"/>
                <a:gd name="T55" fmla="*/ 38 h 2218"/>
                <a:gd name="T56" fmla="*/ 60 w 1150"/>
                <a:gd name="T57" fmla="*/ 47 h 2218"/>
                <a:gd name="T58" fmla="*/ 63 w 1150"/>
                <a:gd name="T59" fmla="*/ 57 h 2218"/>
                <a:gd name="T60" fmla="*/ 64 w 1150"/>
                <a:gd name="T61" fmla="*/ 67 h 2218"/>
                <a:gd name="T62" fmla="*/ 64 w 1150"/>
                <a:gd name="T63" fmla="*/ 78 h 2218"/>
                <a:gd name="T64" fmla="*/ 62 w 1150"/>
                <a:gd name="T65" fmla="*/ 88 h 2218"/>
                <a:gd name="T66" fmla="*/ 58 w 1150"/>
                <a:gd name="T67" fmla="*/ 97 h 2218"/>
                <a:gd name="T68" fmla="*/ 53 w 1150"/>
                <a:gd name="T69" fmla="*/ 106 h 2218"/>
                <a:gd name="T70" fmla="*/ 46 w 1150"/>
                <a:gd name="T71" fmla="*/ 114 h 2218"/>
                <a:gd name="T72" fmla="*/ 38 w 1150"/>
                <a:gd name="T73" fmla="*/ 121 h 2218"/>
                <a:gd name="T74" fmla="*/ 29 w 1150"/>
                <a:gd name="T75" fmla="*/ 126 h 2218"/>
                <a:gd name="T76" fmla="*/ 19 w 1150"/>
                <a:gd name="T77" fmla="*/ 130 h 2218"/>
                <a:gd name="T78" fmla="*/ 9 w 1150"/>
                <a:gd name="T79" fmla="*/ 132 h 2218"/>
                <a:gd name="T80" fmla="*/ 0 w 1150"/>
                <a:gd name="T81" fmla="*/ 132 h 2218"/>
                <a:gd name="T82" fmla="*/ 0 w 1150"/>
                <a:gd name="T83" fmla="*/ 139 h 2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0" h="2218">
                  <a:moveTo>
                    <a:pt x="0" y="2218"/>
                  </a:moveTo>
                  <a:lnTo>
                    <a:pt x="86" y="2218"/>
                  </a:lnTo>
                  <a:lnTo>
                    <a:pt x="171" y="2212"/>
                  </a:lnTo>
                  <a:lnTo>
                    <a:pt x="257" y="2199"/>
                  </a:lnTo>
                  <a:lnTo>
                    <a:pt x="343" y="2176"/>
                  </a:lnTo>
                  <a:lnTo>
                    <a:pt x="425" y="2149"/>
                  </a:lnTo>
                  <a:lnTo>
                    <a:pt x="506" y="2116"/>
                  </a:lnTo>
                  <a:lnTo>
                    <a:pt x="584" y="2078"/>
                  </a:lnTo>
                  <a:lnTo>
                    <a:pt x="658" y="2032"/>
                  </a:lnTo>
                  <a:lnTo>
                    <a:pt x="729" y="1981"/>
                  </a:lnTo>
                  <a:lnTo>
                    <a:pt x="796" y="1926"/>
                  </a:lnTo>
                  <a:lnTo>
                    <a:pt x="855" y="1863"/>
                  </a:lnTo>
                  <a:lnTo>
                    <a:pt x="912" y="1796"/>
                  </a:lnTo>
                  <a:lnTo>
                    <a:pt x="964" y="1727"/>
                  </a:lnTo>
                  <a:lnTo>
                    <a:pt x="1009" y="1651"/>
                  </a:lnTo>
                  <a:lnTo>
                    <a:pt x="1049" y="1575"/>
                  </a:lnTo>
                  <a:lnTo>
                    <a:pt x="1082" y="1494"/>
                  </a:lnTo>
                  <a:lnTo>
                    <a:pt x="1109" y="1410"/>
                  </a:lnTo>
                  <a:lnTo>
                    <a:pt x="1130" y="1328"/>
                  </a:lnTo>
                  <a:lnTo>
                    <a:pt x="1143" y="1239"/>
                  </a:lnTo>
                  <a:lnTo>
                    <a:pt x="1150" y="1153"/>
                  </a:lnTo>
                  <a:lnTo>
                    <a:pt x="1150" y="1066"/>
                  </a:lnTo>
                  <a:lnTo>
                    <a:pt x="1143" y="978"/>
                  </a:lnTo>
                  <a:lnTo>
                    <a:pt x="1130" y="893"/>
                  </a:lnTo>
                  <a:lnTo>
                    <a:pt x="1109" y="807"/>
                  </a:lnTo>
                  <a:lnTo>
                    <a:pt x="1083" y="726"/>
                  </a:lnTo>
                  <a:lnTo>
                    <a:pt x="1049" y="645"/>
                  </a:lnTo>
                  <a:lnTo>
                    <a:pt x="1011" y="568"/>
                  </a:lnTo>
                  <a:lnTo>
                    <a:pt x="964" y="493"/>
                  </a:lnTo>
                  <a:lnTo>
                    <a:pt x="912" y="422"/>
                  </a:lnTo>
                  <a:lnTo>
                    <a:pt x="857" y="356"/>
                  </a:lnTo>
                  <a:lnTo>
                    <a:pt x="796" y="294"/>
                  </a:lnTo>
                  <a:lnTo>
                    <a:pt x="729" y="236"/>
                  </a:lnTo>
                  <a:lnTo>
                    <a:pt x="658" y="186"/>
                  </a:lnTo>
                  <a:lnTo>
                    <a:pt x="585" y="141"/>
                  </a:lnTo>
                  <a:lnTo>
                    <a:pt x="506" y="100"/>
                  </a:lnTo>
                  <a:lnTo>
                    <a:pt x="427" y="68"/>
                  </a:lnTo>
                  <a:lnTo>
                    <a:pt x="344" y="41"/>
                  </a:lnTo>
                  <a:lnTo>
                    <a:pt x="259" y="20"/>
                  </a:lnTo>
                  <a:lnTo>
                    <a:pt x="173" y="7"/>
                  </a:lnTo>
                  <a:lnTo>
                    <a:pt x="86" y="0"/>
                  </a:lnTo>
                  <a:lnTo>
                    <a:pt x="0" y="0"/>
                  </a:lnTo>
                  <a:lnTo>
                    <a:pt x="0" y="113"/>
                  </a:lnTo>
                  <a:lnTo>
                    <a:pt x="81" y="113"/>
                  </a:lnTo>
                  <a:lnTo>
                    <a:pt x="165" y="120"/>
                  </a:lnTo>
                  <a:lnTo>
                    <a:pt x="246" y="134"/>
                  </a:lnTo>
                  <a:lnTo>
                    <a:pt x="325" y="154"/>
                  </a:lnTo>
                  <a:lnTo>
                    <a:pt x="404" y="181"/>
                  </a:lnTo>
                  <a:lnTo>
                    <a:pt x="479" y="214"/>
                  </a:lnTo>
                  <a:lnTo>
                    <a:pt x="551" y="254"/>
                  </a:lnTo>
                  <a:lnTo>
                    <a:pt x="619" y="299"/>
                  </a:lnTo>
                  <a:lnTo>
                    <a:pt x="686" y="349"/>
                  </a:lnTo>
                  <a:lnTo>
                    <a:pt x="745" y="406"/>
                  </a:lnTo>
                  <a:lnTo>
                    <a:pt x="802" y="466"/>
                  </a:lnTo>
                  <a:lnTo>
                    <a:pt x="852" y="532"/>
                  </a:lnTo>
                  <a:lnTo>
                    <a:pt x="897" y="600"/>
                  </a:lnTo>
                  <a:lnTo>
                    <a:pt x="936" y="673"/>
                  </a:lnTo>
                  <a:lnTo>
                    <a:pt x="970" y="750"/>
                  </a:lnTo>
                  <a:lnTo>
                    <a:pt x="996" y="826"/>
                  </a:lnTo>
                  <a:lnTo>
                    <a:pt x="1017" y="907"/>
                  </a:lnTo>
                  <a:lnTo>
                    <a:pt x="1030" y="990"/>
                  </a:lnTo>
                  <a:lnTo>
                    <a:pt x="1036" y="1070"/>
                  </a:lnTo>
                  <a:lnTo>
                    <a:pt x="1036" y="1153"/>
                  </a:lnTo>
                  <a:lnTo>
                    <a:pt x="1027" y="1235"/>
                  </a:lnTo>
                  <a:lnTo>
                    <a:pt x="1015" y="1316"/>
                  </a:lnTo>
                  <a:lnTo>
                    <a:pt x="994" y="1397"/>
                  </a:lnTo>
                  <a:lnTo>
                    <a:pt x="965" y="1475"/>
                  </a:lnTo>
                  <a:lnTo>
                    <a:pt x="933" y="1551"/>
                  </a:lnTo>
                  <a:lnTo>
                    <a:pt x="893" y="1623"/>
                  </a:lnTo>
                  <a:lnTo>
                    <a:pt x="849" y="1693"/>
                  </a:lnTo>
                  <a:lnTo>
                    <a:pt x="797" y="1756"/>
                  </a:lnTo>
                  <a:lnTo>
                    <a:pt x="742" y="1816"/>
                  </a:lnTo>
                  <a:lnTo>
                    <a:pt x="679" y="1872"/>
                  </a:lnTo>
                  <a:lnTo>
                    <a:pt x="616" y="1922"/>
                  </a:lnTo>
                  <a:lnTo>
                    <a:pt x="545" y="1968"/>
                  </a:lnTo>
                  <a:lnTo>
                    <a:pt x="472" y="2007"/>
                  </a:lnTo>
                  <a:lnTo>
                    <a:pt x="398" y="2039"/>
                  </a:lnTo>
                  <a:lnTo>
                    <a:pt x="319" y="2066"/>
                  </a:lnTo>
                  <a:lnTo>
                    <a:pt x="239" y="2086"/>
                  </a:lnTo>
                  <a:lnTo>
                    <a:pt x="155" y="2099"/>
                  </a:lnTo>
                  <a:lnTo>
                    <a:pt x="74" y="2105"/>
                  </a:lnTo>
                  <a:lnTo>
                    <a:pt x="0" y="2105"/>
                  </a:lnTo>
                  <a:lnTo>
                    <a:pt x="0" y="2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11" name="Freeform 51"/>
            <p:cNvSpPr>
              <a:spLocks/>
            </p:cNvSpPr>
            <p:nvPr/>
          </p:nvSpPr>
          <p:spPr bwMode="auto">
            <a:xfrm>
              <a:off x="3568" y="1451"/>
              <a:ext cx="1465" cy="1513"/>
            </a:xfrm>
            <a:custGeom>
              <a:avLst/>
              <a:gdLst>
                <a:gd name="T0" fmla="*/ 0 w 2930"/>
                <a:gd name="T1" fmla="*/ 0 h 3025"/>
                <a:gd name="T2" fmla="*/ 0 w 2930"/>
                <a:gd name="T3" fmla="*/ 190 h 3025"/>
                <a:gd name="T4" fmla="*/ 11 w 2930"/>
                <a:gd name="T5" fmla="*/ 190 h 3025"/>
                <a:gd name="T6" fmla="*/ 11 w 2930"/>
                <a:gd name="T7" fmla="*/ 11 h 3025"/>
                <a:gd name="T8" fmla="*/ 179 w 2930"/>
                <a:gd name="T9" fmla="*/ 11 h 3025"/>
                <a:gd name="T10" fmla="*/ 184 w 2930"/>
                <a:gd name="T11" fmla="*/ 0 h 3025"/>
                <a:gd name="T12" fmla="*/ 0 w 2930"/>
                <a:gd name="T13" fmla="*/ 0 h 3025"/>
                <a:gd name="T14" fmla="*/ 0 w 2930"/>
                <a:gd name="T15" fmla="*/ 0 h 30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30" h="3025">
                  <a:moveTo>
                    <a:pt x="0" y="0"/>
                  </a:moveTo>
                  <a:lnTo>
                    <a:pt x="0" y="3025"/>
                  </a:lnTo>
                  <a:lnTo>
                    <a:pt x="170" y="3025"/>
                  </a:lnTo>
                  <a:lnTo>
                    <a:pt x="170" y="172"/>
                  </a:lnTo>
                  <a:lnTo>
                    <a:pt x="2854" y="172"/>
                  </a:lnTo>
                  <a:lnTo>
                    <a:pt x="293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12" name="Freeform 52"/>
            <p:cNvSpPr>
              <a:spLocks/>
            </p:cNvSpPr>
            <p:nvPr/>
          </p:nvSpPr>
          <p:spPr bwMode="auto">
            <a:xfrm>
              <a:off x="3568" y="1451"/>
              <a:ext cx="1465" cy="1513"/>
            </a:xfrm>
            <a:custGeom>
              <a:avLst/>
              <a:gdLst>
                <a:gd name="T0" fmla="*/ 184 w 2930"/>
                <a:gd name="T1" fmla="*/ 190 h 3025"/>
                <a:gd name="T2" fmla="*/ 184 w 2930"/>
                <a:gd name="T3" fmla="*/ 0 h 3025"/>
                <a:gd name="T4" fmla="*/ 173 w 2930"/>
                <a:gd name="T5" fmla="*/ 0 h 3025"/>
                <a:gd name="T6" fmla="*/ 173 w 2930"/>
                <a:gd name="T7" fmla="*/ 179 h 3025"/>
                <a:gd name="T8" fmla="*/ 5 w 2930"/>
                <a:gd name="T9" fmla="*/ 179 h 3025"/>
                <a:gd name="T10" fmla="*/ 0 w 2930"/>
                <a:gd name="T11" fmla="*/ 190 h 3025"/>
                <a:gd name="T12" fmla="*/ 184 w 2930"/>
                <a:gd name="T13" fmla="*/ 190 h 3025"/>
                <a:gd name="T14" fmla="*/ 184 w 2930"/>
                <a:gd name="T15" fmla="*/ 190 h 30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30" h="3025">
                  <a:moveTo>
                    <a:pt x="2930" y="3025"/>
                  </a:moveTo>
                  <a:lnTo>
                    <a:pt x="2930" y="0"/>
                  </a:lnTo>
                  <a:lnTo>
                    <a:pt x="2760" y="0"/>
                  </a:lnTo>
                  <a:lnTo>
                    <a:pt x="2760" y="2854"/>
                  </a:lnTo>
                  <a:lnTo>
                    <a:pt x="76" y="2854"/>
                  </a:lnTo>
                  <a:lnTo>
                    <a:pt x="0" y="3025"/>
                  </a:lnTo>
                  <a:lnTo>
                    <a:pt x="2930" y="30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13" name="Freeform 53"/>
            <p:cNvSpPr>
              <a:spLocks/>
            </p:cNvSpPr>
            <p:nvPr/>
          </p:nvSpPr>
          <p:spPr bwMode="auto">
            <a:xfrm>
              <a:off x="3872" y="2917"/>
              <a:ext cx="386" cy="265"/>
            </a:xfrm>
            <a:custGeom>
              <a:avLst/>
              <a:gdLst>
                <a:gd name="T0" fmla="*/ 34 w 771"/>
                <a:gd name="T1" fmla="*/ 0 h 531"/>
                <a:gd name="T2" fmla="*/ 0 w 771"/>
                <a:gd name="T3" fmla="*/ 33 h 531"/>
                <a:gd name="T4" fmla="*/ 15 w 771"/>
                <a:gd name="T5" fmla="*/ 33 h 531"/>
                <a:gd name="T6" fmla="*/ 49 w 771"/>
                <a:gd name="T7" fmla="*/ 0 h 531"/>
                <a:gd name="T8" fmla="*/ 34 w 771"/>
                <a:gd name="T9" fmla="*/ 0 h 531"/>
                <a:gd name="T10" fmla="*/ 34 w 771"/>
                <a:gd name="T11" fmla="*/ 0 h 5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1" h="531">
                  <a:moveTo>
                    <a:pt x="534" y="0"/>
                  </a:moveTo>
                  <a:lnTo>
                    <a:pt x="0" y="531"/>
                  </a:lnTo>
                  <a:lnTo>
                    <a:pt x="239" y="531"/>
                  </a:lnTo>
                  <a:lnTo>
                    <a:pt x="771" y="0"/>
                  </a:lnTo>
                  <a:lnTo>
                    <a:pt x="5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14" name="Freeform 54"/>
            <p:cNvSpPr>
              <a:spLocks/>
            </p:cNvSpPr>
            <p:nvPr/>
          </p:nvSpPr>
          <p:spPr bwMode="auto">
            <a:xfrm>
              <a:off x="4353" y="2917"/>
              <a:ext cx="386" cy="265"/>
            </a:xfrm>
            <a:custGeom>
              <a:avLst/>
              <a:gdLst>
                <a:gd name="T0" fmla="*/ 15 w 771"/>
                <a:gd name="T1" fmla="*/ 0 h 531"/>
                <a:gd name="T2" fmla="*/ 49 w 771"/>
                <a:gd name="T3" fmla="*/ 33 h 531"/>
                <a:gd name="T4" fmla="*/ 34 w 771"/>
                <a:gd name="T5" fmla="*/ 33 h 531"/>
                <a:gd name="T6" fmla="*/ 0 w 771"/>
                <a:gd name="T7" fmla="*/ 0 h 531"/>
                <a:gd name="T8" fmla="*/ 15 w 771"/>
                <a:gd name="T9" fmla="*/ 0 h 531"/>
                <a:gd name="T10" fmla="*/ 15 w 771"/>
                <a:gd name="T11" fmla="*/ 0 h 5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1" h="531">
                  <a:moveTo>
                    <a:pt x="236" y="0"/>
                  </a:moveTo>
                  <a:lnTo>
                    <a:pt x="771" y="531"/>
                  </a:lnTo>
                  <a:lnTo>
                    <a:pt x="532" y="531"/>
                  </a:lnTo>
                  <a:lnTo>
                    <a:pt x="0" y="0"/>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sp>
          <p:nvSpPr>
            <p:cNvPr id="8215" name="Freeform 55"/>
            <p:cNvSpPr>
              <a:spLocks/>
            </p:cNvSpPr>
            <p:nvPr/>
          </p:nvSpPr>
          <p:spPr bwMode="auto">
            <a:xfrm>
              <a:off x="4068" y="3040"/>
              <a:ext cx="475" cy="52"/>
            </a:xfrm>
            <a:custGeom>
              <a:avLst/>
              <a:gdLst>
                <a:gd name="T0" fmla="*/ 0 w 951"/>
                <a:gd name="T1" fmla="*/ 6 h 105"/>
                <a:gd name="T2" fmla="*/ 0 w 951"/>
                <a:gd name="T3" fmla="*/ 0 h 105"/>
                <a:gd name="T4" fmla="*/ 59 w 951"/>
                <a:gd name="T5" fmla="*/ 0 h 105"/>
                <a:gd name="T6" fmla="*/ 59 w 951"/>
                <a:gd name="T7" fmla="*/ 6 h 105"/>
                <a:gd name="T8" fmla="*/ 0 w 951"/>
                <a:gd name="T9" fmla="*/ 6 h 105"/>
                <a:gd name="T10" fmla="*/ 0 w 951"/>
                <a:gd name="T11" fmla="*/ 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1" h="105">
                  <a:moveTo>
                    <a:pt x="0" y="105"/>
                  </a:moveTo>
                  <a:lnTo>
                    <a:pt x="0" y="0"/>
                  </a:lnTo>
                  <a:lnTo>
                    <a:pt x="951" y="0"/>
                  </a:lnTo>
                  <a:lnTo>
                    <a:pt x="951" y="105"/>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DZ"/>
            </a:p>
          </p:txBody>
        </p:sp>
      </p:grpSp>
      <p:pic>
        <p:nvPicPr>
          <p:cNvPr id="2" name="A253298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101513">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3599892" y="3212976"/>
            <a:ext cx="1800200" cy="100811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charset="0"/>
              </a:rPr>
              <a:t>العامل</a:t>
            </a:r>
          </a:p>
        </p:txBody>
      </p:sp>
      <p:sp>
        <p:nvSpPr>
          <p:cNvPr id="3" name="ZoneTexte 2"/>
          <p:cNvSpPr txBox="1"/>
          <p:nvPr/>
        </p:nvSpPr>
        <p:spPr>
          <a:xfrm>
            <a:off x="539552" y="333127"/>
            <a:ext cx="7920880" cy="461665"/>
          </a:xfrm>
          <a:prstGeom prst="rect">
            <a:avLst/>
          </a:prstGeom>
          <a:noFill/>
        </p:spPr>
        <p:txBody>
          <a:bodyPr wrap="square" rtlCol="1">
            <a:spAutoFit/>
          </a:bodyPr>
          <a:lstStyle/>
          <a:p>
            <a:r>
              <a:rPr lang="ar-DZ" sz="2400" b="1" dirty="0" smtClean="0"/>
              <a:t>مثال: خطر الاصابة بسبب أعمال النجارة</a:t>
            </a:r>
            <a:endParaRPr lang="ar-DZ" sz="2400" b="1" dirty="0"/>
          </a:p>
        </p:txBody>
      </p:sp>
      <p:sp>
        <p:nvSpPr>
          <p:cNvPr id="4" name="Flèche droite 3"/>
          <p:cNvSpPr/>
          <p:nvPr/>
        </p:nvSpPr>
        <p:spPr bwMode="auto">
          <a:xfrm>
            <a:off x="539552" y="2996952"/>
            <a:ext cx="2736304" cy="1512168"/>
          </a:xfrm>
          <a:prstGeom prst="right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1"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الاصابة بأدوات العمل والمسامير</a:t>
            </a:r>
          </a:p>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 وقطع</a:t>
            </a:r>
            <a:r>
              <a:rPr kumimoji="0" lang="ar-DZ" sz="1800" b="1" i="0" u="none" strike="noStrike" cap="none" normalizeH="0" dirty="0" smtClean="0">
                <a:ln>
                  <a:noFill/>
                </a:ln>
                <a:solidFill>
                  <a:schemeClr val="tx1"/>
                </a:solidFill>
                <a:effectLst/>
                <a:latin typeface="Arial" charset="0"/>
              </a:rPr>
              <a:t> الخضب المتطايرة</a:t>
            </a:r>
            <a:endParaRPr kumimoji="0" lang="ar-DZ" sz="1800" b="1" i="0" u="none" strike="noStrike" cap="none" normalizeH="0" baseline="0" dirty="0" smtClean="0">
              <a:ln>
                <a:noFill/>
              </a:ln>
              <a:solidFill>
                <a:schemeClr val="tx1"/>
              </a:solidFill>
              <a:effectLst/>
              <a:latin typeface="Arial" charset="0"/>
            </a:endParaRPr>
          </a:p>
        </p:txBody>
      </p:sp>
      <p:sp>
        <p:nvSpPr>
          <p:cNvPr id="5" name="Flèche gauche 4"/>
          <p:cNvSpPr/>
          <p:nvPr/>
        </p:nvSpPr>
        <p:spPr bwMode="auto">
          <a:xfrm>
            <a:off x="6084168" y="2924944"/>
            <a:ext cx="2808312" cy="1512168"/>
          </a:xfrm>
          <a:prstGeom prst="lef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1"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التعرض لغبار أعمال</a:t>
            </a:r>
          </a:p>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 النجارة وروائح المواد اللاصقة</a:t>
            </a:r>
          </a:p>
        </p:txBody>
      </p:sp>
      <p:sp>
        <p:nvSpPr>
          <p:cNvPr id="6" name="Flèche vers le haut 5"/>
          <p:cNvSpPr/>
          <p:nvPr/>
        </p:nvSpPr>
        <p:spPr bwMode="auto">
          <a:xfrm>
            <a:off x="3599892" y="4437112"/>
            <a:ext cx="1800200" cy="2016224"/>
          </a:xfrm>
          <a:prstGeom prst="upArrow">
            <a:avLst/>
          </a:prstGeom>
          <a:solidFill>
            <a:srgbClr val="FF6633"/>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1"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التعرض</a:t>
            </a:r>
          </a:p>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 للضجيج </a:t>
            </a:r>
          </a:p>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وآثاره على </a:t>
            </a:r>
          </a:p>
          <a:p>
            <a:pPr marL="0" marR="0" indent="0" algn="ctr" defTabSz="914400" rtl="0" eaLnBrk="0" fontAlgn="base" latinLnBrk="0" hangingPunct="0">
              <a:lnSpc>
                <a:spcPct val="100000"/>
              </a:lnSpc>
              <a:spcBef>
                <a:spcPct val="0"/>
              </a:spcBef>
              <a:spcAft>
                <a:spcPct val="0"/>
              </a:spcAft>
              <a:buClrTx/>
              <a:buSzTx/>
              <a:buFontTx/>
              <a:buNone/>
              <a:tabLst/>
            </a:pPr>
            <a:r>
              <a:rPr kumimoji="0" lang="ar-DZ" sz="1800" b="1" i="0" u="none" strike="noStrike" cap="none" normalizeH="0" baseline="0" dirty="0" smtClean="0">
                <a:ln>
                  <a:noFill/>
                </a:ln>
                <a:solidFill>
                  <a:schemeClr val="tx1"/>
                </a:solidFill>
                <a:effectLst/>
                <a:latin typeface="Arial" charset="0"/>
              </a:rPr>
              <a:t>السمع</a:t>
            </a:r>
          </a:p>
        </p:txBody>
      </p:sp>
      <p:sp>
        <p:nvSpPr>
          <p:cNvPr id="7" name="Flèche vers le bas 6"/>
          <p:cNvSpPr/>
          <p:nvPr/>
        </p:nvSpPr>
        <p:spPr bwMode="auto">
          <a:xfrm>
            <a:off x="3491880" y="1052736"/>
            <a:ext cx="1944216" cy="2016224"/>
          </a:xfrm>
          <a:prstGeom prst="down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1"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DZ" b="1" dirty="0" smtClean="0">
                <a:latin typeface="Arial" charset="0"/>
              </a:rPr>
              <a:t>الاصابة </a:t>
            </a:r>
          </a:p>
          <a:p>
            <a:pPr marL="0" marR="0" indent="0" algn="ctr" defTabSz="914400" rtl="0" eaLnBrk="0" fontAlgn="base" latinLnBrk="0" hangingPunct="0">
              <a:lnSpc>
                <a:spcPct val="100000"/>
              </a:lnSpc>
              <a:spcBef>
                <a:spcPct val="0"/>
              </a:spcBef>
              <a:spcAft>
                <a:spcPct val="0"/>
              </a:spcAft>
              <a:buClrTx/>
              <a:buSzTx/>
              <a:buFontTx/>
              <a:buNone/>
              <a:tabLst/>
            </a:pPr>
            <a:r>
              <a:rPr lang="ar-DZ" b="1" dirty="0" smtClean="0">
                <a:latin typeface="Arial" charset="0"/>
              </a:rPr>
              <a:t>من آلات </a:t>
            </a:r>
          </a:p>
          <a:p>
            <a:pPr marL="0" marR="0" indent="0" algn="ctr" defTabSz="914400" rtl="0" eaLnBrk="0" fontAlgn="base" latinLnBrk="0" hangingPunct="0">
              <a:lnSpc>
                <a:spcPct val="100000"/>
              </a:lnSpc>
              <a:spcBef>
                <a:spcPct val="0"/>
              </a:spcBef>
              <a:spcAft>
                <a:spcPct val="0"/>
              </a:spcAft>
              <a:buClrTx/>
              <a:buSzTx/>
              <a:buFontTx/>
              <a:buNone/>
              <a:tabLst/>
            </a:pPr>
            <a:r>
              <a:rPr lang="ar-DZ" b="1" dirty="0" smtClean="0">
                <a:latin typeface="Arial" charset="0"/>
              </a:rPr>
              <a:t>قطع الخشب</a:t>
            </a:r>
            <a:endParaRPr kumimoji="0" lang="ar-DZ"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9325236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 name="Rectangle 30"/>
          <p:cNvSpPr>
            <a:spLocks noGrp="1" noChangeArrowheads="1"/>
          </p:cNvSpPr>
          <p:nvPr>
            <p:ph type="body" sz="half" idx="2"/>
          </p:nvPr>
        </p:nvSpPr>
        <p:spPr>
          <a:xfrm>
            <a:off x="457200" y="908050"/>
            <a:ext cx="8148638" cy="5257800"/>
          </a:xfrm>
        </p:spPr>
        <p:txBody>
          <a:bodyPr/>
          <a:lstStyle/>
          <a:p>
            <a:pPr indent="540385" algn="justLow" eaLnBrk="1" hangingPunct="1">
              <a:lnSpc>
                <a:spcPct val="150000"/>
              </a:lnSpc>
              <a:spcBef>
                <a:spcPts val="600"/>
              </a:spcBef>
              <a:spcAft>
                <a:spcPts val="600"/>
              </a:spcAft>
              <a:defRPr/>
            </a:pPr>
            <a:r>
              <a:rPr lang="ar-SA" sz="2800" b="1" dirty="0">
                <a:latin typeface="Times New Roman"/>
                <a:ea typeface="Times New Roman"/>
                <a:cs typeface="Arabic Transparent"/>
              </a:rPr>
              <a:t>بالنسبة للأنشطة المبتكرة، حيث تكون التجربة بها شبه منعدمة </a:t>
            </a:r>
            <a:r>
              <a:rPr lang="ar-SA" sz="2800" b="1" dirty="0" smtClean="0">
                <a:latin typeface="Times New Roman"/>
                <a:ea typeface="Times New Roman"/>
                <a:cs typeface="Arabic Transparent"/>
              </a:rPr>
              <a:t>و</a:t>
            </a:r>
            <a:r>
              <a:rPr lang="ar-DZ" sz="2800" b="1" dirty="0" smtClean="0">
                <a:latin typeface="Times New Roman"/>
                <a:ea typeface="Times New Roman"/>
                <a:cs typeface="Arabic Transparent"/>
              </a:rPr>
              <a:t>بالتالي</a:t>
            </a:r>
            <a:r>
              <a:rPr lang="ar-SA" sz="2800" b="1" dirty="0" smtClean="0">
                <a:latin typeface="Times New Roman"/>
                <a:ea typeface="Times New Roman"/>
                <a:cs typeface="Arabic Transparent"/>
              </a:rPr>
              <a:t> </a:t>
            </a:r>
            <a:r>
              <a:rPr lang="ar-SA" sz="2800" b="1" dirty="0">
                <a:latin typeface="Times New Roman"/>
                <a:ea typeface="Times New Roman"/>
                <a:cs typeface="Arabic Transparent"/>
              </a:rPr>
              <a:t>فإن التكرار مجهول</a:t>
            </a:r>
            <a:r>
              <a:rPr lang="ar-SA" sz="2800" b="1" dirty="0" smtClean="0">
                <a:latin typeface="Times New Roman"/>
                <a:ea typeface="Times New Roman"/>
                <a:cs typeface="Arabic Transparent"/>
              </a:rPr>
              <a:t>،</a:t>
            </a:r>
            <a:r>
              <a:rPr lang="ar-DZ" sz="2800" b="1" dirty="0" smtClean="0">
                <a:latin typeface="Times New Roman"/>
                <a:ea typeface="Times New Roman"/>
                <a:cs typeface="Arabic Transparent"/>
              </a:rPr>
              <a:t> وكذلك الخطورة. </a:t>
            </a:r>
            <a:r>
              <a:rPr lang="ar-SA" sz="2800" b="1" dirty="0">
                <a:latin typeface="Times New Roman"/>
                <a:ea typeface="Times New Roman"/>
                <a:cs typeface="Arabic Transparent"/>
              </a:rPr>
              <a:t>ع</a:t>
            </a:r>
            <a:r>
              <a:rPr lang="ar-DZ" sz="2800" b="1" dirty="0">
                <a:latin typeface="Times New Roman"/>
                <a:ea typeface="Times New Roman"/>
                <a:cs typeface="Arabic Transparent"/>
              </a:rPr>
              <a:t>ـ</a:t>
            </a:r>
            <a:r>
              <a:rPr lang="ar-SA" sz="2800" b="1" dirty="0">
                <a:latin typeface="Times New Roman"/>
                <a:ea typeface="Times New Roman"/>
                <a:cs typeface="Arabic Transparent"/>
              </a:rPr>
              <a:t>دم الوضوح </a:t>
            </a:r>
            <a:r>
              <a:rPr lang="ar-SA" sz="2800" b="1" dirty="0" err="1">
                <a:latin typeface="Times New Roman"/>
                <a:ea typeface="Times New Roman"/>
                <a:cs typeface="Arabic Transparent"/>
              </a:rPr>
              <a:t>والأكادة</a:t>
            </a:r>
            <a:r>
              <a:rPr lang="ar-SA" sz="2800" b="1" dirty="0">
                <a:latin typeface="Times New Roman"/>
                <a:ea typeface="Times New Roman"/>
                <a:cs typeface="Arabic Transparent"/>
              </a:rPr>
              <a:t> بالنسبة لتقديرات </a:t>
            </a:r>
            <a:r>
              <a:rPr lang="fr-FR" sz="2800" b="1" dirty="0">
                <a:latin typeface="Times New Roman"/>
                <a:ea typeface="Times New Roman"/>
                <a:cs typeface="Arabic Transparent"/>
              </a:rPr>
              <a:t>F</a:t>
            </a:r>
            <a:r>
              <a:rPr lang="ar-SA" sz="2800" b="1" dirty="0">
                <a:latin typeface="Times New Roman"/>
                <a:ea typeface="Times New Roman"/>
                <a:cs typeface="Arabic Transparent"/>
              </a:rPr>
              <a:t> و </a:t>
            </a:r>
            <a:r>
              <a:rPr lang="fr-FR" sz="2800" b="1" dirty="0">
                <a:latin typeface="Times New Roman"/>
                <a:ea typeface="Times New Roman"/>
                <a:cs typeface="Arabic Transparent"/>
              </a:rPr>
              <a:t>G</a:t>
            </a:r>
            <a:r>
              <a:rPr lang="ar-SA" sz="2800" b="1" dirty="0">
                <a:latin typeface="Times New Roman"/>
                <a:ea typeface="Times New Roman"/>
                <a:cs typeface="Arabic Transparent"/>
              </a:rPr>
              <a:t> بالنسبة للحوادث ذات الخطورة يعتبر عائق أمام وضع مخطط لتقليص المخاطر؛ أي إلى أي حد يمكن أن تتأثر المؤسسة ماليا؟ لهذا وفي مثل هذه الحالات، التقدير الذاتي للخطورة يجب أن يترك للذين يتحملون في النهاية نتائج هذه التقديرات، ونقصد المساهمون.</a:t>
            </a:r>
            <a:endParaRPr lang="en-US" sz="2800" b="1" dirty="0">
              <a:latin typeface="Times New Roman"/>
              <a:ea typeface="Times New Roman"/>
            </a:endParaRPr>
          </a:p>
          <a:p>
            <a:pPr eaLnBrk="1" hangingPunct="1">
              <a:defRPr/>
            </a:pPr>
            <a:endParaRPr lang="fr-FR" sz="2800" b="1" dirty="0"/>
          </a:p>
        </p:txBody>
      </p:sp>
    </p:spTree>
  </p:cSld>
  <p:clrMapOvr>
    <a:masterClrMapping/>
  </p:clrMapOvr>
  <p:transition spd="med">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Grant 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Grant proposal</Template>
  <TotalTime>449</TotalTime>
  <Words>379</Words>
  <Application>Microsoft Office PowerPoint</Application>
  <PresentationFormat>Affichage à l'écran (4:3)</PresentationFormat>
  <Paragraphs>40</Paragraphs>
  <Slides>12</Slides>
  <Notes>1</Notes>
  <HiddenSlides>0</HiddenSlides>
  <MMClips>3</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Grant proposal</vt:lpstr>
      <vt:lpstr>مراحل تسيير المخاطر 2 تقييم المخاطر</vt:lpstr>
      <vt:lpstr>Présentation PowerPoint</vt:lpstr>
      <vt:lpstr>Présentation PowerPoint</vt:lpstr>
      <vt:lpstr>Présentation PowerPoint</vt:lpstr>
      <vt:lpstr>Présentation PowerPoint</vt:lpstr>
      <vt:lpstr>مثال: إذا أردنا تقييم خطر توقف خط انتاج</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مراحل تسيير المخاطر 1 تشخيص المخاطر</dc:title>
  <dc:creator>TAHRI</dc:creator>
  <cp:lastModifiedBy>TAHRI</cp:lastModifiedBy>
  <cp:revision>21</cp:revision>
  <dcterms:created xsi:type="dcterms:W3CDTF">2012-01-04T19:13:45Z</dcterms:created>
  <dcterms:modified xsi:type="dcterms:W3CDTF">2020-04-08T08:19:26Z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