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9" r:id="rId3"/>
    <p:sldId id="257" r:id="rId4"/>
    <p:sldId id="258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58246" cy="321471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	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Faculty of Economic Sciences, Commerce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and Management Sciences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       	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Deprt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of Management                                                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Module: English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Level: M2. SM                      Academic year: 2021/2022                                                                                                               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071810"/>
            <a:ext cx="8258204" cy="305435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                         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Lecture</a:t>
            </a:r>
          </a:p>
          <a:p>
            <a:pPr>
              <a:buNone/>
            </a:pPr>
            <a:r>
              <a:rPr lang="fr-FR" dirty="0" smtClean="0"/>
              <a:t>             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       </a:t>
            </a:r>
            <a:r>
              <a:rPr lang="fr-FR" sz="4000" dirty="0" smtClean="0">
                <a:solidFill>
                  <a:srgbClr val="FFFF00"/>
                </a:solidFill>
                <a:latin typeface="Algerian" pitchFamily="82" charset="0"/>
              </a:rPr>
              <a:t>Communication</a:t>
            </a:r>
          </a:p>
          <a:p>
            <a:pPr>
              <a:buNone/>
            </a:pPr>
            <a:r>
              <a:rPr lang="fr-FR" sz="4000" dirty="0" smtClean="0">
                <a:solidFill>
                  <a:srgbClr val="FFFF00"/>
                </a:solidFill>
                <a:latin typeface="Algerian" pitchFamily="82" charset="0"/>
              </a:rPr>
              <a:t>                </a:t>
            </a:r>
          </a:p>
          <a:p>
            <a:pPr>
              <a:buNone/>
            </a:pPr>
            <a:r>
              <a:rPr lang="fr-FR" sz="4000" dirty="0" smtClean="0">
                <a:solidFill>
                  <a:schemeClr val="tx1">
                    <a:lumMod val="50000"/>
                  </a:schemeClr>
                </a:solidFill>
                <a:latin typeface="Algerian" pitchFamily="82" charset="0"/>
              </a:rPr>
              <a:t>                               </a:t>
            </a:r>
            <a:r>
              <a:rPr lang="fr-FR" sz="36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4000" dirty="0" smtClean="0">
                <a:solidFill>
                  <a:schemeClr val="tx1">
                    <a:lumMod val="50000"/>
                  </a:schemeClr>
                </a:solidFill>
                <a:latin typeface="Algerian" pitchFamily="82" charset="0"/>
              </a:rPr>
              <a:t> </a:t>
            </a:r>
            <a:endParaRPr lang="fr-FR" sz="4000" dirty="0">
              <a:solidFill>
                <a:schemeClr val="tx1">
                  <a:lumMod val="5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19694780-communication-theme-with-words-associated-in-a-crossword-puzzle-abstract-note-to-editor-this-is-my-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communication?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exchanging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Information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Ideas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thoughts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Emotion</a:t>
            </a:r>
          </a:p>
          <a:p>
            <a:pPr>
              <a:buClr>
                <a:srgbClr val="FFFF00"/>
              </a:buClr>
              <a:buNone/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Clr>
                <a:srgbClr val="FFFF00"/>
              </a:buClr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Speech</a:t>
            </a:r>
          </a:p>
          <a:p>
            <a:pPr>
              <a:buClr>
                <a:srgbClr val="FFFF00"/>
              </a:buClr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Signals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>
                <a:srgbClr val="FFFF00"/>
              </a:buClr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 Communication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7686700" cy="4757758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Sender: the one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sends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a message (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information,idea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, or feeling)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Encoding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the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of turning thoughts into a message (talking for example) and is done by the sender.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Channel: the transportation tool or method used in sending the message.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Receiver: the person who is getting or receiving the message.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Decoding: is the process of understanding the message. It is done by the receiver.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Feedback:  the receiver gives a response or an answer to the sender.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Types of Communication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The types of communication are </a:t>
            </a:r>
            <a:r>
              <a:rPr lang="fr-FR" dirty="0" err="1" smtClean="0"/>
              <a:t>based</a:t>
            </a:r>
            <a:r>
              <a:rPr lang="fr-FR" dirty="0" smtClean="0"/>
              <a:t> on the </a:t>
            </a:r>
            <a:r>
              <a:rPr lang="fr-FR" dirty="0" err="1" smtClean="0"/>
              <a:t>channel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in </a:t>
            </a:r>
            <a:r>
              <a:rPr lang="fr-FR" dirty="0" err="1" smtClean="0"/>
              <a:t>sending</a:t>
            </a:r>
            <a:r>
              <a:rPr lang="fr-FR" dirty="0" smtClean="0"/>
              <a:t> the message. There are </a:t>
            </a:r>
            <a:r>
              <a:rPr lang="fr-FR" dirty="0" err="1" smtClean="0"/>
              <a:t>two</a:t>
            </a:r>
            <a:r>
              <a:rPr lang="fr-FR" dirty="0" smtClean="0"/>
              <a:t> types: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fr-FR" dirty="0" smtClean="0"/>
              <a:t>Verbal communication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fr-FR" dirty="0" smtClean="0"/>
              <a:t>Non-verbal communication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Verbal Communication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75775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refers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to communication in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the message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transformed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u="sng" dirty="0" err="1" smtClean="0">
                <a:latin typeface="Times New Roman" pitchFamily="18" charset="0"/>
                <a:cs typeface="Times New Roman" pitchFamily="18" charset="0"/>
              </a:rPr>
              <a:t>verbally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This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done by word or a piece of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Verbal Communication is divided into:</a:t>
            </a:r>
          </a:p>
          <a:p>
            <a:pPr>
              <a:buClr>
                <a:srgbClr val="FFFF00"/>
              </a:buClr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Oral Communication: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message is spoken for example: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face-to-face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conversations, speech,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telephonic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conversation,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video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Written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Communication: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message is written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For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nb-NO" dirty="0" smtClean="0">
                <a:latin typeface="Times New Roman" pitchFamily="18" charset="0"/>
                <a:cs typeface="Times New Roman" pitchFamily="18" charset="0"/>
              </a:rPr>
              <a:t>email, letter, report, memo etc.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Written Communication is most common form used in business.</a:t>
            </a:r>
            <a:endParaRPr lang="fr-FR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Non-Verbal Communication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64"/>
            <a:ext cx="7758138" cy="4268799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  <a:buFont typeface="Times New Roman" pitchFamily="18" charset="0"/>
              <a:buChar char="◙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Nonverbal communication is the sending or receiving of messages without spoken words, for example: gesture, body language, posture, and facial expressions. </a:t>
            </a:r>
          </a:p>
          <a:p>
            <a:pPr>
              <a:buClr>
                <a:srgbClr val="FFFF00"/>
              </a:buClr>
              <a:buFont typeface="Times New Roman" pitchFamily="18" charset="0"/>
              <a:buChar char="◙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Nonverbal communication is about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body language of the speaker.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	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 Communication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7829576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 communication are 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prevent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or block 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exchanging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 messages. This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in the breakdown of communication. 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are: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Emotional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Cultural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None/>
            </a:pPr>
            <a:r>
              <a:rPr lang="fr-FR" dirty="0" smtClean="0"/>
              <a:t> </a:t>
            </a:r>
          </a:p>
          <a:p>
            <a:pPr>
              <a:buClr>
                <a:srgbClr val="FFFF00"/>
              </a:buClr>
              <a:buNone/>
            </a:pPr>
            <a:r>
              <a:rPr lang="fr-FR" dirty="0" smtClean="0"/>
              <a:t>                                       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148</TotalTime>
  <Words>221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Algerian</vt:lpstr>
      <vt:lpstr>Arial</vt:lpstr>
      <vt:lpstr>Franklin Gothic Book</vt:lpstr>
      <vt:lpstr>Times New Roman</vt:lpstr>
      <vt:lpstr>Wingdings</vt:lpstr>
      <vt:lpstr>Wingdings 2</vt:lpstr>
      <vt:lpstr>Technique</vt:lpstr>
      <vt:lpstr> Faculty of Economic Sciences, Commerce                      and Management Sciences                     Deprt. of Management                                                   Module: English Level: M2. SM                      Academic year: 2021/2022                                                                                                                   </vt:lpstr>
      <vt:lpstr>PowerPoint Presentation</vt:lpstr>
      <vt:lpstr> What is communication?</vt:lpstr>
      <vt:lpstr> Process of Communication</vt:lpstr>
      <vt:lpstr> Types of Communication</vt:lpstr>
      <vt:lpstr> Verbal Communication</vt:lpstr>
      <vt:lpstr> Non-Verbal Communication</vt:lpstr>
      <vt:lpstr> Barriers of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PhDStudy</dc:creator>
  <cp:lastModifiedBy>bbkHalima@mail.com</cp:lastModifiedBy>
  <cp:revision>18</cp:revision>
  <dcterms:created xsi:type="dcterms:W3CDTF">2021-02-11T19:49:49Z</dcterms:created>
  <dcterms:modified xsi:type="dcterms:W3CDTF">2021-11-25T04:14:57Z</dcterms:modified>
</cp:coreProperties>
</file>