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8" r:id="rId4"/>
    <p:sldId id="259" r:id="rId5"/>
    <p:sldId id="262" r:id="rId6"/>
    <p:sldId id="263" r:id="rId7"/>
    <p:sldId id="260" r:id="rId8"/>
    <p:sldId id="267" r:id="rId9"/>
    <p:sldId id="266" r:id="rId10"/>
    <p:sldId id="269" r:id="rId11"/>
    <p:sldId id="272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7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76E32-FCFD-4AAE-9C35-DA0C07F7112A}" type="datetimeFigureOut">
              <a:rPr lang="fr-FR" smtClean="0"/>
              <a:pPr/>
              <a:t>02/01/2022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7F66-E8A3-463C-8496-7A0F3BB44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2500306"/>
            <a:ext cx="7772400" cy="1470025"/>
          </a:xfrm>
        </p:spPr>
        <p:txBody>
          <a:bodyPr>
            <a:prstTxWarp prst="textDoubleWave1">
              <a:avLst/>
            </a:prstTxWarp>
          </a:bodyPr>
          <a:lstStyle/>
          <a:p>
            <a:r>
              <a:rPr lang="ar-D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عمل المرأة في الشركات الدولية </a:t>
            </a:r>
            <a:endParaRPr lang="fr-F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0034" y="4357694"/>
            <a:ext cx="8358246" cy="2143140"/>
          </a:xfrm>
        </p:spPr>
        <p:txBody>
          <a:bodyPr>
            <a:normAutofit fontScale="55000" lnSpcReduction="20000"/>
          </a:bodyPr>
          <a:lstStyle/>
          <a:p>
            <a:pPr algn="r" rtl="1"/>
            <a:r>
              <a:rPr lang="ar-DZ" sz="36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من إعداد :</a:t>
            </a:r>
            <a:r>
              <a:rPr lang="ar-DZ" sz="36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                                                                                   </a:t>
            </a:r>
            <a:r>
              <a:rPr lang="ar-DZ" sz="36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تحت إشراف :</a:t>
            </a:r>
          </a:p>
          <a:p>
            <a:pPr algn="r" rtl="1">
              <a:buFontTx/>
              <a:buChar char="-"/>
            </a:pPr>
            <a:r>
              <a:rPr lang="ar-DZ" sz="3600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مشلق</a:t>
            </a:r>
            <a:r>
              <a:rPr lang="ar-DZ" sz="36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 سيهام                                                                                 -</a:t>
            </a:r>
            <a:r>
              <a:rPr lang="ar-DZ" sz="3600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أقطي</a:t>
            </a:r>
            <a:r>
              <a:rPr lang="ar-DZ" sz="36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 جوهرة</a:t>
            </a:r>
            <a:endParaRPr lang="ar-DZ" sz="36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</a:endParaRPr>
          </a:p>
          <a:p>
            <a:pPr algn="r" rtl="1">
              <a:buFontTx/>
              <a:buChar char="-"/>
            </a:pPr>
            <a:r>
              <a:rPr lang="ar-DZ" sz="3600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هويدي</a:t>
            </a:r>
            <a:r>
              <a:rPr lang="ar-DZ" sz="36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 أية</a:t>
            </a:r>
            <a:endParaRPr lang="ar-DZ" sz="36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</a:endParaRPr>
          </a:p>
          <a:p>
            <a:pPr algn="r" rtl="1">
              <a:buFontTx/>
              <a:buChar char="-"/>
            </a:pPr>
            <a:r>
              <a:rPr lang="ar-DZ" sz="36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ناوي قادرية</a:t>
            </a:r>
            <a:endParaRPr lang="ar-DZ" sz="36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</a:endParaRPr>
          </a:p>
          <a:p>
            <a:pPr algn="r" rtl="1">
              <a:buFontTx/>
              <a:buChar char="-"/>
            </a:pPr>
            <a:r>
              <a:rPr lang="ar-DZ" sz="3600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نويوة</a:t>
            </a:r>
            <a:r>
              <a:rPr lang="ar-DZ" sz="36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</a:rPr>
              <a:t> عبير</a:t>
            </a:r>
            <a:endParaRPr lang="ar-DZ" sz="36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</a:endParaRP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357422" y="21429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DZ" sz="2000" b="1" dirty="0" smtClean="0"/>
              <a:t>جامعة محمد </a:t>
            </a:r>
            <a:r>
              <a:rPr lang="ar-DZ" sz="2000" b="1" dirty="0" err="1" smtClean="0"/>
              <a:t>خيضر</a:t>
            </a:r>
            <a:r>
              <a:rPr lang="ar-DZ" sz="2000" b="1" dirty="0" smtClean="0"/>
              <a:t> بسكرة </a:t>
            </a:r>
          </a:p>
          <a:p>
            <a:pPr algn="ctr" rtl="1">
              <a:lnSpc>
                <a:spcPct val="150000"/>
              </a:lnSpc>
            </a:pPr>
            <a:r>
              <a:rPr lang="ar-DZ" sz="2000" b="1" dirty="0" smtClean="0"/>
              <a:t>كلية العلوم الاقتصادية </a:t>
            </a:r>
            <a:r>
              <a:rPr lang="ar-DZ" sz="2000" b="1" dirty="0" err="1" smtClean="0"/>
              <a:t>و</a:t>
            </a:r>
            <a:r>
              <a:rPr lang="ar-DZ" sz="2000" b="1" dirty="0" smtClean="0"/>
              <a:t> التجارية وعلوم التسيير</a:t>
            </a:r>
          </a:p>
        </p:txBody>
      </p:sp>
      <p:pic>
        <p:nvPicPr>
          <p:cNvPr id="5" name="Image 4" descr="UMKBiskra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43834" y="285728"/>
            <a:ext cx="1285884" cy="1571636"/>
          </a:xfrm>
          <a:prstGeom prst="rect">
            <a:avLst/>
          </a:prstGeom>
        </p:spPr>
      </p:pic>
      <p:pic>
        <p:nvPicPr>
          <p:cNvPr id="6" name="Image 5" descr="UMKBiskra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14290"/>
            <a:ext cx="1285884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prstGeom prst="horizontalScroll">
            <a:avLst/>
          </a:prstGeom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1"/>
            <a:r>
              <a:rPr lang="ar-DZ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المطلب </a:t>
            </a:r>
            <a:r>
              <a:rPr lang="ar-DZ" sz="4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الثاني </a:t>
            </a:r>
            <a:r>
              <a:rPr lang="ar-DZ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: </a:t>
            </a:r>
            <a:r>
              <a:rPr lang="ar-DZ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العوامل المؤثرة على عمل المرأة في الخارج</a:t>
            </a:r>
            <a:endParaRPr lang="fr-F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8" name="Organigramme : Alternative 7"/>
          <p:cNvSpPr/>
          <p:nvPr/>
        </p:nvSpPr>
        <p:spPr>
          <a:xfrm>
            <a:off x="1979712" y="4221088"/>
            <a:ext cx="4824536" cy="857256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</a:rPr>
              <a:t>موقف البلد المضيف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9" name="Organigramme : Alternative 8"/>
          <p:cNvSpPr/>
          <p:nvPr/>
        </p:nvSpPr>
        <p:spPr>
          <a:xfrm>
            <a:off x="1907704" y="2420888"/>
            <a:ext cx="5040560" cy="857256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</a:rPr>
              <a:t>خصائص العائلية</a:t>
            </a:r>
            <a:endParaRPr lang="fr-FR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sées 3"/>
          <p:cNvSpPr/>
          <p:nvPr/>
        </p:nvSpPr>
        <p:spPr>
          <a:xfrm>
            <a:off x="571472" y="1071546"/>
            <a:ext cx="8072494" cy="4214842"/>
          </a:xfrm>
          <a:prstGeom prst="cloudCallout">
            <a:avLst/>
          </a:prstGeom>
          <a:ln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prstTxWarp prst="textCanUp">
              <a:avLst/>
            </a:prstTxWarp>
          </a:bodyPr>
          <a:lstStyle/>
          <a:p>
            <a:pPr algn="ctr" rtl="1"/>
            <a:r>
              <a:rPr lang="ar-DZ" sz="6600" b="1" i="1" dirty="0" smtClean="0">
                <a:solidFill>
                  <a:schemeClr val="tx1"/>
                </a:solidFill>
                <a:effectLst>
                  <a:reflection blurRad="6350" stA="55000" endA="50" endPos="85000" dist="60007" dir="5400000" sy="-100000" algn="bl" rotWithShape="0"/>
                </a:effectLst>
                <a:latin typeface="Andalus" pitchFamily="18" charset="-78"/>
                <a:cs typeface="Andalus" pitchFamily="18" charset="-78"/>
              </a:rPr>
              <a:t>الخاتمة</a:t>
            </a:r>
            <a:endParaRPr lang="fr-FR" sz="6600" b="1" i="1" dirty="0">
              <a:solidFill>
                <a:schemeClr val="tx1"/>
              </a:solidFill>
              <a:effectLst>
                <a:reflection blurRad="6350" stA="55000" endA="50" endPos="85000" dist="60007" dir="5400000" sy="-100000" algn="bl" rotWithShape="0"/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sées 3"/>
          <p:cNvSpPr/>
          <p:nvPr/>
        </p:nvSpPr>
        <p:spPr>
          <a:xfrm>
            <a:off x="4000496" y="0"/>
            <a:ext cx="5143504" cy="1071546"/>
          </a:xfrm>
          <a:prstGeom prst="cloudCallout">
            <a:avLst/>
          </a:prstGeom>
          <a:ln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prstTxWarp prst="textCanUp">
              <a:avLst/>
            </a:prstTxWarp>
          </a:bodyPr>
          <a:lstStyle/>
          <a:p>
            <a:pPr algn="ctr" rtl="1"/>
            <a:r>
              <a:rPr lang="ar-DZ" sz="6600" b="1" i="1" dirty="0" smtClean="0">
                <a:solidFill>
                  <a:schemeClr val="tx1"/>
                </a:solidFill>
                <a:effectLst>
                  <a:reflection blurRad="6350" stA="55000" endA="50" endPos="85000" dist="60007" dir="5400000" sy="-100000" algn="bl" rotWithShape="0"/>
                </a:effectLst>
                <a:latin typeface="Andalus" pitchFamily="18" charset="-78"/>
                <a:cs typeface="Andalus" pitchFamily="18" charset="-78"/>
              </a:rPr>
              <a:t>الخطة</a:t>
            </a:r>
            <a:endParaRPr lang="fr-FR" sz="6600" b="1" i="1" dirty="0">
              <a:solidFill>
                <a:schemeClr val="tx1"/>
              </a:solidFill>
              <a:effectLst>
                <a:reflection blurRad="6350" stA="55000" endA="50" endPos="85000" dist="60007" dir="5400000" sy="-100000" algn="bl" rotWithShape="0"/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467544" y="3573016"/>
            <a:ext cx="5224498" cy="2160240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 rtl="1"/>
            <a:r>
              <a:rPr lang="ar-DZ" sz="2400" b="1" dirty="0" smtClean="0">
                <a:solidFill>
                  <a:schemeClr val="accent6"/>
                </a:solidFill>
                <a:cs typeface="+mj-cs"/>
              </a:rPr>
              <a:t>المبحث </a:t>
            </a:r>
            <a:r>
              <a:rPr lang="ar-DZ" sz="2400" b="1" dirty="0" smtClean="0">
                <a:solidFill>
                  <a:schemeClr val="accent6"/>
                </a:solidFill>
                <a:cs typeface="+mj-cs"/>
              </a:rPr>
              <a:t>2:دور المرأة في الادارة الدولية </a:t>
            </a:r>
            <a:endParaRPr lang="ar-DZ" sz="2400" b="1" dirty="0" smtClean="0">
              <a:solidFill>
                <a:schemeClr val="accent6"/>
              </a:solidFill>
              <a:cs typeface="+mj-cs"/>
            </a:endParaRPr>
          </a:p>
          <a:p>
            <a:pPr algn="r" rtl="1"/>
            <a:r>
              <a:rPr lang="ar-DZ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+mj-cs"/>
              </a:rPr>
              <a:t>المطلب الأول : </a:t>
            </a:r>
            <a:r>
              <a:rPr lang="ar-DZ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+mj-cs"/>
              </a:rPr>
              <a:t>مميزات المرأة العاملة في الادارة الدولية</a:t>
            </a:r>
            <a:endParaRPr lang="ar-DZ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+mj-cs"/>
            </a:endParaRPr>
          </a:p>
          <a:p>
            <a:pPr algn="r" rtl="1"/>
            <a:r>
              <a:rPr lang="ar-DZ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+mj-cs"/>
              </a:rPr>
              <a:t>المطلب </a:t>
            </a:r>
            <a:r>
              <a:rPr lang="ar-DZ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+mj-cs"/>
              </a:rPr>
              <a:t>الثاني </a:t>
            </a:r>
            <a:r>
              <a:rPr lang="ar-DZ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+mj-cs"/>
              </a:rPr>
              <a:t>: العوامل المؤثرة على عمل المرأة في الخار</a:t>
            </a:r>
            <a:r>
              <a:rPr lang="ar-DZ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+mj-cs"/>
              </a:rPr>
              <a:t>ج</a:t>
            </a:r>
            <a:endParaRPr lang="ar-DZ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+mj-cs"/>
            </a:endParaRPr>
          </a:p>
          <a:p>
            <a:pPr algn="r" rtl="1"/>
            <a:endParaRPr lang="fr-FR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+mj-cs"/>
            </a:endParaRPr>
          </a:p>
          <a:p>
            <a:pPr algn="r" rtl="1"/>
            <a:endParaRPr lang="ar-DZ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endParaRPr lang="fr-FR" dirty="0" smtClean="0"/>
          </a:p>
          <a:p>
            <a:pPr algn="r" rtl="1"/>
            <a:endParaRPr lang="ar-DZ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5643538" y="1785926"/>
            <a:ext cx="3500462" cy="2071702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 rtl="1"/>
            <a:r>
              <a:rPr lang="ar-DZ" sz="2400" b="1" dirty="0" smtClean="0">
                <a:solidFill>
                  <a:schemeClr val="accent6"/>
                </a:solidFill>
                <a:cs typeface="+mj-cs"/>
              </a:rPr>
              <a:t>المبحث </a:t>
            </a:r>
            <a:r>
              <a:rPr lang="ar-DZ" sz="2400" b="1" dirty="0" smtClean="0">
                <a:solidFill>
                  <a:schemeClr val="accent6"/>
                </a:solidFill>
                <a:cs typeface="+mj-cs"/>
              </a:rPr>
              <a:t>1:المرأة والعمل</a:t>
            </a:r>
            <a:endParaRPr lang="ar-DZ" sz="2400" b="1" dirty="0" smtClean="0">
              <a:solidFill>
                <a:schemeClr val="accent6"/>
              </a:solidFill>
              <a:cs typeface="+mj-cs"/>
            </a:endParaRPr>
          </a:p>
          <a:p>
            <a:pPr algn="r" rtl="1"/>
            <a:r>
              <a:rPr lang="ar-DZ" sz="2400" b="1" dirty="0" smtClean="0">
                <a:cs typeface="+mj-cs"/>
              </a:rPr>
              <a:t> </a:t>
            </a:r>
            <a:r>
              <a:rPr lang="ar-DZ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+mj-cs"/>
              </a:rPr>
              <a:t>المطلب الأول : </a:t>
            </a:r>
            <a:r>
              <a:rPr lang="ar-DZ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+mj-cs"/>
              </a:rPr>
              <a:t>نظرة حول المرأة العاملة</a:t>
            </a:r>
            <a:endParaRPr lang="ar-DZ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+mj-cs"/>
            </a:endParaRPr>
          </a:p>
          <a:p>
            <a:pPr algn="r" rtl="1"/>
            <a:r>
              <a:rPr lang="ar-DZ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+mj-cs"/>
              </a:rPr>
              <a:t>المطلب الثاني : </a:t>
            </a:r>
            <a:r>
              <a:rPr lang="ar-DZ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+mj-cs"/>
              </a:rPr>
              <a:t>حواجز المرأة في العمل</a:t>
            </a:r>
            <a:endParaRPr lang="ar-DZ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+mj-cs"/>
            </a:endParaRPr>
          </a:p>
          <a:p>
            <a:pPr algn="r" rtl="1"/>
            <a:endParaRPr lang="fr-F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endParaRPr lang="ar-DZ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endParaRPr lang="fr-FR" dirty="0" smtClean="0"/>
          </a:p>
          <a:p>
            <a:pPr algn="r" rtl="1"/>
            <a:endParaRPr lang="ar-DZ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sées 3"/>
          <p:cNvSpPr/>
          <p:nvPr/>
        </p:nvSpPr>
        <p:spPr>
          <a:xfrm>
            <a:off x="571472" y="1071546"/>
            <a:ext cx="8072494" cy="4214842"/>
          </a:xfrm>
          <a:prstGeom prst="cloudCallout">
            <a:avLst/>
          </a:prstGeom>
          <a:ln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prstTxWarp prst="textCanUp">
              <a:avLst/>
            </a:prstTxWarp>
          </a:bodyPr>
          <a:lstStyle/>
          <a:p>
            <a:pPr algn="ctr" rtl="1"/>
            <a:r>
              <a:rPr lang="ar-DZ" sz="6600" b="1" i="1" dirty="0" smtClean="0">
                <a:solidFill>
                  <a:schemeClr val="tx1"/>
                </a:solidFill>
                <a:effectLst>
                  <a:reflection blurRad="6350" stA="55000" endA="50" endPos="85000" dist="60007" dir="5400000" sy="-100000" algn="bl" rotWithShape="0"/>
                </a:effectLst>
                <a:latin typeface="Andalus" pitchFamily="18" charset="-78"/>
                <a:cs typeface="Andalus" pitchFamily="18" charset="-78"/>
              </a:rPr>
              <a:t>المقدمة</a:t>
            </a:r>
            <a:endParaRPr lang="fr-FR" sz="6600" b="1" i="1" dirty="0">
              <a:solidFill>
                <a:schemeClr val="tx1"/>
              </a:solidFill>
              <a:effectLst>
                <a:reflection blurRad="6350" stA="55000" endA="50" endPos="85000" dist="60007" dir="5400000" sy="-100000" algn="bl" rotWithShape="0"/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an vers le bas 3"/>
          <p:cNvSpPr/>
          <p:nvPr/>
        </p:nvSpPr>
        <p:spPr>
          <a:xfrm>
            <a:off x="428596" y="2071678"/>
            <a:ext cx="8286808" cy="3000396"/>
          </a:xfrm>
          <a:prstGeom prst="ribbon">
            <a:avLst/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600" b="1" dirty="0" smtClean="0">
                <a:ln w="1905"/>
                <a:solidFill>
                  <a:schemeClr val="tx1"/>
                </a:solidFill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المبحث الأول </a:t>
            </a:r>
            <a:br>
              <a:rPr lang="ar-DZ" sz="3600" b="1" dirty="0" smtClean="0">
                <a:ln w="1905"/>
                <a:solidFill>
                  <a:schemeClr val="tx1"/>
                </a:solidFill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ar-DZ" sz="3600" b="1" dirty="0" smtClean="0">
                <a:ln w="1905"/>
                <a:solidFill>
                  <a:schemeClr val="tx1"/>
                </a:solidFill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المرأة والعمل</a:t>
            </a:r>
            <a:endParaRPr lang="fr-FR" sz="3600" b="1" dirty="0">
              <a:ln w="1905"/>
              <a:solidFill>
                <a:schemeClr val="tx1"/>
              </a:solidFill>
              <a:effectLst>
                <a:glow rad="139700">
                  <a:schemeClr val="tx1">
                    <a:lumMod val="85000"/>
                    <a:lumOff val="15000"/>
                    <a:alpha val="40000"/>
                  </a:schemeClr>
                </a:glow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229600" cy="4392488"/>
          </a:xfrm>
          <a:prstGeom prst="horizontalScroll">
            <a:avLst/>
          </a:prstGeom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1"/>
            <a:r>
              <a:rPr lang="ar-DZ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المطلب </a:t>
            </a:r>
            <a:r>
              <a:rPr lang="ar-DZ" sz="4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الأول </a:t>
            </a:r>
            <a:r>
              <a:rPr lang="ar-DZ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: </a:t>
            </a:r>
            <a:r>
              <a:rPr lang="ar-DZ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مميزات المرأة العاملة في الادارة الدولية </a:t>
            </a:r>
            <a:endParaRPr lang="fr-F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  <a:prstGeom prst="horizontalScroll">
            <a:avLst/>
          </a:prstGeom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1"/>
            <a:r>
              <a:rPr lang="ar-DZ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المطلب الثاني : </a:t>
            </a:r>
            <a:r>
              <a:rPr lang="ar-DZ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حواجز المرأة في العمل</a:t>
            </a:r>
            <a:endParaRPr lang="fr-F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5" name="Explosion 2 4"/>
          <p:cNvSpPr/>
          <p:nvPr/>
        </p:nvSpPr>
        <p:spPr>
          <a:xfrm>
            <a:off x="5508104" y="2214554"/>
            <a:ext cx="3635896" cy="3086654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حواجز المرأة في </a:t>
            </a:r>
            <a:r>
              <a:rPr lang="ar-DZ" sz="2000" b="1" dirty="0" err="1" smtClean="0"/>
              <a:t>الادارة </a:t>
            </a:r>
            <a:r>
              <a:rPr lang="ar-DZ" sz="2000" b="1" dirty="0" smtClean="0"/>
              <a:t>(على مستوى دخول إلى العمل</a:t>
            </a:r>
            <a:r>
              <a:rPr lang="ar-DZ" sz="2000" b="1" dirty="0" err="1" smtClean="0"/>
              <a:t>)</a:t>
            </a:r>
            <a:endParaRPr lang="fr-FR" sz="2000" b="1" dirty="0"/>
          </a:p>
        </p:txBody>
      </p:sp>
      <p:sp>
        <p:nvSpPr>
          <p:cNvPr id="7" name="Explosion 2 6"/>
          <p:cNvSpPr/>
          <p:nvPr/>
        </p:nvSpPr>
        <p:spPr>
          <a:xfrm>
            <a:off x="755576" y="3356992"/>
            <a:ext cx="3888432" cy="2649476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endParaRPr lang="ar-DZ" b="1" dirty="0" smtClean="0"/>
          </a:p>
          <a:p>
            <a:pPr lvl="0" algn="ctr" rtl="1"/>
            <a:r>
              <a:rPr lang="ar-SA" sz="2000" b="1" dirty="0" smtClean="0"/>
              <a:t>حواجز </a:t>
            </a:r>
            <a:r>
              <a:rPr lang="ar-SA" sz="2000" b="1" dirty="0" smtClean="0"/>
              <a:t>المرأة في </a:t>
            </a:r>
            <a:r>
              <a:rPr lang="ar-SA" sz="2000" b="1" dirty="0" err="1" smtClean="0"/>
              <a:t>الإدارة </a:t>
            </a:r>
            <a:r>
              <a:rPr lang="ar-SA" sz="2000" b="1" dirty="0" smtClean="0"/>
              <a:t>(خيارات المسار الوظيفي</a:t>
            </a:r>
            <a:r>
              <a:rPr lang="fr-FR" sz="2000" b="1" dirty="0" smtClean="0"/>
              <a:t>(</a:t>
            </a:r>
          </a:p>
          <a:p>
            <a:pPr algn="ctr" rtl="1"/>
            <a:endParaRPr lang="fr-FR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an vers le bas 3"/>
          <p:cNvSpPr/>
          <p:nvPr/>
        </p:nvSpPr>
        <p:spPr>
          <a:xfrm>
            <a:off x="428596" y="2071678"/>
            <a:ext cx="8286808" cy="3000396"/>
          </a:xfrm>
          <a:prstGeom prst="ribbon">
            <a:avLst/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600" b="1" dirty="0" smtClean="0">
                <a:ln w="1905"/>
                <a:solidFill>
                  <a:schemeClr val="tx1"/>
                </a:solidFill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المبحث </a:t>
            </a:r>
            <a:r>
              <a:rPr lang="ar-DZ" sz="3600" b="1" dirty="0" err="1" smtClean="0">
                <a:ln w="1905"/>
                <a:solidFill>
                  <a:schemeClr val="tx1"/>
                </a:solidFill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الثاني:</a:t>
            </a:r>
            <a:r>
              <a:rPr lang="ar-DZ" sz="3600" b="1" dirty="0" smtClean="0">
                <a:ln w="1905"/>
                <a:solidFill>
                  <a:schemeClr val="tx1"/>
                </a:solidFill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endParaRPr lang="ar-DZ" sz="3600" b="1" dirty="0" smtClean="0">
              <a:ln w="1905"/>
              <a:solidFill>
                <a:schemeClr val="tx1"/>
              </a:solidFill>
              <a:effectLst>
                <a:glow rad="139700">
                  <a:schemeClr val="tx1">
                    <a:lumMod val="85000"/>
                    <a:lumOff val="15000"/>
                    <a:alpha val="40000"/>
                  </a:schemeClr>
                </a:glow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  <a:p>
            <a:pPr algn="ctr" rtl="1"/>
            <a:r>
              <a:rPr lang="ar-DZ" sz="3600" b="1" dirty="0" smtClean="0">
                <a:ln w="1905"/>
                <a:solidFill>
                  <a:schemeClr val="tx1"/>
                </a:solidFill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دور المرأة في الادارة الدولية</a:t>
            </a:r>
            <a:endParaRPr lang="fr-FR" sz="3600" b="1" dirty="0">
              <a:ln w="1905"/>
              <a:solidFill>
                <a:schemeClr val="tx1"/>
              </a:solidFill>
              <a:effectLst>
                <a:glow rad="139700">
                  <a:schemeClr val="tx1">
                    <a:lumMod val="85000"/>
                    <a:lumOff val="15000"/>
                    <a:alpha val="40000"/>
                  </a:schemeClr>
                </a:glow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4536504"/>
          </a:xfrm>
          <a:prstGeom prst="horizontalScroll">
            <a:avLst/>
          </a:prstGeom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1"/>
            <a:r>
              <a:rPr lang="ar-DZ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المطلب الأول : </a:t>
            </a:r>
            <a:r>
              <a:rPr lang="ar-D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مفهوم </a:t>
            </a:r>
            <a:r>
              <a:rPr lang="ar-DZ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الاداء</a:t>
            </a:r>
            <a:r>
              <a:rPr lang="ar-DZ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 ومحدداته</a:t>
            </a:r>
            <a:endParaRPr lang="fr-F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rganigramme : Alternative 5"/>
          <p:cNvSpPr/>
          <p:nvPr/>
        </p:nvSpPr>
        <p:spPr>
          <a:xfrm>
            <a:off x="4067944" y="2060848"/>
            <a:ext cx="4290270" cy="1141298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</a:rPr>
              <a:t>التحفيز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9" name="Organigramme : Alternative 8"/>
          <p:cNvSpPr/>
          <p:nvPr/>
        </p:nvSpPr>
        <p:spPr>
          <a:xfrm>
            <a:off x="827584" y="4365104"/>
            <a:ext cx="4392488" cy="1073280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</a:rPr>
              <a:t>التوجه الشخصي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149</Words>
  <Application>Microsoft Office PowerPoint</Application>
  <PresentationFormat>Affichage à l'écran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عمل المرأة في الشركات الدولية </vt:lpstr>
      <vt:lpstr>Diapositive 2</vt:lpstr>
      <vt:lpstr>Diapositive 3</vt:lpstr>
      <vt:lpstr>Diapositive 4</vt:lpstr>
      <vt:lpstr>المطلب الأول : مميزات المرأة العاملة في الادارة الدولية </vt:lpstr>
      <vt:lpstr>المطلب الثاني : حواجز المرأة في العمل</vt:lpstr>
      <vt:lpstr>Diapositive 7</vt:lpstr>
      <vt:lpstr>المطلب الأول : مفهوم الاداء ومحدداته</vt:lpstr>
      <vt:lpstr>Diapositive 9</vt:lpstr>
      <vt:lpstr>المطلب الثاني : العوامل المؤثرة على عمل المرأة في الخارج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تأثير عمليات إدارة المعرفة في القدرات المميزة</dc:title>
  <dc:creator>PC</dc:creator>
  <cp:lastModifiedBy>ACER</cp:lastModifiedBy>
  <cp:revision>86</cp:revision>
  <dcterms:created xsi:type="dcterms:W3CDTF">2019-10-28T19:15:48Z</dcterms:created>
  <dcterms:modified xsi:type="dcterms:W3CDTF">2022-01-02T18:39:53Z</dcterms:modified>
</cp:coreProperties>
</file>