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4236" r:id="rId1"/>
  </p:sldMasterIdLst>
  <p:notesMasterIdLst>
    <p:notesMasterId r:id="rId17"/>
  </p:notesMasterIdLst>
  <p:sldIdLst>
    <p:sldId id="428" r:id="rId2"/>
    <p:sldId id="578" r:id="rId3"/>
    <p:sldId id="536" r:id="rId4"/>
    <p:sldId id="487" r:id="rId5"/>
    <p:sldId id="539" r:id="rId6"/>
    <p:sldId id="580" r:id="rId7"/>
    <p:sldId id="540" r:id="rId8"/>
    <p:sldId id="571" r:id="rId9"/>
    <p:sldId id="575" r:id="rId10"/>
    <p:sldId id="572" r:id="rId11"/>
    <p:sldId id="576" r:id="rId12"/>
    <p:sldId id="573" r:id="rId13"/>
    <p:sldId id="574" r:id="rId14"/>
    <p:sldId id="577" r:id="rId15"/>
    <p:sldId id="334" r:id="rId16"/>
  </p:sldIdLst>
  <p:sldSz cx="12190413"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C0000"/>
  </p:clrMru>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vertBarState="maximized">
    <p:restoredLeft sz="15588" autoAdjust="0"/>
    <p:restoredTop sz="94624" autoAdjust="0"/>
  </p:normalViewPr>
  <p:slideViewPr>
    <p:cSldViewPr>
      <p:cViewPr>
        <p:scale>
          <a:sx n="60" d="100"/>
          <a:sy n="60" d="100"/>
        </p:scale>
        <p:origin x="-522" y="-198"/>
      </p:cViewPr>
      <p:guideLst>
        <p:guide orient="horz" pos="2160"/>
        <p:guide pos="3840"/>
      </p:guideLst>
    </p:cSldViewPr>
  </p:slideViewPr>
  <p:outlineViewPr>
    <p:cViewPr>
      <p:scale>
        <a:sx n="33" d="100"/>
        <a:sy n="33" d="100"/>
      </p:scale>
      <p:origin x="246" y="0"/>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0DDCDC0-3E8F-473F-95D8-41C0C251E1E4}" type="datetimeFigureOut">
              <a:rPr lang="fr-FR" smtClean="0"/>
              <a:pPr/>
              <a:t>07/09/2022</a:t>
            </a:fld>
            <a:endParaRPr lang="fr-FR"/>
          </a:p>
        </p:txBody>
      </p:sp>
      <p:sp>
        <p:nvSpPr>
          <p:cNvPr id="4" name="Espace réservé de l'image des diapositives 3"/>
          <p:cNvSpPr>
            <a:spLocks noGrp="1" noRot="1" noChangeAspect="1"/>
          </p:cNvSpPr>
          <p:nvPr>
            <p:ph type="sldImg" idx="2"/>
          </p:nvPr>
        </p:nvSpPr>
        <p:spPr>
          <a:xfrm>
            <a:off x="382588" y="685800"/>
            <a:ext cx="6092825"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18E76CB-1C0B-4258-B86B-4CA31AB3442E}" type="slidenum">
              <a:rPr lang="fr-FR" smtClean="0"/>
              <a:pPr/>
              <a:t>‹N°›</a:t>
            </a:fld>
            <a:endParaRPr lang="fr-F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sp>
        <p:nvSpPr>
          <p:cNvPr id="10" name="Triangle rectangle 9"/>
          <p:cNvSpPr/>
          <p:nvPr/>
        </p:nvSpPr>
        <p:spPr>
          <a:xfrm>
            <a:off x="-2" y="4664147"/>
            <a:ext cx="12199864"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re 8"/>
          <p:cNvSpPr>
            <a:spLocks noGrp="1"/>
          </p:cNvSpPr>
          <p:nvPr>
            <p:ph type="ctrTitle"/>
          </p:nvPr>
        </p:nvSpPr>
        <p:spPr>
          <a:xfrm>
            <a:off x="914281" y="1752602"/>
            <a:ext cx="10361851"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fr-FR" smtClean="0"/>
              <a:t>Cliquez pour modifier le style du titre</a:t>
            </a:r>
            <a:endParaRPr kumimoji="0" lang="en-US"/>
          </a:p>
        </p:txBody>
      </p:sp>
      <p:sp>
        <p:nvSpPr>
          <p:cNvPr id="17" name="Sous-titre 16"/>
          <p:cNvSpPr>
            <a:spLocks noGrp="1"/>
          </p:cNvSpPr>
          <p:nvPr>
            <p:ph type="subTitle" idx="1"/>
          </p:nvPr>
        </p:nvSpPr>
        <p:spPr>
          <a:xfrm>
            <a:off x="914281" y="3611607"/>
            <a:ext cx="10361851"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fr-FR" smtClean="0"/>
              <a:t>Cliquez pour modifier le style des sous-titres du masque</a:t>
            </a:r>
            <a:endParaRPr kumimoji="0" lang="en-US"/>
          </a:p>
        </p:txBody>
      </p:sp>
      <p:grpSp>
        <p:nvGrpSpPr>
          <p:cNvPr id="2" name="Groupe 1"/>
          <p:cNvGrpSpPr/>
          <p:nvPr/>
        </p:nvGrpSpPr>
        <p:grpSpPr>
          <a:xfrm>
            <a:off x="-5019" y="4953000"/>
            <a:ext cx="12195432" cy="1912088"/>
            <a:chOff x="-3765" y="4832896"/>
            <a:chExt cx="9147765" cy="2032192"/>
          </a:xfrm>
        </p:grpSpPr>
        <p:sp>
          <p:nvSpPr>
            <p:cNvPr id="7" name="Forme libre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orme libre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orme libre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Connecteur droit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Espace réservé de la date 29"/>
          <p:cNvSpPr>
            <a:spLocks noGrp="1"/>
          </p:cNvSpPr>
          <p:nvPr>
            <p:ph type="dt" sz="half" idx="10"/>
          </p:nvPr>
        </p:nvSpPr>
        <p:spPr/>
        <p:txBody>
          <a:bodyPr/>
          <a:lstStyle>
            <a:lvl1pPr>
              <a:defRPr>
                <a:solidFill>
                  <a:srgbClr val="FFFFFF"/>
                </a:solidFill>
              </a:defRPr>
            </a:lvl1pPr>
            <a:extLst/>
          </a:lstStyle>
          <a:p>
            <a:fld id="{C6430DBB-9FD5-43E7-88F1-55A569E9525E}" type="datetimeFigureOut">
              <a:rPr lang="nl-BE" smtClean="0"/>
              <a:pPr/>
              <a:t>7/09/2022</a:t>
            </a:fld>
            <a:endParaRPr lang="nl-BE"/>
          </a:p>
        </p:txBody>
      </p:sp>
      <p:sp>
        <p:nvSpPr>
          <p:cNvPr id="19" name="Espace réservé du pied de page 18"/>
          <p:cNvSpPr>
            <a:spLocks noGrp="1"/>
          </p:cNvSpPr>
          <p:nvPr>
            <p:ph type="ftr" sz="quarter" idx="11"/>
          </p:nvPr>
        </p:nvSpPr>
        <p:spPr/>
        <p:txBody>
          <a:bodyPr/>
          <a:lstStyle>
            <a:lvl1pPr>
              <a:defRPr>
                <a:solidFill>
                  <a:schemeClr val="accent1">
                    <a:tint val="20000"/>
                  </a:schemeClr>
                </a:solidFill>
              </a:defRPr>
            </a:lvl1pPr>
            <a:extLst/>
          </a:lstStyle>
          <a:p>
            <a:endParaRPr lang="nl-BE"/>
          </a:p>
        </p:txBody>
      </p:sp>
      <p:sp>
        <p:nvSpPr>
          <p:cNvPr id="27" name="Espace réservé du numéro de diapositive 26"/>
          <p:cNvSpPr>
            <a:spLocks noGrp="1"/>
          </p:cNvSpPr>
          <p:nvPr>
            <p:ph type="sldNum" sz="quarter" idx="12"/>
          </p:nvPr>
        </p:nvSpPr>
        <p:spPr/>
        <p:txBody>
          <a:bodyPr/>
          <a:lstStyle>
            <a:lvl1pPr>
              <a:defRPr>
                <a:solidFill>
                  <a:srgbClr val="FFFFFF"/>
                </a:solidFill>
              </a:defRPr>
            </a:lvl1pPr>
            <a:extLst/>
          </a:lstStyle>
          <a:p>
            <a:fld id="{EE336665-E7E9-4861-9ADF-F11A47CBAD79}" type="slidenum">
              <a:rPr lang="nl-BE" smtClean="0"/>
              <a:pPr/>
              <a:t>‹N°›</a:t>
            </a:fld>
            <a:endParaRPr lang="nl-BE"/>
          </a:p>
        </p:txBody>
      </p:sp>
    </p:spTree>
  </p:cSld>
  <p:clrMapOvr>
    <a:masterClrMapping/>
  </p:clrMapOvr>
  <p:transition spd="med" advTm="30000">
    <p:pull dir="d"/>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extLs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a:xfrm>
            <a:off x="609521" y="1481330"/>
            <a:ext cx="10971372" cy="4386071"/>
          </a:xfrm>
        </p:spPr>
        <p:txBody>
          <a:bodyPr vert="eaVert"/>
          <a:lstStyle>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extLst/>
          </a:lstStyle>
          <a:p>
            <a:fld id="{C6430DBB-9FD5-43E7-88F1-55A569E9525E}" type="datetimeFigureOut">
              <a:rPr lang="nl-BE" smtClean="0"/>
              <a:pPr/>
              <a:t>7/09/2022</a:t>
            </a:fld>
            <a:endParaRPr lang="nl-BE"/>
          </a:p>
        </p:txBody>
      </p:sp>
      <p:sp>
        <p:nvSpPr>
          <p:cNvPr id="5" name="Espace réservé du pied de page 4"/>
          <p:cNvSpPr>
            <a:spLocks noGrp="1"/>
          </p:cNvSpPr>
          <p:nvPr>
            <p:ph type="ftr" sz="quarter" idx="11"/>
          </p:nvPr>
        </p:nvSpPr>
        <p:spPr/>
        <p:txBody>
          <a:bodyPr/>
          <a:lstStyle>
            <a:extLst/>
          </a:lstStyle>
          <a:p>
            <a:endParaRPr lang="nl-BE"/>
          </a:p>
        </p:txBody>
      </p:sp>
      <p:sp>
        <p:nvSpPr>
          <p:cNvPr id="6" name="Espace réservé du numéro de diapositive 5"/>
          <p:cNvSpPr>
            <a:spLocks noGrp="1"/>
          </p:cNvSpPr>
          <p:nvPr>
            <p:ph type="sldNum" sz="quarter" idx="12"/>
          </p:nvPr>
        </p:nvSpPr>
        <p:spPr/>
        <p:txBody>
          <a:bodyPr/>
          <a:lstStyle>
            <a:extLst/>
          </a:lstStyle>
          <a:p>
            <a:fld id="{EE336665-E7E9-4861-9ADF-F11A47CBAD79}" type="slidenum">
              <a:rPr lang="nl-BE" smtClean="0"/>
              <a:pPr/>
              <a:t>‹N°›</a:t>
            </a:fld>
            <a:endParaRPr lang="nl-BE"/>
          </a:p>
        </p:txBody>
      </p:sp>
    </p:spTree>
  </p:cSld>
  <p:clrMapOvr>
    <a:masterClrMapping/>
  </p:clrMapOvr>
  <p:transition spd="med" advTm="30000">
    <p:pull dir="d"/>
  </p:transition>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9124163" y="274641"/>
            <a:ext cx="2369652" cy="5592761"/>
          </a:xfrm>
        </p:spPr>
        <p:txBody>
          <a:bodyPr vert="eaVert"/>
          <a:lstStyle>
            <a:extLs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a:xfrm>
            <a:off x="609521" y="274641"/>
            <a:ext cx="8431702" cy="5592760"/>
          </a:xfrm>
        </p:spPr>
        <p:txBody>
          <a:bodyPr vert="eaVert"/>
          <a:lstStyle>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extLst/>
          </a:lstStyle>
          <a:p>
            <a:fld id="{C6430DBB-9FD5-43E7-88F1-55A569E9525E}" type="datetimeFigureOut">
              <a:rPr lang="nl-BE" smtClean="0"/>
              <a:pPr/>
              <a:t>7/09/2022</a:t>
            </a:fld>
            <a:endParaRPr lang="nl-BE"/>
          </a:p>
        </p:txBody>
      </p:sp>
      <p:sp>
        <p:nvSpPr>
          <p:cNvPr id="5" name="Espace réservé du pied de page 4"/>
          <p:cNvSpPr>
            <a:spLocks noGrp="1"/>
          </p:cNvSpPr>
          <p:nvPr>
            <p:ph type="ftr" sz="quarter" idx="11"/>
          </p:nvPr>
        </p:nvSpPr>
        <p:spPr/>
        <p:txBody>
          <a:bodyPr/>
          <a:lstStyle>
            <a:extLst/>
          </a:lstStyle>
          <a:p>
            <a:endParaRPr lang="nl-BE"/>
          </a:p>
        </p:txBody>
      </p:sp>
      <p:sp>
        <p:nvSpPr>
          <p:cNvPr id="6" name="Espace réservé du numéro de diapositive 5"/>
          <p:cNvSpPr>
            <a:spLocks noGrp="1"/>
          </p:cNvSpPr>
          <p:nvPr>
            <p:ph type="sldNum" sz="quarter" idx="12"/>
          </p:nvPr>
        </p:nvSpPr>
        <p:spPr/>
        <p:txBody>
          <a:bodyPr/>
          <a:lstStyle>
            <a:extLst/>
          </a:lstStyle>
          <a:p>
            <a:fld id="{EE336665-E7E9-4861-9ADF-F11A47CBAD79}" type="slidenum">
              <a:rPr lang="nl-BE" smtClean="0"/>
              <a:pPr/>
              <a:t>‹N°›</a:t>
            </a:fld>
            <a:endParaRPr lang="nl-BE"/>
          </a:p>
        </p:txBody>
      </p:sp>
    </p:spTree>
  </p:cSld>
  <p:clrMapOvr>
    <a:masterClrMapping/>
  </p:clrMapOvr>
  <p:transition spd="med" advTm="30000">
    <p:pull dir="d"/>
  </p:transition>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Title Slide">
    <p:spTree>
      <p:nvGrpSpPr>
        <p:cNvPr id="1" name=""/>
        <p:cNvGrpSpPr/>
        <p:nvPr/>
      </p:nvGrpSpPr>
      <p:grpSpPr>
        <a:xfrm>
          <a:off x="0" y="0"/>
          <a:ext cx="0" cy="0"/>
          <a:chOff x="0" y="0"/>
          <a:chExt cx="0" cy="0"/>
        </a:xfrm>
      </p:grpSpPr>
      <p:sp>
        <p:nvSpPr>
          <p:cNvPr id="8" name="Picture Placeholder 7">
            <a:extLst>
              <a:ext uri="{FF2B5EF4-FFF2-40B4-BE49-F238E27FC236}">
                <a16:creationId xmlns="" xmlns:a16="http://schemas.microsoft.com/office/drawing/2014/main" id="{3EB09AAE-0DB1-43A2-A5DB-E2B844558742}"/>
              </a:ext>
            </a:extLst>
          </p:cNvPr>
          <p:cNvSpPr>
            <a:spLocks noGrp="1"/>
          </p:cNvSpPr>
          <p:nvPr>
            <p:ph type="pic" sz="quarter" idx="10"/>
          </p:nvPr>
        </p:nvSpPr>
        <p:spPr>
          <a:xfrm>
            <a:off x="0" y="0"/>
            <a:ext cx="12190413" cy="6858000"/>
          </a:xfrm>
        </p:spPr>
        <p:txBody>
          <a:bodyPr rtlCol="0">
            <a:normAutofit/>
          </a:bodyPr>
          <a:lstStyle/>
          <a:p>
            <a:pPr lvl="0"/>
            <a:endParaRPr lang="en-US" noProof="0"/>
          </a:p>
        </p:txBody>
      </p:sp>
    </p:spTree>
    <p:extLst>
      <p:ext uri="{BB962C8B-B14F-4D97-AF65-F5344CB8AC3E}">
        <p14:creationId xmlns:p14="http://schemas.microsoft.com/office/powerpoint/2010/main" xmlns="" val="4094912097"/>
      </p:ext>
    </p:extLst>
  </p:cSld>
  <p:clrMapOvr>
    <a:masterClrMapping/>
  </p:clrMapOvr>
  <p:transition spd="med" advTm="30000">
    <p:pull dir="d"/>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3_Title Slide">
    <p:spTree>
      <p:nvGrpSpPr>
        <p:cNvPr id="1" name=""/>
        <p:cNvGrpSpPr/>
        <p:nvPr/>
      </p:nvGrpSpPr>
      <p:grpSpPr>
        <a:xfrm>
          <a:off x="0" y="0"/>
          <a:ext cx="0" cy="0"/>
          <a:chOff x="0" y="0"/>
          <a:chExt cx="0" cy="0"/>
        </a:xfrm>
      </p:grpSpPr>
      <p:sp>
        <p:nvSpPr>
          <p:cNvPr id="8" name="Picture Placeholder 7">
            <a:extLst>
              <a:ext uri="{FF2B5EF4-FFF2-40B4-BE49-F238E27FC236}">
                <a16:creationId xmlns="" xmlns:a16="http://schemas.microsoft.com/office/drawing/2014/main" id="{3EB09AAE-0DB1-43A2-A5DB-E2B844558742}"/>
              </a:ext>
            </a:extLst>
          </p:cNvPr>
          <p:cNvSpPr>
            <a:spLocks noGrp="1"/>
          </p:cNvSpPr>
          <p:nvPr>
            <p:ph type="pic" sz="quarter" idx="10"/>
          </p:nvPr>
        </p:nvSpPr>
        <p:spPr>
          <a:xfrm>
            <a:off x="0" y="0"/>
            <a:ext cx="12190413" cy="6858000"/>
          </a:xfrm>
        </p:spPr>
        <p:txBody>
          <a:bodyPr rtlCol="0">
            <a:normAutofit/>
          </a:bodyPr>
          <a:lstStyle/>
          <a:p>
            <a:pPr lvl="0"/>
            <a:endParaRPr lang="en-US" noProof="0"/>
          </a:p>
        </p:txBody>
      </p:sp>
    </p:spTree>
    <p:extLst>
      <p:ext uri="{BB962C8B-B14F-4D97-AF65-F5344CB8AC3E}">
        <p14:creationId xmlns:p14="http://schemas.microsoft.com/office/powerpoint/2010/main" xmlns="" val="4094912097"/>
      </p:ext>
    </p:extLst>
  </p:cSld>
  <p:clrMapOvr>
    <a:masterClrMapping/>
  </p:clrMapOvr>
  <p:transition spd="med" advTm="30000">
    <p:pull dir="d"/>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4_Title Slide">
    <p:spTree>
      <p:nvGrpSpPr>
        <p:cNvPr id="1" name=""/>
        <p:cNvGrpSpPr/>
        <p:nvPr/>
      </p:nvGrpSpPr>
      <p:grpSpPr>
        <a:xfrm>
          <a:off x="0" y="0"/>
          <a:ext cx="0" cy="0"/>
          <a:chOff x="0" y="0"/>
          <a:chExt cx="0" cy="0"/>
        </a:xfrm>
      </p:grpSpPr>
      <p:sp>
        <p:nvSpPr>
          <p:cNvPr id="8" name="Picture Placeholder 7">
            <a:extLst>
              <a:ext uri="{FF2B5EF4-FFF2-40B4-BE49-F238E27FC236}">
                <a16:creationId xmlns="" xmlns:a16="http://schemas.microsoft.com/office/drawing/2014/main" id="{3EB09AAE-0DB1-43A2-A5DB-E2B844558742}"/>
              </a:ext>
            </a:extLst>
          </p:cNvPr>
          <p:cNvSpPr>
            <a:spLocks noGrp="1"/>
          </p:cNvSpPr>
          <p:nvPr>
            <p:ph type="pic" sz="quarter" idx="10"/>
          </p:nvPr>
        </p:nvSpPr>
        <p:spPr>
          <a:xfrm>
            <a:off x="0" y="0"/>
            <a:ext cx="12190413" cy="6858000"/>
          </a:xfrm>
        </p:spPr>
        <p:txBody>
          <a:bodyPr rtlCol="0">
            <a:normAutofit/>
          </a:bodyPr>
          <a:lstStyle/>
          <a:p>
            <a:pPr lvl="0"/>
            <a:endParaRPr lang="en-US" noProof="0"/>
          </a:p>
        </p:txBody>
      </p:sp>
    </p:spTree>
    <p:extLst>
      <p:ext uri="{BB962C8B-B14F-4D97-AF65-F5344CB8AC3E}">
        <p14:creationId xmlns:p14="http://schemas.microsoft.com/office/powerpoint/2010/main" xmlns="" val="4094912097"/>
      </p:ext>
    </p:extLst>
  </p:cSld>
  <p:clrMapOvr>
    <a:masterClrMapping/>
  </p:clrMapOvr>
  <p:transition spd="med" advTm="30000">
    <p:pull dir="d"/>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lstStyle>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extLst/>
          </a:lstStyle>
          <a:p>
            <a:fld id="{C6430DBB-9FD5-43E7-88F1-55A569E9525E}" type="datetimeFigureOut">
              <a:rPr lang="nl-BE" smtClean="0"/>
              <a:pPr/>
              <a:t>7/09/2022</a:t>
            </a:fld>
            <a:endParaRPr lang="nl-BE"/>
          </a:p>
        </p:txBody>
      </p:sp>
      <p:sp>
        <p:nvSpPr>
          <p:cNvPr id="5" name="Espace réservé du pied de page 4"/>
          <p:cNvSpPr>
            <a:spLocks noGrp="1"/>
          </p:cNvSpPr>
          <p:nvPr>
            <p:ph type="ftr" sz="quarter" idx="11"/>
          </p:nvPr>
        </p:nvSpPr>
        <p:spPr/>
        <p:txBody>
          <a:bodyPr/>
          <a:lstStyle>
            <a:extLst/>
          </a:lstStyle>
          <a:p>
            <a:endParaRPr lang="nl-BE"/>
          </a:p>
        </p:txBody>
      </p:sp>
      <p:sp>
        <p:nvSpPr>
          <p:cNvPr id="6" name="Espace réservé du numéro de diapositive 5"/>
          <p:cNvSpPr>
            <a:spLocks noGrp="1"/>
          </p:cNvSpPr>
          <p:nvPr>
            <p:ph type="sldNum" sz="quarter" idx="12"/>
          </p:nvPr>
        </p:nvSpPr>
        <p:spPr/>
        <p:txBody>
          <a:bodyPr/>
          <a:lstStyle>
            <a:extLst/>
          </a:lstStyle>
          <a:p>
            <a:fld id="{EE336665-E7E9-4861-9ADF-F11A47CBAD79}" type="slidenum">
              <a:rPr lang="nl-BE" smtClean="0"/>
              <a:pPr/>
              <a:t>‹N°›</a:t>
            </a:fld>
            <a:endParaRPr lang="nl-BE"/>
          </a:p>
        </p:txBody>
      </p:sp>
      <p:sp>
        <p:nvSpPr>
          <p:cNvPr id="7" name="Titre 6"/>
          <p:cNvSpPr>
            <a:spLocks noGrp="1"/>
          </p:cNvSpPr>
          <p:nvPr>
            <p:ph type="title"/>
          </p:nvPr>
        </p:nvSpPr>
        <p:spPr/>
        <p:txBody>
          <a:bodyPr rtlCol="0"/>
          <a:lstStyle>
            <a:extLst/>
          </a:lstStyle>
          <a:p>
            <a:r>
              <a:rPr kumimoji="0" lang="fr-FR" smtClean="0"/>
              <a:t>Cliquez pour modifier le style du titre</a:t>
            </a:r>
            <a:endParaRPr kumimoji="0" lang="en-US"/>
          </a:p>
        </p:txBody>
      </p:sp>
    </p:spTree>
  </p:cSld>
  <p:clrMapOvr>
    <a:masterClrMapping/>
  </p:clrMapOvr>
  <p:transition spd="med" advTm="30000">
    <p:pull dir="d"/>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bg>
      <p:bgRef idx="1002">
        <a:schemeClr val="bg1"/>
      </p:bgRef>
    </p:bg>
    <p:spTree>
      <p:nvGrpSpPr>
        <p:cNvPr id="1" name=""/>
        <p:cNvGrpSpPr/>
        <p:nvPr/>
      </p:nvGrpSpPr>
      <p:grpSpPr>
        <a:xfrm>
          <a:off x="0" y="0"/>
          <a:ext cx="0" cy="0"/>
          <a:chOff x="0" y="0"/>
          <a:chExt cx="0" cy="0"/>
        </a:xfrm>
      </p:grpSpPr>
      <p:sp>
        <p:nvSpPr>
          <p:cNvPr id="2" name="Titre 1"/>
          <p:cNvSpPr>
            <a:spLocks noGrp="1"/>
          </p:cNvSpPr>
          <p:nvPr>
            <p:ph type="title"/>
          </p:nvPr>
        </p:nvSpPr>
        <p:spPr>
          <a:xfrm>
            <a:off x="963043" y="1059712"/>
            <a:ext cx="10361851"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5229603" y="2931712"/>
            <a:ext cx="6095207"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fr-FR" smtClean="0"/>
              <a:t>Cliquez pour modifier les styles du texte du masque</a:t>
            </a:r>
          </a:p>
        </p:txBody>
      </p:sp>
      <p:sp>
        <p:nvSpPr>
          <p:cNvPr id="4" name="Espace réservé de la date 3"/>
          <p:cNvSpPr>
            <a:spLocks noGrp="1"/>
          </p:cNvSpPr>
          <p:nvPr>
            <p:ph type="dt" sz="half" idx="10"/>
          </p:nvPr>
        </p:nvSpPr>
        <p:spPr/>
        <p:txBody>
          <a:bodyPr/>
          <a:lstStyle>
            <a:extLst/>
          </a:lstStyle>
          <a:p>
            <a:fld id="{C6430DBB-9FD5-43E7-88F1-55A569E9525E}" type="datetimeFigureOut">
              <a:rPr lang="nl-BE" smtClean="0"/>
              <a:pPr/>
              <a:t>7/09/2022</a:t>
            </a:fld>
            <a:endParaRPr lang="nl-BE"/>
          </a:p>
        </p:txBody>
      </p:sp>
      <p:sp>
        <p:nvSpPr>
          <p:cNvPr id="5" name="Espace réservé du pied de page 4"/>
          <p:cNvSpPr>
            <a:spLocks noGrp="1"/>
          </p:cNvSpPr>
          <p:nvPr>
            <p:ph type="ftr" sz="quarter" idx="11"/>
          </p:nvPr>
        </p:nvSpPr>
        <p:spPr/>
        <p:txBody>
          <a:bodyPr/>
          <a:lstStyle>
            <a:extLst/>
          </a:lstStyle>
          <a:p>
            <a:endParaRPr lang="nl-BE"/>
          </a:p>
        </p:txBody>
      </p:sp>
      <p:sp>
        <p:nvSpPr>
          <p:cNvPr id="6" name="Espace réservé du numéro de diapositive 5"/>
          <p:cNvSpPr>
            <a:spLocks noGrp="1"/>
          </p:cNvSpPr>
          <p:nvPr>
            <p:ph type="sldNum" sz="quarter" idx="12"/>
          </p:nvPr>
        </p:nvSpPr>
        <p:spPr/>
        <p:txBody>
          <a:bodyPr/>
          <a:lstStyle>
            <a:extLst/>
          </a:lstStyle>
          <a:p>
            <a:fld id="{EE336665-E7E9-4861-9ADF-F11A47CBAD79}" type="slidenum">
              <a:rPr lang="nl-BE" smtClean="0"/>
              <a:pPr/>
              <a:t>‹N°›</a:t>
            </a:fld>
            <a:endParaRPr lang="nl-BE"/>
          </a:p>
        </p:txBody>
      </p:sp>
      <p:sp>
        <p:nvSpPr>
          <p:cNvPr id="7" name="Chevron 6"/>
          <p:cNvSpPr/>
          <p:nvPr/>
        </p:nvSpPr>
        <p:spPr>
          <a:xfrm>
            <a:off x="4848276" y="3005472"/>
            <a:ext cx="243808"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4599753" y="3005472"/>
            <a:ext cx="243808"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transition spd="med" advTm="30000">
    <p:pull dir="d"/>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bg>
      <p:bgRef idx="1002">
        <a:schemeClr val="bg1"/>
      </p:bgRef>
    </p:bg>
    <p:spTree>
      <p:nvGrpSpPr>
        <p:cNvPr id="1" name=""/>
        <p:cNvGrpSpPr/>
        <p:nvPr/>
      </p:nvGrpSpPr>
      <p:grpSpPr>
        <a:xfrm>
          <a:off x="0" y="0"/>
          <a:ext cx="0" cy="0"/>
          <a:chOff x="0" y="0"/>
          <a:chExt cx="0" cy="0"/>
        </a:xfrm>
      </p:grpSpPr>
      <p:sp>
        <p:nvSpPr>
          <p:cNvPr id="3" name="Espace réservé du contenu 2"/>
          <p:cNvSpPr>
            <a:spLocks noGrp="1"/>
          </p:cNvSpPr>
          <p:nvPr>
            <p:ph sz="half" idx="1"/>
          </p:nvPr>
        </p:nvSpPr>
        <p:spPr>
          <a:xfrm>
            <a:off x="609521" y="1481329"/>
            <a:ext cx="5384099"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u contenu 3"/>
          <p:cNvSpPr>
            <a:spLocks noGrp="1"/>
          </p:cNvSpPr>
          <p:nvPr>
            <p:ph sz="half" idx="2"/>
          </p:nvPr>
        </p:nvSpPr>
        <p:spPr>
          <a:xfrm>
            <a:off x="6196793" y="1481329"/>
            <a:ext cx="5384099"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extLst/>
          </a:lstStyle>
          <a:p>
            <a:fld id="{C6430DBB-9FD5-43E7-88F1-55A569E9525E}" type="datetimeFigureOut">
              <a:rPr lang="nl-BE" smtClean="0"/>
              <a:pPr/>
              <a:t>7/09/2022</a:t>
            </a:fld>
            <a:endParaRPr lang="nl-BE"/>
          </a:p>
        </p:txBody>
      </p:sp>
      <p:sp>
        <p:nvSpPr>
          <p:cNvPr id="6" name="Espace réservé du pied de page 5"/>
          <p:cNvSpPr>
            <a:spLocks noGrp="1"/>
          </p:cNvSpPr>
          <p:nvPr>
            <p:ph type="ftr" sz="quarter" idx="11"/>
          </p:nvPr>
        </p:nvSpPr>
        <p:spPr/>
        <p:txBody>
          <a:bodyPr/>
          <a:lstStyle>
            <a:extLst/>
          </a:lstStyle>
          <a:p>
            <a:endParaRPr lang="nl-BE"/>
          </a:p>
        </p:txBody>
      </p:sp>
      <p:sp>
        <p:nvSpPr>
          <p:cNvPr id="7" name="Espace réservé du numéro de diapositive 6"/>
          <p:cNvSpPr>
            <a:spLocks noGrp="1"/>
          </p:cNvSpPr>
          <p:nvPr>
            <p:ph type="sldNum" sz="quarter" idx="12"/>
          </p:nvPr>
        </p:nvSpPr>
        <p:spPr/>
        <p:txBody>
          <a:bodyPr/>
          <a:lstStyle>
            <a:extLst/>
          </a:lstStyle>
          <a:p>
            <a:fld id="{EE336665-E7E9-4861-9ADF-F11A47CBAD79}" type="slidenum">
              <a:rPr lang="nl-BE" smtClean="0"/>
              <a:pPr/>
              <a:t>‹N°›</a:t>
            </a:fld>
            <a:endParaRPr lang="nl-BE"/>
          </a:p>
        </p:txBody>
      </p:sp>
      <p:sp>
        <p:nvSpPr>
          <p:cNvPr id="8" name="Titre 7"/>
          <p:cNvSpPr>
            <a:spLocks noGrp="1"/>
          </p:cNvSpPr>
          <p:nvPr>
            <p:ph type="title"/>
          </p:nvPr>
        </p:nvSpPr>
        <p:spPr/>
        <p:txBody>
          <a:bodyPr rtlCol="0"/>
          <a:lstStyle>
            <a:extLst/>
          </a:lstStyle>
          <a:p>
            <a:r>
              <a:rPr kumimoji="0" lang="fr-FR" smtClean="0"/>
              <a:t>Cliquez pour modifier le style du titre</a:t>
            </a:r>
            <a:endParaRPr kumimoji="0" lang="en-US"/>
          </a:p>
        </p:txBody>
      </p:sp>
    </p:spTree>
  </p:cSld>
  <p:clrMapOvr>
    <a:overrideClrMapping bg1="dk1" tx1="lt1" bg2="dk2" tx2="lt2" accent1="accent1" accent2="accent2" accent3="accent3" accent4="accent4" accent5="accent5" accent6="accent6" hlink="hlink" folHlink="folHlink"/>
  </p:clrMapOvr>
  <p:transition spd="med" advTm="30000">
    <p:pull dir="d"/>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aison">
    <p:bg>
      <p:bgRef idx="1003">
        <a:schemeClr val="bg1"/>
      </p:bgRef>
    </p:bg>
    <p:spTree>
      <p:nvGrpSpPr>
        <p:cNvPr id="1" name=""/>
        <p:cNvGrpSpPr/>
        <p:nvPr/>
      </p:nvGrpSpPr>
      <p:grpSpPr>
        <a:xfrm>
          <a:off x="0" y="0"/>
          <a:ext cx="0" cy="0"/>
          <a:chOff x="0" y="0"/>
          <a:chExt cx="0" cy="0"/>
        </a:xfrm>
      </p:grpSpPr>
      <p:sp>
        <p:nvSpPr>
          <p:cNvPr id="2" name="Titre 1"/>
          <p:cNvSpPr>
            <a:spLocks noGrp="1"/>
          </p:cNvSpPr>
          <p:nvPr>
            <p:ph type="title"/>
          </p:nvPr>
        </p:nvSpPr>
        <p:spPr>
          <a:xfrm>
            <a:off x="609521" y="273050"/>
            <a:ext cx="10971372" cy="1143000"/>
          </a:xfrm>
        </p:spPr>
        <p:txBody>
          <a:bodyPr anchor="ctr"/>
          <a:lstStyle>
            <a:lvl1pPr>
              <a:defRPr/>
            </a:lvl1pPr>
            <a:extLst/>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609521" y="5410200"/>
            <a:ext cx="5386216"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fr-FR" smtClean="0"/>
              <a:t>Cliquez pour modifier les styles du texte du masque</a:t>
            </a:r>
          </a:p>
        </p:txBody>
      </p:sp>
      <p:sp>
        <p:nvSpPr>
          <p:cNvPr id="4" name="Espace réservé du texte 3"/>
          <p:cNvSpPr>
            <a:spLocks noGrp="1"/>
          </p:cNvSpPr>
          <p:nvPr>
            <p:ph type="body" sz="half" idx="3"/>
          </p:nvPr>
        </p:nvSpPr>
        <p:spPr>
          <a:xfrm>
            <a:off x="6192562" y="5410200"/>
            <a:ext cx="5388332"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fr-FR" smtClean="0"/>
              <a:t>Cliquez pour modifier les styles du texte du masque</a:t>
            </a:r>
          </a:p>
        </p:txBody>
      </p:sp>
      <p:sp>
        <p:nvSpPr>
          <p:cNvPr id="5" name="Espace réservé du contenu 4"/>
          <p:cNvSpPr>
            <a:spLocks noGrp="1"/>
          </p:cNvSpPr>
          <p:nvPr>
            <p:ph sz="quarter" idx="2"/>
          </p:nvPr>
        </p:nvSpPr>
        <p:spPr>
          <a:xfrm>
            <a:off x="609521" y="1444295"/>
            <a:ext cx="5386216"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6" name="Espace réservé du contenu 5"/>
          <p:cNvSpPr>
            <a:spLocks noGrp="1"/>
          </p:cNvSpPr>
          <p:nvPr>
            <p:ph sz="quarter" idx="4"/>
          </p:nvPr>
        </p:nvSpPr>
        <p:spPr>
          <a:xfrm>
            <a:off x="6192561" y="1444295"/>
            <a:ext cx="5388332"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7" name="Espace réservé de la date 6"/>
          <p:cNvSpPr>
            <a:spLocks noGrp="1"/>
          </p:cNvSpPr>
          <p:nvPr>
            <p:ph type="dt" sz="half" idx="10"/>
          </p:nvPr>
        </p:nvSpPr>
        <p:spPr/>
        <p:txBody>
          <a:bodyPr/>
          <a:lstStyle>
            <a:extLst/>
          </a:lstStyle>
          <a:p>
            <a:fld id="{C6430DBB-9FD5-43E7-88F1-55A569E9525E}" type="datetimeFigureOut">
              <a:rPr lang="nl-BE" smtClean="0"/>
              <a:pPr/>
              <a:t>7/09/2022</a:t>
            </a:fld>
            <a:endParaRPr lang="nl-BE"/>
          </a:p>
        </p:txBody>
      </p:sp>
      <p:sp>
        <p:nvSpPr>
          <p:cNvPr id="8" name="Espace réservé du pied de page 7"/>
          <p:cNvSpPr>
            <a:spLocks noGrp="1"/>
          </p:cNvSpPr>
          <p:nvPr>
            <p:ph type="ftr" sz="quarter" idx="11"/>
          </p:nvPr>
        </p:nvSpPr>
        <p:spPr/>
        <p:txBody>
          <a:bodyPr/>
          <a:lstStyle>
            <a:extLst/>
          </a:lstStyle>
          <a:p>
            <a:endParaRPr lang="nl-BE"/>
          </a:p>
        </p:txBody>
      </p:sp>
      <p:sp>
        <p:nvSpPr>
          <p:cNvPr id="9" name="Espace réservé du numéro de diapositive 8"/>
          <p:cNvSpPr>
            <a:spLocks noGrp="1"/>
          </p:cNvSpPr>
          <p:nvPr>
            <p:ph type="sldNum" sz="quarter" idx="12"/>
          </p:nvPr>
        </p:nvSpPr>
        <p:spPr/>
        <p:txBody>
          <a:bodyPr/>
          <a:lstStyle>
            <a:extLst/>
          </a:lstStyle>
          <a:p>
            <a:fld id="{EE336665-E7E9-4861-9ADF-F11A47CBAD79}" type="slidenum">
              <a:rPr lang="nl-BE" smtClean="0"/>
              <a:pPr/>
              <a:t>‹N°›</a:t>
            </a:fld>
            <a:endParaRPr lang="nl-BE"/>
          </a:p>
        </p:txBody>
      </p:sp>
    </p:spTree>
  </p:cSld>
  <p:clrMapOvr>
    <a:overrideClrMapping bg1="lt1" tx1="dk1" bg2="lt2" tx2="dk2" accent1="accent1" accent2="accent2" accent3="accent3" accent4="accent4" accent5="accent5" accent6="accent6" hlink="hlink" folHlink="folHlink"/>
  </p:clrMapOvr>
  <p:transition spd="med" advTm="30000">
    <p:pull dir="d"/>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bg>
      <p:bgRef idx="1002">
        <a:schemeClr val="bg1"/>
      </p:bgRef>
    </p:bg>
    <p:spTree>
      <p:nvGrpSpPr>
        <p:cNvPr id="1" name=""/>
        <p:cNvGrpSpPr/>
        <p:nvPr/>
      </p:nvGrpSpPr>
      <p:grpSpPr>
        <a:xfrm>
          <a:off x="0" y="0"/>
          <a:ext cx="0" cy="0"/>
          <a:chOff x="0" y="0"/>
          <a:chExt cx="0" cy="0"/>
        </a:xfrm>
      </p:grpSpPr>
      <p:sp>
        <p:nvSpPr>
          <p:cNvPr id="3" name="Espace réservé de la date 2"/>
          <p:cNvSpPr>
            <a:spLocks noGrp="1"/>
          </p:cNvSpPr>
          <p:nvPr>
            <p:ph type="dt" sz="half" idx="10"/>
          </p:nvPr>
        </p:nvSpPr>
        <p:spPr/>
        <p:txBody>
          <a:bodyPr/>
          <a:lstStyle>
            <a:extLst/>
          </a:lstStyle>
          <a:p>
            <a:fld id="{C6430DBB-9FD5-43E7-88F1-55A569E9525E}" type="datetimeFigureOut">
              <a:rPr lang="nl-BE" smtClean="0"/>
              <a:pPr/>
              <a:t>7/09/2022</a:t>
            </a:fld>
            <a:endParaRPr lang="nl-BE"/>
          </a:p>
        </p:txBody>
      </p:sp>
      <p:sp>
        <p:nvSpPr>
          <p:cNvPr id="4" name="Espace réservé du pied de page 3"/>
          <p:cNvSpPr>
            <a:spLocks noGrp="1"/>
          </p:cNvSpPr>
          <p:nvPr>
            <p:ph type="ftr" sz="quarter" idx="11"/>
          </p:nvPr>
        </p:nvSpPr>
        <p:spPr/>
        <p:txBody>
          <a:bodyPr/>
          <a:lstStyle>
            <a:extLst/>
          </a:lstStyle>
          <a:p>
            <a:endParaRPr lang="nl-BE"/>
          </a:p>
        </p:txBody>
      </p:sp>
      <p:sp>
        <p:nvSpPr>
          <p:cNvPr id="5" name="Espace réservé du numéro de diapositive 4"/>
          <p:cNvSpPr>
            <a:spLocks noGrp="1"/>
          </p:cNvSpPr>
          <p:nvPr>
            <p:ph type="sldNum" sz="quarter" idx="12"/>
          </p:nvPr>
        </p:nvSpPr>
        <p:spPr/>
        <p:txBody>
          <a:bodyPr/>
          <a:lstStyle>
            <a:extLst/>
          </a:lstStyle>
          <a:p>
            <a:fld id="{EE336665-E7E9-4861-9ADF-F11A47CBAD79}" type="slidenum">
              <a:rPr lang="nl-BE" smtClean="0"/>
              <a:pPr/>
              <a:t>‹N°›</a:t>
            </a:fld>
            <a:endParaRPr lang="nl-BE"/>
          </a:p>
        </p:txBody>
      </p:sp>
      <p:sp>
        <p:nvSpPr>
          <p:cNvPr id="6" name="Titre 5"/>
          <p:cNvSpPr>
            <a:spLocks noGrp="1"/>
          </p:cNvSpPr>
          <p:nvPr>
            <p:ph type="title"/>
          </p:nvPr>
        </p:nvSpPr>
        <p:spPr/>
        <p:txBody>
          <a:bodyPr rtlCol="0"/>
          <a:lstStyle>
            <a:extLst/>
          </a:lstStyle>
          <a:p>
            <a:r>
              <a:rPr kumimoji="0" lang="fr-FR" smtClean="0"/>
              <a:t>Cliquez pour modifier le style du titre</a:t>
            </a:r>
            <a:endParaRPr kumimoji="0" lang="en-US"/>
          </a:p>
        </p:txBody>
      </p:sp>
    </p:spTree>
  </p:cSld>
  <p:clrMapOvr>
    <a:overrideClrMapping bg1="dk1" tx1="lt1" bg2="dk2" tx2="lt2" accent1="accent1" accent2="accent2" accent3="accent3" accent4="accent4" accent5="accent5" accent6="accent6" hlink="hlink" folHlink="folHlink"/>
  </p:clrMapOvr>
  <p:transition spd="med" advTm="30000">
    <p:pull dir="d"/>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extLst/>
          </a:lstStyle>
          <a:p>
            <a:fld id="{C6430DBB-9FD5-43E7-88F1-55A569E9525E}" type="datetimeFigureOut">
              <a:rPr lang="nl-BE" smtClean="0"/>
              <a:pPr/>
              <a:t>7/09/2022</a:t>
            </a:fld>
            <a:endParaRPr lang="nl-BE"/>
          </a:p>
        </p:txBody>
      </p:sp>
      <p:sp>
        <p:nvSpPr>
          <p:cNvPr id="3" name="Espace réservé du pied de page 2"/>
          <p:cNvSpPr>
            <a:spLocks noGrp="1"/>
          </p:cNvSpPr>
          <p:nvPr>
            <p:ph type="ftr" sz="quarter" idx="11"/>
          </p:nvPr>
        </p:nvSpPr>
        <p:spPr/>
        <p:txBody>
          <a:bodyPr/>
          <a:lstStyle>
            <a:extLst/>
          </a:lstStyle>
          <a:p>
            <a:endParaRPr lang="nl-BE"/>
          </a:p>
        </p:txBody>
      </p:sp>
      <p:sp>
        <p:nvSpPr>
          <p:cNvPr id="4" name="Espace réservé du numéro de diapositive 3"/>
          <p:cNvSpPr>
            <a:spLocks noGrp="1"/>
          </p:cNvSpPr>
          <p:nvPr>
            <p:ph type="sldNum" sz="quarter" idx="12"/>
          </p:nvPr>
        </p:nvSpPr>
        <p:spPr/>
        <p:txBody>
          <a:bodyPr/>
          <a:lstStyle>
            <a:extLst/>
          </a:lstStyle>
          <a:p>
            <a:fld id="{EE336665-E7E9-4861-9ADF-F11A47CBAD79}" type="slidenum">
              <a:rPr lang="nl-BE" smtClean="0"/>
              <a:pPr/>
              <a:t>‹N°›</a:t>
            </a:fld>
            <a:endParaRPr lang="nl-BE"/>
          </a:p>
        </p:txBody>
      </p:sp>
    </p:spTree>
  </p:cSld>
  <p:clrMapOvr>
    <a:masterClrMapping/>
  </p:clrMapOvr>
  <p:transition spd="med" advTm="30000">
    <p:pull dir="d"/>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bg>
      <p:bgRef idx="1003">
        <a:schemeClr val="bg1"/>
      </p:bgRef>
    </p:bg>
    <p:spTree>
      <p:nvGrpSpPr>
        <p:cNvPr id="1" name=""/>
        <p:cNvGrpSpPr/>
        <p:nvPr/>
      </p:nvGrpSpPr>
      <p:grpSpPr>
        <a:xfrm>
          <a:off x="0" y="0"/>
          <a:ext cx="0" cy="0"/>
          <a:chOff x="0" y="0"/>
          <a:chExt cx="0" cy="0"/>
        </a:xfrm>
      </p:grpSpPr>
      <p:sp>
        <p:nvSpPr>
          <p:cNvPr id="2" name="Titre 1"/>
          <p:cNvSpPr>
            <a:spLocks noGrp="1"/>
          </p:cNvSpPr>
          <p:nvPr>
            <p:ph type="title"/>
          </p:nvPr>
        </p:nvSpPr>
        <p:spPr>
          <a:xfrm>
            <a:off x="1219041" y="4876800"/>
            <a:ext cx="9974403"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fr-FR" smtClean="0"/>
              <a:t>Cliquez pour modifier le style du titre</a:t>
            </a:r>
            <a:endParaRPr kumimoji="0" lang="en-US"/>
          </a:p>
        </p:txBody>
      </p:sp>
      <p:sp>
        <p:nvSpPr>
          <p:cNvPr id="3" name="Espace réservé du texte 2"/>
          <p:cNvSpPr>
            <a:spLocks noGrp="1"/>
          </p:cNvSpPr>
          <p:nvPr>
            <p:ph type="body" idx="2"/>
          </p:nvPr>
        </p:nvSpPr>
        <p:spPr>
          <a:xfrm>
            <a:off x="5892033" y="5355102"/>
            <a:ext cx="5298766"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fr-FR" smtClean="0"/>
              <a:t>Cliquez pour modifier les styles du texte du masque</a:t>
            </a:r>
          </a:p>
        </p:txBody>
      </p:sp>
      <p:sp>
        <p:nvSpPr>
          <p:cNvPr id="4" name="Espace réservé du contenu 3"/>
          <p:cNvSpPr>
            <a:spLocks noGrp="1"/>
          </p:cNvSpPr>
          <p:nvPr>
            <p:ph sz="half" idx="1"/>
          </p:nvPr>
        </p:nvSpPr>
        <p:spPr>
          <a:xfrm>
            <a:off x="1219041" y="274320"/>
            <a:ext cx="9971758"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a:xfrm>
            <a:off x="8968208" y="6407944"/>
            <a:ext cx="2559987" cy="365760"/>
          </a:xfrm>
        </p:spPr>
        <p:txBody>
          <a:bodyPr/>
          <a:lstStyle>
            <a:extLst/>
          </a:lstStyle>
          <a:p>
            <a:fld id="{C6430DBB-9FD5-43E7-88F1-55A569E9525E}" type="datetimeFigureOut">
              <a:rPr lang="nl-BE" smtClean="0"/>
              <a:pPr/>
              <a:t>7/09/2022</a:t>
            </a:fld>
            <a:endParaRPr lang="nl-BE"/>
          </a:p>
        </p:txBody>
      </p:sp>
      <p:sp>
        <p:nvSpPr>
          <p:cNvPr id="6" name="Espace réservé du pied de page 5"/>
          <p:cNvSpPr>
            <a:spLocks noGrp="1"/>
          </p:cNvSpPr>
          <p:nvPr>
            <p:ph type="ftr" sz="quarter" idx="11"/>
          </p:nvPr>
        </p:nvSpPr>
        <p:spPr/>
        <p:txBody>
          <a:bodyPr/>
          <a:lstStyle>
            <a:extLst/>
          </a:lstStyle>
          <a:p>
            <a:endParaRPr lang="nl-BE"/>
          </a:p>
        </p:txBody>
      </p:sp>
      <p:sp>
        <p:nvSpPr>
          <p:cNvPr id="7" name="Espace réservé du numéro de diapositive 6"/>
          <p:cNvSpPr>
            <a:spLocks noGrp="1"/>
          </p:cNvSpPr>
          <p:nvPr>
            <p:ph type="sldNum" sz="quarter" idx="12"/>
          </p:nvPr>
        </p:nvSpPr>
        <p:spPr/>
        <p:txBody>
          <a:bodyPr/>
          <a:lstStyle>
            <a:extLst/>
          </a:lstStyle>
          <a:p>
            <a:fld id="{EE336665-E7E9-4861-9ADF-F11A47CBAD79}" type="slidenum">
              <a:rPr lang="nl-BE" smtClean="0"/>
              <a:pPr/>
              <a:t>‹N°›</a:t>
            </a:fld>
            <a:endParaRPr lang="nl-BE"/>
          </a:p>
        </p:txBody>
      </p:sp>
    </p:spTree>
  </p:cSld>
  <p:clrMapOvr>
    <a:overrideClrMapping bg1="lt1" tx1="dk1" bg2="lt2" tx2="dk2" accent1="accent1" accent2="accent2" accent3="accent3" accent4="accent4" accent5="accent5" accent6="accent6" hlink="hlink" folHlink="folHlink"/>
  </p:clrMapOvr>
  <p:transition spd="med" advTm="30000">
    <p:pull dir="d"/>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bg>
      <p:bgRef idx="1002">
        <a:schemeClr val="bg1"/>
      </p:bgRef>
    </p:bg>
    <p:spTree>
      <p:nvGrpSpPr>
        <p:cNvPr id="1" name=""/>
        <p:cNvGrpSpPr/>
        <p:nvPr/>
      </p:nvGrpSpPr>
      <p:grpSpPr>
        <a:xfrm>
          <a:off x="0" y="0"/>
          <a:ext cx="0" cy="0"/>
          <a:chOff x="0" y="0"/>
          <a:chExt cx="0" cy="0"/>
        </a:xfrm>
      </p:grpSpPr>
      <p:sp>
        <p:nvSpPr>
          <p:cNvPr id="4" name="Espace réservé du texte 3"/>
          <p:cNvSpPr>
            <a:spLocks noGrp="1"/>
          </p:cNvSpPr>
          <p:nvPr>
            <p:ph type="body" sz="half" idx="2"/>
          </p:nvPr>
        </p:nvSpPr>
        <p:spPr>
          <a:xfrm>
            <a:off x="1521445" y="5443402"/>
            <a:ext cx="9549157"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fr-FR" smtClean="0"/>
              <a:t>Cliquez pour modifier les styles du texte du masque</a:t>
            </a:r>
          </a:p>
        </p:txBody>
      </p:sp>
      <p:sp>
        <p:nvSpPr>
          <p:cNvPr id="3" name="Espace réservé pour une image  2"/>
          <p:cNvSpPr>
            <a:spLocks noGrp="1"/>
          </p:cNvSpPr>
          <p:nvPr>
            <p:ph type="pic" idx="1"/>
          </p:nvPr>
        </p:nvSpPr>
        <p:spPr>
          <a:xfrm>
            <a:off x="304761" y="189968"/>
            <a:ext cx="11580892"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fr-FR" smtClean="0"/>
              <a:t>Cliquez sur l'icône pour ajouter une image</a:t>
            </a:r>
            <a:endParaRPr kumimoji="0" lang="en-US" dirty="0"/>
          </a:p>
        </p:txBody>
      </p:sp>
      <p:sp>
        <p:nvSpPr>
          <p:cNvPr id="5" name="Espace réservé de la date 4"/>
          <p:cNvSpPr>
            <a:spLocks noGrp="1"/>
          </p:cNvSpPr>
          <p:nvPr>
            <p:ph type="dt" sz="half" idx="10"/>
          </p:nvPr>
        </p:nvSpPr>
        <p:spPr/>
        <p:txBody>
          <a:bodyPr/>
          <a:lstStyle>
            <a:lvl1pPr>
              <a:defRPr>
                <a:solidFill>
                  <a:schemeClr val="tx1"/>
                </a:solidFill>
              </a:defRPr>
            </a:lvl1pPr>
            <a:extLst/>
          </a:lstStyle>
          <a:p>
            <a:fld id="{C6430DBB-9FD5-43E7-88F1-55A569E9525E}" type="datetimeFigureOut">
              <a:rPr lang="nl-BE" smtClean="0"/>
              <a:pPr/>
              <a:t>7/09/2022</a:t>
            </a:fld>
            <a:endParaRPr lang="nl-BE"/>
          </a:p>
        </p:txBody>
      </p:sp>
      <p:sp>
        <p:nvSpPr>
          <p:cNvPr id="6" name="Espace réservé du pied de page 5"/>
          <p:cNvSpPr>
            <a:spLocks noGrp="1"/>
          </p:cNvSpPr>
          <p:nvPr>
            <p:ph type="ftr" sz="quarter" idx="11"/>
          </p:nvPr>
        </p:nvSpPr>
        <p:spPr>
          <a:xfrm>
            <a:off x="5839337" y="6407945"/>
            <a:ext cx="3133833" cy="365125"/>
          </a:xfrm>
        </p:spPr>
        <p:txBody>
          <a:bodyPr/>
          <a:lstStyle>
            <a:lvl1pPr>
              <a:defRPr>
                <a:solidFill>
                  <a:schemeClr val="tx1"/>
                </a:solidFill>
              </a:defRPr>
            </a:lvl1pPr>
            <a:extLst/>
          </a:lstStyle>
          <a:p>
            <a:endParaRPr lang="nl-BE"/>
          </a:p>
        </p:txBody>
      </p:sp>
      <p:sp>
        <p:nvSpPr>
          <p:cNvPr id="7" name="Espace réservé du numéro de diapositive 6"/>
          <p:cNvSpPr>
            <a:spLocks noGrp="1"/>
          </p:cNvSpPr>
          <p:nvPr>
            <p:ph type="sldNum" sz="quarter" idx="12"/>
          </p:nvPr>
        </p:nvSpPr>
        <p:spPr/>
        <p:txBody>
          <a:bodyPr/>
          <a:lstStyle>
            <a:lvl1pPr>
              <a:defRPr>
                <a:solidFill>
                  <a:schemeClr val="tx1"/>
                </a:solidFill>
              </a:defRPr>
            </a:lvl1pPr>
            <a:extLst/>
          </a:lstStyle>
          <a:p>
            <a:fld id="{EE336665-E7E9-4861-9ADF-F11A47CBAD79}" type="slidenum">
              <a:rPr lang="nl-BE" smtClean="0"/>
              <a:pPr/>
              <a:t>‹N°›</a:t>
            </a:fld>
            <a:endParaRPr lang="nl-BE"/>
          </a:p>
        </p:txBody>
      </p:sp>
      <p:sp>
        <p:nvSpPr>
          <p:cNvPr id="2" name="Titre 1"/>
          <p:cNvSpPr>
            <a:spLocks noGrp="1"/>
          </p:cNvSpPr>
          <p:nvPr>
            <p:ph type="title"/>
          </p:nvPr>
        </p:nvSpPr>
        <p:spPr>
          <a:xfrm>
            <a:off x="304760" y="4865122"/>
            <a:ext cx="10765841"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fr-FR" smtClean="0"/>
              <a:t>Cliquez pour modifier le style du titre</a:t>
            </a:r>
            <a:endParaRPr kumimoji="0" lang="en-US"/>
          </a:p>
        </p:txBody>
      </p:sp>
      <p:sp>
        <p:nvSpPr>
          <p:cNvPr id="8" name="Forme libre 7"/>
          <p:cNvSpPr>
            <a:spLocks/>
          </p:cNvSpPr>
          <p:nvPr/>
        </p:nvSpPr>
        <p:spPr bwMode="auto">
          <a:xfrm>
            <a:off x="955125" y="5001994"/>
            <a:ext cx="5068677"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orme libre 8"/>
          <p:cNvSpPr>
            <a:spLocks/>
          </p:cNvSpPr>
          <p:nvPr/>
        </p:nvSpPr>
        <p:spPr bwMode="auto">
          <a:xfrm>
            <a:off x="-71404" y="5785023"/>
            <a:ext cx="506867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Triangle rectangle 9"/>
          <p:cNvSpPr>
            <a:spLocks/>
          </p:cNvSpPr>
          <p:nvPr/>
        </p:nvSpPr>
        <p:spPr bwMode="auto">
          <a:xfrm>
            <a:off x="-8055" y="5791253"/>
            <a:ext cx="4535828"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Connecteur droit 10"/>
          <p:cNvCxnSpPr/>
          <p:nvPr/>
        </p:nvCxnSpPr>
        <p:spPr>
          <a:xfrm>
            <a:off x="-12314" y="5787739"/>
            <a:ext cx="4540088"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11550646" y="4988440"/>
            <a:ext cx="243808"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11302123" y="4988440"/>
            <a:ext cx="243808"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transition spd="med" advTm="30000">
    <p:pull dir="d"/>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orme libre 12"/>
          <p:cNvSpPr>
            <a:spLocks/>
          </p:cNvSpPr>
          <p:nvPr/>
        </p:nvSpPr>
        <p:spPr bwMode="auto">
          <a:xfrm>
            <a:off x="955125" y="5001994"/>
            <a:ext cx="5068677"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orme libre 11"/>
          <p:cNvSpPr>
            <a:spLocks/>
          </p:cNvSpPr>
          <p:nvPr/>
        </p:nvSpPr>
        <p:spPr bwMode="auto">
          <a:xfrm>
            <a:off x="-71404" y="5785023"/>
            <a:ext cx="506867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Triangle rectangle 13"/>
          <p:cNvSpPr>
            <a:spLocks/>
          </p:cNvSpPr>
          <p:nvPr/>
        </p:nvSpPr>
        <p:spPr bwMode="auto">
          <a:xfrm>
            <a:off x="-8055" y="5791253"/>
            <a:ext cx="4535828" cy="1080868"/>
          </a:xfrm>
          <a:prstGeom prst="rtTriangle">
            <a:avLst/>
          </a:prstGeom>
          <a:blipFill>
            <a:blip r:embed="rId16">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Connecteur droit 14"/>
          <p:cNvCxnSpPr/>
          <p:nvPr/>
        </p:nvCxnSpPr>
        <p:spPr>
          <a:xfrm>
            <a:off x="-12314" y="5787739"/>
            <a:ext cx="4540088"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Espace réservé du titre 8"/>
          <p:cNvSpPr>
            <a:spLocks noGrp="1"/>
          </p:cNvSpPr>
          <p:nvPr>
            <p:ph type="title"/>
          </p:nvPr>
        </p:nvSpPr>
        <p:spPr>
          <a:xfrm>
            <a:off x="609521" y="274638"/>
            <a:ext cx="10971372"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fr-FR" smtClean="0"/>
              <a:t>Cliquez pour modifier le style du titre</a:t>
            </a:r>
            <a:endParaRPr kumimoji="0" lang="en-US"/>
          </a:p>
        </p:txBody>
      </p:sp>
      <p:sp>
        <p:nvSpPr>
          <p:cNvPr id="30" name="Espace réservé du texte 29"/>
          <p:cNvSpPr>
            <a:spLocks noGrp="1"/>
          </p:cNvSpPr>
          <p:nvPr>
            <p:ph type="body" idx="1"/>
          </p:nvPr>
        </p:nvSpPr>
        <p:spPr>
          <a:xfrm>
            <a:off x="609521" y="1481329"/>
            <a:ext cx="10971372" cy="4525963"/>
          </a:xfrm>
          <a:prstGeom prst="rect">
            <a:avLst/>
          </a:prstGeom>
        </p:spPr>
        <p:txBody>
          <a:bodyPr vert="horz">
            <a:normAutofit/>
          </a:bodyPr>
          <a:lstStyle>
            <a:extLst/>
          </a:lstStyle>
          <a:p>
            <a:pPr lvl="0" eaLnBrk="1" latinLnBrk="0" hangingPunct="1"/>
            <a:r>
              <a:rPr kumimoji="0" lang="fr-FR" smtClean="0"/>
              <a:t>Cliquez pour modifier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10" name="Espace réservé de la date 9"/>
          <p:cNvSpPr>
            <a:spLocks noGrp="1"/>
          </p:cNvSpPr>
          <p:nvPr>
            <p:ph type="dt" sz="half" idx="2"/>
          </p:nvPr>
        </p:nvSpPr>
        <p:spPr>
          <a:xfrm>
            <a:off x="8968208" y="6407944"/>
            <a:ext cx="2559987" cy="365760"/>
          </a:xfrm>
          <a:prstGeom prst="rect">
            <a:avLst/>
          </a:prstGeom>
        </p:spPr>
        <p:txBody>
          <a:bodyPr vert="horz" anchor="b"/>
          <a:lstStyle>
            <a:lvl1pPr algn="l" eaLnBrk="1" latinLnBrk="0" hangingPunct="1">
              <a:defRPr kumimoji="0" sz="1000">
                <a:solidFill>
                  <a:schemeClr val="tx1"/>
                </a:solidFill>
              </a:defRPr>
            </a:lvl1pPr>
            <a:extLst/>
          </a:lstStyle>
          <a:p>
            <a:fld id="{C6430DBB-9FD5-43E7-88F1-55A569E9525E}" type="datetimeFigureOut">
              <a:rPr lang="nl-BE" smtClean="0"/>
              <a:pPr/>
              <a:t>7/09/2022</a:t>
            </a:fld>
            <a:endParaRPr lang="nl-BE"/>
          </a:p>
        </p:txBody>
      </p:sp>
      <p:sp>
        <p:nvSpPr>
          <p:cNvPr id="22" name="Espace réservé du pied de page 21"/>
          <p:cNvSpPr>
            <a:spLocks noGrp="1"/>
          </p:cNvSpPr>
          <p:nvPr>
            <p:ph type="ftr" sz="quarter" idx="3"/>
          </p:nvPr>
        </p:nvSpPr>
        <p:spPr>
          <a:xfrm>
            <a:off x="5839337" y="6407945"/>
            <a:ext cx="3133833" cy="365125"/>
          </a:xfrm>
          <a:prstGeom prst="rect">
            <a:avLst/>
          </a:prstGeom>
        </p:spPr>
        <p:txBody>
          <a:bodyPr vert="horz" anchor="b"/>
          <a:lstStyle>
            <a:lvl1pPr algn="r" eaLnBrk="1" latinLnBrk="0" hangingPunct="1">
              <a:defRPr kumimoji="0" sz="1000">
                <a:solidFill>
                  <a:schemeClr val="tx1"/>
                </a:solidFill>
              </a:defRPr>
            </a:lvl1pPr>
            <a:extLst/>
          </a:lstStyle>
          <a:p>
            <a:endParaRPr lang="nl-BE"/>
          </a:p>
        </p:txBody>
      </p:sp>
      <p:sp>
        <p:nvSpPr>
          <p:cNvPr id="18" name="Espace réservé du numéro de diapositive 17"/>
          <p:cNvSpPr>
            <a:spLocks noGrp="1"/>
          </p:cNvSpPr>
          <p:nvPr>
            <p:ph type="sldNum" sz="quarter" idx="4"/>
          </p:nvPr>
        </p:nvSpPr>
        <p:spPr>
          <a:xfrm>
            <a:off x="11528195" y="6407945"/>
            <a:ext cx="487617" cy="365125"/>
          </a:xfrm>
          <a:prstGeom prst="rect">
            <a:avLst/>
          </a:prstGeom>
        </p:spPr>
        <p:txBody>
          <a:bodyPr vert="horz" anchor="b"/>
          <a:lstStyle>
            <a:lvl1pPr algn="r" eaLnBrk="1" latinLnBrk="0" hangingPunct="1">
              <a:defRPr kumimoji="0" sz="1000" b="0">
                <a:solidFill>
                  <a:schemeClr val="tx1"/>
                </a:solidFill>
              </a:defRPr>
            </a:lvl1pPr>
            <a:extLst/>
          </a:lstStyle>
          <a:p>
            <a:fld id="{EE336665-E7E9-4861-9ADF-F11A47CBAD79}" type="slidenum">
              <a:rPr lang="nl-BE" smtClean="0"/>
              <a:pPr/>
              <a:t>‹N°›</a:t>
            </a:fld>
            <a:endParaRPr lang="nl-BE"/>
          </a:p>
        </p:txBody>
      </p:sp>
    </p:spTree>
  </p:cSld>
  <p:clrMap bg1="lt1" tx1="dk1" bg2="lt2" tx2="dk2" accent1="accent1" accent2="accent2" accent3="accent3" accent4="accent4" accent5="accent5" accent6="accent6" hlink="hlink" folHlink="folHlink"/>
  <p:sldLayoutIdLst>
    <p:sldLayoutId id="2147484237" r:id="rId1"/>
    <p:sldLayoutId id="2147484238" r:id="rId2"/>
    <p:sldLayoutId id="2147484239" r:id="rId3"/>
    <p:sldLayoutId id="2147484240" r:id="rId4"/>
    <p:sldLayoutId id="2147484241" r:id="rId5"/>
    <p:sldLayoutId id="2147484242" r:id="rId6"/>
    <p:sldLayoutId id="2147484243" r:id="rId7"/>
    <p:sldLayoutId id="2147484244" r:id="rId8"/>
    <p:sldLayoutId id="2147484245" r:id="rId9"/>
    <p:sldLayoutId id="2147484246" r:id="rId10"/>
    <p:sldLayoutId id="2147484247" r:id="rId11"/>
    <p:sldLayoutId id="2147484248" r:id="rId12"/>
    <p:sldLayoutId id="2147483968" r:id="rId13"/>
    <p:sldLayoutId id="2147483969" r:id="rId14"/>
  </p:sldLayoutIdLst>
  <p:transition spd="med" advTm="30000">
    <p:pull dir="d"/>
  </p:transition>
  <p:timing>
    <p:tnLst>
      <p:par>
        <p:cTn id="1" dur="indefinite" restart="never" nodeType="tmRoot"/>
      </p:par>
    </p:tnLst>
  </p:timing>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 2" descr="d8a7d984d8b3d984d8a7d9851.gif"/>
          <p:cNvPicPr>
            <a:picLocks noChangeAspect="1"/>
          </p:cNvPicPr>
          <p:nvPr/>
        </p:nvPicPr>
        <p:blipFill>
          <a:blip r:embed="rId2"/>
          <a:stretch>
            <a:fillRect/>
          </a:stretch>
        </p:blipFill>
        <p:spPr>
          <a:xfrm>
            <a:off x="380166" y="571480"/>
            <a:ext cx="11501518" cy="5572164"/>
          </a:xfrm>
          <a:prstGeom prst="rect">
            <a:avLst/>
          </a:prstGeom>
        </p:spPr>
      </p:pic>
    </p:spTree>
  </p:cSld>
  <p:clrMapOvr>
    <a:masterClrMapping/>
  </p:clrMapOvr>
  <p:transition spd="med" advTm="30000">
    <p:pull dir="d"/>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Arrondir un rectangle avec un coin diagonal 4"/>
          <p:cNvSpPr/>
          <p:nvPr/>
        </p:nvSpPr>
        <p:spPr>
          <a:xfrm>
            <a:off x="594482" y="642918"/>
            <a:ext cx="11038756" cy="5666402"/>
          </a:xfrm>
          <a:prstGeom prst="round2DiagRect">
            <a:avLst>
              <a:gd name="adj1" fmla="val 16667"/>
              <a:gd name="adj2" fmla="val 0"/>
            </a:avLst>
          </a:prstGeom>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1">
            <a:schemeClr val="accent5"/>
          </a:lnRef>
          <a:fillRef idx="2">
            <a:schemeClr val="accent5"/>
          </a:fillRef>
          <a:effectRef idx="1">
            <a:schemeClr val="accent5"/>
          </a:effectRef>
          <a:fontRef idx="minor">
            <a:schemeClr val="dk1"/>
          </a:fontRef>
        </p:style>
        <p:txBody>
          <a:bodyPr rtlCol="0" anchor="ctr"/>
          <a:lstStyle/>
          <a:p>
            <a:pPr indent="360000" algn="just" rtl="1">
              <a:spcAft>
                <a:spcPts val="1200"/>
              </a:spcAft>
            </a:pPr>
            <a:r>
              <a:rPr lang="ar-DZ" sz="4000" dirty="0" smtClean="0">
                <a:latin typeface="Simplified Arabic" pitchFamily="18" charset="-78"/>
                <a:cs typeface="Simplified Arabic" pitchFamily="18" charset="-78"/>
              </a:rPr>
              <a:t>أما التعليم والعادي الغير رسمي؛ وهو نوع يكتسبه الفرد في الحياة الاجتماعية وهو يتم بصورة عرضية، ويرى أن النظم الاجتماعية والاقتصادية والأسرية والسياسية والقانونية والدينية تساهم في هذا النوع من التعليم، ويمكن ملاحظة مساهمة عن طريق اكتساب الأفراد الخبرة من الحياة الاجتماعية.</a:t>
            </a:r>
            <a:endParaRPr lang="fr-FR" sz="4000" dirty="0" smtClean="0">
              <a:latin typeface="Simplified Arabic" pitchFamily="18" charset="-78"/>
              <a:cs typeface="Simplified Arabic" pitchFamily="18" charset="-78"/>
            </a:endParaRPr>
          </a:p>
          <a:p>
            <a:pPr indent="360000" algn="just" rtl="1">
              <a:spcAft>
                <a:spcPts val="1200"/>
              </a:spcAft>
            </a:pPr>
            <a:r>
              <a:rPr lang="ar-DZ" sz="4000" dirty="0" smtClean="0">
                <a:latin typeface="Simplified Arabic" pitchFamily="18" charset="-78"/>
                <a:cs typeface="Simplified Arabic" pitchFamily="18" charset="-78"/>
              </a:rPr>
              <a:t>تناول أيضا </a:t>
            </a:r>
            <a:r>
              <a:rPr lang="ar-DZ" sz="4000" dirty="0" err="1" smtClean="0">
                <a:latin typeface="Simplified Arabic" pitchFamily="18" charset="-78"/>
                <a:cs typeface="Simplified Arabic" pitchFamily="18" charset="-78"/>
              </a:rPr>
              <a:t>ديوي</a:t>
            </a:r>
            <a:r>
              <a:rPr lang="ar-DZ" sz="4000" dirty="0" smtClean="0">
                <a:latin typeface="Simplified Arabic" pitchFamily="18" charset="-78"/>
                <a:cs typeface="Simplified Arabic" pitchFamily="18" charset="-78"/>
              </a:rPr>
              <a:t> أسس وقواعد وأهمية التعليم الرسمي وهو يرى أنه لا يمكن تطويره إلا عن طريق العديد من </a:t>
            </a:r>
            <a:r>
              <a:rPr lang="ar-DZ" sz="4000" dirty="0" err="1" smtClean="0">
                <a:latin typeface="Simplified Arabic" pitchFamily="18" charset="-78"/>
                <a:cs typeface="Simplified Arabic" pitchFamily="18" charset="-78"/>
              </a:rPr>
              <a:t>الميكانيزمات</a:t>
            </a:r>
            <a:r>
              <a:rPr lang="ar-DZ" sz="4000" dirty="0" smtClean="0">
                <a:latin typeface="Simplified Arabic" pitchFamily="18" charset="-78"/>
                <a:cs typeface="Simplified Arabic" pitchFamily="18" charset="-78"/>
              </a:rPr>
              <a:t> والوسائل.</a:t>
            </a:r>
            <a:endParaRPr lang="fr-FR" sz="4000" dirty="0" smtClean="0">
              <a:latin typeface="Simplified Arabic" pitchFamily="18" charset="-78"/>
              <a:cs typeface="Simplified Arabic" pitchFamily="18" charset="-78"/>
            </a:endParaRPr>
          </a:p>
        </p:txBody>
      </p:sp>
      <p:sp>
        <p:nvSpPr>
          <p:cNvPr id="7" name="Organigramme : Connecteur 6"/>
          <p:cNvSpPr/>
          <p:nvPr/>
        </p:nvSpPr>
        <p:spPr>
          <a:xfrm>
            <a:off x="11310183" y="500046"/>
            <a:ext cx="509855" cy="481653"/>
          </a:xfrm>
          <a:prstGeom prst="flowChartConnector">
            <a:avLst/>
          </a:prstGeom>
          <a:ln/>
        </p:spPr>
        <p:style>
          <a:lnRef idx="0">
            <a:schemeClr val="accent5"/>
          </a:lnRef>
          <a:fillRef idx="3">
            <a:schemeClr val="accent5"/>
          </a:fillRef>
          <a:effectRef idx="3">
            <a:schemeClr val="accent5"/>
          </a:effectRef>
          <a:fontRef idx="minor">
            <a:schemeClr val="lt1"/>
          </a:fontRef>
        </p:style>
        <p:txBody>
          <a:bodyPr rtlCol="0" anchor="ctr"/>
          <a:lstStyle/>
          <a:p>
            <a:pPr algn="ctr"/>
            <a:endParaRPr lang="fr-FR"/>
          </a:p>
        </p:txBody>
      </p:sp>
    </p:spTree>
  </p:cSld>
  <p:clrMapOvr>
    <a:masterClrMapping/>
  </p:clrMapOvr>
  <p:transition spd="med" advTm="60000">
    <p:pull dir="d"/>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grpId="0" nodeType="after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dissolve">
                                      <p:cBhvr>
                                        <p:cTn id="7" dur="500"/>
                                        <p:tgtEl>
                                          <p:spTgt spid="7"/>
                                        </p:tgtEl>
                                      </p:cBhvr>
                                    </p:animEffect>
                                  </p:childTnLst>
                                </p:cTn>
                              </p:par>
                            </p:childTnLst>
                          </p:cTn>
                        </p:par>
                        <p:par>
                          <p:cTn id="8" fill="hold">
                            <p:stCondLst>
                              <p:cond delay="500"/>
                            </p:stCondLst>
                            <p:childTnLst>
                              <p:par>
                                <p:cTn id="9" presetID="18" presetClass="entr" presetSubtype="12" fill="hold" grpId="0" nodeType="afterEffect">
                                  <p:stCondLst>
                                    <p:cond delay="500"/>
                                  </p:stCondLst>
                                  <p:childTnLst>
                                    <p:set>
                                      <p:cBhvr>
                                        <p:cTn id="10" dur="1" fill="hold">
                                          <p:stCondLst>
                                            <p:cond delay="0"/>
                                          </p:stCondLst>
                                        </p:cTn>
                                        <p:tgtEl>
                                          <p:spTgt spid="5"/>
                                        </p:tgtEl>
                                        <p:attrNameLst>
                                          <p:attrName>style.visibility</p:attrName>
                                        </p:attrNameLst>
                                      </p:cBhvr>
                                      <p:to>
                                        <p:strVal val="visible"/>
                                      </p:to>
                                    </p:set>
                                    <p:animEffect transition="in" filter="strips(downLeft)">
                                      <p:cBhvr>
                                        <p:cTn id="11" dur="2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7"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Arrondir un rectangle avec un coin diagonal 4"/>
          <p:cNvSpPr/>
          <p:nvPr/>
        </p:nvSpPr>
        <p:spPr>
          <a:xfrm>
            <a:off x="4721368" y="500042"/>
            <a:ext cx="6911868" cy="5929354"/>
          </a:xfrm>
          <a:prstGeom prst="round2DiagRect">
            <a:avLst>
              <a:gd name="adj1" fmla="val 16667"/>
              <a:gd name="adj2" fmla="val 0"/>
            </a:avLst>
          </a:prstGeom>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1">
            <a:schemeClr val="accent5"/>
          </a:lnRef>
          <a:fillRef idx="2">
            <a:schemeClr val="accent5"/>
          </a:fillRef>
          <a:effectRef idx="1">
            <a:schemeClr val="accent5"/>
          </a:effectRef>
          <a:fontRef idx="minor">
            <a:schemeClr val="dk1"/>
          </a:fontRef>
        </p:style>
        <p:txBody>
          <a:bodyPr rtlCol="0" anchor="ctr"/>
          <a:lstStyle/>
          <a:p>
            <a:pPr indent="360000" algn="just" rtl="1"/>
            <a:r>
              <a:rPr lang="ar-DZ" sz="4000" dirty="0" smtClean="0">
                <a:latin typeface="Simplified Arabic" pitchFamily="18" charset="-78"/>
                <a:cs typeface="Simplified Arabic" pitchFamily="18" charset="-78"/>
              </a:rPr>
              <a:t>كالتدريب والتعزيز والمحاذاة وتعليم عادات </a:t>
            </a:r>
            <a:r>
              <a:rPr lang="ar-DZ" sz="4000" dirty="0" err="1" smtClean="0">
                <a:latin typeface="Simplified Arabic" pitchFamily="18" charset="-78"/>
                <a:cs typeface="Simplified Arabic" pitchFamily="18" charset="-78"/>
              </a:rPr>
              <a:t>وسلوكات</a:t>
            </a:r>
            <a:r>
              <a:rPr lang="ar-DZ" sz="4000" dirty="0" smtClean="0">
                <a:latin typeface="Simplified Arabic" pitchFamily="18" charset="-78"/>
                <a:cs typeface="Simplified Arabic" pitchFamily="18" charset="-78"/>
              </a:rPr>
              <a:t> الكبار إلى الصغار عن طريق التقليد والمحاكاة وهذا ما يتم بالفعل في تعليم الشعور والعواطف والانفعالات والتي أخذ على المدرسة والنظام التعليم ضرورة تعليم وضبط هذه الأنماط من التعليم. </a:t>
            </a:r>
            <a:endParaRPr lang="fr-FR" sz="4000" dirty="0" smtClean="0">
              <a:latin typeface="Simplified Arabic" pitchFamily="18" charset="-78"/>
              <a:cs typeface="Simplified Arabic" pitchFamily="18" charset="-78"/>
            </a:endParaRPr>
          </a:p>
        </p:txBody>
      </p:sp>
      <p:sp>
        <p:nvSpPr>
          <p:cNvPr id="7" name="Organigramme : Connecteur 6"/>
          <p:cNvSpPr/>
          <p:nvPr/>
        </p:nvSpPr>
        <p:spPr>
          <a:xfrm>
            <a:off x="11238742" y="357166"/>
            <a:ext cx="509855" cy="481653"/>
          </a:xfrm>
          <a:prstGeom prst="flowChartConnector">
            <a:avLst/>
          </a:prstGeom>
          <a:ln/>
        </p:spPr>
        <p:style>
          <a:lnRef idx="0">
            <a:schemeClr val="accent5"/>
          </a:lnRef>
          <a:fillRef idx="3">
            <a:schemeClr val="accent5"/>
          </a:fillRef>
          <a:effectRef idx="3">
            <a:schemeClr val="accent5"/>
          </a:effectRef>
          <a:fontRef idx="minor">
            <a:schemeClr val="lt1"/>
          </a:fontRef>
        </p:style>
        <p:txBody>
          <a:bodyPr rtlCol="0" anchor="ctr"/>
          <a:lstStyle/>
          <a:p>
            <a:pPr algn="ctr"/>
            <a:endParaRPr lang="fr-FR"/>
          </a:p>
        </p:txBody>
      </p:sp>
      <p:pic>
        <p:nvPicPr>
          <p:cNvPr id="8" name="Image 7" descr="natrue_walk.jpg"/>
          <p:cNvPicPr>
            <a:picLocks noChangeAspect="1"/>
          </p:cNvPicPr>
          <p:nvPr/>
        </p:nvPicPr>
        <p:blipFill>
          <a:blip r:embed="rId2"/>
          <a:stretch>
            <a:fillRect/>
          </a:stretch>
        </p:blipFill>
        <p:spPr>
          <a:xfrm>
            <a:off x="239319" y="642918"/>
            <a:ext cx="3855624" cy="5857915"/>
          </a:xfrm>
          <a:prstGeom prst="round2DiagRect">
            <a:avLst>
              <a:gd name="adj1" fmla="val 16667"/>
              <a:gd name="adj2" fmla="val 0"/>
            </a:avLst>
          </a:prstGeom>
          <a:ln w="88900" cap="sq">
            <a:solidFill>
              <a:srgbClr val="FFFFFF"/>
            </a:solidFill>
            <a:miter lim="800000"/>
          </a:ln>
          <a:effectLst>
            <a:outerShdw blurRad="254000" algn="tl" rotWithShape="0">
              <a:srgbClr val="000000">
                <a:alpha val="43000"/>
              </a:srgbClr>
            </a:outerShdw>
          </a:effectLst>
        </p:spPr>
      </p:pic>
    </p:spTree>
  </p:cSld>
  <p:clrMapOvr>
    <a:masterClrMapping/>
  </p:clrMapOvr>
  <p:transition spd="med" advTm="60000">
    <p:split orient="vert"/>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grpId="0" nodeType="after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dissolve">
                                      <p:cBhvr>
                                        <p:cTn id="7" dur="500"/>
                                        <p:tgtEl>
                                          <p:spTgt spid="7"/>
                                        </p:tgtEl>
                                      </p:cBhvr>
                                    </p:animEffect>
                                  </p:childTnLst>
                                </p:cTn>
                              </p:par>
                            </p:childTnLst>
                          </p:cTn>
                        </p:par>
                        <p:par>
                          <p:cTn id="8" fill="hold">
                            <p:stCondLst>
                              <p:cond delay="500"/>
                            </p:stCondLst>
                            <p:childTnLst>
                              <p:par>
                                <p:cTn id="9" presetID="18" presetClass="entr" presetSubtype="12" fill="hold" grpId="0" nodeType="afterEffect">
                                  <p:stCondLst>
                                    <p:cond delay="500"/>
                                  </p:stCondLst>
                                  <p:childTnLst>
                                    <p:set>
                                      <p:cBhvr>
                                        <p:cTn id="10" dur="1" fill="hold">
                                          <p:stCondLst>
                                            <p:cond delay="0"/>
                                          </p:stCondLst>
                                        </p:cTn>
                                        <p:tgtEl>
                                          <p:spTgt spid="5"/>
                                        </p:tgtEl>
                                        <p:attrNameLst>
                                          <p:attrName>style.visibility</p:attrName>
                                        </p:attrNameLst>
                                      </p:cBhvr>
                                      <p:to>
                                        <p:strVal val="visible"/>
                                      </p:to>
                                    </p:set>
                                    <p:animEffect transition="in" filter="strips(downLeft)">
                                      <p:cBhvr>
                                        <p:cTn id="11" dur="2000"/>
                                        <p:tgtEl>
                                          <p:spTgt spid="5"/>
                                        </p:tgtEl>
                                      </p:cBhvr>
                                    </p:animEffect>
                                  </p:childTnLst>
                                </p:cTn>
                              </p:par>
                              <p:par>
                                <p:cTn id="12" presetID="9" presetClass="entr" presetSubtype="0" fill="hold" nodeType="withEffect">
                                  <p:stCondLst>
                                    <p:cond delay="500"/>
                                  </p:stCondLst>
                                  <p:childTnLst>
                                    <p:set>
                                      <p:cBhvr>
                                        <p:cTn id="13" dur="1" fill="hold">
                                          <p:stCondLst>
                                            <p:cond delay="0"/>
                                          </p:stCondLst>
                                        </p:cTn>
                                        <p:tgtEl>
                                          <p:spTgt spid="8"/>
                                        </p:tgtEl>
                                        <p:attrNameLst>
                                          <p:attrName>style.visibility</p:attrName>
                                        </p:attrNameLst>
                                      </p:cBhvr>
                                      <p:to>
                                        <p:strVal val="visible"/>
                                      </p:to>
                                    </p:set>
                                    <p:animEffect transition="in" filter="dissolve">
                                      <p:cBhvr>
                                        <p:cTn id="14"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7"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Arrondir un rectangle avec un coin diagonal 4"/>
          <p:cNvSpPr/>
          <p:nvPr/>
        </p:nvSpPr>
        <p:spPr>
          <a:xfrm>
            <a:off x="594482" y="642918"/>
            <a:ext cx="11038756" cy="5666402"/>
          </a:xfrm>
          <a:prstGeom prst="round2DiagRect">
            <a:avLst>
              <a:gd name="adj1" fmla="val 16667"/>
              <a:gd name="adj2" fmla="val 0"/>
            </a:avLst>
          </a:prstGeom>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1">
            <a:schemeClr val="accent5"/>
          </a:lnRef>
          <a:fillRef idx="2">
            <a:schemeClr val="accent5"/>
          </a:fillRef>
          <a:effectRef idx="1">
            <a:schemeClr val="accent5"/>
          </a:effectRef>
          <a:fontRef idx="minor">
            <a:schemeClr val="dk1"/>
          </a:fontRef>
        </p:style>
        <p:txBody>
          <a:bodyPr rtlCol="0" anchor="ctr"/>
          <a:lstStyle/>
          <a:p>
            <a:pPr indent="360000" algn="just" rtl="1">
              <a:spcAft>
                <a:spcPts val="1200"/>
              </a:spcAft>
            </a:pPr>
            <a:r>
              <a:rPr lang="ar-DZ" sz="3200" dirty="0" smtClean="0">
                <a:latin typeface="Simplified Arabic" pitchFamily="18" charset="-78"/>
                <a:cs typeface="Simplified Arabic" pitchFamily="18" charset="-78"/>
              </a:rPr>
              <a:t>يتبنى </a:t>
            </a:r>
            <a:r>
              <a:rPr lang="ar-DZ" sz="3200" dirty="0" err="1" smtClean="0">
                <a:latin typeface="Simplified Arabic" pitchFamily="18" charset="-78"/>
                <a:cs typeface="Simplified Arabic" pitchFamily="18" charset="-78"/>
              </a:rPr>
              <a:t>ديوي</a:t>
            </a:r>
            <a:r>
              <a:rPr lang="ar-DZ" sz="3200" dirty="0" smtClean="0">
                <a:latin typeface="Simplified Arabic" pitchFamily="18" charset="-78"/>
                <a:cs typeface="Simplified Arabic" pitchFamily="18" charset="-78"/>
              </a:rPr>
              <a:t> الاتجاه </a:t>
            </a:r>
            <a:r>
              <a:rPr lang="ar-DZ" sz="3200" dirty="0" err="1" smtClean="0">
                <a:latin typeface="Simplified Arabic" pitchFamily="18" charset="-78"/>
                <a:cs typeface="Simplified Arabic" pitchFamily="18" charset="-78"/>
              </a:rPr>
              <a:t>البرغماتي</a:t>
            </a:r>
            <a:r>
              <a:rPr lang="ar-DZ" sz="3200" dirty="0" smtClean="0">
                <a:latin typeface="Simplified Arabic" pitchFamily="18" charset="-78"/>
                <a:cs typeface="Simplified Arabic" pitchFamily="18" charset="-78"/>
              </a:rPr>
              <a:t> الذي يعد مؤسسه الأول في مجال التربية عموما خلال القرن الحالي، ليوضح فلسفة أو سياسة التربية، والتي يجب أن يتم انتهاجها لتقديم سياسة تربوية أفضل تجمع بين السمات العامة للتعليم الرسمي وغير الرسمي، وتعقد نوعا من الموازنة المستمرة بين أهمية وخصائص هذه النوعية بالنسبة للفرد والعملية التعليمية، وهذا ما جعله بالفعل في تحليله إلى رموز المعرفة، والتي تتمثل في المدرسة والكتب والوسائل التعليمية والمراجع والمعامل وغيرها... والتي تم تقديمها للمتعلمين بصورة علمية مدروسة وباعتبارها (رموز المعرفة الرسمية) ناقلة للوسائل والمعلوماتية والتي تؤدي إلى اكتساب عملية التعليم والتطبيق، والتكيف الاجتماعي الايجابي في اكتساب الخبرة العملية للمتعلمين بجعلها تهتم أيضا بتقديم التعليم غير الرسمي، والذي يوضع من مدركات التلاميذ واكتسابهم للحياة الاجتماعية والمعرفية والثقافة العامة. </a:t>
            </a:r>
            <a:endParaRPr lang="fr-FR" sz="3200" dirty="0">
              <a:latin typeface="Simplified Arabic" pitchFamily="18" charset="-78"/>
              <a:cs typeface="Simplified Arabic" pitchFamily="18" charset="-78"/>
            </a:endParaRPr>
          </a:p>
        </p:txBody>
      </p:sp>
      <p:sp>
        <p:nvSpPr>
          <p:cNvPr id="7" name="Organigramme : Connecteur 6"/>
          <p:cNvSpPr/>
          <p:nvPr/>
        </p:nvSpPr>
        <p:spPr>
          <a:xfrm>
            <a:off x="11310183" y="500046"/>
            <a:ext cx="509855" cy="481653"/>
          </a:xfrm>
          <a:prstGeom prst="flowChartConnector">
            <a:avLst/>
          </a:prstGeom>
          <a:ln/>
        </p:spPr>
        <p:style>
          <a:lnRef idx="0">
            <a:schemeClr val="accent5"/>
          </a:lnRef>
          <a:fillRef idx="3">
            <a:schemeClr val="accent5"/>
          </a:fillRef>
          <a:effectRef idx="3">
            <a:schemeClr val="accent5"/>
          </a:effectRef>
          <a:fontRef idx="minor">
            <a:schemeClr val="lt1"/>
          </a:fontRef>
        </p:style>
        <p:txBody>
          <a:bodyPr rtlCol="0" anchor="ctr"/>
          <a:lstStyle/>
          <a:p>
            <a:pPr algn="ctr"/>
            <a:endParaRPr lang="fr-FR"/>
          </a:p>
        </p:txBody>
      </p:sp>
    </p:spTree>
  </p:cSld>
  <p:clrMapOvr>
    <a:masterClrMapping/>
  </p:clrMapOvr>
  <p:transition spd="med" advTm="60000">
    <p:pull dir="d"/>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grpId="0" nodeType="after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dissolve">
                                      <p:cBhvr>
                                        <p:cTn id="7" dur="500"/>
                                        <p:tgtEl>
                                          <p:spTgt spid="7"/>
                                        </p:tgtEl>
                                      </p:cBhvr>
                                    </p:animEffect>
                                  </p:childTnLst>
                                </p:cTn>
                              </p:par>
                            </p:childTnLst>
                          </p:cTn>
                        </p:par>
                        <p:par>
                          <p:cTn id="8" fill="hold">
                            <p:stCondLst>
                              <p:cond delay="500"/>
                            </p:stCondLst>
                            <p:childTnLst>
                              <p:par>
                                <p:cTn id="9" presetID="18" presetClass="entr" presetSubtype="12" fill="hold" grpId="0" nodeType="afterEffect">
                                  <p:stCondLst>
                                    <p:cond delay="500"/>
                                  </p:stCondLst>
                                  <p:childTnLst>
                                    <p:set>
                                      <p:cBhvr>
                                        <p:cTn id="10" dur="1" fill="hold">
                                          <p:stCondLst>
                                            <p:cond delay="0"/>
                                          </p:stCondLst>
                                        </p:cTn>
                                        <p:tgtEl>
                                          <p:spTgt spid="5"/>
                                        </p:tgtEl>
                                        <p:attrNameLst>
                                          <p:attrName>style.visibility</p:attrName>
                                        </p:attrNameLst>
                                      </p:cBhvr>
                                      <p:to>
                                        <p:strVal val="visible"/>
                                      </p:to>
                                    </p:set>
                                    <p:animEffect transition="in" filter="strips(downLeft)">
                                      <p:cBhvr>
                                        <p:cTn id="11" dur="2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7"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Arrondir un rectangle avec un coin diagonal 4"/>
          <p:cNvSpPr/>
          <p:nvPr/>
        </p:nvSpPr>
        <p:spPr>
          <a:xfrm>
            <a:off x="594482" y="642918"/>
            <a:ext cx="11038756" cy="5666402"/>
          </a:xfrm>
          <a:prstGeom prst="round2DiagRect">
            <a:avLst>
              <a:gd name="adj1" fmla="val 16667"/>
              <a:gd name="adj2" fmla="val 0"/>
            </a:avLst>
          </a:prstGeom>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1">
            <a:schemeClr val="accent5"/>
          </a:lnRef>
          <a:fillRef idx="2">
            <a:schemeClr val="accent5"/>
          </a:fillRef>
          <a:effectRef idx="1">
            <a:schemeClr val="accent5"/>
          </a:effectRef>
          <a:fontRef idx="minor">
            <a:schemeClr val="dk1"/>
          </a:fontRef>
        </p:style>
        <p:txBody>
          <a:bodyPr rtlCol="0" anchor="ctr"/>
          <a:lstStyle/>
          <a:p>
            <a:pPr indent="360000" algn="just" rtl="1">
              <a:spcAft>
                <a:spcPts val="1200"/>
              </a:spcAft>
            </a:pPr>
            <a:r>
              <a:rPr lang="ar-DZ" sz="4000" dirty="0" smtClean="0">
                <a:latin typeface="Simplified Arabic" pitchFamily="18" charset="-78"/>
                <a:cs typeface="Simplified Arabic" pitchFamily="18" charset="-78"/>
              </a:rPr>
              <a:t>حيث أكد </a:t>
            </a:r>
            <a:r>
              <a:rPr lang="ar-DZ" sz="4000" dirty="0" err="1" smtClean="0">
                <a:latin typeface="Simplified Arabic" pitchFamily="18" charset="-78"/>
                <a:cs typeface="Simplified Arabic" pitchFamily="18" charset="-78"/>
              </a:rPr>
              <a:t>ديوي</a:t>
            </a:r>
            <a:r>
              <a:rPr lang="ar-DZ" sz="4000" dirty="0" smtClean="0">
                <a:latin typeface="Simplified Arabic" pitchFamily="18" charset="-78"/>
                <a:cs typeface="Simplified Arabic" pitchFamily="18" charset="-78"/>
              </a:rPr>
              <a:t> من ضرورة عدم جعل المدرسة مكانا أو رمزا ماديا معزولا للتعليم الرسمي وبعيدا عن هدفها الحقيقي واختيارها موضوعا أو ذو هدفا حقيقيا للاكتساب في الحياة الاجتماعية، من أفكار </a:t>
            </a:r>
            <a:r>
              <a:rPr lang="ar-DZ" sz="4000" dirty="0" err="1" smtClean="0">
                <a:latin typeface="Simplified Arabic" pitchFamily="18" charset="-78"/>
                <a:cs typeface="Simplified Arabic" pitchFamily="18" charset="-78"/>
              </a:rPr>
              <a:t>ديوي</a:t>
            </a:r>
            <a:r>
              <a:rPr lang="ar-DZ" sz="4000" dirty="0" smtClean="0">
                <a:latin typeface="Simplified Arabic" pitchFamily="18" charset="-78"/>
                <a:cs typeface="Simplified Arabic" pitchFamily="18" charset="-78"/>
              </a:rPr>
              <a:t> عن التعليم الاجتماعي والتعليم الرسمي يشيع أفكاره بصورة مؤكدة على دور المدرسة الوظيفي في المجتمع الحديث، حيث يدعو إلى ضرورة بلورة الدور الوظيفي للمدرسة وأهمية توجيه معارفها ومعلوماتها نحو اكتساب الخبرة من الحياة اليومية.</a:t>
            </a:r>
            <a:endParaRPr lang="fr-FR" sz="4000" dirty="0" smtClean="0">
              <a:latin typeface="Simplified Arabic" pitchFamily="18" charset="-78"/>
              <a:cs typeface="Simplified Arabic" pitchFamily="18" charset="-78"/>
            </a:endParaRPr>
          </a:p>
        </p:txBody>
      </p:sp>
      <p:sp>
        <p:nvSpPr>
          <p:cNvPr id="7" name="Organigramme : Connecteur 6"/>
          <p:cNvSpPr/>
          <p:nvPr/>
        </p:nvSpPr>
        <p:spPr>
          <a:xfrm>
            <a:off x="11310183" y="500046"/>
            <a:ext cx="509855" cy="481653"/>
          </a:xfrm>
          <a:prstGeom prst="flowChartConnector">
            <a:avLst/>
          </a:prstGeom>
          <a:ln/>
        </p:spPr>
        <p:style>
          <a:lnRef idx="0">
            <a:schemeClr val="accent5"/>
          </a:lnRef>
          <a:fillRef idx="3">
            <a:schemeClr val="accent5"/>
          </a:fillRef>
          <a:effectRef idx="3">
            <a:schemeClr val="accent5"/>
          </a:effectRef>
          <a:fontRef idx="minor">
            <a:schemeClr val="lt1"/>
          </a:fontRef>
        </p:style>
        <p:txBody>
          <a:bodyPr rtlCol="0" anchor="ctr"/>
          <a:lstStyle/>
          <a:p>
            <a:pPr algn="ctr"/>
            <a:endParaRPr lang="fr-FR"/>
          </a:p>
        </p:txBody>
      </p:sp>
    </p:spTree>
  </p:cSld>
  <p:clrMapOvr>
    <a:masterClrMapping/>
  </p:clrMapOvr>
  <p:transition spd="med" advTm="60000">
    <p:wheel spokes="1"/>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grpId="0" nodeType="after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dissolve">
                                      <p:cBhvr>
                                        <p:cTn id="7" dur="500"/>
                                        <p:tgtEl>
                                          <p:spTgt spid="7"/>
                                        </p:tgtEl>
                                      </p:cBhvr>
                                    </p:animEffect>
                                  </p:childTnLst>
                                </p:cTn>
                              </p:par>
                            </p:childTnLst>
                          </p:cTn>
                        </p:par>
                        <p:par>
                          <p:cTn id="8" fill="hold">
                            <p:stCondLst>
                              <p:cond delay="500"/>
                            </p:stCondLst>
                            <p:childTnLst>
                              <p:par>
                                <p:cTn id="9" presetID="18" presetClass="entr" presetSubtype="12" fill="hold" grpId="0" nodeType="afterEffect">
                                  <p:stCondLst>
                                    <p:cond delay="500"/>
                                  </p:stCondLst>
                                  <p:childTnLst>
                                    <p:set>
                                      <p:cBhvr>
                                        <p:cTn id="10" dur="1" fill="hold">
                                          <p:stCondLst>
                                            <p:cond delay="0"/>
                                          </p:stCondLst>
                                        </p:cTn>
                                        <p:tgtEl>
                                          <p:spTgt spid="5"/>
                                        </p:tgtEl>
                                        <p:attrNameLst>
                                          <p:attrName>style.visibility</p:attrName>
                                        </p:attrNameLst>
                                      </p:cBhvr>
                                      <p:to>
                                        <p:strVal val="visible"/>
                                      </p:to>
                                    </p:set>
                                    <p:animEffect transition="in" filter="strips(downLeft)">
                                      <p:cBhvr>
                                        <p:cTn id="11" dur="2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7"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Arrondir un rectangle avec un coin diagonal 4"/>
          <p:cNvSpPr/>
          <p:nvPr/>
        </p:nvSpPr>
        <p:spPr>
          <a:xfrm>
            <a:off x="5095074" y="500042"/>
            <a:ext cx="6538162" cy="5929354"/>
          </a:xfrm>
          <a:prstGeom prst="round2DiagRect">
            <a:avLst>
              <a:gd name="adj1" fmla="val 16667"/>
              <a:gd name="adj2" fmla="val 0"/>
            </a:avLst>
          </a:prstGeom>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1">
            <a:schemeClr val="accent5"/>
          </a:lnRef>
          <a:fillRef idx="2">
            <a:schemeClr val="accent5"/>
          </a:fillRef>
          <a:effectRef idx="1">
            <a:schemeClr val="accent5"/>
          </a:effectRef>
          <a:fontRef idx="minor">
            <a:schemeClr val="dk1"/>
          </a:fontRef>
        </p:style>
        <p:txBody>
          <a:bodyPr rtlCol="0" anchor="ctr"/>
          <a:lstStyle/>
          <a:p>
            <a:pPr indent="360000" algn="just" rtl="1"/>
            <a:r>
              <a:rPr lang="ar-DZ" sz="4400" dirty="0" smtClean="0">
                <a:latin typeface="Simplified Arabic" pitchFamily="18" charset="-78"/>
                <a:cs typeface="Simplified Arabic" pitchFamily="18" charset="-78"/>
              </a:rPr>
              <a:t>مفاهيمه (الوظيفة الاجتماعية للتربية، الوسط الاجتماعي التنشئة الاجتماعية، الاكتساب المعرفي، البيئة المعرفية التعليم الرسمي، التعليم غير الرسمي....). </a:t>
            </a:r>
            <a:endParaRPr lang="fr-FR" sz="4400" dirty="0" smtClean="0">
              <a:latin typeface="Simplified Arabic" pitchFamily="18" charset="-78"/>
              <a:cs typeface="Simplified Arabic" pitchFamily="18" charset="-78"/>
            </a:endParaRPr>
          </a:p>
        </p:txBody>
      </p:sp>
      <p:sp>
        <p:nvSpPr>
          <p:cNvPr id="7" name="Organigramme : Connecteur 6"/>
          <p:cNvSpPr/>
          <p:nvPr/>
        </p:nvSpPr>
        <p:spPr>
          <a:xfrm>
            <a:off x="11238742" y="357166"/>
            <a:ext cx="509855" cy="481653"/>
          </a:xfrm>
          <a:prstGeom prst="flowChartConnector">
            <a:avLst/>
          </a:prstGeom>
          <a:ln/>
        </p:spPr>
        <p:style>
          <a:lnRef idx="0">
            <a:schemeClr val="accent5"/>
          </a:lnRef>
          <a:fillRef idx="3">
            <a:schemeClr val="accent5"/>
          </a:fillRef>
          <a:effectRef idx="3">
            <a:schemeClr val="accent5"/>
          </a:effectRef>
          <a:fontRef idx="minor">
            <a:schemeClr val="lt1"/>
          </a:fontRef>
        </p:style>
        <p:txBody>
          <a:bodyPr rtlCol="0" anchor="ctr"/>
          <a:lstStyle/>
          <a:p>
            <a:pPr algn="ctr"/>
            <a:endParaRPr lang="fr-FR"/>
          </a:p>
        </p:txBody>
      </p:sp>
      <p:pic>
        <p:nvPicPr>
          <p:cNvPr id="8" name="Image 7" descr="natrue_walk.jpg"/>
          <p:cNvPicPr>
            <a:picLocks noChangeAspect="1"/>
          </p:cNvPicPr>
          <p:nvPr/>
        </p:nvPicPr>
        <p:blipFill>
          <a:blip r:embed="rId2"/>
          <a:stretch>
            <a:fillRect/>
          </a:stretch>
        </p:blipFill>
        <p:spPr>
          <a:xfrm>
            <a:off x="239318" y="785794"/>
            <a:ext cx="4212813" cy="5572164"/>
          </a:xfrm>
          <a:prstGeom prst="round2DiagRect">
            <a:avLst>
              <a:gd name="adj1" fmla="val 16667"/>
              <a:gd name="adj2" fmla="val 0"/>
            </a:avLst>
          </a:prstGeom>
          <a:ln w="88900" cap="sq">
            <a:solidFill>
              <a:srgbClr val="FFFFFF"/>
            </a:solidFill>
            <a:miter lim="800000"/>
          </a:ln>
          <a:effectLst>
            <a:outerShdw blurRad="254000" algn="tl" rotWithShape="0">
              <a:srgbClr val="000000">
                <a:alpha val="43000"/>
              </a:srgbClr>
            </a:outerShdw>
          </a:effectLst>
        </p:spPr>
      </p:pic>
    </p:spTree>
  </p:cSld>
  <p:clrMapOvr>
    <a:masterClrMapping/>
  </p:clrMapOvr>
  <p:transition spd="med" advTm="60000">
    <p:split/>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grpId="0" nodeType="after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dissolve">
                                      <p:cBhvr>
                                        <p:cTn id="7" dur="500"/>
                                        <p:tgtEl>
                                          <p:spTgt spid="7"/>
                                        </p:tgtEl>
                                      </p:cBhvr>
                                    </p:animEffect>
                                  </p:childTnLst>
                                </p:cTn>
                              </p:par>
                            </p:childTnLst>
                          </p:cTn>
                        </p:par>
                        <p:par>
                          <p:cTn id="8" fill="hold">
                            <p:stCondLst>
                              <p:cond delay="500"/>
                            </p:stCondLst>
                            <p:childTnLst>
                              <p:par>
                                <p:cTn id="9" presetID="18" presetClass="entr" presetSubtype="12" fill="hold" grpId="0" nodeType="afterEffect">
                                  <p:stCondLst>
                                    <p:cond delay="500"/>
                                  </p:stCondLst>
                                  <p:childTnLst>
                                    <p:set>
                                      <p:cBhvr>
                                        <p:cTn id="10" dur="1" fill="hold">
                                          <p:stCondLst>
                                            <p:cond delay="0"/>
                                          </p:stCondLst>
                                        </p:cTn>
                                        <p:tgtEl>
                                          <p:spTgt spid="5"/>
                                        </p:tgtEl>
                                        <p:attrNameLst>
                                          <p:attrName>style.visibility</p:attrName>
                                        </p:attrNameLst>
                                      </p:cBhvr>
                                      <p:to>
                                        <p:strVal val="visible"/>
                                      </p:to>
                                    </p:set>
                                    <p:animEffect transition="in" filter="strips(downLeft)">
                                      <p:cBhvr>
                                        <p:cTn id="11" dur="2000"/>
                                        <p:tgtEl>
                                          <p:spTgt spid="5"/>
                                        </p:tgtEl>
                                      </p:cBhvr>
                                    </p:animEffect>
                                  </p:childTnLst>
                                </p:cTn>
                              </p:par>
                              <p:par>
                                <p:cTn id="12" presetID="9" presetClass="entr" presetSubtype="0" fill="hold" nodeType="withEffect">
                                  <p:stCondLst>
                                    <p:cond delay="500"/>
                                  </p:stCondLst>
                                  <p:childTnLst>
                                    <p:set>
                                      <p:cBhvr>
                                        <p:cTn id="13" dur="1" fill="hold">
                                          <p:stCondLst>
                                            <p:cond delay="0"/>
                                          </p:stCondLst>
                                        </p:cTn>
                                        <p:tgtEl>
                                          <p:spTgt spid="8"/>
                                        </p:tgtEl>
                                        <p:attrNameLst>
                                          <p:attrName>style.visibility</p:attrName>
                                        </p:attrNameLst>
                                      </p:cBhvr>
                                      <p:to>
                                        <p:strVal val="visible"/>
                                      </p:to>
                                    </p:set>
                                    <p:animEffect transition="in" filter="dissolve">
                                      <p:cBhvr>
                                        <p:cTn id="14"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7"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9154" name="Picture 2" descr="C:\Users\a'\Downloads\filemanager.jpg"/>
          <p:cNvPicPr>
            <a:picLocks noGrp="1" noChangeAspect="1" noChangeArrowheads="1"/>
          </p:cNvPicPr>
          <p:nvPr>
            <p:ph idx="1"/>
          </p:nvPr>
        </p:nvPicPr>
        <p:blipFill>
          <a:blip r:embed="rId2"/>
          <a:stretch>
            <a:fillRect/>
          </a:stretch>
        </p:blipFill>
        <p:spPr bwMode="auto">
          <a:xfrm>
            <a:off x="0" y="816770"/>
            <a:ext cx="12190413" cy="6041230"/>
          </a:xfrm>
          <a:prstGeom prst="rect">
            <a:avLst/>
          </a:prstGeom>
          <a:noFill/>
        </p:spPr>
      </p:pic>
    </p:spTree>
  </p:cSld>
  <p:clrMapOvr>
    <a:masterClrMapping/>
  </p:clrMapOvr>
  <p:transition spd="med" advTm="30000">
    <p:wheel spokes="1"/>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2" name="Picture 2" descr="C:\Users\a'\Downloads\images (2).jpg"/>
          <p:cNvPicPr>
            <a:picLocks noChangeAspect="1" noChangeArrowheads="1"/>
          </p:cNvPicPr>
          <p:nvPr/>
        </p:nvPicPr>
        <p:blipFill>
          <a:blip r:embed="rId2"/>
          <a:stretch>
            <a:fillRect/>
          </a:stretch>
        </p:blipFill>
        <p:spPr bwMode="auto">
          <a:xfrm>
            <a:off x="0" y="0"/>
            <a:ext cx="12190413" cy="6858000"/>
          </a:xfrm>
          <a:prstGeom prst="rect">
            <a:avLst/>
          </a:prstGeom>
          <a:noFill/>
        </p:spPr>
      </p:pic>
      <p:sp>
        <p:nvSpPr>
          <p:cNvPr id="4" name="Rectangle à coins arrondis 3"/>
          <p:cNvSpPr/>
          <p:nvPr/>
        </p:nvSpPr>
        <p:spPr>
          <a:xfrm>
            <a:off x="1808926" y="3071810"/>
            <a:ext cx="8643998" cy="1714512"/>
          </a:xfrm>
          <a:prstGeom prst="roundRect">
            <a:avLst/>
          </a:prstGeom>
          <a:ln/>
        </p:spPr>
        <p:style>
          <a:lnRef idx="2">
            <a:schemeClr val="accent5"/>
          </a:lnRef>
          <a:fillRef idx="1">
            <a:schemeClr val="lt1"/>
          </a:fillRef>
          <a:effectRef idx="0">
            <a:schemeClr val="accent5"/>
          </a:effectRef>
          <a:fontRef idx="minor">
            <a:schemeClr val="dk1"/>
          </a:fontRef>
        </p:style>
        <p:txBody>
          <a:bodyPr rtlCol="0" anchor="ctr"/>
          <a:lstStyle/>
          <a:p>
            <a:pPr algn="ctr" rtl="1"/>
            <a:endParaRPr lang="ar-DZ" dirty="0" smtClean="0">
              <a:solidFill>
                <a:schemeClr val="tx1"/>
              </a:solidFill>
              <a:latin typeface="Traditional Arabic" pitchFamily="18" charset="-78"/>
              <a:cs typeface="Traditional Arabic" pitchFamily="18" charset="-78"/>
            </a:endParaRPr>
          </a:p>
          <a:p>
            <a:pPr algn="ctr" rtl="1"/>
            <a:r>
              <a:rPr lang="ar-DZ" sz="5400" b="1" dirty="0" smtClean="0">
                <a:solidFill>
                  <a:schemeClr val="tx1"/>
                </a:solidFill>
                <a:latin typeface="Traditional Arabic" pitchFamily="18" charset="-78"/>
                <a:cs typeface="Traditional Arabic" pitchFamily="18" charset="-78"/>
              </a:rPr>
              <a:t>محاضرات النظريات </a:t>
            </a:r>
            <a:r>
              <a:rPr lang="ar-DZ" sz="5400" b="1" dirty="0" err="1" smtClean="0">
                <a:solidFill>
                  <a:schemeClr val="tx1"/>
                </a:solidFill>
                <a:latin typeface="Traditional Arabic" pitchFamily="18" charset="-78"/>
                <a:cs typeface="Traditional Arabic" pitchFamily="18" charset="-78"/>
              </a:rPr>
              <a:t>السوسيولوجية</a:t>
            </a:r>
            <a:r>
              <a:rPr lang="ar-DZ" sz="5400" b="1" dirty="0" smtClean="0">
                <a:solidFill>
                  <a:schemeClr val="tx1"/>
                </a:solidFill>
                <a:latin typeface="Traditional Arabic" pitchFamily="18" charset="-78"/>
                <a:cs typeface="Traditional Arabic" pitchFamily="18" charset="-78"/>
              </a:rPr>
              <a:t> للتربية </a:t>
            </a:r>
            <a:endParaRPr lang="ar-DZ" sz="5400" b="1" dirty="0">
              <a:solidFill>
                <a:schemeClr val="tx1"/>
              </a:solidFill>
              <a:latin typeface="Traditional Arabic" pitchFamily="18" charset="-78"/>
              <a:cs typeface="Traditional Arabic" pitchFamily="18" charset="-78"/>
            </a:endParaRPr>
          </a:p>
        </p:txBody>
      </p:sp>
      <p:sp>
        <p:nvSpPr>
          <p:cNvPr id="5" name="Rectangle 25"/>
          <p:cNvSpPr>
            <a:spLocks noChangeArrowheads="1"/>
          </p:cNvSpPr>
          <p:nvPr/>
        </p:nvSpPr>
        <p:spPr bwMode="auto">
          <a:xfrm>
            <a:off x="4666446" y="5072074"/>
            <a:ext cx="4357718" cy="892552"/>
          </a:xfrm>
          <a:prstGeom prst="rect">
            <a:avLst/>
          </a:prstGeom>
          <a:noFill/>
          <a:ln w="9525">
            <a:noFill/>
            <a:miter lim="800000"/>
            <a:headEnd/>
            <a:tailEnd/>
          </a:ln>
        </p:spPr>
        <p:txBody>
          <a:bodyPr wrap="square">
            <a:spAutoFit/>
          </a:bodyPr>
          <a:lstStyle/>
          <a:p>
            <a:pPr algn="ctr" rtl="1"/>
            <a:endParaRPr lang="ar-DZ" sz="2000" b="1" dirty="0">
              <a:effectLst>
                <a:outerShdw blurRad="38100" dist="38100" dir="2700000" algn="tl">
                  <a:srgbClr val="000000">
                    <a:alpha val="43137"/>
                  </a:srgbClr>
                </a:outerShdw>
              </a:effectLst>
            </a:endParaRPr>
          </a:p>
          <a:p>
            <a:pPr algn="ctr" rtl="1"/>
            <a:r>
              <a:rPr lang="ar-DZ" sz="2800" b="1" dirty="0" smtClean="0">
                <a:latin typeface="Traditional Arabic" pitchFamily="2" charset="-78"/>
                <a:cs typeface="Traditional Arabic" pitchFamily="2" charset="-78"/>
              </a:rPr>
              <a:t>من </a:t>
            </a:r>
            <a:r>
              <a:rPr lang="ar-DZ" sz="2800" b="1" dirty="0">
                <a:latin typeface="Traditional Arabic" pitchFamily="2" charset="-78"/>
                <a:cs typeface="Traditional Arabic" pitchFamily="2" charset="-78"/>
              </a:rPr>
              <a:t>إعداد الدكتورة: </a:t>
            </a:r>
            <a:r>
              <a:rPr lang="ar-DZ" sz="3200" b="1" dirty="0" err="1" smtClean="0">
                <a:effectLst>
                  <a:outerShdw blurRad="38100" dist="38100" dir="2700000" algn="tl">
                    <a:srgbClr val="000000">
                      <a:alpha val="43137"/>
                    </a:srgbClr>
                  </a:outerShdw>
                </a:effectLst>
                <a:latin typeface="Traditional Arabic" pitchFamily="2" charset="-78"/>
                <a:cs typeface="Traditional Arabic" pitchFamily="2" charset="-78"/>
              </a:rPr>
              <a:t>هنيّـــــــــــــــــة</a:t>
            </a:r>
            <a:r>
              <a:rPr lang="ar-DZ" sz="3200" b="1" dirty="0" smtClean="0">
                <a:effectLst>
                  <a:outerShdw blurRad="38100" dist="38100" dir="2700000" algn="tl">
                    <a:srgbClr val="000000">
                      <a:alpha val="43137"/>
                    </a:srgbClr>
                  </a:outerShdw>
                </a:effectLst>
                <a:latin typeface="Traditional Arabic" pitchFamily="2" charset="-78"/>
                <a:cs typeface="Traditional Arabic" pitchFamily="2" charset="-78"/>
              </a:rPr>
              <a:t> حسني</a:t>
            </a:r>
            <a:endParaRPr lang="ar-DZ" sz="3200" b="1" dirty="0">
              <a:effectLst>
                <a:outerShdw blurRad="38100" dist="38100" dir="2700000" algn="tl">
                  <a:srgbClr val="000000">
                    <a:alpha val="43137"/>
                  </a:srgbClr>
                </a:outerShdw>
              </a:effectLst>
              <a:latin typeface="Traditional Arabic" pitchFamily="2" charset="-78"/>
              <a:cs typeface="Traditional Arabic" pitchFamily="2" charset="-78"/>
            </a:endParaRPr>
          </a:p>
        </p:txBody>
      </p:sp>
      <p:pic>
        <p:nvPicPr>
          <p:cNvPr id="6" name="Picture 85" descr="Image1"/>
          <p:cNvPicPr>
            <a:picLocks noChangeAspect="1" noChangeArrowheads="1"/>
          </p:cNvPicPr>
          <p:nvPr/>
        </p:nvPicPr>
        <p:blipFill>
          <a:blip r:embed="rId3" cstate="print"/>
          <a:srcRect/>
          <a:stretch>
            <a:fillRect/>
          </a:stretch>
        </p:blipFill>
        <p:spPr bwMode="auto">
          <a:xfrm>
            <a:off x="9024164" y="954554"/>
            <a:ext cx="1129790" cy="1260000"/>
          </a:xfrm>
          <a:prstGeom prst="rect">
            <a:avLst/>
          </a:prstGeom>
          <a:noFill/>
          <a:ln w="9525">
            <a:noFill/>
            <a:miter lim="800000"/>
            <a:headEnd/>
            <a:tailEnd/>
          </a:ln>
        </p:spPr>
      </p:pic>
      <p:sp>
        <p:nvSpPr>
          <p:cNvPr id="7" name="Rectangle 6"/>
          <p:cNvSpPr/>
          <p:nvPr/>
        </p:nvSpPr>
        <p:spPr>
          <a:xfrm>
            <a:off x="1451736" y="714356"/>
            <a:ext cx="8501122" cy="1815882"/>
          </a:xfrm>
          <a:prstGeom prst="rect">
            <a:avLst/>
          </a:prstGeom>
        </p:spPr>
        <p:txBody>
          <a:bodyPr wrap="square">
            <a:spAutoFit/>
          </a:bodyPr>
          <a:lstStyle/>
          <a:p>
            <a:pPr algn="ctr" rtl="1"/>
            <a:r>
              <a:rPr lang="ar-DZ" sz="2800" b="1" dirty="0" smtClean="0">
                <a:latin typeface="Traditional Arabic" pitchFamily="18" charset="-78"/>
                <a:cs typeface="Traditional Arabic" pitchFamily="18" charset="-78"/>
              </a:rPr>
              <a:t>جامعة محمد </a:t>
            </a:r>
            <a:r>
              <a:rPr lang="ar-DZ" sz="2800" b="1" dirty="0" err="1" smtClean="0">
                <a:latin typeface="Traditional Arabic" pitchFamily="18" charset="-78"/>
                <a:cs typeface="Traditional Arabic" pitchFamily="18" charset="-78"/>
              </a:rPr>
              <a:t>خيضر</a:t>
            </a:r>
            <a:r>
              <a:rPr lang="ar-DZ" sz="2800" b="1" dirty="0" smtClean="0">
                <a:latin typeface="Traditional Arabic" pitchFamily="18" charset="-78"/>
                <a:cs typeface="Traditional Arabic" pitchFamily="18" charset="-78"/>
              </a:rPr>
              <a:t>- بسكرة</a:t>
            </a:r>
            <a:endParaRPr lang="fr-FR" sz="2800" b="1" dirty="0" smtClean="0">
              <a:latin typeface="Traditional Arabic" pitchFamily="18" charset="-78"/>
              <a:cs typeface="Traditional Arabic" pitchFamily="18" charset="-78"/>
            </a:endParaRPr>
          </a:p>
          <a:p>
            <a:pPr algn="ctr" rtl="1"/>
            <a:r>
              <a:rPr lang="ar-DZ" sz="2800" b="1" dirty="0" smtClean="0">
                <a:latin typeface="Traditional Arabic" pitchFamily="18" charset="-78"/>
                <a:cs typeface="Traditional Arabic" pitchFamily="18" charset="-78"/>
              </a:rPr>
              <a:t>كلية العلوم الإنسانية والاجتماعية</a:t>
            </a:r>
            <a:endParaRPr lang="fr-FR" sz="2800" b="1" dirty="0" smtClean="0">
              <a:latin typeface="Traditional Arabic" pitchFamily="18" charset="-78"/>
              <a:cs typeface="Traditional Arabic" pitchFamily="18" charset="-78"/>
            </a:endParaRPr>
          </a:p>
          <a:p>
            <a:pPr algn="ctr" rtl="1"/>
            <a:r>
              <a:rPr lang="ar-DZ" sz="2800" b="1" dirty="0" smtClean="0">
                <a:latin typeface="Traditional Arabic" pitchFamily="18" charset="-78"/>
                <a:cs typeface="Traditional Arabic" pitchFamily="18" charset="-78"/>
              </a:rPr>
              <a:t>قسم العلوم الاجتماعية</a:t>
            </a:r>
          </a:p>
          <a:p>
            <a:pPr algn="ctr" rtl="1"/>
            <a:r>
              <a:rPr lang="ar-DZ" sz="2800" b="1" dirty="0" smtClean="0">
                <a:latin typeface="Traditional Arabic" pitchFamily="18" charset="-78"/>
                <a:cs typeface="Traditional Arabic" pitchFamily="18" charset="-78"/>
              </a:rPr>
              <a:t>شعبة علم الاجتماع</a:t>
            </a:r>
          </a:p>
        </p:txBody>
      </p:sp>
      <p:pic>
        <p:nvPicPr>
          <p:cNvPr id="8" name="Picture 85" descr="Image1"/>
          <p:cNvPicPr>
            <a:picLocks noChangeAspect="1" noChangeArrowheads="1"/>
          </p:cNvPicPr>
          <p:nvPr/>
        </p:nvPicPr>
        <p:blipFill>
          <a:blip r:embed="rId3" cstate="print"/>
          <a:srcRect/>
          <a:stretch>
            <a:fillRect/>
          </a:stretch>
        </p:blipFill>
        <p:spPr bwMode="auto">
          <a:xfrm>
            <a:off x="2166116" y="954554"/>
            <a:ext cx="1129790" cy="1260000"/>
          </a:xfrm>
          <a:prstGeom prst="rect">
            <a:avLst/>
          </a:prstGeom>
          <a:noFill/>
          <a:ln w="9525">
            <a:noFill/>
            <a:miter lim="800000"/>
            <a:headEnd/>
            <a:tailEnd/>
          </a:ln>
        </p:spPr>
      </p:pic>
    </p:spTree>
  </p:cSld>
  <p:clrMapOvr>
    <a:masterClrMapping/>
  </p:clrMapOvr>
  <p:transition spd="med" advTm="30000">
    <p:wheel spokes="1"/>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0" presetClass="entr" presetSubtype="0" fill="hold" nodeType="after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wedge">
                                      <p:cBhvr>
                                        <p:cTn id="7" dur="2000"/>
                                        <p:tgtEl>
                                          <p:spTgt spid="6"/>
                                        </p:tgtEl>
                                      </p:cBhvr>
                                    </p:animEffect>
                                  </p:childTnLst>
                                </p:cTn>
                              </p:par>
                              <p:par>
                                <p:cTn id="8" presetID="20" presetClass="entr" presetSubtype="0" fill="hold" nodeType="withEffect">
                                  <p:stCondLst>
                                    <p:cond delay="0"/>
                                  </p:stCondLst>
                                  <p:childTnLst>
                                    <p:set>
                                      <p:cBhvr>
                                        <p:cTn id="9" dur="1" fill="hold">
                                          <p:stCondLst>
                                            <p:cond delay="0"/>
                                          </p:stCondLst>
                                        </p:cTn>
                                        <p:tgtEl>
                                          <p:spTgt spid="8"/>
                                        </p:tgtEl>
                                        <p:attrNameLst>
                                          <p:attrName>style.visibility</p:attrName>
                                        </p:attrNameLst>
                                      </p:cBhvr>
                                      <p:to>
                                        <p:strVal val="visible"/>
                                      </p:to>
                                    </p:set>
                                    <p:animEffect transition="in" filter="wedge">
                                      <p:cBhvr>
                                        <p:cTn id="10" dur="2000"/>
                                        <p:tgtEl>
                                          <p:spTgt spid="8"/>
                                        </p:tgtEl>
                                      </p:cBhvr>
                                    </p:animEffect>
                                  </p:childTnLst>
                                </p:cTn>
                              </p:par>
                            </p:childTnLst>
                          </p:cTn>
                        </p:par>
                        <p:par>
                          <p:cTn id="11" fill="hold">
                            <p:stCondLst>
                              <p:cond delay="2000"/>
                            </p:stCondLst>
                            <p:childTnLst>
                              <p:par>
                                <p:cTn id="12" presetID="5" presetClass="entr" presetSubtype="10" fill="hold" grpId="0" nodeType="afterEffect">
                                  <p:stCondLst>
                                    <p:cond delay="0"/>
                                  </p:stCondLst>
                                  <p:childTnLst>
                                    <p:set>
                                      <p:cBhvr>
                                        <p:cTn id="13" dur="1" fill="hold">
                                          <p:stCondLst>
                                            <p:cond delay="0"/>
                                          </p:stCondLst>
                                        </p:cTn>
                                        <p:tgtEl>
                                          <p:spTgt spid="7"/>
                                        </p:tgtEl>
                                        <p:attrNameLst>
                                          <p:attrName>style.visibility</p:attrName>
                                        </p:attrNameLst>
                                      </p:cBhvr>
                                      <p:to>
                                        <p:strVal val="visible"/>
                                      </p:to>
                                    </p:set>
                                    <p:animEffect transition="in" filter="checkerboard(across)">
                                      <p:cBhvr>
                                        <p:cTn id="14" dur="500"/>
                                        <p:tgtEl>
                                          <p:spTgt spid="7"/>
                                        </p:tgtEl>
                                      </p:cBhvr>
                                    </p:animEffect>
                                  </p:childTnLst>
                                </p:cTn>
                              </p:par>
                            </p:childTnLst>
                          </p:cTn>
                        </p:par>
                        <p:par>
                          <p:cTn id="15" fill="hold">
                            <p:stCondLst>
                              <p:cond delay="2500"/>
                            </p:stCondLst>
                            <p:childTnLst>
                              <p:par>
                                <p:cTn id="16" presetID="31" presetClass="entr" presetSubtype="0" fill="hold" nodeType="afterEffect">
                                  <p:stCondLst>
                                    <p:cond delay="0"/>
                                  </p:stCondLst>
                                  <p:iterate type="lt">
                                    <p:tmPct val="5000"/>
                                  </p:iterate>
                                  <p:childTnLst>
                                    <p:set>
                                      <p:cBhvr>
                                        <p:cTn id="17" dur="1" fill="hold">
                                          <p:stCondLst>
                                            <p:cond delay="0"/>
                                          </p:stCondLst>
                                        </p:cTn>
                                        <p:tgtEl>
                                          <p:spTgt spid="4"/>
                                        </p:tgtEl>
                                        <p:attrNameLst>
                                          <p:attrName>style.visibility</p:attrName>
                                        </p:attrNameLst>
                                      </p:cBhvr>
                                      <p:to>
                                        <p:strVal val="visible"/>
                                      </p:to>
                                    </p:set>
                                    <p:anim calcmode="lin" valueType="num">
                                      <p:cBhvr>
                                        <p:cTn id="18" dur="1000" fill="hold"/>
                                        <p:tgtEl>
                                          <p:spTgt spid="4"/>
                                        </p:tgtEl>
                                        <p:attrNameLst>
                                          <p:attrName>ppt_w</p:attrName>
                                        </p:attrNameLst>
                                      </p:cBhvr>
                                      <p:tavLst>
                                        <p:tav tm="0">
                                          <p:val>
                                            <p:fltVal val="0"/>
                                          </p:val>
                                        </p:tav>
                                        <p:tav tm="100000">
                                          <p:val>
                                            <p:strVal val="#ppt_w"/>
                                          </p:val>
                                        </p:tav>
                                      </p:tavLst>
                                    </p:anim>
                                    <p:anim calcmode="lin" valueType="num">
                                      <p:cBhvr>
                                        <p:cTn id="19" dur="1000" fill="hold"/>
                                        <p:tgtEl>
                                          <p:spTgt spid="4"/>
                                        </p:tgtEl>
                                        <p:attrNameLst>
                                          <p:attrName>ppt_h</p:attrName>
                                        </p:attrNameLst>
                                      </p:cBhvr>
                                      <p:tavLst>
                                        <p:tav tm="0">
                                          <p:val>
                                            <p:fltVal val="0"/>
                                          </p:val>
                                        </p:tav>
                                        <p:tav tm="100000">
                                          <p:val>
                                            <p:strVal val="#ppt_h"/>
                                          </p:val>
                                        </p:tav>
                                      </p:tavLst>
                                    </p:anim>
                                    <p:anim calcmode="lin" valueType="num">
                                      <p:cBhvr>
                                        <p:cTn id="20" dur="1000" fill="hold"/>
                                        <p:tgtEl>
                                          <p:spTgt spid="4"/>
                                        </p:tgtEl>
                                        <p:attrNameLst>
                                          <p:attrName>style.rotation</p:attrName>
                                        </p:attrNameLst>
                                      </p:cBhvr>
                                      <p:tavLst>
                                        <p:tav tm="0">
                                          <p:val>
                                            <p:fltVal val="90"/>
                                          </p:val>
                                        </p:tav>
                                        <p:tav tm="100000">
                                          <p:val>
                                            <p:fltVal val="0"/>
                                          </p:val>
                                        </p:tav>
                                      </p:tavLst>
                                    </p:anim>
                                    <p:animEffect transition="in" filter="fade">
                                      <p:cBhvr>
                                        <p:cTn id="21" dur="1000"/>
                                        <p:tgtEl>
                                          <p:spTgt spid="4"/>
                                        </p:tgtEl>
                                      </p:cBhvr>
                                    </p:animEffect>
                                  </p:childTnLst>
                                </p:cTn>
                              </p:par>
                            </p:childTnLst>
                          </p:cTn>
                        </p:par>
                        <p:par>
                          <p:cTn id="22" fill="hold">
                            <p:stCondLst>
                              <p:cond delay="5150"/>
                            </p:stCondLst>
                            <p:childTnLst>
                              <p:par>
                                <p:cTn id="23" presetID="30" presetClass="entr" presetSubtype="0" fill="hold" grpId="0" nodeType="afterEffect">
                                  <p:stCondLst>
                                    <p:cond delay="0"/>
                                  </p:stCondLst>
                                  <p:childTnLst>
                                    <p:set>
                                      <p:cBhvr>
                                        <p:cTn id="24" dur="1" fill="hold">
                                          <p:stCondLst>
                                            <p:cond delay="0"/>
                                          </p:stCondLst>
                                        </p:cTn>
                                        <p:tgtEl>
                                          <p:spTgt spid="5"/>
                                        </p:tgtEl>
                                        <p:attrNameLst>
                                          <p:attrName>style.visibility</p:attrName>
                                        </p:attrNameLst>
                                      </p:cBhvr>
                                      <p:to>
                                        <p:strVal val="visible"/>
                                      </p:to>
                                    </p:set>
                                    <p:animEffect transition="in" filter="fade">
                                      <p:cBhvr>
                                        <p:cTn id="25" dur="800" decel="100000"/>
                                        <p:tgtEl>
                                          <p:spTgt spid="5"/>
                                        </p:tgtEl>
                                      </p:cBhvr>
                                    </p:animEffect>
                                    <p:anim calcmode="lin" valueType="num">
                                      <p:cBhvr>
                                        <p:cTn id="26" dur="800" decel="100000" fill="hold"/>
                                        <p:tgtEl>
                                          <p:spTgt spid="5"/>
                                        </p:tgtEl>
                                        <p:attrNameLst>
                                          <p:attrName>style.rotation</p:attrName>
                                        </p:attrNameLst>
                                      </p:cBhvr>
                                      <p:tavLst>
                                        <p:tav tm="0">
                                          <p:val>
                                            <p:fltVal val="-90"/>
                                          </p:val>
                                        </p:tav>
                                        <p:tav tm="100000">
                                          <p:val>
                                            <p:fltVal val="0"/>
                                          </p:val>
                                        </p:tav>
                                      </p:tavLst>
                                    </p:anim>
                                    <p:anim calcmode="lin" valueType="num">
                                      <p:cBhvr>
                                        <p:cTn id="27" dur="800" decel="100000" fill="hold"/>
                                        <p:tgtEl>
                                          <p:spTgt spid="5"/>
                                        </p:tgtEl>
                                        <p:attrNameLst>
                                          <p:attrName>ppt_x</p:attrName>
                                        </p:attrNameLst>
                                      </p:cBhvr>
                                      <p:tavLst>
                                        <p:tav tm="0">
                                          <p:val>
                                            <p:strVal val="#ppt_x+0.4"/>
                                          </p:val>
                                        </p:tav>
                                        <p:tav tm="100000">
                                          <p:val>
                                            <p:strVal val="#ppt_x-0.05"/>
                                          </p:val>
                                        </p:tav>
                                      </p:tavLst>
                                    </p:anim>
                                    <p:anim calcmode="lin" valueType="num">
                                      <p:cBhvr>
                                        <p:cTn id="28" dur="800" decel="100000" fill="hold"/>
                                        <p:tgtEl>
                                          <p:spTgt spid="5"/>
                                        </p:tgtEl>
                                        <p:attrNameLst>
                                          <p:attrName>ppt_y</p:attrName>
                                        </p:attrNameLst>
                                      </p:cBhvr>
                                      <p:tavLst>
                                        <p:tav tm="0">
                                          <p:val>
                                            <p:strVal val="#ppt_y-0.4"/>
                                          </p:val>
                                        </p:tav>
                                        <p:tav tm="100000">
                                          <p:val>
                                            <p:strVal val="#ppt_y+0.1"/>
                                          </p:val>
                                        </p:tav>
                                      </p:tavLst>
                                    </p:anim>
                                    <p:anim calcmode="lin" valueType="num">
                                      <p:cBhvr>
                                        <p:cTn id="29" dur="200" accel="100000" fill="hold">
                                          <p:stCondLst>
                                            <p:cond delay="800"/>
                                          </p:stCondLst>
                                        </p:cTn>
                                        <p:tgtEl>
                                          <p:spTgt spid="5"/>
                                        </p:tgtEl>
                                        <p:attrNameLst>
                                          <p:attrName>ppt_x</p:attrName>
                                        </p:attrNameLst>
                                      </p:cBhvr>
                                      <p:tavLst>
                                        <p:tav tm="0">
                                          <p:val>
                                            <p:strVal val="#ppt_x-0.05"/>
                                          </p:val>
                                        </p:tav>
                                        <p:tav tm="100000">
                                          <p:val>
                                            <p:strVal val="#ppt_x"/>
                                          </p:val>
                                        </p:tav>
                                      </p:tavLst>
                                    </p:anim>
                                    <p:anim calcmode="lin" valueType="num">
                                      <p:cBhvr>
                                        <p:cTn id="30" dur="200" accel="100000" fill="hold">
                                          <p:stCondLst>
                                            <p:cond delay="800"/>
                                          </p:stCondLst>
                                        </p:cTn>
                                        <p:tgtEl>
                                          <p:spTgt spid="5"/>
                                        </p:tgtEl>
                                        <p:attrNameLst>
                                          <p:attrName>ppt_y</p:attrName>
                                        </p:attrNameLst>
                                      </p:cBhvr>
                                      <p:tavLst>
                                        <p:tav tm="0">
                                          <p:val>
                                            <p:strVal val="#ppt_y+0.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7"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Espace réservé pour une image  2" descr="last-300618-5.jpg"/>
          <p:cNvPicPr>
            <a:picLocks noGrp="1" noChangeAspect="1"/>
          </p:cNvPicPr>
          <p:nvPr>
            <p:ph type="pic" sz="quarter" idx="10"/>
          </p:nvPr>
        </p:nvPicPr>
        <p:blipFill>
          <a:blip r:embed="rId2"/>
          <a:stretch>
            <a:fillRect/>
          </a:stretch>
        </p:blipFill>
        <p:spPr>
          <a:xfrm>
            <a:off x="0" y="4269"/>
            <a:ext cx="12190413" cy="6849462"/>
          </a:xfrm>
        </p:spPr>
      </p:pic>
    </p:spTree>
  </p:cSld>
  <p:clrMapOvr>
    <a:masterClrMapping/>
  </p:clrMapOvr>
  <p:transition spd="med" advTm="30000">
    <p:zoom/>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rrondir un rectangle avec un coin du même côté 3"/>
          <p:cNvSpPr/>
          <p:nvPr/>
        </p:nvSpPr>
        <p:spPr>
          <a:xfrm>
            <a:off x="737356" y="214290"/>
            <a:ext cx="10634690" cy="1071570"/>
          </a:xfrm>
          <a:prstGeom prst="round2SameRect">
            <a:avLst/>
          </a:prstGeom>
          <a:ln/>
        </p:spPr>
        <p:style>
          <a:lnRef idx="0">
            <a:schemeClr val="accent5"/>
          </a:lnRef>
          <a:fillRef idx="3">
            <a:schemeClr val="accent5"/>
          </a:fillRef>
          <a:effectRef idx="3">
            <a:schemeClr val="accent5"/>
          </a:effectRef>
          <a:fontRef idx="minor">
            <a:schemeClr val="lt1"/>
          </a:fontRef>
        </p:style>
        <p:txBody>
          <a:bodyPr rtlCol="0" anchor="ctr"/>
          <a:lstStyle/>
          <a:p>
            <a:pPr algn="ctr" rtl="1"/>
            <a:r>
              <a:rPr lang="ar-DZ" sz="5400" b="1" dirty="0" smtClean="0">
                <a:latin typeface="Traditional Arabic" pitchFamily="18" charset="-78"/>
                <a:cs typeface="Traditional Arabic" pitchFamily="18" charset="-78"/>
              </a:rPr>
              <a:t>المحاضرة 03: رواد الاتجاه البنائي الوظيفي في التربية</a:t>
            </a:r>
            <a:endParaRPr lang="ar-SA" sz="5400" b="1" dirty="0">
              <a:solidFill>
                <a:schemeClr val="bg1"/>
              </a:solidFill>
              <a:latin typeface="Traditional Arabic" pitchFamily="18" charset="-78"/>
              <a:cs typeface="Traditional Arabic" pitchFamily="18" charset="-78"/>
            </a:endParaRPr>
          </a:p>
        </p:txBody>
      </p:sp>
      <p:pic>
        <p:nvPicPr>
          <p:cNvPr id="8" name="Image 7" descr="natrue_walk.jpg"/>
          <p:cNvPicPr>
            <a:picLocks noChangeAspect="1"/>
          </p:cNvPicPr>
          <p:nvPr/>
        </p:nvPicPr>
        <p:blipFill>
          <a:blip r:embed="rId2"/>
          <a:stretch>
            <a:fillRect/>
          </a:stretch>
        </p:blipFill>
        <p:spPr>
          <a:xfrm>
            <a:off x="380166" y="1643050"/>
            <a:ext cx="11287204" cy="5000660"/>
          </a:xfrm>
          <a:prstGeom prst="round2DiagRect">
            <a:avLst>
              <a:gd name="adj1" fmla="val 16667"/>
              <a:gd name="adj2" fmla="val 0"/>
            </a:avLst>
          </a:prstGeom>
          <a:ln w="88900" cap="sq">
            <a:solidFill>
              <a:srgbClr val="FFFFFF"/>
            </a:solidFill>
            <a:miter lim="800000"/>
          </a:ln>
          <a:effectLst>
            <a:outerShdw blurRad="254000" algn="tl" rotWithShape="0">
              <a:srgbClr val="000000">
                <a:alpha val="43000"/>
              </a:srgbClr>
            </a:outerShdw>
          </a:effectLst>
        </p:spPr>
      </p:pic>
    </p:spTree>
  </p:cSld>
  <p:clrMapOvr>
    <a:masterClrMapping/>
  </p:clrMapOvr>
  <p:transition spd="med" advTm="30000">
    <p:wheel spokes="1"/>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6" presetClass="entr" presetSubtype="0" fill="hold" grpId="0" nodeType="after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80">
                                          <p:stCondLst>
                                            <p:cond delay="0"/>
                                          </p:stCondLst>
                                        </p:cTn>
                                        <p:tgtEl>
                                          <p:spTgt spid="4"/>
                                        </p:tgtEl>
                                      </p:cBhvr>
                                    </p:animEffect>
                                    <p:anim calcmode="lin" valueType="num">
                                      <p:cBhvr>
                                        <p:cTn id="8" dur="1822" tmFilter="0,0; 0.14,0.36; 0.43,0.73; 0.71,0.91; 1.0,1.0">
                                          <p:stCondLst>
                                            <p:cond delay="0"/>
                                          </p:stCondLst>
                                        </p:cTn>
                                        <p:tgtEl>
                                          <p:spTgt spid="4"/>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4"/>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4"/>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4"/>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4"/>
                                        </p:tgtEl>
                                        <p:attrNameLst>
                                          <p:attrName>ppt_y</p:attrName>
                                        </p:attrNameLst>
                                      </p:cBhvr>
                                      <p:tavLst>
                                        <p:tav tm="0" fmla="#ppt_y-sin(pi*$)/81">
                                          <p:val>
                                            <p:fltVal val="0"/>
                                          </p:val>
                                        </p:tav>
                                        <p:tav tm="100000">
                                          <p:val>
                                            <p:fltVal val="1"/>
                                          </p:val>
                                        </p:tav>
                                      </p:tavLst>
                                    </p:anim>
                                    <p:animScale>
                                      <p:cBhvr>
                                        <p:cTn id="13" dur="26">
                                          <p:stCondLst>
                                            <p:cond delay="650"/>
                                          </p:stCondLst>
                                        </p:cTn>
                                        <p:tgtEl>
                                          <p:spTgt spid="4"/>
                                        </p:tgtEl>
                                      </p:cBhvr>
                                      <p:to x="100000" y="60000"/>
                                    </p:animScale>
                                    <p:animScale>
                                      <p:cBhvr>
                                        <p:cTn id="14" dur="166" decel="50000">
                                          <p:stCondLst>
                                            <p:cond delay="676"/>
                                          </p:stCondLst>
                                        </p:cTn>
                                        <p:tgtEl>
                                          <p:spTgt spid="4"/>
                                        </p:tgtEl>
                                      </p:cBhvr>
                                      <p:to x="100000" y="100000"/>
                                    </p:animScale>
                                    <p:animScale>
                                      <p:cBhvr>
                                        <p:cTn id="15" dur="26">
                                          <p:stCondLst>
                                            <p:cond delay="1312"/>
                                          </p:stCondLst>
                                        </p:cTn>
                                        <p:tgtEl>
                                          <p:spTgt spid="4"/>
                                        </p:tgtEl>
                                      </p:cBhvr>
                                      <p:to x="100000" y="80000"/>
                                    </p:animScale>
                                    <p:animScale>
                                      <p:cBhvr>
                                        <p:cTn id="16" dur="166" decel="50000">
                                          <p:stCondLst>
                                            <p:cond delay="1338"/>
                                          </p:stCondLst>
                                        </p:cTn>
                                        <p:tgtEl>
                                          <p:spTgt spid="4"/>
                                        </p:tgtEl>
                                      </p:cBhvr>
                                      <p:to x="100000" y="100000"/>
                                    </p:animScale>
                                    <p:animScale>
                                      <p:cBhvr>
                                        <p:cTn id="17" dur="26">
                                          <p:stCondLst>
                                            <p:cond delay="1642"/>
                                          </p:stCondLst>
                                        </p:cTn>
                                        <p:tgtEl>
                                          <p:spTgt spid="4"/>
                                        </p:tgtEl>
                                      </p:cBhvr>
                                      <p:to x="100000" y="90000"/>
                                    </p:animScale>
                                    <p:animScale>
                                      <p:cBhvr>
                                        <p:cTn id="18" dur="166" decel="50000">
                                          <p:stCondLst>
                                            <p:cond delay="1668"/>
                                          </p:stCondLst>
                                        </p:cTn>
                                        <p:tgtEl>
                                          <p:spTgt spid="4"/>
                                        </p:tgtEl>
                                      </p:cBhvr>
                                      <p:to x="100000" y="100000"/>
                                    </p:animScale>
                                    <p:animScale>
                                      <p:cBhvr>
                                        <p:cTn id="19" dur="26">
                                          <p:stCondLst>
                                            <p:cond delay="1808"/>
                                          </p:stCondLst>
                                        </p:cTn>
                                        <p:tgtEl>
                                          <p:spTgt spid="4"/>
                                        </p:tgtEl>
                                      </p:cBhvr>
                                      <p:to x="100000" y="95000"/>
                                    </p:animScale>
                                    <p:animScale>
                                      <p:cBhvr>
                                        <p:cTn id="20" dur="166" decel="50000">
                                          <p:stCondLst>
                                            <p:cond delay="1834"/>
                                          </p:stCondLst>
                                        </p:cTn>
                                        <p:tgtEl>
                                          <p:spTgt spid="4"/>
                                        </p:tgtEl>
                                      </p:cBhvr>
                                      <p:to x="100000" y="100000"/>
                                    </p:animScale>
                                  </p:childTnLst>
                                </p:cTn>
                              </p:par>
                              <p:par>
                                <p:cTn id="21" presetID="9" presetClass="entr" presetSubtype="0" fill="hold" nodeType="withEffect">
                                  <p:stCondLst>
                                    <p:cond delay="500"/>
                                  </p:stCondLst>
                                  <p:childTnLst>
                                    <p:set>
                                      <p:cBhvr>
                                        <p:cTn id="22" dur="1" fill="hold">
                                          <p:stCondLst>
                                            <p:cond delay="0"/>
                                          </p:stCondLst>
                                        </p:cTn>
                                        <p:tgtEl>
                                          <p:spTgt spid="8"/>
                                        </p:tgtEl>
                                        <p:attrNameLst>
                                          <p:attrName>style.visibility</p:attrName>
                                        </p:attrNameLst>
                                      </p:cBhvr>
                                      <p:to>
                                        <p:strVal val="visible"/>
                                      </p:to>
                                    </p:set>
                                    <p:animEffect transition="in" filter="dissolve">
                                      <p:cBhvr>
                                        <p:cTn id="23"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2" descr="306764_513790645306139_80541800_n"/>
          <p:cNvPicPr>
            <a:picLocks noChangeAspect="1" noChangeArrowheads="1"/>
          </p:cNvPicPr>
          <p:nvPr/>
        </p:nvPicPr>
        <p:blipFill>
          <a:blip r:embed="rId2">
            <a:lum/>
          </a:blip>
          <a:stretch>
            <a:fillRect/>
          </a:stretch>
        </p:blipFill>
        <p:spPr bwMode="auto">
          <a:xfrm>
            <a:off x="1" y="0"/>
            <a:ext cx="12190412" cy="6858000"/>
          </a:xfrm>
          <a:prstGeom prst="rect">
            <a:avLst/>
          </a:prstGeom>
          <a:ln>
            <a:noFill/>
          </a:ln>
          <a:effectLst>
            <a:outerShdw blurRad="292100" dist="139700" dir="2700000" algn="tl" rotWithShape="0">
              <a:srgbClr val="333333">
                <a:alpha val="65000"/>
              </a:srgbClr>
            </a:outerShdw>
          </a:effectLst>
        </p:spPr>
      </p:pic>
      <p:sp>
        <p:nvSpPr>
          <p:cNvPr id="4" name="Arrondir un rectangle à un seul coin 3"/>
          <p:cNvSpPr/>
          <p:nvPr/>
        </p:nvSpPr>
        <p:spPr>
          <a:xfrm>
            <a:off x="451604" y="5429264"/>
            <a:ext cx="4000528" cy="767578"/>
          </a:xfrm>
          <a:prstGeom prst="round1Rect">
            <a:avLst/>
          </a:prstGeom>
          <a:noFill/>
          <a:ln>
            <a:noFill/>
          </a:ln>
        </p:spPr>
        <p:style>
          <a:lnRef idx="1">
            <a:schemeClr val="accent5"/>
          </a:lnRef>
          <a:fillRef idx="3">
            <a:schemeClr val="accent5"/>
          </a:fillRef>
          <a:effectRef idx="2">
            <a:schemeClr val="accent5"/>
          </a:effectRef>
          <a:fontRef idx="minor">
            <a:schemeClr val="lt1"/>
          </a:fontRef>
        </p:style>
        <p:txBody>
          <a:bodyPr rtlCol="0" anchor="ctr"/>
          <a:lstStyle/>
          <a:p>
            <a:pPr algn="ctr" rtl="1"/>
            <a:r>
              <a:rPr lang="ar-DZ" sz="4800" b="1" dirty="0" smtClean="0">
                <a:latin typeface="Simplified Arabic" pitchFamily="18" charset="-78"/>
                <a:cs typeface="Simplified Arabic" pitchFamily="18" charset="-78"/>
              </a:rPr>
              <a:t>جون </a:t>
            </a:r>
            <a:r>
              <a:rPr lang="ar-DZ" sz="4800" b="1" dirty="0" err="1" smtClean="0">
                <a:latin typeface="Simplified Arabic" pitchFamily="18" charset="-78"/>
                <a:cs typeface="Simplified Arabic" pitchFamily="18" charset="-78"/>
              </a:rPr>
              <a:t>ديوي</a:t>
            </a:r>
            <a:endParaRPr lang="fr-FR" sz="4800" dirty="0">
              <a:latin typeface="Simplified Arabic" pitchFamily="18" charset="-78"/>
              <a:cs typeface="Simplified Arabic" pitchFamily="18" charset="-78"/>
            </a:endParaRPr>
          </a:p>
        </p:txBody>
      </p:sp>
    </p:spTree>
  </p:cSld>
  <p:clrMapOvr>
    <a:masterClrMapping/>
  </p:clrMapOvr>
  <p:transition spd="med" advTm="60000">
    <p:newsflash/>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after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1000" fill="hold"/>
                                        <p:tgtEl>
                                          <p:spTgt spid="4"/>
                                        </p:tgtEl>
                                        <p:attrNameLst>
                                          <p:attrName>ppt_x</p:attrName>
                                        </p:attrNameLst>
                                      </p:cBhvr>
                                      <p:tavLst>
                                        <p:tav tm="0">
                                          <p:val>
                                            <p:strVal val="#ppt_x-.2"/>
                                          </p:val>
                                        </p:tav>
                                        <p:tav tm="100000">
                                          <p:val>
                                            <p:strVal val="#ppt_x"/>
                                          </p:val>
                                        </p:tav>
                                      </p:tavLst>
                                    </p:anim>
                                    <p:anim calcmode="lin" valueType="num">
                                      <p:cBhvr>
                                        <p:cTn id="8" dur="1000" fill="hold"/>
                                        <p:tgtEl>
                                          <p:spTgt spid="4"/>
                                        </p:tgtEl>
                                        <p:attrNameLst>
                                          <p:attrName>ppt_y</p:attrName>
                                        </p:attrNameLst>
                                      </p:cBhvr>
                                      <p:tavLst>
                                        <p:tav tm="0">
                                          <p:val>
                                            <p:strVal val="#ppt_y"/>
                                          </p:val>
                                        </p:tav>
                                        <p:tav tm="100000">
                                          <p:val>
                                            <p:strVal val="#ppt_y"/>
                                          </p:val>
                                        </p:tav>
                                      </p:tavLst>
                                    </p:anim>
                                    <p:animEffect transition="in" filter="wipe(right)" prLst="gradientSize: 0.1">
                                      <p:cBhvr>
                                        <p:cTn id="9" dur="1000"/>
                                        <p:tgtEl>
                                          <p:spTgt spid="4"/>
                                        </p:tgtEl>
                                      </p:cBhvr>
                                    </p:animEffect>
                                  </p:childTnLst>
                                </p:cTn>
                              </p:par>
                            </p:childTnLst>
                          </p:cTn>
                        </p:par>
                      </p:childTnLst>
                    </p:cTn>
                  </p:par>
                  <p:par>
                    <p:cTn id="10" fill="hold">
                      <p:stCondLst>
                        <p:cond delay="indefinite"/>
                      </p:stCondLst>
                      <p:childTnLst>
                        <p:par>
                          <p:cTn id="11" fill="hold">
                            <p:stCondLst>
                              <p:cond delay="0"/>
                            </p:stCondLst>
                            <p:childTnLst>
                              <p:par>
                                <p:cTn id="12" presetID="19" presetClass="exit" presetSubtype="10" fill="hold" nodeType="clickEffect">
                                  <p:stCondLst>
                                    <p:cond delay="0"/>
                                  </p:stCondLst>
                                  <p:childTnLst>
                                    <p:anim calcmode="lin" valueType="num">
                                      <p:cBhvr>
                                        <p:cTn id="13" dur="5000"/>
                                        <p:tgtEl>
                                          <p:spTgt spid="8"/>
                                        </p:tgtEl>
                                        <p:attrNameLst>
                                          <p:attrName>ppt_h</p:attrName>
                                        </p:attrNameLst>
                                      </p:cBhvr>
                                      <p:tavLst>
                                        <p:tav tm="0">
                                          <p:val>
                                            <p:strVal val="ppt_h"/>
                                          </p:val>
                                        </p:tav>
                                        <p:tav tm="100000">
                                          <p:val>
                                            <p:strVal val="ppt_h"/>
                                          </p:val>
                                        </p:tav>
                                      </p:tavLst>
                                    </p:anim>
                                    <p:anim calcmode="lin" valueType="num">
                                      <p:cBhvr>
                                        <p:cTn id="14" dur="5000"/>
                                        <p:tgtEl>
                                          <p:spTgt spid="8"/>
                                        </p:tgtEl>
                                        <p:attrNameLst>
                                          <p:attrName>ppt_w</p:attrName>
                                        </p:attrNameLst>
                                      </p:cBhvr>
                                      <p:tavLst>
                                        <p:tav tm="0">
                                          <p:val>
                                            <p:strVal val="ppt_w"/>
                                          </p:val>
                                        </p:tav>
                                        <p:tav tm="5000">
                                          <p:val>
                                            <p:strVal val="0.92*ppt_w"/>
                                          </p:val>
                                        </p:tav>
                                        <p:tav tm="10000">
                                          <p:val>
                                            <p:strVal val="0.71*ppt_w"/>
                                          </p:val>
                                        </p:tav>
                                        <p:tav tm="15000">
                                          <p:val>
                                            <p:strVal val="0.38*ppt_w"/>
                                          </p:val>
                                        </p:tav>
                                        <p:tav tm="20000">
                                          <p:val>
                                            <p:fltVal val="0"/>
                                          </p:val>
                                        </p:tav>
                                        <p:tav tm="25000">
                                          <p:val>
                                            <p:strVal val="-0.38*ppt_w"/>
                                          </p:val>
                                        </p:tav>
                                        <p:tav tm="30000">
                                          <p:val>
                                            <p:strVal val="-0.71*ppt_w"/>
                                          </p:val>
                                        </p:tav>
                                        <p:tav tm="35000">
                                          <p:val>
                                            <p:strVal val="-0.92*ppt_w"/>
                                          </p:val>
                                        </p:tav>
                                        <p:tav tm="40000">
                                          <p:val>
                                            <p:strVal val="-ppt_w"/>
                                          </p:val>
                                        </p:tav>
                                        <p:tav tm="45000">
                                          <p:val>
                                            <p:strVal val="-0.92*ppt_w"/>
                                          </p:val>
                                        </p:tav>
                                        <p:tav tm="50000">
                                          <p:val>
                                            <p:strVal val="-0.71*ppt_w"/>
                                          </p:val>
                                        </p:tav>
                                        <p:tav tm="55000">
                                          <p:val>
                                            <p:strVal val="-0.38*ppt_w"/>
                                          </p:val>
                                        </p:tav>
                                        <p:tav tm="60000">
                                          <p:val>
                                            <p:fltVal val="0"/>
                                          </p:val>
                                        </p:tav>
                                        <p:tav tm="65000">
                                          <p:val>
                                            <p:strVal val="0.38*ppt_w"/>
                                          </p:val>
                                        </p:tav>
                                        <p:tav tm="70000">
                                          <p:val>
                                            <p:strVal val="0.71*ppt_w"/>
                                          </p:val>
                                        </p:tav>
                                        <p:tav tm="75000">
                                          <p:val>
                                            <p:strVal val="0.92*ppt_w"/>
                                          </p:val>
                                        </p:tav>
                                        <p:tav tm="80000">
                                          <p:val>
                                            <p:strVal val="ppt_w"/>
                                          </p:val>
                                        </p:tav>
                                        <p:tav tm="85000">
                                          <p:val>
                                            <p:strVal val="0.92*ppt_w"/>
                                          </p:val>
                                        </p:tav>
                                        <p:tav tm="90000">
                                          <p:val>
                                            <p:strVal val="0.71*ppt_w"/>
                                          </p:val>
                                        </p:tav>
                                        <p:tav tm="95000">
                                          <p:val>
                                            <p:strVal val="0.38*ppt_w"/>
                                          </p:val>
                                        </p:tav>
                                        <p:tav tm="100000">
                                          <p:val>
                                            <p:fltVal val="0"/>
                                          </p:val>
                                        </p:tav>
                                      </p:tavLst>
                                    </p:anim>
                                    <p:set>
                                      <p:cBhvr>
                                        <p:cTn id="15" dur="1" fill="hold">
                                          <p:stCondLst>
                                            <p:cond delay="4999"/>
                                          </p:stCondLst>
                                        </p:cTn>
                                        <p:tgtEl>
                                          <p:spTgt spid="8"/>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rrondir un rectangle à un seul coin 3"/>
          <p:cNvSpPr/>
          <p:nvPr/>
        </p:nvSpPr>
        <p:spPr>
          <a:xfrm>
            <a:off x="3119263" y="357166"/>
            <a:ext cx="8159844" cy="767578"/>
          </a:xfrm>
          <a:prstGeom prst="round1Rect">
            <a:avLst/>
          </a:prstGeom>
          <a:ln/>
        </p:spPr>
        <p:style>
          <a:lnRef idx="1">
            <a:schemeClr val="accent5"/>
          </a:lnRef>
          <a:fillRef idx="3">
            <a:schemeClr val="accent5"/>
          </a:fillRef>
          <a:effectRef idx="2">
            <a:schemeClr val="accent5"/>
          </a:effectRef>
          <a:fontRef idx="minor">
            <a:schemeClr val="lt1"/>
          </a:fontRef>
        </p:style>
        <p:txBody>
          <a:bodyPr rtlCol="0" anchor="ctr"/>
          <a:lstStyle/>
          <a:p>
            <a:pPr algn="ctr" rtl="1"/>
            <a:r>
              <a:rPr lang="ar-DZ" sz="3600" b="1" dirty="0" smtClean="0">
                <a:latin typeface="Simplified Arabic" pitchFamily="18" charset="-78"/>
                <a:cs typeface="Simplified Arabic" pitchFamily="18" charset="-78"/>
              </a:rPr>
              <a:t>1- جون </a:t>
            </a:r>
            <a:r>
              <a:rPr lang="ar-DZ" sz="3600" b="1" dirty="0" err="1" smtClean="0">
                <a:latin typeface="Simplified Arabic" pitchFamily="18" charset="-78"/>
                <a:cs typeface="Simplified Arabic" pitchFamily="18" charset="-78"/>
              </a:rPr>
              <a:t>ديوي</a:t>
            </a:r>
            <a:r>
              <a:rPr lang="ar-DZ" sz="3600" b="1" dirty="0" smtClean="0">
                <a:latin typeface="Simplified Arabic" pitchFamily="18" charset="-78"/>
                <a:cs typeface="Simplified Arabic" pitchFamily="18" charset="-78"/>
              </a:rPr>
              <a:t>:</a:t>
            </a:r>
            <a:endParaRPr lang="fr-FR" sz="3600" dirty="0">
              <a:latin typeface="Simplified Arabic" pitchFamily="18" charset="-78"/>
              <a:cs typeface="Simplified Arabic" pitchFamily="18" charset="-78"/>
            </a:endParaRPr>
          </a:p>
        </p:txBody>
      </p:sp>
      <p:sp>
        <p:nvSpPr>
          <p:cNvPr id="6" name="Arrondir un rectangle avec un coin diagonal 5"/>
          <p:cNvSpPr/>
          <p:nvPr/>
        </p:nvSpPr>
        <p:spPr>
          <a:xfrm>
            <a:off x="665918" y="1571612"/>
            <a:ext cx="10215634" cy="4857784"/>
          </a:xfrm>
          <a:prstGeom prst="round2DiagRect">
            <a:avLst>
              <a:gd name="adj1" fmla="val 16667"/>
              <a:gd name="adj2" fmla="val 0"/>
            </a:avLst>
          </a:prstGeom>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1">
            <a:schemeClr val="accent5"/>
          </a:lnRef>
          <a:fillRef idx="2">
            <a:schemeClr val="accent5"/>
          </a:fillRef>
          <a:effectRef idx="1">
            <a:schemeClr val="accent5"/>
          </a:effectRef>
          <a:fontRef idx="minor">
            <a:schemeClr val="dk1"/>
          </a:fontRef>
        </p:style>
        <p:txBody>
          <a:bodyPr rtlCol="0" anchor="ctr"/>
          <a:lstStyle/>
          <a:p>
            <a:pPr indent="360000" algn="just" rtl="1">
              <a:lnSpc>
                <a:spcPct val="150000"/>
              </a:lnSpc>
            </a:pPr>
            <a:r>
              <a:rPr lang="ar-DZ" sz="3000" dirty="0" smtClean="0">
                <a:latin typeface="Simplified Arabic" pitchFamily="18" charset="-78"/>
                <a:cs typeface="Simplified Arabic" pitchFamily="18" charset="-78"/>
              </a:rPr>
              <a:t>رائد المدرسة الأمريكية في التربية اتسمت تحليلاته بالطابع </a:t>
            </a:r>
            <a:r>
              <a:rPr lang="ar-DZ" sz="3000" dirty="0" err="1" smtClean="0">
                <a:latin typeface="Simplified Arabic" pitchFamily="18" charset="-78"/>
                <a:cs typeface="Simplified Arabic" pitchFamily="18" charset="-78"/>
              </a:rPr>
              <a:t>الامبريقي</a:t>
            </a:r>
            <a:r>
              <a:rPr lang="ar-DZ" sz="3000" dirty="0" smtClean="0">
                <a:latin typeface="Simplified Arabic" pitchFamily="18" charset="-78"/>
                <a:cs typeface="Simplified Arabic" pitchFamily="18" charset="-78"/>
              </a:rPr>
              <a:t> الميداني (الملاحظة، التربية) كما جاءت أغلب تحليلاته لتأخذ الطابع التحليل الشامل.</a:t>
            </a:r>
            <a:endParaRPr lang="fr-FR" sz="3000" dirty="0" smtClean="0">
              <a:latin typeface="Simplified Arabic" pitchFamily="18" charset="-78"/>
              <a:cs typeface="Simplified Arabic" pitchFamily="18" charset="-78"/>
            </a:endParaRPr>
          </a:p>
          <a:p>
            <a:pPr indent="360000" algn="just" rtl="1">
              <a:lnSpc>
                <a:spcPct val="150000"/>
              </a:lnSpc>
            </a:pPr>
            <a:r>
              <a:rPr lang="ar-DZ" sz="3000" dirty="0" smtClean="0">
                <a:latin typeface="Simplified Arabic" pitchFamily="18" charset="-78"/>
                <a:cs typeface="Simplified Arabic" pitchFamily="18" charset="-78"/>
              </a:rPr>
              <a:t>عبر أن أفكاره التربوية المحدثة في كتابيه " </a:t>
            </a:r>
            <a:r>
              <a:rPr lang="ar-DZ" sz="3000" b="1" dirty="0" smtClean="0">
                <a:latin typeface="Simplified Arabic" pitchFamily="18" charset="-78"/>
                <a:cs typeface="Simplified Arabic" pitchFamily="18" charset="-78"/>
              </a:rPr>
              <a:t>المدرسة والمجتمع </a:t>
            </a:r>
            <a:r>
              <a:rPr lang="ar-DZ" sz="3000" dirty="0" smtClean="0">
                <a:latin typeface="Simplified Arabic" pitchFamily="18" charset="-78"/>
                <a:cs typeface="Simplified Arabic" pitchFamily="18" charset="-78"/>
              </a:rPr>
              <a:t>" والديمقراطية والتعليم، حيث قدم فيهما تحليلات المشكلات الواقعية التربوية التي ظهرت في المجتمع الأمريكي. كما أنه سعى في ذلك ربط أفكاره بنوعية مشكلة التربية والنظام التعليمي محاولا تقديم سياسة تربوية إصلاحية للنظام التعليمي في المجتمع الأمريكية</a:t>
            </a:r>
            <a:r>
              <a:rPr lang="ar-SA" sz="3000" dirty="0" smtClean="0">
                <a:latin typeface="Simplified Arabic" pitchFamily="18" charset="-78"/>
                <a:cs typeface="Simplified Arabic" pitchFamily="18" charset="-78"/>
              </a:rPr>
              <a:t>.</a:t>
            </a:r>
            <a:endParaRPr lang="fr-FR" sz="3000" dirty="0">
              <a:latin typeface="Simplified Arabic" pitchFamily="18" charset="-78"/>
              <a:cs typeface="Simplified Arabic" pitchFamily="18" charset="-78"/>
            </a:endParaRPr>
          </a:p>
        </p:txBody>
      </p:sp>
      <p:cxnSp>
        <p:nvCxnSpPr>
          <p:cNvPr id="10" name="Connecteur en angle 9"/>
          <p:cNvCxnSpPr/>
          <p:nvPr/>
        </p:nvCxnSpPr>
        <p:spPr>
          <a:xfrm flipH="1">
            <a:off x="10810114" y="785794"/>
            <a:ext cx="383993" cy="936104"/>
          </a:xfrm>
          <a:prstGeom prst="bentConnector3">
            <a:avLst>
              <a:gd name="adj1" fmla="val -79366"/>
            </a:avLst>
          </a:prstGeom>
          <a:ln w="57150">
            <a:solidFill>
              <a:srgbClr val="C00000"/>
            </a:solidFill>
            <a:headEnd type="none" w="med" len="med"/>
            <a:tailEnd type="none" w="med" len="med"/>
          </a:ln>
          <a:effectLst>
            <a:glow rad="228600">
              <a:schemeClr val="accent2">
                <a:satMod val="175000"/>
                <a:alpha val="40000"/>
              </a:schemeClr>
            </a:glow>
          </a:effectLst>
        </p:spPr>
        <p:style>
          <a:lnRef idx="1">
            <a:schemeClr val="accent1"/>
          </a:lnRef>
          <a:fillRef idx="0">
            <a:schemeClr val="accent1"/>
          </a:fillRef>
          <a:effectRef idx="0">
            <a:schemeClr val="accent1"/>
          </a:effectRef>
          <a:fontRef idx="minor">
            <a:schemeClr val="tx1"/>
          </a:fontRef>
        </p:style>
      </p:cxnSp>
      <p:sp>
        <p:nvSpPr>
          <p:cNvPr id="11" name="Organigramme : Connecteur 10"/>
          <p:cNvSpPr/>
          <p:nvPr/>
        </p:nvSpPr>
        <p:spPr>
          <a:xfrm>
            <a:off x="10452924" y="1428736"/>
            <a:ext cx="509855" cy="481653"/>
          </a:xfrm>
          <a:prstGeom prst="flowChartConnector">
            <a:avLst/>
          </a:prstGeom>
          <a:ln/>
        </p:spPr>
        <p:style>
          <a:lnRef idx="0">
            <a:schemeClr val="accent5"/>
          </a:lnRef>
          <a:fillRef idx="3">
            <a:schemeClr val="accent5"/>
          </a:fillRef>
          <a:effectRef idx="3">
            <a:schemeClr val="accent5"/>
          </a:effectRef>
          <a:fontRef idx="minor">
            <a:schemeClr val="lt1"/>
          </a:fontRef>
        </p:style>
        <p:txBody>
          <a:bodyPr rtlCol="0" anchor="ctr"/>
          <a:lstStyle/>
          <a:p>
            <a:pPr algn="ctr"/>
            <a:endParaRPr lang="fr-FR"/>
          </a:p>
        </p:txBody>
      </p:sp>
    </p:spTree>
  </p:cSld>
  <p:clrMapOvr>
    <a:masterClrMapping/>
  </p:clrMapOvr>
  <p:transition spd="med" advTm="60000">
    <p:circl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after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1000" fill="hold"/>
                                        <p:tgtEl>
                                          <p:spTgt spid="4"/>
                                        </p:tgtEl>
                                        <p:attrNameLst>
                                          <p:attrName>ppt_x</p:attrName>
                                        </p:attrNameLst>
                                      </p:cBhvr>
                                      <p:tavLst>
                                        <p:tav tm="0">
                                          <p:val>
                                            <p:strVal val="#ppt_x-.2"/>
                                          </p:val>
                                        </p:tav>
                                        <p:tav tm="100000">
                                          <p:val>
                                            <p:strVal val="#ppt_x"/>
                                          </p:val>
                                        </p:tav>
                                      </p:tavLst>
                                    </p:anim>
                                    <p:anim calcmode="lin" valueType="num">
                                      <p:cBhvr>
                                        <p:cTn id="8" dur="1000" fill="hold"/>
                                        <p:tgtEl>
                                          <p:spTgt spid="4"/>
                                        </p:tgtEl>
                                        <p:attrNameLst>
                                          <p:attrName>ppt_y</p:attrName>
                                        </p:attrNameLst>
                                      </p:cBhvr>
                                      <p:tavLst>
                                        <p:tav tm="0">
                                          <p:val>
                                            <p:strVal val="#ppt_y"/>
                                          </p:val>
                                        </p:tav>
                                        <p:tav tm="100000">
                                          <p:val>
                                            <p:strVal val="#ppt_y"/>
                                          </p:val>
                                        </p:tav>
                                      </p:tavLst>
                                    </p:anim>
                                    <p:animEffect transition="in" filter="wipe(right)" prLst="gradientSize: 0.1">
                                      <p:cBhvr>
                                        <p:cTn id="9" dur="1000"/>
                                        <p:tgtEl>
                                          <p:spTgt spid="4"/>
                                        </p:tgtEl>
                                      </p:cBhvr>
                                    </p:animEffect>
                                  </p:childTnLst>
                                </p:cTn>
                              </p:par>
                            </p:childTnLst>
                          </p:cTn>
                        </p:par>
                        <p:par>
                          <p:cTn id="10" fill="hold">
                            <p:stCondLst>
                              <p:cond delay="1000"/>
                            </p:stCondLst>
                            <p:childTnLst>
                              <p:par>
                                <p:cTn id="11" presetID="48" presetClass="entr" presetSubtype="0" accel="50000" fill="hold" nodeType="afterEffect">
                                  <p:stCondLst>
                                    <p:cond delay="0"/>
                                  </p:stCondLst>
                                  <p:childTnLst>
                                    <p:set>
                                      <p:cBhvr>
                                        <p:cTn id="12" dur="1" fill="hold">
                                          <p:stCondLst>
                                            <p:cond delay="0"/>
                                          </p:stCondLst>
                                        </p:cTn>
                                        <p:tgtEl>
                                          <p:spTgt spid="10"/>
                                        </p:tgtEl>
                                        <p:attrNameLst>
                                          <p:attrName>style.visibility</p:attrName>
                                        </p:attrNameLst>
                                      </p:cBhvr>
                                      <p:to>
                                        <p:strVal val="visible"/>
                                      </p:to>
                                    </p:set>
                                    <p:anim calcmode="lin" valueType="num">
                                      <p:cBhvr>
                                        <p:cTn id="13" dur="1000" fill="hold"/>
                                        <p:tgtEl>
                                          <p:spTgt spid="10"/>
                                        </p:tgtEl>
                                        <p:attrNameLst>
                                          <p:attrName>style.rotation</p:attrName>
                                        </p:attrNameLst>
                                      </p:cBhvr>
                                      <p:tavLst>
                                        <p:tav tm="0">
                                          <p:val>
                                            <p:fltVal val="90"/>
                                          </p:val>
                                        </p:tav>
                                        <p:tav tm="80000">
                                          <p:val>
                                            <p:fltVal val="90"/>
                                          </p:val>
                                        </p:tav>
                                        <p:tav tm="80000">
                                          <p:val>
                                            <p:fltVal val="90"/>
                                          </p:val>
                                        </p:tav>
                                        <p:tav tm="100000">
                                          <p:val>
                                            <p:fltVal val="0"/>
                                          </p:val>
                                        </p:tav>
                                      </p:tavLst>
                                    </p:anim>
                                    <p:anim calcmode="lin" valueType="num">
                                      <p:cBhvr>
                                        <p:cTn id="14" dur="1000" fill="hold"/>
                                        <p:tgtEl>
                                          <p:spTgt spid="10"/>
                                        </p:tgtEl>
                                        <p:attrNameLst>
                                          <p:attrName>ppt_x</p:attrName>
                                        </p:attrNameLst>
                                      </p:cBhvr>
                                      <p:tavLst>
                                        <p:tav tm="0">
                                          <p:val>
                                            <p:fltVal val="-1"/>
                                          </p:val>
                                        </p:tav>
                                        <p:tav tm="50000">
                                          <p:val>
                                            <p:fltVal val="0.95"/>
                                          </p:val>
                                        </p:tav>
                                        <p:tav tm="100000">
                                          <p:val>
                                            <p:strVal val="#ppt_x"/>
                                          </p:val>
                                        </p:tav>
                                      </p:tavLst>
                                    </p:anim>
                                    <p:anim calcmode="lin" valueType="num">
                                      <p:cBhvr>
                                        <p:cTn id="15" dur="1000" fill="hold"/>
                                        <p:tgtEl>
                                          <p:spTgt spid="10"/>
                                        </p:tgtEl>
                                        <p:attrNameLst>
                                          <p:attrName>ppt_y</p:attrName>
                                        </p:attrNameLst>
                                      </p:cBhvr>
                                      <p:tavLst>
                                        <p:tav tm="0">
                                          <p:val>
                                            <p:strVal val="#ppt_y"/>
                                          </p:val>
                                        </p:tav>
                                        <p:tav tm="100000">
                                          <p:val>
                                            <p:strVal val="#ppt_y"/>
                                          </p:val>
                                        </p:tav>
                                      </p:tavLst>
                                    </p:anim>
                                    <p:animEffect transition="in" filter="fade">
                                      <p:cBhvr>
                                        <p:cTn id="16" dur="1000"/>
                                        <p:tgtEl>
                                          <p:spTgt spid="10"/>
                                        </p:tgtEl>
                                      </p:cBhvr>
                                    </p:animEffect>
                                  </p:childTnLst>
                                </p:cTn>
                              </p:par>
                            </p:childTnLst>
                          </p:cTn>
                        </p:par>
                        <p:par>
                          <p:cTn id="17" fill="hold">
                            <p:stCondLst>
                              <p:cond delay="2000"/>
                            </p:stCondLst>
                            <p:childTnLst>
                              <p:par>
                                <p:cTn id="18" presetID="18" presetClass="entr" presetSubtype="12" fill="hold" grpId="0" nodeType="afterEffect">
                                  <p:stCondLst>
                                    <p:cond delay="500"/>
                                  </p:stCondLst>
                                  <p:childTnLst>
                                    <p:set>
                                      <p:cBhvr>
                                        <p:cTn id="19" dur="1" fill="hold">
                                          <p:stCondLst>
                                            <p:cond delay="0"/>
                                          </p:stCondLst>
                                        </p:cTn>
                                        <p:tgtEl>
                                          <p:spTgt spid="6"/>
                                        </p:tgtEl>
                                        <p:attrNameLst>
                                          <p:attrName>style.visibility</p:attrName>
                                        </p:attrNameLst>
                                      </p:cBhvr>
                                      <p:to>
                                        <p:strVal val="visible"/>
                                      </p:to>
                                    </p:set>
                                    <p:animEffect transition="in" filter="strips(downLeft)">
                                      <p:cBhvr>
                                        <p:cTn id="20" dur="2000"/>
                                        <p:tgtEl>
                                          <p:spTgt spid="6"/>
                                        </p:tgtEl>
                                      </p:cBhvr>
                                    </p:animEffect>
                                  </p:childTnLst>
                                </p:cTn>
                              </p:par>
                            </p:childTnLst>
                          </p:cTn>
                        </p:par>
                        <p:par>
                          <p:cTn id="21" fill="hold">
                            <p:stCondLst>
                              <p:cond delay="4500"/>
                            </p:stCondLst>
                            <p:childTnLst>
                              <p:par>
                                <p:cTn id="22" presetID="9" presetClass="entr" presetSubtype="0" fill="hold" grpId="0" nodeType="afterEffect">
                                  <p:stCondLst>
                                    <p:cond delay="0"/>
                                  </p:stCondLst>
                                  <p:childTnLst>
                                    <p:set>
                                      <p:cBhvr>
                                        <p:cTn id="23" dur="1" fill="hold">
                                          <p:stCondLst>
                                            <p:cond delay="0"/>
                                          </p:stCondLst>
                                        </p:cTn>
                                        <p:tgtEl>
                                          <p:spTgt spid="11"/>
                                        </p:tgtEl>
                                        <p:attrNameLst>
                                          <p:attrName>style.visibility</p:attrName>
                                        </p:attrNameLst>
                                      </p:cBhvr>
                                      <p:to>
                                        <p:strVal val="visible"/>
                                      </p:to>
                                    </p:set>
                                    <p:animEffect transition="in" filter="dissolve">
                                      <p:cBhvr>
                                        <p:cTn id="24"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6" grpId="0" animBg="1"/>
      <p:bldP spid="11"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rrondir un rectangle à un seul coin 3"/>
          <p:cNvSpPr/>
          <p:nvPr/>
        </p:nvSpPr>
        <p:spPr>
          <a:xfrm>
            <a:off x="1451736" y="357166"/>
            <a:ext cx="9827371" cy="767578"/>
          </a:xfrm>
          <a:prstGeom prst="round1Rect">
            <a:avLst/>
          </a:prstGeom>
          <a:ln/>
        </p:spPr>
        <p:style>
          <a:lnRef idx="1">
            <a:schemeClr val="accent5"/>
          </a:lnRef>
          <a:fillRef idx="3">
            <a:schemeClr val="accent5"/>
          </a:fillRef>
          <a:effectRef idx="2">
            <a:schemeClr val="accent5"/>
          </a:effectRef>
          <a:fontRef idx="minor">
            <a:schemeClr val="lt1"/>
          </a:fontRef>
        </p:style>
        <p:txBody>
          <a:bodyPr rtlCol="0" anchor="ctr"/>
          <a:lstStyle/>
          <a:p>
            <a:pPr algn="ctr" rtl="1"/>
            <a:r>
              <a:rPr lang="ar-DZ" sz="3600" b="1" dirty="0" smtClean="0">
                <a:latin typeface="Simplified Arabic" pitchFamily="18" charset="-78"/>
                <a:cs typeface="Simplified Arabic" pitchFamily="18" charset="-78"/>
              </a:rPr>
              <a:t>1-1- أفكاره وتصوراته في </a:t>
            </a:r>
            <a:r>
              <a:rPr lang="ar-DZ" sz="3600" b="1" dirty="0" err="1" smtClean="0">
                <a:latin typeface="Simplified Arabic" pitchFamily="18" charset="-78"/>
                <a:cs typeface="Simplified Arabic" pitchFamily="18" charset="-78"/>
              </a:rPr>
              <a:t>سوسيولوجيا</a:t>
            </a:r>
            <a:r>
              <a:rPr lang="ar-DZ" sz="3600" b="1" dirty="0" smtClean="0">
                <a:latin typeface="Simplified Arabic" pitchFamily="18" charset="-78"/>
                <a:cs typeface="Simplified Arabic" pitchFamily="18" charset="-78"/>
              </a:rPr>
              <a:t> التربية:</a:t>
            </a:r>
            <a:endParaRPr lang="fr-FR" sz="3600" dirty="0">
              <a:latin typeface="Simplified Arabic" pitchFamily="18" charset="-78"/>
              <a:cs typeface="Simplified Arabic" pitchFamily="18" charset="-78"/>
            </a:endParaRPr>
          </a:p>
        </p:txBody>
      </p:sp>
      <p:pic>
        <p:nvPicPr>
          <p:cNvPr id="7" name="Picture 2" descr="306764_513790645306139_80541800_n"/>
          <p:cNvPicPr>
            <a:picLocks noChangeAspect="1" noChangeArrowheads="1"/>
          </p:cNvPicPr>
          <p:nvPr/>
        </p:nvPicPr>
        <p:blipFill>
          <a:blip r:embed="rId2">
            <a:lum/>
          </a:blip>
          <a:stretch>
            <a:fillRect/>
          </a:stretch>
        </p:blipFill>
        <p:spPr bwMode="auto">
          <a:xfrm flipH="1">
            <a:off x="451604" y="1643050"/>
            <a:ext cx="3357586" cy="4714908"/>
          </a:xfrm>
          <a:prstGeom prst="rect">
            <a:avLst/>
          </a:prstGeom>
          <a:ln>
            <a:noFill/>
          </a:ln>
          <a:effectLst>
            <a:outerShdw blurRad="292100" dist="139700" dir="2700000" algn="tl" rotWithShape="0">
              <a:srgbClr val="333333">
                <a:alpha val="65000"/>
              </a:srgbClr>
            </a:outerShdw>
          </a:effectLst>
        </p:spPr>
      </p:pic>
      <p:sp>
        <p:nvSpPr>
          <p:cNvPr id="8" name="Espace réservé du contenu 2"/>
          <p:cNvSpPr txBox="1">
            <a:spLocks/>
          </p:cNvSpPr>
          <p:nvPr/>
        </p:nvSpPr>
        <p:spPr>
          <a:xfrm>
            <a:off x="3952066" y="1857364"/>
            <a:ext cx="7642341" cy="1643074"/>
          </a:xfrm>
          <a:prstGeom prst="rect">
            <a:avLst/>
          </a:prstGeom>
          <a:noFill/>
          <a:ln w="9525" cap="flat" cmpd="sng" algn="ctr">
            <a:noFill/>
            <a:prstDash val="solid"/>
          </a:ln>
        </p:spPr>
        <p:style>
          <a:lnRef idx="1">
            <a:schemeClr val="accent1"/>
          </a:lnRef>
          <a:fillRef idx="2">
            <a:schemeClr val="accent1"/>
          </a:fillRef>
          <a:effectRef idx="1">
            <a:schemeClr val="accent1"/>
          </a:effectRef>
          <a:fontRef idx="minor">
            <a:schemeClr val="dk1"/>
          </a:fontRef>
        </p:style>
        <p:txBody>
          <a:bodyPr vert="horz" lIns="91440" tIns="45720" rIns="91440" bIns="45720" rtlCol="0">
            <a:noAutofit/>
          </a:bodyPr>
          <a:lstStyle/>
          <a:p>
            <a:pPr marL="342900" lvl="0" indent="-342900" algn="just" rtl="1">
              <a:spcBef>
                <a:spcPct val="20000"/>
              </a:spcBef>
              <a:buFont typeface="Wingdings" pitchFamily="2" charset="2"/>
              <a:buChar char=""/>
            </a:pPr>
            <a:r>
              <a:rPr lang="ar-DZ" sz="3200" dirty="0" smtClean="0">
                <a:latin typeface="Simplified Arabic" pitchFamily="18" charset="-78"/>
                <a:cs typeface="Simplified Arabic" pitchFamily="18" charset="-78"/>
              </a:rPr>
              <a:t>التربية هي أساس للحياة حيث ناقشها من خلال فكرة كيف سيؤدي التعليم والتربية إلى تغيير الجنس البشري لمخلوقات متميزة عن باقي الكائنات بانخراط الاجتماعي</a:t>
            </a:r>
            <a:r>
              <a:rPr lang="ar-SA" sz="3200" dirty="0" smtClean="0">
                <a:latin typeface="Simplified Arabic" pitchFamily="18" charset="-78"/>
                <a:cs typeface="Simplified Arabic" pitchFamily="18" charset="-78"/>
              </a:rPr>
              <a:t>.</a:t>
            </a:r>
            <a:endParaRPr kumimoji="0" lang="fr-FR" sz="3200" b="1" i="0" u="none" strike="noStrike" kern="1200" cap="none" spc="0" normalizeH="0" baseline="0" noProof="0" dirty="0">
              <a:ln>
                <a:noFill/>
              </a:ln>
              <a:solidFill>
                <a:schemeClr val="tx1"/>
              </a:solidFill>
              <a:effectLst/>
              <a:uLnTx/>
              <a:uFillTx/>
              <a:latin typeface="Simplified Arabic" pitchFamily="18" charset="-78"/>
              <a:cs typeface="Simplified Arabic" pitchFamily="18" charset="-78"/>
            </a:endParaRPr>
          </a:p>
        </p:txBody>
      </p:sp>
      <p:sp>
        <p:nvSpPr>
          <p:cNvPr id="12" name="Espace réservé du contenu 2"/>
          <p:cNvSpPr txBox="1">
            <a:spLocks/>
          </p:cNvSpPr>
          <p:nvPr/>
        </p:nvSpPr>
        <p:spPr>
          <a:xfrm>
            <a:off x="3952066" y="3714752"/>
            <a:ext cx="7642341" cy="2571768"/>
          </a:xfrm>
          <a:prstGeom prst="rect">
            <a:avLst/>
          </a:prstGeom>
          <a:noFill/>
          <a:ln w="9525" cap="flat" cmpd="sng" algn="ctr">
            <a:noFill/>
            <a:prstDash val="solid"/>
          </a:ln>
        </p:spPr>
        <p:style>
          <a:lnRef idx="1">
            <a:schemeClr val="accent1"/>
          </a:lnRef>
          <a:fillRef idx="2">
            <a:schemeClr val="accent1"/>
          </a:fillRef>
          <a:effectRef idx="1">
            <a:schemeClr val="accent1"/>
          </a:effectRef>
          <a:fontRef idx="minor">
            <a:schemeClr val="dk1"/>
          </a:fontRef>
        </p:style>
        <p:txBody>
          <a:bodyPr vert="horz" lIns="91440" tIns="45720" rIns="91440" bIns="45720" rtlCol="0">
            <a:noAutofit/>
          </a:bodyPr>
          <a:lstStyle/>
          <a:p>
            <a:pPr marL="342900" lvl="0" indent="-342900" algn="just" rtl="1">
              <a:spcBef>
                <a:spcPct val="20000"/>
              </a:spcBef>
              <a:buFont typeface="Wingdings" pitchFamily="2" charset="2"/>
              <a:buChar char=""/>
            </a:pPr>
            <a:r>
              <a:rPr lang="ar-DZ" sz="3200" dirty="0" smtClean="0">
                <a:latin typeface="Simplified Arabic" pitchFamily="18" charset="-78"/>
                <a:cs typeface="Simplified Arabic" pitchFamily="18" charset="-78"/>
              </a:rPr>
              <a:t>ركز </a:t>
            </a:r>
            <a:r>
              <a:rPr lang="ar-DZ" sz="3200" dirty="0" err="1" smtClean="0">
                <a:latin typeface="Simplified Arabic" pitchFamily="18" charset="-78"/>
                <a:cs typeface="Simplified Arabic" pitchFamily="18" charset="-78"/>
              </a:rPr>
              <a:t>ديوي</a:t>
            </a:r>
            <a:r>
              <a:rPr lang="ar-DZ" sz="3200" dirty="0" smtClean="0">
                <a:latin typeface="Simplified Arabic" pitchFamily="18" charset="-78"/>
                <a:cs typeface="Simplified Arabic" pitchFamily="18" charset="-78"/>
              </a:rPr>
              <a:t> أيضا على أهمية التعليم والتربية كوسيلة للاتصال الاجتماعي والثقافي واكتساب الحياة الاجتماعية بالنسبة للفرد، تلك الوسيلة التي تمنحها الجماعة الاجتماعية لأعضائها باعتبارهم أفراد داخل هذه الجماعة</a:t>
            </a:r>
            <a:r>
              <a:rPr lang="ar-SA" sz="3200" dirty="0" smtClean="0">
                <a:latin typeface="Simplified Arabic" pitchFamily="18" charset="-78"/>
                <a:cs typeface="Simplified Arabic" pitchFamily="18" charset="-78"/>
              </a:rPr>
              <a:t>.</a:t>
            </a:r>
            <a:endParaRPr kumimoji="0" lang="fr-FR" sz="3200" b="1" i="0" u="none" strike="noStrike" kern="1200" cap="none" spc="0" normalizeH="0" baseline="0" noProof="0" dirty="0">
              <a:ln>
                <a:noFill/>
              </a:ln>
              <a:solidFill>
                <a:schemeClr val="tx1"/>
              </a:solidFill>
              <a:effectLst/>
              <a:uLnTx/>
              <a:uFillTx/>
              <a:latin typeface="Simplified Arabic" pitchFamily="18" charset="-78"/>
              <a:cs typeface="Simplified Arabic" pitchFamily="18" charset="-78"/>
            </a:endParaRPr>
          </a:p>
        </p:txBody>
      </p:sp>
    </p:spTree>
  </p:cSld>
  <p:clrMapOvr>
    <a:masterClrMapping/>
  </p:clrMapOvr>
  <p:transition spd="med" advTm="60000">
    <p:comb/>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after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1000" fill="hold"/>
                                        <p:tgtEl>
                                          <p:spTgt spid="4"/>
                                        </p:tgtEl>
                                        <p:attrNameLst>
                                          <p:attrName>ppt_x</p:attrName>
                                        </p:attrNameLst>
                                      </p:cBhvr>
                                      <p:tavLst>
                                        <p:tav tm="0">
                                          <p:val>
                                            <p:strVal val="#ppt_x-.2"/>
                                          </p:val>
                                        </p:tav>
                                        <p:tav tm="100000">
                                          <p:val>
                                            <p:strVal val="#ppt_x"/>
                                          </p:val>
                                        </p:tav>
                                      </p:tavLst>
                                    </p:anim>
                                    <p:anim calcmode="lin" valueType="num">
                                      <p:cBhvr>
                                        <p:cTn id="8" dur="1000" fill="hold"/>
                                        <p:tgtEl>
                                          <p:spTgt spid="4"/>
                                        </p:tgtEl>
                                        <p:attrNameLst>
                                          <p:attrName>ppt_y</p:attrName>
                                        </p:attrNameLst>
                                      </p:cBhvr>
                                      <p:tavLst>
                                        <p:tav tm="0">
                                          <p:val>
                                            <p:strVal val="#ppt_y"/>
                                          </p:val>
                                        </p:tav>
                                        <p:tav tm="100000">
                                          <p:val>
                                            <p:strVal val="#ppt_y"/>
                                          </p:val>
                                        </p:tav>
                                      </p:tavLst>
                                    </p:anim>
                                    <p:animEffect transition="in" filter="wipe(right)" prLst="gradientSize: 0.1">
                                      <p:cBhvr>
                                        <p:cTn id="9" dur="1000"/>
                                        <p:tgtEl>
                                          <p:spTgt spid="4"/>
                                        </p:tgtEl>
                                      </p:cBhvr>
                                    </p:animEffect>
                                  </p:childTnLst>
                                </p:cTn>
                              </p:par>
                            </p:childTnLst>
                          </p:cTn>
                        </p:par>
                      </p:childTnLst>
                    </p:cTn>
                  </p:par>
                  <p:par>
                    <p:cTn id="10" fill="hold">
                      <p:stCondLst>
                        <p:cond delay="indefinite"/>
                      </p:stCondLst>
                      <p:childTnLst>
                        <p:par>
                          <p:cTn id="11" fill="hold">
                            <p:stCondLst>
                              <p:cond delay="0"/>
                            </p:stCondLst>
                            <p:childTnLst>
                              <p:par>
                                <p:cTn id="12" presetID="19" presetClass="exit" presetSubtype="10" fill="hold" nodeType="clickEffect">
                                  <p:stCondLst>
                                    <p:cond delay="0"/>
                                  </p:stCondLst>
                                  <p:childTnLst>
                                    <p:anim calcmode="lin" valueType="num">
                                      <p:cBhvr>
                                        <p:cTn id="13" dur="5000"/>
                                        <p:tgtEl>
                                          <p:spTgt spid="7"/>
                                        </p:tgtEl>
                                        <p:attrNameLst>
                                          <p:attrName>ppt_h</p:attrName>
                                        </p:attrNameLst>
                                      </p:cBhvr>
                                      <p:tavLst>
                                        <p:tav tm="0">
                                          <p:val>
                                            <p:strVal val="ppt_h"/>
                                          </p:val>
                                        </p:tav>
                                        <p:tav tm="100000">
                                          <p:val>
                                            <p:strVal val="ppt_h"/>
                                          </p:val>
                                        </p:tav>
                                      </p:tavLst>
                                    </p:anim>
                                    <p:anim calcmode="lin" valueType="num">
                                      <p:cBhvr>
                                        <p:cTn id="14" dur="5000"/>
                                        <p:tgtEl>
                                          <p:spTgt spid="7"/>
                                        </p:tgtEl>
                                        <p:attrNameLst>
                                          <p:attrName>ppt_w</p:attrName>
                                        </p:attrNameLst>
                                      </p:cBhvr>
                                      <p:tavLst>
                                        <p:tav tm="0">
                                          <p:val>
                                            <p:strVal val="ppt_w"/>
                                          </p:val>
                                        </p:tav>
                                        <p:tav tm="5000">
                                          <p:val>
                                            <p:strVal val="0.92*ppt_w"/>
                                          </p:val>
                                        </p:tav>
                                        <p:tav tm="10000">
                                          <p:val>
                                            <p:strVal val="0.71*ppt_w"/>
                                          </p:val>
                                        </p:tav>
                                        <p:tav tm="15000">
                                          <p:val>
                                            <p:strVal val="0.38*ppt_w"/>
                                          </p:val>
                                        </p:tav>
                                        <p:tav tm="20000">
                                          <p:val>
                                            <p:fltVal val="0"/>
                                          </p:val>
                                        </p:tav>
                                        <p:tav tm="25000">
                                          <p:val>
                                            <p:strVal val="-0.38*ppt_w"/>
                                          </p:val>
                                        </p:tav>
                                        <p:tav tm="30000">
                                          <p:val>
                                            <p:strVal val="-0.71*ppt_w"/>
                                          </p:val>
                                        </p:tav>
                                        <p:tav tm="35000">
                                          <p:val>
                                            <p:strVal val="-0.92*ppt_w"/>
                                          </p:val>
                                        </p:tav>
                                        <p:tav tm="40000">
                                          <p:val>
                                            <p:strVal val="-ppt_w"/>
                                          </p:val>
                                        </p:tav>
                                        <p:tav tm="45000">
                                          <p:val>
                                            <p:strVal val="-0.92*ppt_w"/>
                                          </p:val>
                                        </p:tav>
                                        <p:tav tm="50000">
                                          <p:val>
                                            <p:strVal val="-0.71*ppt_w"/>
                                          </p:val>
                                        </p:tav>
                                        <p:tav tm="55000">
                                          <p:val>
                                            <p:strVal val="-0.38*ppt_w"/>
                                          </p:val>
                                        </p:tav>
                                        <p:tav tm="60000">
                                          <p:val>
                                            <p:fltVal val="0"/>
                                          </p:val>
                                        </p:tav>
                                        <p:tav tm="65000">
                                          <p:val>
                                            <p:strVal val="0.38*ppt_w"/>
                                          </p:val>
                                        </p:tav>
                                        <p:tav tm="70000">
                                          <p:val>
                                            <p:strVal val="0.71*ppt_w"/>
                                          </p:val>
                                        </p:tav>
                                        <p:tav tm="75000">
                                          <p:val>
                                            <p:strVal val="0.92*ppt_w"/>
                                          </p:val>
                                        </p:tav>
                                        <p:tav tm="80000">
                                          <p:val>
                                            <p:strVal val="ppt_w"/>
                                          </p:val>
                                        </p:tav>
                                        <p:tav tm="85000">
                                          <p:val>
                                            <p:strVal val="0.92*ppt_w"/>
                                          </p:val>
                                        </p:tav>
                                        <p:tav tm="90000">
                                          <p:val>
                                            <p:strVal val="0.71*ppt_w"/>
                                          </p:val>
                                        </p:tav>
                                        <p:tav tm="95000">
                                          <p:val>
                                            <p:strVal val="0.38*ppt_w"/>
                                          </p:val>
                                        </p:tav>
                                        <p:tav tm="100000">
                                          <p:val>
                                            <p:fltVal val="0"/>
                                          </p:val>
                                        </p:tav>
                                      </p:tavLst>
                                    </p:anim>
                                    <p:set>
                                      <p:cBhvr>
                                        <p:cTn id="15" dur="1" fill="hold">
                                          <p:stCondLst>
                                            <p:cond delay="4999"/>
                                          </p:stCondLst>
                                        </p:cTn>
                                        <p:tgtEl>
                                          <p:spTgt spid="7"/>
                                        </p:tgtEl>
                                        <p:attrNameLst>
                                          <p:attrName>style.visibility</p:attrName>
                                        </p:attrNameLst>
                                      </p:cBhvr>
                                      <p:to>
                                        <p:strVal val="hidden"/>
                                      </p:to>
                                    </p:set>
                                  </p:childTnLst>
                                </p:cTn>
                              </p:par>
                            </p:childTnLst>
                          </p:cTn>
                        </p:par>
                      </p:childTnLst>
                    </p:cTn>
                  </p:par>
                  <p:par>
                    <p:cTn id="16" fill="hold">
                      <p:stCondLst>
                        <p:cond delay="indefinite"/>
                      </p:stCondLst>
                      <p:childTnLst>
                        <p:par>
                          <p:cTn id="17" fill="hold">
                            <p:stCondLst>
                              <p:cond delay="0"/>
                            </p:stCondLst>
                            <p:childTnLst>
                              <p:par>
                                <p:cTn id="18" presetID="18" presetClass="entr" presetSubtype="12" fill="hold" grpId="0" nodeType="clickEffect">
                                  <p:stCondLst>
                                    <p:cond delay="0"/>
                                  </p:stCondLst>
                                  <p:childTnLst>
                                    <p:set>
                                      <p:cBhvr>
                                        <p:cTn id="19" dur="1" fill="hold">
                                          <p:stCondLst>
                                            <p:cond delay="0"/>
                                          </p:stCondLst>
                                        </p:cTn>
                                        <p:tgtEl>
                                          <p:spTgt spid="8"/>
                                        </p:tgtEl>
                                        <p:attrNameLst>
                                          <p:attrName>style.visibility</p:attrName>
                                        </p:attrNameLst>
                                      </p:cBhvr>
                                      <p:to>
                                        <p:strVal val="visible"/>
                                      </p:to>
                                    </p:set>
                                    <p:animEffect transition="in" filter="strips(downLeft)">
                                      <p:cBhvr>
                                        <p:cTn id="20" dur="500"/>
                                        <p:tgtEl>
                                          <p:spTgt spid="8"/>
                                        </p:tgtEl>
                                      </p:cBhvr>
                                    </p:animEffect>
                                  </p:childTnLst>
                                </p:cTn>
                              </p:par>
                            </p:childTnLst>
                          </p:cTn>
                        </p:par>
                      </p:childTnLst>
                    </p:cTn>
                  </p:par>
                  <p:par>
                    <p:cTn id="21" fill="hold">
                      <p:stCondLst>
                        <p:cond delay="indefinite"/>
                      </p:stCondLst>
                      <p:childTnLst>
                        <p:par>
                          <p:cTn id="22" fill="hold">
                            <p:stCondLst>
                              <p:cond delay="0"/>
                            </p:stCondLst>
                            <p:childTnLst>
                              <p:par>
                                <p:cTn id="23" presetID="18" presetClass="entr" presetSubtype="12" fill="hold" grpId="0" nodeType="clickEffect">
                                  <p:stCondLst>
                                    <p:cond delay="0"/>
                                  </p:stCondLst>
                                  <p:childTnLst>
                                    <p:set>
                                      <p:cBhvr>
                                        <p:cTn id="24" dur="1" fill="hold">
                                          <p:stCondLst>
                                            <p:cond delay="0"/>
                                          </p:stCondLst>
                                        </p:cTn>
                                        <p:tgtEl>
                                          <p:spTgt spid="12"/>
                                        </p:tgtEl>
                                        <p:attrNameLst>
                                          <p:attrName>style.visibility</p:attrName>
                                        </p:attrNameLst>
                                      </p:cBhvr>
                                      <p:to>
                                        <p:strVal val="visible"/>
                                      </p:to>
                                    </p:set>
                                    <p:animEffect transition="in" filter="strips(downLeft)">
                                      <p:cBhvr>
                                        <p:cTn id="25"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8" grpId="0"/>
      <p:bldP spid="12"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Arrondir un rectangle avec un coin diagonal 4"/>
          <p:cNvSpPr/>
          <p:nvPr/>
        </p:nvSpPr>
        <p:spPr>
          <a:xfrm>
            <a:off x="4721368" y="500042"/>
            <a:ext cx="6911868" cy="5929354"/>
          </a:xfrm>
          <a:prstGeom prst="round2DiagRect">
            <a:avLst>
              <a:gd name="adj1" fmla="val 16667"/>
              <a:gd name="adj2" fmla="val 0"/>
            </a:avLst>
          </a:prstGeom>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1">
            <a:schemeClr val="accent5"/>
          </a:lnRef>
          <a:fillRef idx="2">
            <a:schemeClr val="accent5"/>
          </a:fillRef>
          <a:effectRef idx="1">
            <a:schemeClr val="accent5"/>
          </a:effectRef>
          <a:fontRef idx="minor">
            <a:schemeClr val="dk1"/>
          </a:fontRef>
        </p:style>
        <p:txBody>
          <a:bodyPr rtlCol="0" anchor="ctr"/>
          <a:lstStyle/>
          <a:p>
            <a:pPr indent="360000" algn="just" rtl="1"/>
            <a:r>
              <a:rPr lang="ar-DZ" sz="3600" dirty="0" smtClean="0">
                <a:latin typeface="Simplified Arabic" pitchFamily="18" charset="-78"/>
                <a:cs typeface="Simplified Arabic" pitchFamily="18" charset="-78"/>
              </a:rPr>
              <a:t>وفي نفس الوقت يوضح </a:t>
            </a:r>
            <a:r>
              <a:rPr lang="ar-DZ" sz="3600" dirty="0" err="1" smtClean="0">
                <a:latin typeface="Simplified Arabic" pitchFamily="18" charset="-78"/>
                <a:cs typeface="Simplified Arabic" pitchFamily="18" charset="-78"/>
              </a:rPr>
              <a:t>ديوي</a:t>
            </a:r>
            <a:r>
              <a:rPr lang="ar-DZ" sz="3600" dirty="0" smtClean="0">
                <a:latin typeface="Simplified Arabic" pitchFamily="18" charset="-78"/>
                <a:cs typeface="Simplified Arabic" pitchFamily="18" charset="-78"/>
              </a:rPr>
              <a:t> أن الحياة الاجتماعية لا يمكن اكتسابها فقط عن طريق وسائل الاتصال التربوي أو التعليم، لأن وسائل الاتصال ذاتها أمر مكتسبا أو قابلا للتعليم بواسطة الأفراد داخل الجماعات الاجتماعية، حيث ربط بين التعليم والتكيف الاجتماعي الذي أبرزه أحد مصادر الاستمرار والتعيين داخل الجماعة، الذي يكسب الفرد الخبرة ونمو الخيال وتحمل المسؤولية الاجتماعية- التفاعل.</a:t>
            </a:r>
            <a:endParaRPr lang="fr-FR" sz="3600" dirty="0" smtClean="0">
              <a:latin typeface="Simplified Arabic" pitchFamily="18" charset="-78"/>
              <a:cs typeface="Simplified Arabic" pitchFamily="18" charset="-78"/>
            </a:endParaRPr>
          </a:p>
        </p:txBody>
      </p:sp>
      <p:sp>
        <p:nvSpPr>
          <p:cNvPr id="7" name="Organigramme : Connecteur 6"/>
          <p:cNvSpPr/>
          <p:nvPr/>
        </p:nvSpPr>
        <p:spPr>
          <a:xfrm>
            <a:off x="11238742" y="357166"/>
            <a:ext cx="509855" cy="481653"/>
          </a:xfrm>
          <a:prstGeom prst="flowChartConnector">
            <a:avLst/>
          </a:prstGeom>
          <a:ln/>
        </p:spPr>
        <p:style>
          <a:lnRef idx="0">
            <a:schemeClr val="accent5"/>
          </a:lnRef>
          <a:fillRef idx="3">
            <a:schemeClr val="accent5"/>
          </a:fillRef>
          <a:effectRef idx="3">
            <a:schemeClr val="accent5"/>
          </a:effectRef>
          <a:fontRef idx="minor">
            <a:schemeClr val="lt1"/>
          </a:fontRef>
        </p:style>
        <p:txBody>
          <a:bodyPr rtlCol="0" anchor="ctr"/>
          <a:lstStyle/>
          <a:p>
            <a:pPr algn="ctr"/>
            <a:endParaRPr lang="fr-FR"/>
          </a:p>
        </p:txBody>
      </p:sp>
      <p:pic>
        <p:nvPicPr>
          <p:cNvPr id="8" name="Image 7" descr="natrue_walk.jpg"/>
          <p:cNvPicPr>
            <a:picLocks noChangeAspect="1"/>
          </p:cNvPicPr>
          <p:nvPr/>
        </p:nvPicPr>
        <p:blipFill>
          <a:blip r:embed="rId2">
            <a:lum bright="10000"/>
          </a:blip>
          <a:stretch>
            <a:fillRect/>
          </a:stretch>
        </p:blipFill>
        <p:spPr>
          <a:xfrm>
            <a:off x="239319" y="714357"/>
            <a:ext cx="3855624" cy="5643602"/>
          </a:xfrm>
          <a:prstGeom prst="round2DiagRect">
            <a:avLst>
              <a:gd name="adj1" fmla="val 16667"/>
              <a:gd name="adj2" fmla="val 0"/>
            </a:avLst>
          </a:prstGeom>
          <a:ln w="88900" cap="sq">
            <a:solidFill>
              <a:srgbClr val="FFFFFF"/>
            </a:solidFill>
            <a:miter lim="800000"/>
          </a:ln>
          <a:effectLst>
            <a:outerShdw blurRad="254000" algn="tl" rotWithShape="0">
              <a:srgbClr val="000000">
                <a:alpha val="43000"/>
              </a:srgbClr>
            </a:outerShdw>
          </a:effectLst>
        </p:spPr>
      </p:pic>
    </p:spTree>
  </p:cSld>
  <p:clrMapOvr>
    <a:masterClrMapping/>
  </p:clrMapOvr>
  <p:transition spd="med" advTm="60000">
    <p:split/>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grpId="0" nodeType="after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dissolve">
                                      <p:cBhvr>
                                        <p:cTn id="7" dur="500"/>
                                        <p:tgtEl>
                                          <p:spTgt spid="7"/>
                                        </p:tgtEl>
                                      </p:cBhvr>
                                    </p:animEffect>
                                  </p:childTnLst>
                                </p:cTn>
                              </p:par>
                            </p:childTnLst>
                          </p:cTn>
                        </p:par>
                        <p:par>
                          <p:cTn id="8" fill="hold">
                            <p:stCondLst>
                              <p:cond delay="500"/>
                            </p:stCondLst>
                            <p:childTnLst>
                              <p:par>
                                <p:cTn id="9" presetID="18" presetClass="entr" presetSubtype="12" fill="hold" grpId="0" nodeType="afterEffect">
                                  <p:stCondLst>
                                    <p:cond delay="500"/>
                                  </p:stCondLst>
                                  <p:childTnLst>
                                    <p:set>
                                      <p:cBhvr>
                                        <p:cTn id="10" dur="1" fill="hold">
                                          <p:stCondLst>
                                            <p:cond delay="0"/>
                                          </p:stCondLst>
                                        </p:cTn>
                                        <p:tgtEl>
                                          <p:spTgt spid="5"/>
                                        </p:tgtEl>
                                        <p:attrNameLst>
                                          <p:attrName>style.visibility</p:attrName>
                                        </p:attrNameLst>
                                      </p:cBhvr>
                                      <p:to>
                                        <p:strVal val="visible"/>
                                      </p:to>
                                    </p:set>
                                    <p:animEffect transition="in" filter="strips(downLeft)">
                                      <p:cBhvr>
                                        <p:cTn id="11" dur="2000"/>
                                        <p:tgtEl>
                                          <p:spTgt spid="5"/>
                                        </p:tgtEl>
                                      </p:cBhvr>
                                    </p:animEffect>
                                  </p:childTnLst>
                                </p:cTn>
                              </p:par>
                              <p:par>
                                <p:cTn id="12" presetID="9" presetClass="entr" presetSubtype="0" fill="hold" nodeType="withEffect">
                                  <p:stCondLst>
                                    <p:cond delay="500"/>
                                  </p:stCondLst>
                                  <p:childTnLst>
                                    <p:set>
                                      <p:cBhvr>
                                        <p:cTn id="13" dur="1" fill="hold">
                                          <p:stCondLst>
                                            <p:cond delay="0"/>
                                          </p:stCondLst>
                                        </p:cTn>
                                        <p:tgtEl>
                                          <p:spTgt spid="8"/>
                                        </p:tgtEl>
                                        <p:attrNameLst>
                                          <p:attrName>style.visibility</p:attrName>
                                        </p:attrNameLst>
                                      </p:cBhvr>
                                      <p:to>
                                        <p:strVal val="visible"/>
                                      </p:to>
                                    </p:set>
                                    <p:animEffect transition="in" filter="dissolve">
                                      <p:cBhvr>
                                        <p:cTn id="14"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7"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Arrondir un rectangle avec un coin diagonal 4"/>
          <p:cNvSpPr/>
          <p:nvPr/>
        </p:nvSpPr>
        <p:spPr>
          <a:xfrm>
            <a:off x="4721368" y="500042"/>
            <a:ext cx="6911868" cy="5929354"/>
          </a:xfrm>
          <a:prstGeom prst="round2DiagRect">
            <a:avLst>
              <a:gd name="adj1" fmla="val 16667"/>
              <a:gd name="adj2" fmla="val 0"/>
            </a:avLst>
          </a:prstGeom>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1">
            <a:schemeClr val="accent5"/>
          </a:lnRef>
          <a:fillRef idx="2">
            <a:schemeClr val="accent5"/>
          </a:fillRef>
          <a:effectRef idx="1">
            <a:schemeClr val="accent5"/>
          </a:effectRef>
          <a:fontRef idx="minor">
            <a:schemeClr val="dk1"/>
          </a:fontRef>
        </p:style>
        <p:txBody>
          <a:bodyPr rtlCol="0" anchor="ctr"/>
          <a:lstStyle/>
          <a:p>
            <a:pPr indent="360000" algn="just" rtl="1"/>
            <a:r>
              <a:rPr lang="ar-DZ" sz="4000" dirty="0" smtClean="0">
                <a:latin typeface="Simplified Arabic" pitchFamily="18" charset="-78"/>
                <a:cs typeface="Simplified Arabic" pitchFamily="18" charset="-78"/>
              </a:rPr>
              <a:t>يعقد </a:t>
            </a:r>
            <a:r>
              <a:rPr lang="ar-DZ" sz="4000" dirty="0" err="1" smtClean="0">
                <a:latin typeface="Simplified Arabic" pitchFamily="18" charset="-78"/>
                <a:cs typeface="Simplified Arabic" pitchFamily="18" charset="-78"/>
              </a:rPr>
              <a:t>ديوي</a:t>
            </a:r>
            <a:r>
              <a:rPr lang="ar-DZ" sz="4000" dirty="0" smtClean="0">
                <a:latin typeface="Simplified Arabic" pitchFamily="18" charset="-78"/>
                <a:cs typeface="Simplified Arabic" pitchFamily="18" charset="-78"/>
              </a:rPr>
              <a:t> نوعا من المقارنة بين التعليم الرسمي والتعليم العادي فيما يخص التعليم الاجتماعي، أو الغير رسمي، فالتعليم الرسمي يتم داخل المؤسسات التعليمية والتربوية محددة الأهداف والغايات والوسائل والأساليب العلمية</a:t>
            </a:r>
            <a:r>
              <a:rPr lang="ar-SA" sz="4000" dirty="0" smtClean="0">
                <a:latin typeface="Simplified Arabic" pitchFamily="18" charset="-78"/>
                <a:cs typeface="Simplified Arabic" pitchFamily="18" charset="-78"/>
              </a:rPr>
              <a:t>.</a:t>
            </a:r>
            <a:endParaRPr lang="fr-FR" sz="4000" dirty="0">
              <a:latin typeface="Simplified Arabic" pitchFamily="18" charset="-78"/>
              <a:cs typeface="Simplified Arabic" pitchFamily="18" charset="-78"/>
            </a:endParaRPr>
          </a:p>
        </p:txBody>
      </p:sp>
      <p:sp>
        <p:nvSpPr>
          <p:cNvPr id="7" name="Organigramme : Connecteur 6"/>
          <p:cNvSpPr/>
          <p:nvPr/>
        </p:nvSpPr>
        <p:spPr>
          <a:xfrm>
            <a:off x="11238742" y="357166"/>
            <a:ext cx="509855" cy="481653"/>
          </a:xfrm>
          <a:prstGeom prst="flowChartConnector">
            <a:avLst/>
          </a:prstGeom>
          <a:ln/>
        </p:spPr>
        <p:style>
          <a:lnRef idx="0">
            <a:schemeClr val="accent5"/>
          </a:lnRef>
          <a:fillRef idx="3">
            <a:schemeClr val="accent5"/>
          </a:fillRef>
          <a:effectRef idx="3">
            <a:schemeClr val="accent5"/>
          </a:effectRef>
          <a:fontRef idx="minor">
            <a:schemeClr val="lt1"/>
          </a:fontRef>
        </p:style>
        <p:txBody>
          <a:bodyPr rtlCol="0" anchor="ctr"/>
          <a:lstStyle/>
          <a:p>
            <a:pPr algn="ctr"/>
            <a:endParaRPr lang="fr-FR"/>
          </a:p>
        </p:txBody>
      </p:sp>
      <p:pic>
        <p:nvPicPr>
          <p:cNvPr id="8" name="Image 7" descr="natrue_walk.jpg"/>
          <p:cNvPicPr>
            <a:picLocks noChangeAspect="1"/>
          </p:cNvPicPr>
          <p:nvPr/>
        </p:nvPicPr>
        <p:blipFill>
          <a:blip r:embed="rId2"/>
          <a:stretch>
            <a:fillRect/>
          </a:stretch>
        </p:blipFill>
        <p:spPr>
          <a:xfrm>
            <a:off x="239319" y="714356"/>
            <a:ext cx="3855624" cy="5643602"/>
          </a:xfrm>
          <a:prstGeom prst="round2DiagRect">
            <a:avLst>
              <a:gd name="adj1" fmla="val 16667"/>
              <a:gd name="adj2" fmla="val 0"/>
            </a:avLst>
          </a:prstGeom>
          <a:ln w="88900" cap="sq">
            <a:solidFill>
              <a:srgbClr val="FFFFFF"/>
            </a:solidFill>
            <a:miter lim="800000"/>
          </a:ln>
          <a:effectLst>
            <a:outerShdw blurRad="254000" algn="tl" rotWithShape="0">
              <a:srgbClr val="000000">
                <a:alpha val="43000"/>
              </a:srgbClr>
            </a:outerShdw>
          </a:effectLst>
        </p:spPr>
      </p:pic>
    </p:spTree>
  </p:cSld>
  <p:clrMapOvr>
    <a:masterClrMapping/>
  </p:clrMapOvr>
  <p:transition spd="med" advTm="60000">
    <p:strips dir="ld"/>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grpId="0" nodeType="after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dissolve">
                                      <p:cBhvr>
                                        <p:cTn id="7" dur="500"/>
                                        <p:tgtEl>
                                          <p:spTgt spid="7"/>
                                        </p:tgtEl>
                                      </p:cBhvr>
                                    </p:animEffect>
                                  </p:childTnLst>
                                </p:cTn>
                              </p:par>
                            </p:childTnLst>
                          </p:cTn>
                        </p:par>
                        <p:par>
                          <p:cTn id="8" fill="hold">
                            <p:stCondLst>
                              <p:cond delay="500"/>
                            </p:stCondLst>
                            <p:childTnLst>
                              <p:par>
                                <p:cTn id="9" presetID="18" presetClass="entr" presetSubtype="12" fill="hold" grpId="0" nodeType="afterEffect">
                                  <p:stCondLst>
                                    <p:cond delay="500"/>
                                  </p:stCondLst>
                                  <p:childTnLst>
                                    <p:set>
                                      <p:cBhvr>
                                        <p:cTn id="10" dur="1" fill="hold">
                                          <p:stCondLst>
                                            <p:cond delay="0"/>
                                          </p:stCondLst>
                                        </p:cTn>
                                        <p:tgtEl>
                                          <p:spTgt spid="5"/>
                                        </p:tgtEl>
                                        <p:attrNameLst>
                                          <p:attrName>style.visibility</p:attrName>
                                        </p:attrNameLst>
                                      </p:cBhvr>
                                      <p:to>
                                        <p:strVal val="visible"/>
                                      </p:to>
                                    </p:set>
                                    <p:animEffect transition="in" filter="strips(downLeft)">
                                      <p:cBhvr>
                                        <p:cTn id="11" dur="2000"/>
                                        <p:tgtEl>
                                          <p:spTgt spid="5"/>
                                        </p:tgtEl>
                                      </p:cBhvr>
                                    </p:animEffect>
                                  </p:childTnLst>
                                </p:cTn>
                              </p:par>
                              <p:par>
                                <p:cTn id="12" presetID="9" presetClass="entr" presetSubtype="0" fill="hold" nodeType="withEffect">
                                  <p:stCondLst>
                                    <p:cond delay="500"/>
                                  </p:stCondLst>
                                  <p:childTnLst>
                                    <p:set>
                                      <p:cBhvr>
                                        <p:cTn id="13" dur="1" fill="hold">
                                          <p:stCondLst>
                                            <p:cond delay="0"/>
                                          </p:stCondLst>
                                        </p:cTn>
                                        <p:tgtEl>
                                          <p:spTgt spid="8"/>
                                        </p:tgtEl>
                                        <p:attrNameLst>
                                          <p:attrName>style.visibility</p:attrName>
                                        </p:attrNameLst>
                                      </p:cBhvr>
                                      <p:to>
                                        <p:strVal val="visible"/>
                                      </p:to>
                                    </p:set>
                                    <p:animEffect transition="in" filter="dissolve">
                                      <p:cBhvr>
                                        <p:cTn id="14"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7" grpId="0" animBg="1"/>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Rotonde">
  <a:themeElements>
    <a:clrScheme name="Rotond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Rotond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Rotond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95000" t="-106500" r="5000" b="2065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3302</TotalTime>
  <Words>593</Words>
  <Application>Microsoft Office PowerPoint</Application>
  <PresentationFormat>Personnalisé</PresentationFormat>
  <Paragraphs>24</Paragraphs>
  <Slides>15</Slides>
  <Notes>0</Notes>
  <HiddenSlides>0</HiddenSlides>
  <MMClips>0</MMClips>
  <ScaleCrop>false</ScaleCrop>
  <HeadingPairs>
    <vt:vector size="4" baseType="variant">
      <vt:variant>
        <vt:lpstr>Thème</vt:lpstr>
      </vt:variant>
      <vt:variant>
        <vt:i4>1</vt:i4>
      </vt:variant>
      <vt:variant>
        <vt:lpstr>Titres des diapositives</vt:lpstr>
      </vt:variant>
      <vt:variant>
        <vt:i4>15</vt:i4>
      </vt:variant>
    </vt:vector>
  </HeadingPairs>
  <TitlesOfParts>
    <vt:vector size="16" baseType="lpstr">
      <vt:lpstr>Rotonde</vt:lpstr>
      <vt:lpstr>Diapositive 1</vt:lpstr>
      <vt:lpstr>Diapositive 2</vt:lpstr>
      <vt:lpstr>Diapositive 3</vt:lpstr>
      <vt:lpstr>Diapositive 4</vt:lpstr>
      <vt:lpstr>Diapositive 5</vt:lpstr>
      <vt:lpstr>Diapositive 6</vt:lpstr>
      <vt:lpstr>Diapositive 7</vt:lpstr>
      <vt:lpstr>Diapositive 8</vt:lpstr>
      <vt:lpstr>Diapositive 9</vt:lpstr>
      <vt:lpstr>Diapositive 10</vt:lpstr>
      <vt:lpstr>Diapositive 11</vt:lpstr>
      <vt:lpstr>Diapositive 12</vt:lpstr>
      <vt:lpstr>Diapositive 13</vt:lpstr>
      <vt:lpstr>Diapositive 14</vt:lpstr>
      <vt:lpstr>Diapositive 15</vt:lpstr>
    </vt:vector>
  </TitlesOfParts>
  <Company>Microsoft Corporation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Untitled Presentation</dc:title>
  <dc:creator>Unknown Creator</dc:creator>
  <cp:lastModifiedBy>Raed-inf</cp:lastModifiedBy>
  <cp:revision>379</cp:revision>
  <dcterms:created xsi:type="dcterms:W3CDTF">2019-10-06T17:17:35Z</dcterms:created>
  <dcterms:modified xsi:type="dcterms:W3CDTF">2022-09-07T18:55:08Z</dcterms:modified>
</cp:coreProperties>
</file>