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4236" r:id="rId1"/>
  </p:sldMasterIdLst>
  <p:notesMasterIdLst>
    <p:notesMasterId r:id="rId25"/>
  </p:notesMasterIdLst>
  <p:sldIdLst>
    <p:sldId id="428" r:id="rId2"/>
    <p:sldId id="578" r:id="rId3"/>
    <p:sldId id="536" r:id="rId4"/>
    <p:sldId id="487" r:id="rId5"/>
    <p:sldId id="539" r:id="rId6"/>
    <p:sldId id="580" r:id="rId7"/>
    <p:sldId id="540" r:id="rId8"/>
    <p:sldId id="571" r:id="rId9"/>
    <p:sldId id="575" r:id="rId10"/>
    <p:sldId id="572" r:id="rId11"/>
    <p:sldId id="576" r:id="rId12"/>
    <p:sldId id="573" r:id="rId13"/>
    <p:sldId id="574" r:id="rId14"/>
    <p:sldId id="577" r:id="rId15"/>
    <p:sldId id="581" r:id="rId16"/>
    <p:sldId id="582" r:id="rId17"/>
    <p:sldId id="583" r:id="rId18"/>
    <p:sldId id="584" r:id="rId19"/>
    <p:sldId id="585" r:id="rId20"/>
    <p:sldId id="586" r:id="rId21"/>
    <p:sldId id="587" r:id="rId22"/>
    <p:sldId id="588" r:id="rId23"/>
    <p:sldId id="334" r:id="rId24"/>
  </p:sldIdLst>
  <p:sldSz cx="12190413"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vertBarState="maximized">
    <p:restoredLeft sz="15588" autoAdjust="0"/>
    <p:restoredTop sz="94624" autoAdjust="0"/>
  </p:normalViewPr>
  <p:slideViewPr>
    <p:cSldViewPr>
      <p:cViewPr>
        <p:scale>
          <a:sx n="60" d="100"/>
          <a:sy n="60" d="100"/>
        </p:scale>
        <p:origin x="-522" y="-198"/>
      </p:cViewPr>
      <p:guideLst>
        <p:guide orient="horz" pos="2160"/>
        <p:guide pos="3840"/>
      </p:guideLst>
    </p:cSldViewPr>
  </p:slideViewPr>
  <p:outlineViewPr>
    <p:cViewPr>
      <p:scale>
        <a:sx n="33" d="100"/>
        <a:sy n="33" d="100"/>
      </p:scale>
      <p:origin x="246"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CA0936D-D88F-48F1-8226-EA72C96A5829}" type="doc">
      <dgm:prSet loTypeId="urn:microsoft.com/office/officeart/2005/8/layout/process5" loCatId="process" qsTypeId="urn:microsoft.com/office/officeart/2005/8/quickstyle/3d1" qsCatId="3D" csTypeId="urn:microsoft.com/office/officeart/2005/8/colors/colorful3" csCatId="colorful" phldr="1"/>
      <dgm:spPr/>
      <dgm:t>
        <a:bodyPr/>
        <a:lstStyle/>
        <a:p>
          <a:endParaRPr lang="fr-FR"/>
        </a:p>
      </dgm:t>
    </dgm:pt>
    <dgm:pt modelId="{EC2BBF6F-0F10-460A-A61F-5A39EBA4926E}">
      <dgm:prSet custT="1"/>
      <dgm:spPr/>
      <dgm:t>
        <a:bodyPr/>
        <a:lstStyle/>
        <a:p>
          <a:r>
            <a:rPr lang="ar-DZ" sz="2500" b="1" dirty="0" smtClean="0">
              <a:latin typeface="Simplified Arabic" pitchFamily="18" charset="-78"/>
              <a:cs typeface="Simplified Arabic" pitchFamily="18" charset="-78"/>
            </a:rPr>
            <a:t>التخطيط لظهور بيئة اجتماعية </a:t>
          </a:r>
          <a:endParaRPr lang="fr-FR" sz="2500" b="1" dirty="0">
            <a:latin typeface="Simplified Arabic" pitchFamily="18" charset="-78"/>
            <a:cs typeface="Simplified Arabic" pitchFamily="18" charset="-78"/>
          </a:endParaRPr>
        </a:p>
      </dgm:t>
    </dgm:pt>
    <dgm:pt modelId="{F0B103DA-D92B-4C66-B4F9-3C077F8B5707}" type="parTrans" cxnId="{CA9C1555-41E1-42B1-967D-0BBE167461AE}">
      <dgm:prSet/>
      <dgm:spPr/>
      <dgm:t>
        <a:bodyPr/>
        <a:lstStyle/>
        <a:p>
          <a:endParaRPr lang="fr-FR" sz="2500" b="1">
            <a:solidFill>
              <a:schemeClr val="tx1"/>
            </a:solidFill>
            <a:latin typeface="Simplified Arabic" pitchFamily="18" charset="-78"/>
            <a:cs typeface="Simplified Arabic" pitchFamily="18" charset="-78"/>
          </a:endParaRPr>
        </a:p>
      </dgm:t>
    </dgm:pt>
    <dgm:pt modelId="{2E7040FA-81AB-4856-8637-CAAFF9C33300}" type="sibTrans" cxnId="{CA9C1555-41E1-42B1-967D-0BBE167461AE}">
      <dgm:prSet custT="1"/>
      <dgm:spPr>
        <a:solidFill>
          <a:schemeClr val="tx1"/>
        </a:solidFill>
      </dgm:spPr>
      <dgm:t>
        <a:bodyPr/>
        <a:lstStyle/>
        <a:p>
          <a:endParaRPr lang="fr-FR" sz="2500" b="1">
            <a:solidFill>
              <a:schemeClr val="tx1"/>
            </a:solidFill>
            <a:latin typeface="Simplified Arabic" pitchFamily="18" charset="-78"/>
            <a:cs typeface="Simplified Arabic" pitchFamily="18" charset="-78"/>
          </a:endParaRPr>
        </a:p>
      </dgm:t>
    </dgm:pt>
    <dgm:pt modelId="{2450A548-A3F4-4059-ADB9-93E890D2D594}">
      <dgm:prSet custT="1"/>
      <dgm:spPr/>
      <dgm:t>
        <a:bodyPr/>
        <a:lstStyle/>
        <a:p>
          <a:r>
            <a:rPr lang="ar-DZ" sz="2500" b="1" dirty="0" smtClean="0">
              <a:latin typeface="Simplified Arabic" pitchFamily="18" charset="-78"/>
              <a:cs typeface="Simplified Arabic" pitchFamily="18" charset="-78"/>
            </a:rPr>
            <a:t>ديمقراطية </a:t>
          </a:r>
          <a:endParaRPr lang="fr-FR" sz="2500" b="1" dirty="0">
            <a:latin typeface="Simplified Arabic" pitchFamily="18" charset="-78"/>
            <a:cs typeface="Simplified Arabic" pitchFamily="18" charset="-78"/>
          </a:endParaRPr>
        </a:p>
      </dgm:t>
    </dgm:pt>
    <dgm:pt modelId="{3985E7AE-1086-46CC-9B8C-C79820DE372F}" type="parTrans" cxnId="{C8E48BAF-355E-4D4F-ABF6-EAD46E254712}">
      <dgm:prSet/>
      <dgm:spPr/>
      <dgm:t>
        <a:bodyPr/>
        <a:lstStyle/>
        <a:p>
          <a:endParaRPr lang="fr-FR" sz="2500" b="1">
            <a:solidFill>
              <a:schemeClr val="tx1"/>
            </a:solidFill>
            <a:latin typeface="Simplified Arabic" pitchFamily="18" charset="-78"/>
            <a:cs typeface="Simplified Arabic" pitchFamily="18" charset="-78"/>
          </a:endParaRPr>
        </a:p>
      </dgm:t>
    </dgm:pt>
    <dgm:pt modelId="{73A29755-5B2E-4DA5-AD7D-28C57973055A}" type="sibTrans" cxnId="{C8E48BAF-355E-4D4F-ABF6-EAD46E254712}">
      <dgm:prSet custT="1"/>
      <dgm:spPr>
        <a:solidFill>
          <a:schemeClr val="tx1"/>
        </a:solidFill>
      </dgm:spPr>
      <dgm:t>
        <a:bodyPr/>
        <a:lstStyle/>
        <a:p>
          <a:endParaRPr lang="fr-FR" sz="2500" b="1">
            <a:solidFill>
              <a:schemeClr val="tx1"/>
            </a:solidFill>
            <a:latin typeface="Simplified Arabic" pitchFamily="18" charset="-78"/>
            <a:cs typeface="Simplified Arabic" pitchFamily="18" charset="-78"/>
          </a:endParaRPr>
        </a:p>
      </dgm:t>
    </dgm:pt>
    <dgm:pt modelId="{3347A430-408E-4040-A16B-515DA55EF945}">
      <dgm:prSet custT="1"/>
      <dgm:spPr/>
      <dgm:t>
        <a:bodyPr/>
        <a:lstStyle/>
        <a:p>
          <a:r>
            <a:rPr lang="ar-DZ" sz="2500" b="1" dirty="0" smtClean="0">
              <a:latin typeface="Simplified Arabic" pitchFamily="18" charset="-78"/>
              <a:cs typeface="Simplified Arabic" pitchFamily="18" charset="-78"/>
            </a:rPr>
            <a:t>يخلق الشخصية الفردية المتعلمة </a:t>
          </a:r>
          <a:endParaRPr lang="fr-FR" sz="2500" b="1" dirty="0">
            <a:latin typeface="Simplified Arabic" pitchFamily="18" charset="-78"/>
            <a:cs typeface="Simplified Arabic" pitchFamily="18" charset="-78"/>
          </a:endParaRPr>
        </a:p>
      </dgm:t>
    </dgm:pt>
    <dgm:pt modelId="{078068CF-8333-461C-BFF6-832FE63F8A58}" type="parTrans" cxnId="{8963E178-AB9F-4540-A5AF-7D483953A54F}">
      <dgm:prSet/>
      <dgm:spPr/>
      <dgm:t>
        <a:bodyPr/>
        <a:lstStyle/>
        <a:p>
          <a:endParaRPr lang="fr-FR" sz="2500" b="1">
            <a:solidFill>
              <a:schemeClr val="tx1"/>
            </a:solidFill>
            <a:latin typeface="Simplified Arabic" pitchFamily="18" charset="-78"/>
            <a:cs typeface="Simplified Arabic" pitchFamily="18" charset="-78"/>
          </a:endParaRPr>
        </a:p>
      </dgm:t>
    </dgm:pt>
    <dgm:pt modelId="{5C06143A-A107-4BAA-B2E0-712BF35D114F}" type="sibTrans" cxnId="{8963E178-AB9F-4540-A5AF-7D483953A54F}">
      <dgm:prSet custT="1"/>
      <dgm:spPr>
        <a:solidFill>
          <a:schemeClr val="tx1"/>
        </a:solidFill>
      </dgm:spPr>
      <dgm:t>
        <a:bodyPr/>
        <a:lstStyle/>
        <a:p>
          <a:endParaRPr lang="fr-FR" sz="2500" b="1">
            <a:solidFill>
              <a:schemeClr val="tx1"/>
            </a:solidFill>
            <a:latin typeface="Simplified Arabic" pitchFamily="18" charset="-78"/>
            <a:cs typeface="Simplified Arabic" pitchFamily="18" charset="-78"/>
          </a:endParaRPr>
        </a:p>
      </dgm:t>
    </dgm:pt>
    <dgm:pt modelId="{0B2851C2-6141-4BE5-BEBE-5FE7D7A71CF8}">
      <dgm:prSet custT="1"/>
      <dgm:spPr/>
      <dgm:t>
        <a:bodyPr/>
        <a:lstStyle/>
        <a:p>
          <a:r>
            <a:rPr lang="ar-DZ" sz="2500" b="1" dirty="0" smtClean="0">
              <a:latin typeface="Simplified Arabic" pitchFamily="18" charset="-78"/>
              <a:cs typeface="Simplified Arabic" pitchFamily="18" charset="-78"/>
            </a:rPr>
            <a:t>تطوير المؤسسات والنظم المختلفة </a:t>
          </a:r>
          <a:endParaRPr lang="fr-FR" sz="2500" b="1" dirty="0">
            <a:latin typeface="Simplified Arabic" pitchFamily="18" charset="-78"/>
            <a:cs typeface="Simplified Arabic" pitchFamily="18" charset="-78"/>
          </a:endParaRPr>
        </a:p>
      </dgm:t>
    </dgm:pt>
    <dgm:pt modelId="{0DF6319C-655D-4358-A4B7-B1B594B3290C}" type="parTrans" cxnId="{4094A5F1-3C81-41FC-BEB4-2408E7F28000}">
      <dgm:prSet/>
      <dgm:spPr/>
      <dgm:t>
        <a:bodyPr/>
        <a:lstStyle/>
        <a:p>
          <a:endParaRPr lang="fr-FR" sz="2500" b="1">
            <a:solidFill>
              <a:schemeClr val="tx1"/>
            </a:solidFill>
            <a:latin typeface="Simplified Arabic" pitchFamily="18" charset="-78"/>
            <a:cs typeface="Simplified Arabic" pitchFamily="18" charset="-78"/>
          </a:endParaRPr>
        </a:p>
      </dgm:t>
    </dgm:pt>
    <dgm:pt modelId="{A2632116-8979-475A-840D-7F0ABB8B24D4}" type="sibTrans" cxnId="{4094A5F1-3C81-41FC-BEB4-2408E7F28000}">
      <dgm:prSet custT="1"/>
      <dgm:spPr>
        <a:solidFill>
          <a:schemeClr val="tx1"/>
        </a:solidFill>
      </dgm:spPr>
      <dgm:t>
        <a:bodyPr/>
        <a:lstStyle/>
        <a:p>
          <a:endParaRPr lang="fr-FR" sz="2500" b="1">
            <a:solidFill>
              <a:schemeClr val="tx1"/>
            </a:solidFill>
            <a:latin typeface="Simplified Arabic" pitchFamily="18" charset="-78"/>
            <a:cs typeface="Simplified Arabic" pitchFamily="18" charset="-78"/>
          </a:endParaRPr>
        </a:p>
      </dgm:t>
    </dgm:pt>
    <dgm:pt modelId="{AAEDA52B-13E2-4C51-A1F7-BE3B8610C44E}">
      <dgm:prSet custT="1"/>
      <dgm:spPr/>
      <dgm:t>
        <a:bodyPr/>
        <a:lstStyle/>
        <a:p>
          <a:r>
            <a:rPr lang="ar-DZ" sz="2500" b="1" dirty="0" smtClean="0">
              <a:latin typeface="Simplified Arabic" pitchFamily="18" charset="-78"/>
              <a:cs typeface="Simplified Arabic" pitchFamily="18" charset="-78"/>
            </a:rPr>
            <a:t>ظهور نوع من التكامل والتضامن الاجتماعي</a:t>
          </a:r>
          <a:endParaRPr lang="fr-FR" sz="2500" b="1" dirty="0">
            <a:latin typeface="Simplified Arabic" pitchFamily="18" charset="-78"/>
            <a:cs typeface="Simplified Arabic" pitchFamily="18" charset="-78"/>
          </a:endParaRPr>
        </a:p>
      </dgm:t>
    </dgm:pt>
    <dgm:pt modelId="{9E182D3B-4603-4AE6-98FC-9CFD746017DC}" type="parTrans" cxnId="{F3ECC98D-E9E4-4E93-B569-B7AEF80F6435}">
      <dgm:prSet/>
      <dgm:spPr/>
      <dgm:t>
        <a:bodyPr/>
        <a:lstStyle/>
        <a:p>
          <a:endParaRPr lang="fr-FR" sz="2500" b="1">
            <a:solidFill>
              <a:schemeClr val="tx1"/>
            </a:solidFill>
            <a:latin typeface="Simplified Arabic" pitchFamily="18" charset="-78"/>
            <a:cs typeface="Simplified Arabic" pitchFamily="18" charset="-78"/>
          </a:endParaRPr>
        </a:p>
      </dgm:t>
    </dgm:pt>
    <dgm:pt modelId="{89DB1B9E-41D1-4703-A3E5-13EF625BA906}" type="sibTrans" cxnId="{F3ECC98D-E9E4-4E93-B569-B7AEF80F6435}">
      <dgm:prSet/>
      <dgm:spPr/>
      <dgm:t>
        <a:bodyPr/>
        <a:lstStyle/>
        <a:p>
          <a:endParaRPr lang="fr-FR" sz="2500" b="1">
            <a:solidFill>
              <a:schemeClr val="tx1"/>
            </a:solidFill>
            <a:latin typeface="Simplified Arabic" pitchFamily="18" charset="-78"/>
            <a:cs typeface="Simplified Arabic" pitchFamily="18" charset="-78"/>
          </a:endParaRPr>
        </a:p>
      </dgm:t>
    </dgm:pt>
    <dgm:pt modelId="{70B9F1AE-6CA8-4A27-B79E-E8EB1EE941FC}" type="pres">
      <dgm:prSet presAssocID="{ECA0936D-D88F-48F1-8226-EA72C96A5829}" presName="diagram" presStyleCnt="0">
        <dgm:presLayoutVars>
          <dgm:dir val="rev"/>
          <dgm:resizeHandles val="exact"/>
        </dgm:presLayoutVars>
      </dgm:prSet>
      <dgm:spPr/>
      <dgm:t>
        <a:bodyPr/>
        <a:lstStyle/>
        <a:p>
          <a:endParaRPr lang="fr-FR"/>
        </a:p>
      </dgm:t>
    </dgm:pt>
    <dgm:pt modelId="{F78994FC-B0C3-473E-98C4-E27B920F9713}" type="pres">
      <dgm:prSet presAssocID="{EC2BBF6F-0F10-460A-A61F-5A39EBA4926E}" presName="node" presStyleLbl="node1" presStyleIdx="0" presStyleCnt="5">
        <dgm:presLayoutVars>
          <dgm:bulletEnabled val="1"/>
        </dgm:presLayoutVars>
      </dgm:prSet>
      <dgm:spPr/>
      <dgm:t>
        <a:bodyPr/>
        <a:lstStyle/>
        <a:p>
          <a:endParaRPr lang="fr-FR"/>
        </a:p>
      </dgm:t>
    </dgm:pt>
    <dgm:pt modelId="{53E96192-A77C-4E37-AA42-BD293017A706}" type="pres">
      <dgm:prSet presAssocID="{2E7040FA-81AB-4856-8637-CAAFF9C33300}" presName="sibTrans" presStyleLbl="sibTrans2D1" presStyleIdx="0" presStyleCnt="4" custLinFactNeighborX="4778" custLinFactNeighborY="468"/>
      <dgm:spPr>
        <a:prstGeom prst="mathEqual">
          <a:avLst/>
        </a:prstGeom>
      </dgm:spPr>
      <dgm:t>
        <a:bodyPr/>
        <a:lstStyle/>
        <a:p>
          <a:endParaRPr lang="fr-FR"/>
        </a:p>
      </dgm:t>
    </dgm:pt>
    <dgm:pt modelId="{2A8A5C83-C4DF-48A2-BB84-0563252D47ED}" type="pres">
      <dgm:prSet presAssocID="{2E7040FA-81AB-4856-8637-CAAFF9C33300}" presName="connectorText" presStyleLbl="sibTrans2D1" presStyleIdx="0" presStyleCnt="4"/>
      <dgm:spPr/>
      <dgm:t>
        <a:bodyPr/>
        <a:lstStyle/>
        <a:p>
          <a:endParaRPr lang="fr-FR"/>
        </a:p>
      </dgm:t>
    </dgm:pt>
    <dgm:pt modelId="{96255430-7550-4261-AAF2-D35726DF9542}" type="pres">
      <dgm:prSet presAssocID="{2450A548-A3F4-4059-ADB9-93E890D2D594}" presName="node" presStyleLbl="node1" presStyleIdx="1" presStyleCnt="5">
        <dgm:presLayoutVars>
          <dgm:bulletEnabled val="1"/>
        </dgm:presLayoutVars>
      </dgm:prSet>
      <dgm:spPr/>
      <dgm:t>
        <a:bodyPr/>
        <a:lstStyle/>
        <a:p>
          <a:endParaRPr lang="fr-FR"/>
        </a:p>
      </dgm:t>
    </dgm:pt>
    <dgm:pt modelId="{5BC9D9F5-F955-48ED-BFE7-2901C29EF350}" type="pres">
      <dgm:prSet presAssocID="{73A29755-5B2E-4DA5-AD7D-28C57973055A}" presName="sibTrans" presStyleLbl="sibTrans2D1" presStyleIdx="1" presStyleCnt="4"/>
      <dgm:spPr>
        <a:prstGeom prst="mathEqual">
          <a:avLst/>
        </a:prstGeom>
      </dgm:spPr>
      <dgm:t>
        <a:bodyPr/>
        <a:lstStyle/>
        <a:p>
          <a:endParaRPr lang="fr-FR"/>
        </a:p>
      </dgm:t>
    </dgm:pt>
    <dgm:pt modelId="{002834CA-E5BF-4960-A702-7E3F71B657BE}" type="pres">
      <dgm:prSet presAssocID="{73A29755-5B2E-4DA5-AD7D-28C57973055A}" presName="connectorText" presStyleLbl="sibTrans2D1" presStyleIdx="1" presStyleCnt="4"/>
      <dgm:spPr/>
      <dgm:t>
        <a:bodyPr/>
        <a:lstStyle/>
        <a:p>
          <a:endParaRPr lang="fr-FR"/>
        </a:p>
      </dgm:t>
    </dgm:pt>
    <dgm:pt modelId="{3931DB30-E6DE-4EC9-9B3F-B0047C440F54}" type="pres">
      <dgm:prSet presAssocID="{3347A430-408E-4040-A16B-515DA55EF945}" presName="node" presStyleLbl="node1" presStyleIdx="2" presStyleCnt="5">
        <dgm:presLayoutVars>
          <dgm:bulletEnabled val="1"/>
        </dgm:presLayoutVars>
      </dgm:prSet>
      <dgm:spPr/>
      <dgm:t>
        <a:bodyPr/>
        <a:lstStyle/>
        <a:p>
          <a:endParaRPr lang="fr-FR"/>
        </a:p>
      </dgm:t>
    </dgm:pt>
    <dgm:pt modelId="{162CC84D-84AB-4ED5-A0F8-261120F203E7}" type="pres">
      <dgm:prSet presAssocID="{5C06143A-A107-4BAA-B2E0-712BF35D114F}" presName="sibTrans" presStyleLbl="sibTrans2D1" presStyleIdx="2" presStyleCnt="4"/>
      <dgm:spPr>
        <a:prstGeom prst="mathEqual">
          <a:avLst/>
        </a:prstGeom>
      </dgm:spPr>
      <dgm:t>
        <a:bodyPr/>
        <a:lstStyle/>
        <a:p>
          <a:endParaRPr lang="fr-FR"/>
        </a:p>
      </dgm:t>
    </dgm:pt>
    <dgm:pt modelId="{B2FA2387-B584-43AB-92E7-6202FB89BA50}" type="pres">
      <dgm:prSet presAssocID="{5C06143A-A107-4BAA-B2E0-712BF35D114F}" presName="connectorText" presStyleLbl="sibTrans2D1" presStyleIdx="2" presStyleCnt="4"/>
      <dgm:spPr/>
      <dgm:t>
        <a:bodyPr/>
        <a:lstStyle/>
        <a:p>
          <a:endParaRPr lang="fr-FR"/>
        </a:p>
      </dgm:t>
    </dgm:pt>
    <dgm:pt modelId="{5FF958B8-80F0-4C39-857C-1D619B3BC810}" type="pres">
      <dgm:prSet presAssocID="{0B2851C2-6141-4BE5-BEBE-5FE7D7A71CF8}" presName="node" presStyleLbl="node1" presStyleIdx="3" presStyleCnt="5">
        <dgm:presLayoutVars>
          <dgm:bulletEnabled val="1"/>
        </dgm:presLayoutVars>
      </dgm:prSet>
      <dgm:spPr/>
      <dgm:t>
        <a:bodyPr/>
        <a:lstStyle/>
        <a:p>
          <a:endParaRPr lang="fr-FR"/>
        </a:p>
      </dgm:t>
    </dgm:pt>
    <dgm:pt modelId="{D1C07147-8A92-4D7C-8BC7-76C4D02BE549}" type="pres">
      <dgm:prSet presAssocID="{A2632116-8979-475A-840D-7F0ABB8B24D4}" presName="sibTrans" presStyleLbl="sibTrans2D1" presStyleIdx="3" presStyleCnt="4"/>
      <dgm:spPr>
        <a:prstGeom prst="mathEqual">
          <a:avLst/>
        </a:prstGeom>
      </dgm:spPr>
      <dgm:t>
        <a:bodyPr/>
        <a:lstStyle/>
        <a:p>
          <a:endParaRPr lang="fr-FR"/>
        </a:p>
      </dgm:t>
    </dgm:pt>
    <dgm:pt modelId="{CCEB6ACF-6364-4AAF-81D2-3968A2A24474}" type="pres">
      <dgm:prSet presAssocID="{A2632116-8979-475A-840D-7F0ABB8B24D4}" presName="connectorText" presStyleLbl="sibTrans2D1" presStyleIdx="3" presStyleCnt="4"/>
      <dgm:spPr/>
      <dgm:t>
        <a:bodyPr/>
        <a:lstStyle/>
        <a:p>
          <a:endParaRPr lang="fr-FR"/>
        </a:p>
      </dgm:t>
    </dgm:pt>
    <dgm:pt modelId="{CA8F8C56-66FD-4436-B53D-F477A2E89EB6}" type="pres">
      <dgm:prSet presAssocID="{AAEDA52B-13E2-4C51-A1F7-BE3B8610C44E}" presName="node" presStyleLbl="node1" presStyleIdx="4" presStyleCnt="5">
        <dgm:presLayoutVars>
          <dgm:bulletEnabled val="1"/>
        </dgm:presLayoutVars>
      </dgm:prSet>
      <dgm:spPr/>
      <dgm:t>
        <a:bodyPr/>
        <a:lstStyle/>
        <a:p>
          <a:endParaRPr lang="fr-FR"/>
        </a:p>
      </dgm:t>
    </dgm:pt>
  </dgm:ptLst>
  <dgm:cxnLst>
    <dgm:cxn modelId="{C2DC600E-CAEE-4C1F-9C44-39A3D4CD571F}" type="presOf" srcId="{0B2851C2-6141-4BE5-BEBE-5FE7D7A71CF8}" destId="{5FF958B8-80F0-4C39-857C-1D619B3BC810}" srcOrd="0" destOrd="0" presId="urn:microsoft.com/office/officeart/2005/8/layout/process5"/>
    <dgm:cxn modelId="{4094A5F1-3C81-41FC-BEB4-2408E7F28000}" srcId="{ECA0936D-D88F-48F1-8226-EA72C96A5829}" destId="{0B2851C2-6141-4BE5-BEBE-5FE7D7A71CF8}" srcOrd="3" destOrd="0" parTransId="{0DF6319C-655D-4358-A4B7-B1B594B3290C}" sibTransId="{A2632116-8979-475A-840D-7F0ABB8B24D4}"/>
    <dgm:cxn modelId="{F9082B4F-4F49-4350-BFE1-0B40DA7162E8}" type="presOf" srcId="{5C06143A-A107-4BAA-B2E0-712BF35D114F}" destId="{B2FA2387-B584-43AB-92E7-6202FB89BA50}" srcOrd="1" destOrd="0" presId="urn:microsoft.com/office/officeart/2005/8/layout/process5"/>
    <dgm:cxn modelId="{46C49D17-5CBD-4AC0-B643-029C74AE5E7F}" type="presOf" srcId="{5C06143A-A107-4BAA-B2E0-712BF35D114F}" destId="{162CC84D-84AB-4ED5-A0F8-261120F203E7}" srcOrd="0" destOrd="0" presId="urn:microsoft.com/office/officeart/2005/8/layout/process5"/>
    <dgm:cxn modelId="{D7FFBB1F-6407-44B1-8E61-4E6E0F7F31FD}" type="presOf" srcId="{ECA0936D-D88F-48F1-8226-EA72C96A5829}" destId="{70B9F1AE-6CA8-4A27-B79E-E8EB1EE941FC}" srcOrd="0" destOrd="0" presId="urn:microsoft.com/office/officeart/2005/8/layout/process5"/>
    <dgm:cxn modelId="{0DAD188A-B892-46F7-8444-F157FF80B283}" type="presOf" srcId="{2450A548-A3F4-4059-ADB9-93E890D2D594}" destId="{96255430-7550-4261-AAF2-D35726DF9542}" srcOrd="0" destOrd="0" presId="urn:microsoft.com/office/officeart/2005/8/layout/process5"/>
    <dgm:cxn modelId="{3A0D1BB2-7F7C-4696-A4E9-74D5EC3B5674}" type="presOf" srcId="{EC2BBF6F-0F10-460A-A61F-5A39EBA4926E}" destId="{F78994FC-B0C3-473E-98C4-E27B920F9713}" srcOrd="0" destOrd="0" presId="urn:microsoft.com/office/officeart/2005/8/layout/process5"/>
    <dgm:cxn modelId="{C8E48BAF-355E-4D4F-ABF6-EAD46E254712}" srcId="{ECA0936D-D88F-48F1-8226-EA72C96A5829}" destId="{2450A548-A3F4-4059-ADB9-93E890D2D594}" srcOrd="1" destOrd="0" parTransId="{3985E7AE-1086-46CC-9B8C-C79820DE372F}" sibTransId="{73A29755-5B2E-4DA5-AD7D-28C57973055A}"/>
    <dgm:cxn modelId="{FD85E4E5-66B6-4958-AE0C-8ED236AF5A31}" type="presOf" srcId="{A2632116-8979-475A-840D-7F0ABB8B24D4}" destId="{CCEB6ACF-6364-4AAF-81D2-3968A2A24474}" srcOrd="1" destOrd="0" presId="urn:microsoft.com/office/officeart/2005/8/layout/process5"/>
    <dgm:cxn modelId="{152DCB7C-0703-4067-BA40-4BE8A82B1516}" type="presOf" srcId="{73A29755-5B2E-4DA5-AD7D-28C57973055A}" destId="{002834CA-E5BF-4960-A702-7E3F71B657BE}" srcOrd="1" destOrd="0" presId="urn:microsoft.com/office/officeart/2005/8/layout/process5"/>
    <dgm:cxn modelId="{CA9C1555-41E1-42B1-967D-0BBE167461AE}" srcId="{ECA0936D-D88F-48F1-8226-EA72C96A5829}" destId="{EC2BBF6F-0F10-460A-A61F-5A39EBA4926E}" srcOrd="0" destOrd="0" parTransId="{F0B103DA-D92B-4C66-B4F9-3C077F8B5707}" sibTransId="{2E7040FA-81AB-4856-8637-CAAFF9C33300}"/>
    <dgm:cxn modelId="{20E67AB2-D77E-409D-A899-9C650947F5D5}" type="presOf" srcId="{2E7040FA-81AB-4856-8637-CAAFF9C33300}" destId="{2A8A5C83-C4DF-48A2-BB84-0563252D47ED}" srcOrd="1" destOrd="0" presId="urn:microsoft.com/office/officeart/2005/8/layout/process5"/>
    <dgm:cxn modelId="{1BBDF50C-DC7D-4376-8C14-43B77E0C64CC}" type="presOf" srcId="{A2632116-8979-475A-840D-7F0ABB8B24D4}" destId="{D1C07147-8A92-4D7C-8BC7-76C4D02BE549}" srcOrd="0" destOrd="0" presId="urn:microsoft.com/office/officeart/2005/8/layout/process5"/>
    <dgm:cxn modelId="{8963E178-AB9F-4540-A5AF-7D483953A54F}" srcId="{ECA0936D-D88F-48F1-8226-EA72C96A5829}" destId="{3347A430-408E-4040-A16B-515DA55EF945}" srcOrd="2" destOrd="0" parTransId="{078068CF-8333-461C-BFF6-832FE63F8A58}" sibTransId="{5C06143A-A107-4BAA-B2E0-712BF35D114F}"/>
    <dgm:cxn modelId="{AA5E04AD-7189-4C30-AEFB-003C60C2ADBF}" type="presOf" srcId="{73A29755-5B2E-4DA5-AD7D-28C57973055A}" destId="{5BC9D9F5-F955-48ED-BFE7-2901C29EF350}" srcOrd="0" destOrd="0" presId="urn:microsoft.com/office/officeart/2005/8/layout/process5"/>
    <dgm:cxn modelId="{57096469-7B67-4657-BB13-6B03D823D331}" type="presOf" srcId="{AAEDA52B-13E2-4C51-A1F7-BE3B8610C44E}" destId="{CA8F8C56-66FD-4436-B53D-F477A2E89EB6}" srcOrd="0" destOrd="0" presId="urn:microsoft.com/office/officeart/2005/8/layout/process5"/>
    <dgm:cxn modelId="{0BAC6E5B-87F3-4CCB-9B3F-4138F69A33C0}" type="presOf" srcId="{3347A430-408E-4040-A16B-515DA55EF945}" destId="{3931DB30-E6DE-4EC9-9B3F-B0047C440F54}" srcOrd="0" destOrd="0" presId="urn:microsoft.com/office/officeart/2005/8/layout/process5"/>
    <dgm:cxn modelId="{F3ECC98D-E9E4-4E93-B569-B7AEF80F6435}" srcId="{ECA0936D-D88F-48F1-8226-EA72C96A5829}" destId="{AAEDA52B-13E2-4C51-A1F7-BE3B8610C44E}" srcOrd="4" destOrd="0" parTransId="{9E182D3B-4603-4AE6-98FC-9CFD746017DC}" sibTransId="{89DB1B9E-41D1-4703-A3E5-13EF625BA906}"/>
    <dgm:cxn modelId="{92528B54-4871-4B63-BB80-A4B87C3ACBA6}" type="presOf" srcId="{2E7040FA-81AB-4856-8637-CAAFF9C33300}" destId="{53E96192-A77C-4E37-AA42-BD293017A706}" srcOrd="0" destOrd="0" presId="urn:microsoft.com/office/officeart/2005/8/layout/process5"/>
    <dgm:cxn modelId="{4902A4D5-BAF5-42DC-AB03-06AFE04F6A84}" type="presParOf" srcId="{70B9F1AE-6CA8-4A27-B79E-E8EB1EE941FC}" destId="{F78994FC-B0C3-473E-98C4-E27B920F9713}" srcOrd="0" destOrd="0" presId="urn:microsoft.com/office/officeart/2005/8/layout/process5"/>
    <dgm:cxn modelId="{945F463B-F9EC-41B8-A3A8-F513BD28405D}" type="presParOf" srcId="{70B9F1AE-6CA8-4A27-B79E-E8EB1EE941FC}" destId="{53E96192-A77C-4E37-AA42-BD293017A706}" srcOrd="1" destOrd="0" presId="urn:microsoft.com/office/officeart/2005/8/layout/process5"/>
    <dgm:cxn modelId="{5AEEBD88-E850-4CA0-BF9A-9DB9AE9D34EB}" type="presParOf" srcId="{53E96192-A77C-4E37-AA42-BD293017A706}" destId="{2A8A5C83-C4DF-48A2-BB84-0563252D47ED}" srcOrd="0" destOrd="0" presId="urn:microsoft.com/office/officeart/2005/8/layout/process5"/>
    <dgm:cxn modelId="{CA308D88-D95F-4958-9BFF-82C17964566F}" type="presParOf" srcId="{70B9F1AE-6CA8-4A27-B79E-E8EB1EE941FC}" destId="{96255430-7550-4261-AAF2-D35726DF9542}" srcOrd="2" destOrd="0" presId="urn:microsoft.com/office/officeart/2005/8/layout/process5"/>
    <dgm:cxn modelId="{AF2B964D-7EA4-428A-BD11-3687EE97861D}" type="presParOf" srcId="{70B9F1AE-6CA8-4A27-B79E-E8EB1EE941FC}" destId="{5BC9D9F5-F955-48ED-BFE7-2901C29EF350}" srcOrd="3" destOrd="0" presId="urn:microsoft.com/office/officeart/2005/8/layout/process5"/>
    <dgm:cxn modelId="{50D7D372-2818-43C6-BD78-6F538FD6B681}" type="presParOf" srcId="{5BC9D9F5-F955-48ED-BFE7-2901C29EF350}" destId="{002834CA-E5BF-4960-A702-7E3F71B657BE}" srcOrd="0" destOrd="0" presId="urn:microsoft.com/office/officeart/2005/8/layout/process5"/>
    <dgm:cxn modelId="{5A7B6E47-4B92-4C10-AC28-660A3F825A7C}" type="presParOf" srcId="{70B9F1AE-6CA8-4A27-B79E-E8EB1EE941FC}" destId="{3931DB30-E6DE-4EC9-9B3F-B0047C440F54}" srcOrd="4" destOrd="0" presId="urn:microsoft.com/office/officeart/2005/8/layout/process5"/>
    <dgm:cxn modelId="{D033CFD2-9367-4D56-9CBC-C51152CEBCD6}" type="presParOf" srcId="{70B9F1AE-6CA8-4A27-B79E-E8EB1EE941FC}" destId="{162CC84D-84AB-4ED5-A0F8-261120F203E7}" srcOrd="5" destOrd="0" presId="urn:microsoft.com/office/officeart/2005/8/layout/process5"/>
    <dgm:cxn modelId="{EBD773F9-24C0-456F-A35A-9D271F093DE8}" type="presParOf" srcId="{162CC84D-84AB-4ED5-A0F8-261120F203E7}" destId="{B2FA2387-B584-43AB-92E7-6202FB89BA50}" srcOrd="0" destOrd="0" presId="urn:microsoft.com/office/officeart/2005/8/layout/process5"/>
    <dgm:cxn modelId="{5E937ACC-8ADC-4FC1-BF59-87CE06BA9065}" type="presParOf" srcId="{70B9F1AE-6CA8-4A27-B79E-E8EB1EE941FC}" destId="{5FF958B8-80F0-4C39-857C-1D619B3BC810}" srcOrd="6" destOrd="0" presId="urn:microsoft.com/office/officeart/2005/8/layout/process5"/>
    <dgm:cxn modelId="{F95FA7C8-A3E2-4C06-8AEB-EE306C04BE8B}" type="presParOf" srcId="{70B9F1AE-6CA8-4A27-B79E-E8EB1EE941FC}" destId="{D1C07147-8A92-4D7C-8BC7-76C4D02BE549}" srcOrd="7" destOrd="0" presId="urn:microsoft.com/office/officeart/2005/8/layout/process5"/>
    <dgm:cxn modelId="{4DC36995-C1BE-4423-832C-515940DE34F5}" type="presParOf" srcId="{D1C07147-8A92-4D7C-8BC7-76C4D02BE549}" destId="{CCEB6ACF-6364-4AAF-81D2-3968A2A24474}" srcOrd="0" destOrd="0" presId="urn:microsoft.com/office/officeart/2005/8/layout/process5"/>
    <dgm:cxn modelId="{75BFA044-6F5D-487F-96B5-511E66296813}" type="presParOf" srcId="{70B9F1AE-6CA8-4A27-B79E-E8EB1EE941FC}" destId="{CA8F8C56-66FD-4436-B53D-F477A2E89EB6}" srcOrd="8" destOrd="0" presId="urn:microsoft.com/office/officeart/2005/8/layout/process5"/>
  </dgm:cxnLst>
  <dgm:bg/>
  <dgm:whole>
    <a:ln w="28575">
      <a:noFill/>
    </a:ln>
  </dgm:whole>
</dgm:dataModel>
</file>

<file path=ppt/diagrams/layout1.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0DDCDC0-3E8F-473F-95D8-41C0C251E1E4}" type="datetimeFigureOut">
              <a:rPr lang="fr-FR" smtClean="0"/>
              <a:pPr/>
              <a:t>24/09/2022</a:t>
            </a:fld>
            <a:endParaRPr lang="fr-FR"/>
          </a:p>
        </p:txBody>
      </p:sp>
      <p:sp>
        <p:nvSpPr>
          <p:cNvPr id="4" name="Espace réservé de l'image des diapositives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18E76CB-1C0B-4258-B86B-4CA31AB3442E}"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10" name="Triangle rectangle 9"/>
          <p:cNvSpPr/>
          <p:nvPr/>
        </p:nvSpPr>
        <p:spPr>
          <a:xfrm>
            <a:off x="-2" y="4664147"/>
            <a:ext cx="12199864"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re 8"/>
          <p:cNvSpPr>
            <a:spLocks noGrp="1"/>
          </p:cNvSpPr>
          <p:nvPr>
            <p:ph type="ctrTitle"/>
          </p:nvPr>
        </p:nvSpPr>
        <p:spPr>
          <a:xfrm>
            <a:off x="914281" y="1752602"/>
            <a:ext cx="10361851"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fr-FR" smtClean="0"/>
              <a:t>Cliquez pour modifier le style du titre</a:t>
            </a:r>
            <a:endParaRPr kumimoji="0" lang="en-US"/>
          </a:p>
        </p:txBody>
      </p:sp>
      <p:sp>
        <p:nvSpPr>
          <p:cNvPr id="17" name="Sous-titre 16"/>
          <p:cNvSpPr>
            <a:spLocks noGrp="1"/>
          </p:cNvSpPr>
          <p:nvPr>
            <p:ph type="subTitle" idx="1"/>
          </p:nvPr>
        </p:nvSpPr>
        <p:spPr>
          <a:xfrm>
            <a:off x="914281" y="3611607"/>
            <a:ext cx="10361851"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fr-FR" smtClean="0"/>
              <a:t>Cliquez pour modifier le style des sous-titres du masque</a:t>
            </a:r>
            <a:endParaRPr kumimoji="0" lang="en-US"/>
          </a:p>
        </p:txBody>
      </p:sp>
      <p:grpSp>
        <p:nvGrpSpPr>
          <p:cNvPr id="2" name="Groupe 1"/>
          <p:cNvGrpSpPr/>
          <p:nvPr/>
        </p:nvGrpSpPr>
        <p:grpSpPr>
          <a:xfrm>
            <a:off x="-5019" y="4953000"/>
            <a:ext cx="12195432" cy="1912088"/>
            <a:chOff x="-3765" y="4832896"/>
            <a:chExt cx="9147765" cy="2032192"/>
          </a:xfrm>
        </p:grpSpPr>
        <p:sp>
          <p:nvSpPr>
            <p:cNvPr id="7" name="Forme libre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orme libre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orme libre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Connecteur droit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Espace réservé de la date 29"/>
          <p:cNvSpPr>
            <a:spLocks noGrp="1"/>
          </p:cNvSpPr>
          <p:nvPr>
            <p:ph type="dt" sz="half" idx="10"/>
          </p:nvPr>
        </p:nvSpPr>
        <p:spPr/>
        <p:txBody>
          <a:bodyPr/>
          <a:lstStyle>
            <a:lvl1pPr>
              <a:defRPr>
                <a:solidFill>
                  <a:srgbClr val="FFFFFF"/>
                </a:solidFill>
              </a:defRPr>
            </a:lvl1pPr>
            <a:extLst/>
          </a:lstStyle>
          <a:p>
            <a:fld id="{C6430DBB-9FD5-43E7-88F1-55A569E9525E}" type="datetimeFigureOut">
              <a:rPr lang="nl-BE" smtClean="0"/>
              <a:pPr/>
              <a:t>24/09/2022</a:t>
            </a:fld>
            <a:endParaRPr lang="nl-BE"/>
          </a:p>
        </p:txBody>
      </p:sp>
      <p:sp>
        <p:nvSpPr>
          <p:cNvPr id="19" name="Espace réservé du pied de page 18"/>
          <p:cNvSpPr>
            <a:spLocks noGrp="1"/>
          </p:cNvSpPr>
          <p:nvPr>
            <p:ph type="ftr" sz="quarter" idx="11"/>
          </p:nvPr>
        </p:nvSpPr>
        <p:spPr/>
        <p:txBody>
          <a:bodyPr/>
          <a:lstStyle>
            <a:lvl1pPr>
              <a:defRPr>
                <a:solidFill>
                  <a:schemeClr val="accent1">
                    <a:tint val="20000"/>
                  </a:schemeClr>
                </a:solidFill>
              </a:defRPr>
            </a:lvl1pPr>
            <a:extLst/>
          </a:lstStyle>
          <a:p>
            <a:endParaRPr lang="nl-BE"/>
          </a:p>
        </p:txBody>
      </p:sp>
      <p:sp>
        <p:nvSpPr>
          <p:cNvPr id="27" name="Espace réservé du numéro de diapositive 26"/>
          <p:cNvSpPr>
            <a:spLocks noGrp="1"/>
          </p:cNvSpPr>
          <p:nvPr>
            <p:ph type="sldNum" sz="quarter" idx="12"/>
          </p:nvPr>
        </p:nvSpPr>
        <p:spPr/>
        <p:txBody>
          <a:bodyPr/>
          <a:lstStyle>
            <a:lvl1pPr>
              <a:defRPr>
                <a:solidFill>
                  <a:srgbClr val="FFFFFF"/>
                </a:solidFill>
              </a:defRPr>
            </a:lvl1pPr>
            <a:extLst/>
          </a:lstStyle>
          <a:p>
            <a:fld id="{EE336665-E7E9-4861-9ADF-F11A47CBAD79}" type="slidenum">
              <a:rPr lang="nl-BE" smtClean="0"/>
              <a:pPr/>
              <a:t>‹N°›</a:t>
            </a:fld>
            <a:endParaRPr lang="nl-BE"/>
          </a:p>
        </p:txBody>
      </p:sp>
    </p:spTree>
  </p:cSld>
  <p:clrMapOvr>
    <a:masterClrMapping/>
  </p:clrMapOvr>
  <p:transition spd="med" advTm="30000">
    <p:pull dir="d"/>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extLs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609521" y="1481330"/>
            <a:ext cx="10971372" cy="4386071"/>
          </a:xfrm>
        </p:spPr>
        <p:txBody>
          <a:bodyPr vert="eaVert"/>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C6430DBB-9FD5-43E7-88F1-55A569E9525E}" type="datetimeFigureOut">
              <a:rPr lang="nl-BE" smtClean="0"/>
              <a:pPr/>
              <a:t>24/09/2022</a:t>
            </a:fld>
            <a:endParaRPr lang="nl-BE"/>
          </a:p>
        </p:txBody>
      </p:sp>
      <p:sp>
        <p:nvSpPr>
          <p:cNvPr id="5" name="Espace réservé du pied de page 4"/>
          <p:cNvSpPr>
            <a:spLocks noGrp="1"/>
          </p:cNvSpPr>
          <p:nvPr>
            <p:ph type="ftr" sz="quarter" idx="11"/>
          </p:nvPr>
        </p:nvSpPr>
        <p:spPr/>
        <p:txBody>
          <a:bodyPr/>
          <a:lstStyle>
            <a:extLst/>
          </a:lstStyle>
          <a:p>
            <a:endParaRPr lang="nl-BE"/>
          </a:p>
        </p:txBody>
      </p:sp>
      <p:sp>
        <p:nvSpPr>
          <p:cNvPr id="6" name="Espace réservé du numéro de diapositive 5"/>
          <p:cNvSpPr>
            <a:spLocks noGrp="1"/>
          </p:cNvSpPr>
          <p:nvPr>
            <p:ph type="sldNum" sz="quarter" idx="12"/>
          </p:nvPr>
        </p:nvSpPr>
        <p:spPr/>
        <p:txBody>
          <a:bodyPr/>
          <a:lstStyle>
            <a:extLst/>
          </a:lstStyle>
          <a:p>
            <a:fld id="{EE336665-E7E9-4861-9ADF-F11A47CBAD79}" type="slidenum">
              <a:rPr lang="nl-BE" smtClean="0"/>
              <a:pPr/>
              <a:t>‹N°›</a:t>
            </a:fld>
            <a:endParaRPr lang="nl-BE"/>
          </a:p>
        </p:txBody>
      </p:sp>
    </p:spTree>
  </p:cSld>
  <p:clrMapOvr>
    <a:masterClrMapping/>
  </p:clrMapOvr>
  <p:transition spd="med" advTm="30000">
    <p:pull dir="d"/>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9124163" y="274641"/>
            <a:ext cx="2369652" cy="5592761"/>
          </a:xfrm>
        </p:spPr>
        <p:txBody>
          <a:bodyPr vert="eaVert"/>
          <a:lstStyle>
            <a:extLs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609521" y="274641"/>
            <a:ext cx="8431702" cy="5592760"/>
          </a:xfrm>
        </p:spPr>
        <p:txBody>
          <a:bodyPr vert="eaVert"/>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C6430DBB-9FD5-43E7-88F1-55A569E9525E}" type="datetimeFigureOut">
              <a:rPr lang="nl-BE" smtClean="0"/>
              <a:pPr/>
              <a:t>24/09/2022</a:t>
            </a:fld>
            <a:endParaRPr lang="nl-BE"/>
          </a:p>
        </p:txBody>
      </p:sp>
      <p:sp>
        <p:nvSpPr>
          <p:cNvPr id="5" name="Espace réservé du pied de page 4"/>
          <p:cNvSpPr>
            <a:spLocks noGrp="1"/>
          </p:cNvSpPr>
          <p:nvPr>
            <p:ph type="ftr" sz="quarter" idx="11"/>
          </p:nvPr>
        </p:nvSpPr>
        <p:spPr/>
        <p:txBody>
          <a:bodyPr/>
          <a:lstStyle>
            <a:extLst/>
          </a:lstStyle>
          <a:p>
            <a:endParaRPr lang="nl-BE"/>
          </a:p>
        </p:txBody>
      </p:sp>
      <p:sp>
        <p:nvSpPr>
          <p:cNvPr id="6" name="Espace réservé du numéro de diapositive 5"/>
          <p:cNvSpPr>
            <a:spLocks noGrp="1"/>
          </p:cNvSpPr>
          <p:nvPr>
            <p:ph type="sldNum" sz="quarter" idx="12"/>
          </p:nvPr>
        </p:nvSpPr>
        <p:spPr/>
        <p:txBody>
          <a:bodyPr/>
          <a:lstStyle>
            <a:extLst/>
          </a:lstStyle>
          <a:p>
            <a:fld id="{EE336665-E7E9-4861-9ADF-F11A47CBAD79}" type="slidenum">
              <a:rPr lang="nl-BE" smtClean="0"/>
              <a:pPr/>
              <a:t>‹N°›</a:t>
            </a:fld>
            <a:endParaRPr lang="nl-BE"/>
          </a:p>
        </p:txBody>
      </p:sp>
    </p:spTree>
  </p:cSld>
  <p:clrMapOvr>
    <a:masterClrMapping/>
  </p:clrMapOvr>
  <p:transition spd="med" advTm="30000">
    <p:pull dir="d"/>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8" name="Picture Placeholder 7">
            <a:extLst>
              <a:ext uri="{FF2B5EF4-FFF2-40B4-BE49-F238E27FC236}">
                <a16:creationId xmlns="" xmlns:a16="http://schemas.microsoft.com/office/drawing/2014/main" id="{3EB09AAE-0DB1-43A2-A5DB-E2B844558742}"/>
              </a:ext>
            </a:extLst>
          </p:cNvPr>
          <p:cNvSpPr>
            <a:spLocks noGrp="1"/>
          </p:cNvSpPr>
          <p:nvPr>
            <p:ph type="pic" sz="quarter" idx="10"/>
          </p:nvPr>
        </p:nvSpPr>
        <p:spPr>
          <a:xfrm>
            <a:off x="0" y="0"/>
            <a:ext cx="12190413" cy="6858000"/>
          </a:xfrm>
        </p:spPr>
        <p:txBody>
          <a:bodyPr rtlCol="0">
            <a:normAutofit/>
          </a:bodyPr>
          <a:lstStyle/>
          <a:p>
            <a:pPr lvl="0"/>
            <a:endParaRPr lang="en-US" noProof="0"/>
          </a:p>
        </p:txBody>
      </p:sp>
    </p:spTree>
    <p:extLst>
      <p:ext uri="{BB962C8B-B14F-4D97-AF65-F5344CB8AC3E}">
        <p14:creationId xmlns:p14="http://schemas.microsoft.com/office/powerpoint/2010/main" xmlns="" val="4094912097"/>
      </p:ext>
    </p:extLst>
  </p:cSld>
  <p:clrMapOvr>
    <a:masterClrMapping/>
  </p:clrMapOvr>
  <p:transition spd="med" advTm="30000">
    <p:pull dir="d"/>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8" name="Picture Placeholder 7">
            <a:extLst>
              <a:ext uri="{FF2B5EF4-FFF2-40B4-BE49-F238E27FC236}">
                <a16:creationId xmlns="" xmlns:a16="http://schemas.microsoft.com/office/drawing/2014/main" id="{3EB09AAE-0DB1-43A2-A5DB-E2B844558742}"/>
              </a:ext>
            </a:extLst>
          </p:cNvPr>
          <p:cNvSpPr>
            <a:spLocks noGrp="1"/>
          </p:cNvSpPr>
          <p:nvPr>
            <p:ph type="pic" sz="quarter" idx="10"/>
          </p:nvPr>
        </p:nvSpPr>
        <p:spPr>
          <a:xfrm>
            <a:off x="0" y="0"/>
            <a:ext cx="12190413" cy="6858000"/>
          </a:xfrm>
        </p:spPr>
        <p:txBody>
          <a:bodyPr rtlCol="0">
            <a:normAutofit/>
          </a:bodyPr>
          <a:lstStyle/>
          <a:p>
            <a:pPr lvl="0"/>
            <a:endParaRPr lang="en-US" noProof="0"/>
          </a:p>
        </p:txBody>
      </p:sp>
    </p:spTree>
    <p:extLst>
      <p:ext uri="{BB962C8B-B14F-4D97-AF65-F5344CB8AC3E}">
        <p14:creationId xmlns:p14="http://schemas.microsoft.com/office/powerpoint/2010/main" xmlns="" val="4094912097"/>
      </p:ext>
    </p:extLst>
  </p:cSld>
  <p:clrMapOvr>
    <a:masterClrMapping/>
  </p:clrMapOvr>
  <p:transition spd="med" advTm="30000">
    <p:pull dir="d"/>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8" name="Picture Placeholder 7">
            <a:extLst>
              <a:ext uri="{FF2B5EF4-FFF2-40B4-BE49-F238E27FC236}">
                <a16:creationId xmlns="" xmlns:a16="http://schemas.microsoft.com/office/drawing/2014/main" id="{3EB09AAE-0DB1-43A2-A5DB-E2B844558742}"/>
              </a:ext>
            </a:extLst>
          </p:cNvPr>
          <p:cNvSpPr>
            <a:spLocks noGrp="1"/>
          </p:cNvSpPr>
          <p:nvPr>
            <p:ph type="pic" sz="quarter" idx="10"/>
          </p:nvPr>
        </p:nvSpPr>
        <p:spPr>
          <a:xfrm>
            <a:off x="0" y="0"/>
            <a:ext cx="12190413" cy="6858000"/>
          </a:xfrm>
        </p:spPr>
        <p:txBody>
          <a:bodyPr rtlCol="0">
            <a:normAutofit/>
          </a:bodyPr>
          <a:lstStyle/>
          <a:p>
            <a:pPr lvl="0"/>
            <a:endParaRPr lang="en-US" noProof="0"/>
          </a:p>
        </p:txBody>
      </p:sp>
    </p:spTree>
    <p:extLst>
      <p:ext uri="{BB962C8B-B14F-4D97-AF65-F5344CB8AC3E}">
        <p14:creationId xmlns:p14="http://schemas.microsoft.com/office/powerpoint/2010/main" xmlns="" val="4094912097"/>
      </p:ext>
    </p:extLst>
  </p:cSld>
  <p:clrMapOvr>
    <a:masterClrMapping/>
  </p:clrMapOvr>
  <p:transition spd="med" advTm="30000">
    <p:pull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C6430DBB-9FD5-43E7-88F1-55A569E9525E}" type="datetimeFigureOut">
              <a:rPr lang="nl-BE" smtClean="0"/>
              <a:pPr/>
              <a:t>24/09/2022</a:t>
            </a:fld>
            <a:endParaRPr lang="nl-BE"/>
          </a:p>
        </p:txBody>
      </p:sp>
      <p:sp>
        <p:nvSpPr>
          <p:cNvPr id="5" name="Espace réservé du pied de page 4"/>
          <p:cNvSpPr>
            <a:spLocks noGrp="1"/>
          </p:cNvSpPr>
          <p:nvPr>
            <p:ph type="ftr" sz="quarter" idx="11"/>
          </p:nvPr>
        </p:nvSpPr>
        <p:spPr/>
        <p:txBody>
          <a:bodyPr/>
          <a:lstStyle>
            <a:extLst/>
          </a:lstStyle>
          <a:p>
            <a:endParaRPr lang="nl-BE"/>
          </a:p>
        </p:txBody>
      </p:sp>
      <p:sp>
        <p:nvSpPr>
          <p:cNvPr id="6" name="Espace réservé du numéro de diapositive 5"/>
          <p:cNvSpPr>
            <a:spLocks noGrp="1"/>
          </p:cNvSpPr>
          <p:nvPr>
            <p:ph type="sldNum" sz="quarter" idx="12"/>
          </p:nvPr>
        </p:nvSpPr>
        <p:spPr/>
        <p:txBody>
          <a:bodyPr/>
          <a:lstStyle>
            <a:extLst/>
          </a:lstStyle>
          <a:p>
            <a:fld id="{EE336665-E7E9-4861-9ADF-F11A47CBAD79}" type="slidenum">
              <a:rPr lang="nl-BE" smtClean="0"/>
              <a:pPr/>
              <a:t>‹N°›</a:t>
            </a:fld>
            <a:endParaRPr lang="nl-BE"/>
          </a:p>
        </p:txBody>
      </p:sp>
      <p:sp>
        <p:nvSpPr>
          <p:cNvPr id="7" name="Titre 6"/>
          <p:cNvSpPr>
            <a:spLocks noGrp="1"/>
          </p:cNvSpPr>
          <p:nvPr>
            <p:ph type="title"/>
          </p:nvPr>
        </p:nvSpPr>
        <p:spPr/>
        <p:txBody>
          <a:bodyPr rtlCol="0"/>
          <a:lstStyle>
            <a:extLst/>
          </a:lstStyle>
          <a:p>
            <a:r>
              <a:rPr kumimoji="0" lang="fr-FR" smtClean="0"/>
              <a:t>Cliquez pour modifier le style du titre</a:t>
            </a:r>
            <a:endParaRPr kumimoji="0" lang="en-US"/>
          </a:p>
        </p:txBody>
      </p:sp>
    </p:spTree>
  </p:cSld>
  <p:clrMapOvr>
    <a:masterClrMapping/>
  </p:clrMapOvr>
  <p:transition spd="med" advTm="30000">
    <p:pull dir="d"/>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bg>
      <p:bgRef idx="1002">
        <a:schemeClr val="bg1"/>
      </p:bgRef>
    </p:bg>
    <p:spTree>
      <p:nvGrpSpPr>
        <p:cNvPr id="1" name=""/>
        <p:cNvGrpSpPr/>
        <p:nvPr/>
      </p:nvGrpSpPr>
      <p:grpSpPr>
        <a:xfrm>
          <a:off x="0" y="0"/>
          <a:ext cx="0" cy="0"/>
          <a:chOff x="0" y="0"/>
          <a:chExt cx="0" cy="0"/>
        </a:xfrm>
      </p:grpSpPr>
      <p:sp>
        <p:nvSpPr>
          <p:cNvPr id="2" name="Titre 1"/>
          <p:cNvSpPr>
            <a:spLocks noGrp="1"/>
          </p:cNvSpPr>
          <p:nvPr>
            <p:ph type="title"/>
          </p:nvPr>
        </p:nvSpPr>
        <p:spPr>
          <a:xfrm>
            <a:off x="963043" y="1059712"/>
            <a:ext cx="10361851"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5229603" y="2931712"/>
            <a:ext cx="6095207"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p:txBody>
          <a:bodyPr/>
          <a:lstStyle>
            <a:extLst/>
          </a:lstStyle>
          <a:p>
            <a:fld id="{C6430DBB-9FD5-43E7-88F1-55A569E9525E}" type="datetimeFigureOut">
              <a:rPr lang="nl-BE" smtClean="0"/>
              <a:pPr/>
              <a:t>24/09/2022</a:t>
            </a:fld>
            <a:endParaRPr lang="nl-BE"/>
          </a:p>
        </p:txBody>
      </p:sp>
      <p:sp>
        <p:nvSpPr>
          <p:cNvPr id="5" name="Espace réservé du pied de page 4"/>
          <p:cNvSpPr>
            <a:spLocks noGrp="1"/>
          </p:cNvSpPr>
          <p:nvPr>
            <p:ph type="ftr" sz="quarter" idx="11"/>
          </p:nvPr>
        </p:nvSpPr>
        <p:spPr/>
        <p:txBody>
          <a:bodyPr/>
          <a:lstStyle>
            <a:extLst/>
          </a:lstStyle>
          <a:p>
            <a:endParaRPr lang="nl-BE"/>
          </a:p>
        </p:txBody>
      </p:sp>
      <p:sp>
        <p:nvSpPr>
          <p:cNvPr id="6" name="Espace réservé du numéro de diapositive 5"/>
          <p:cNvSpPr>
            <a:spLocks noGrp="1"/>
          </p:cNvSpPr>
          <p:nvPr>
            <p:ph type="sldNum" sz="quarter" idx="12"/>
          </p:nvPr>
        </p:nvSpPr>
        <p:spPr/>
        <p:txBody>
          <a:bodyPr/>
          <a:lstStyle>
            <a:extLst/>
          </a:lstStyle>
          <a:p>
            <a:fld id="{EE336665-E7E9-4861-9ADF-F11A47CBAD79}" type="slidenum">
              <a:rPr lang="nl-BE" smtClean="0"/>
              <a:pPr/>
              <a:t>‹N°›</a:t>
            </a:fld>
            <a:endParaRPr lang="nl-BE"/>
          </a:p>
        </p:txBody>
      </p:sp>
      <p:sp>
        <p:nvSpPr>
          <p:cNvPr id="7" name="Chevron 6"/>
          <p:cNvSpPr/>
          <p:nvPr/>
        </p:nvSpPr>
        <p:spPr>
          <a:xfrm>
            <a:off x="4848276" y="3005472"/>
            <a:ext cx="243808"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4599753" y="3005472"/>
            <a:ext cx="243808"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ransition spd="med" advTm="30000">
    <p:pull dir="d"/>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bg>
      <p:bgRef idx="1002">
        <a:schemeClr val="bg1"/>
      </p:bgRef>
    </p:bg>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a:xfrm>
            <a:off x="609521" y="1481329"/>
            <a:ext cx="5384099"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6196793" y="1481329"/>
            <a:ext cx="5384099"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extLst/>
          </a:lstStyle>
          <a:p>
            <a:fld id="{C6430DBB-9FD5-43E7-88F1-55A569E9525E}" type="datetimeFigureOut">
              <a:rPr lang="nl-BE" smtClean="0"/>
              <a:pPr/>
              <a:t>24/09/2022</a:t>
            </a:fld>
            <a:endParaRPr lang="nl-BE"/>
          </a:p>
        </p:txBody>
      </p:sp>
      <p:sp>
        <p:nvSpPr>
          <p:cNvPr id="6" name="Espace réservé du pied de page 5"/>
          <p:cNvSpPr>
            <a:spLocks noGrp="1"/>
          </p:cNvSpPr>
          <p:nvPr>
            <p:ph type="ftr" sz="quarter" idx="11"/>
          </p:nvPr>
        </p:nvSpPr>
        <p:spPr/>
        <p:txBody>
          <a:bodyPr/>
          <a:lstStyle>
            <a:extLst/>
          </a:lstStyle>
          <a:p>
            <a:endParaRPr lang="nl-BE"/>
          </a:p>
        </p:txBody>
      </p:sp>
      <p:sp>
        <p:nvSpPr>
          <p:cNvPr id="7" name="Espace réservé du numéro de diapositive 6"/>
          <p:cNvSpPr>
            <a:spLocks noGrp="1"/>
          </p:cNvSpPr>
          <p:nvPr>
            <p:ph type="sldNum" sz="quarter" idx="12"/>
          </p:nvPr>
        </p:nvSpPr>
        <p:spPr/>
        <p:txBody>
          <a:bodyPr/>
          <a:lstStyle>
            <a:extLst/>
          </a:lstStyle>
          <a:p>
            <a:fld id="{EE336665-E7E9-4861-9ADF-F11A47CBAD79}" type="slidenum">
              <a:rPr lang="nl-BE" smtClean="0"/>
              <a:pPr/>
              <a:t>‹N°›</a:t>
            </a:fld>
            <a:endParaRPr lang="nl-BE"/>
          </a:p>
        </p:txBody>
      </p:sp>
      <p:sp>
        <p:nvSpPr>
          <p:cNvPr id="8" name="Titre 7"/>
          <p:cNvSpPr>
            <a:spLocks noGrp="1"/>
          </p:cNvSpPr>
          <p:nvPr>
            <p:ph type="title"/>
          </p:nvPr>
        </p:nvSpPr>
        <p:spPr/>
        <p:txBody>
          <a:bodyPr rtlCol="0"/>
          <a:lstStyle>
            <a:extLst/>
          </a:lstStyle>
          <a:p>
            <a:r>
              <a:rPr kumimoji="0" lang="fr-FR" smtClean="0"/>
              <a:t>Cliquez pour modifier le style du titre</a:t>
            </a:r>
            <a:endParaRPr kumimoji="0" lang="en-US"/>
          </a:p>
        </p:txBody>
      </p:sp>
    </p:spTree>
  </p:cSld>
  <p:clrMapOvr>
    <a:overrideClrMapping bg1="dk1" tx1="lt1" bg2="dk2" tx2="lt2" accent1="accent1" accent2="accent2" accent3="accent3" accent4="accent4" accent5="accent5" accent6="accent6" hlink="hlink" folHlink="folHlink"/>
  </p:clrMapOvr>
  <p:transition spd="med" advTm="30000">
    <p:pull dir="d"/>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ison">
    <p:bg>
      <p:bgRef idx="1003">
        <a:schemeClr val="bg1"/>
      </p:bgRef>
    </p:bg>
    <p:spTree>
      <p:nvGrpSpPr>
        <p:cNvPr id="1" name=""/>
        <p:cNvGrpSpPr/>
        <p:nvPr/>
      </p:nvGrpSpPr>
      <p:grpSpPr>
        <a:xfrm>
          <a:off x="0" y="0"/>
          <a:ext cx="0" cy="0"/>
          <a:chOff x="0" y="0"/>
          <a:chExt cx="0" cy="0"/>
        </a:xfrm>
      </p:grpSpPr>
      <p:sp>
        <p:nvSpPr>
          <p:cNvPr id="2" name="Titre 1"/>
          <p:cNvSpPr>
            <a:spLocks noGrp="1"/>
          </p:cNvSpPr>
          <p:nvPr>
            <p:ph type="title"/>
          </p:nvPr>
        </p:nvSpPr>
        <p:spPr>
          <a:xfrm>
            <a:off x="609521" y="273050"/>
            <a:ext cx="10971372" cy="1143000"/>
          </a:xfrm>
        </p:spPr>
        <p:txBody>
          <a:bodyPr anchor="ctr"/>
          <a:lstStyle>
            <a:lvl1pPr>
              <a:defRPr/>
            </a:lvl1pPr>
            <a:extLst/>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609521" y="5410200"/>
            <a:ext cx="5386216"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6192562" y="5410200"/>
            <a:ext cx="5388332"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fr-FR" smtClean="0"/>
              <a:t>Cliquez pour modifier les styles du texte du masque</a:t>
            </a:r>
          </a:p>
        </p:txBody>
      </p:sp>
      <p:sp>
        <p:nvSpPr>
          <p:cNvPr id="5" name="Espace réservé du contenu 4"/>
          <p:cNvSpPr>
            <a:spLocks noGrp="1"/>
          </p:cNvSpPr>
          <p:nvPr>
            <p:ph sz="quarter" idx="2"/>
          </p:nvPr>
        </p:nvSpPr>
        <p:spPr>
          <a:xfrm>
            <a:off x="609521" y="1444295"/>
            <a:ext cx="5386216"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6192561" y="1444295"/>
            <a:ext cx="5388332"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extLst/>
          </a:lstStyle>
          <a:p>
            <a:fld id="{C6430DBB-9FD5-43E7-88F1-55A569E9525E}" type="datetimeFigureOut">
              <a:rPr lang="nl-BE" smtClean="0"/>
              <a:pPr/>
              <a:t>24/09/2022</a:t>
            </a:fld>
            <a:endParaRPr lang="nl-BE"/>
          </a:p>
        </p:txBody>
      </p:sp>
      <p:sp>
        <p:nvSpPr>
          <p:cNvPr id="8" name="Espace réservé du pied de page 7"/>
          <p:cNvSpPr>
            <a:spLocks noGrp="1"/>
          </p:cNvSpPr>
          <p:nvPr>
            <p:ph type="ftr" sz="quarter" idx="11"/>
          </p:nvPr>
        </p:nvSpPr>
        <p:spPr/>
        <p:txBody>
          <a:bodyPr/>
          <a:lstStyle>
            <a:extLst/>
          </a:lstStyle>
          <a:p>
            <a:endParaRPr lang="nl-BE"/>
          </a:p>
        </p:txBody>
      </p:sp>
      <p:sp>
        <p:nvSpPr>
          <p:cNvPr id="9" name="Espace réservé du numéro de diapositive 8"/>
          <p:cNvSpPr>
            <a:spLocks noGrp="1"/>
          </p:cNvSpPr>
          <p:nvPr>
            <p:ph type="sldNum" sz="quarter" idx="12"/>
          </p:nvPr>
        </p:nvSpPr>
        <p:spPr/>
        <p:txBody>
          <a:bodyPr/>
          <a:lstStyle>
            <a:extLst/>
          </a:lstStyle>
          <a:p>
            <a:fld id="{EE336665-E7E9-4861-9ADF-F11A47CBAD79}" type="slidenum">
              <a:rPr lang="nl-BE" smtClean="0"/>
              <a:pPr/>
              <a:t>‹N°›</a:t>
            </a:fld>
            <a:endParaRPr lang="nl-BE"/>
          </a:p>
        </p:txBody>
      </p:sp>
    </p:spTree>
  </p:cSld>
  <p:clrMapOvr>
    <a:overrideClrMapping bg1="lt1" tx1="dk1" bg2="lt2" tx2="dk2" accent1="accent1" accent2="accent2" accent3="accent3" accent4="accent4" accent5="accent5" accent6="accent6" hlink="hlink" folHlink="folHlink"/>
  </p:clrMapOvr>
  <p:transition spd="med" advTm="30000">
    <p:pull dir="d"/>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bg>
      <p:bgRef idx="1002">
        <a:schemeClr val="bg1"/>
      </p:bgRef>
    </p:bg>
    <p:spTree>
      <p:nvGrpSpPr>
        <p:cNvPr id="1" name=""/>
        <p:cNvGrpSpPr/>
        <p:nvPr/>
      </p:nvGrpSpPr>
      <p:grpSpPr>
        <a:xfrm>
          <a:off x="0" y="0"/>
          <a:ext cx="0" cy="0"/>
          <a:chOff x="0" y="0"/>
          <a:chExt cx="0" cy="0"/>
        </a:xfrm>
      </p:grpSpPr>
      <p:sp>
        <p:nvSpPr>
          <p:cNvPr id="3" name="Espace réservé de la date 2"/>
          <p:cNvSpPr>
            <a:spLocks noGrp="1"/>
          </p:cNvSpPr>
          <p:nvPr>
            <p:ph type="dt" sz="half" idx="10"/>
          </p:nvPr>
        </p:nvSpPr>
        <p:spPr/>
        <p:txBody>
          <a:bodyPr/>
          <a:lstStyle>
            <a:extLst/>
          </a:lstStyle>
          <a:p>
            <a:fld id="{C6430DBB-9FD5-43E7-88F1-55A569E9525E}" type="datetimeFigureOut">
              <a:rPr lang="nl-BE" smtClean="0"/>
              <a:pPr/>
              <a:t>24/09/2022</a:t>
            </a:fld>
            <a:endParaRPr lang="nl-BE"/>
          </a:p>
        </p:txBody>
      </p:sp>
      <p:sp>
        <p:nvSpPr>
          <p:cNvPr id="4" name="Espace réservé du pied de page 3"/>
          <p:cNvSpPr>
            <a:spLocks noGrp="1"/>
          </p:cNvSpPr>
          <p:nvPr>
            <p:ph type="ftr" sz="quarter" idx="11"/>
          </p:nvPr>
        </p:nvSpPr>
        <p:spPr/>
        <p:txBody>
          <a:bodyPr/>
          <a:lstStyle>
            <a:extLst/>
          </a:lstStyle>
          <a:p>
            <a:endParaRPr lang="nl-BE"/>
          </a:p>
        </p:txBody>
      </p:sp>
      <p:sp>
        <p:nvSpPr>
          <p:cNvPr id="5" name="Espace réservé du numéro de diapositive 4"/>
          <p:cNvSpPr>
            <a:spLocks noGrp="1"/>
          </p:cNvSpPr>
          <p:nvPr>
            <p:ph type="sldNum" sz="quarter" idx="12"/>
          </p:nvPr>
        </p:nvSpPr>
        <p:spPr/>
        <p:txBody>
          <a:bodyPr/>
          <a:lstStyle>
            <a:extLst/>
          </a:lstStyle>
          <a:p>
            <a:fld id="{EE336665-E7E9-4861-9ADF-F11A47CBAD79}" type="slidenum">
              <a:rPr lang="nl-BE" smtClean="0"/>
              <a:pPr/>
              <a:t>‹N°›</a:t>
            </a:fld>
            <a:endParaRPr lang="nl-BE"/>
          </a:p>
        </p:txBody>
      </p:sp>
      <p:sp>
        <p:nvSpPr>
          <p:cNvPr id="6" name="Titre 5"/>
          <p:cNvSpPr>
            <a:spLocks noGrp="1"/>
          </p:cNvSpPr>
          <p:nvPr>
            <p:ph type="title"/>
          </p:nvPr>
        </p:nvSpPr>
        <p:spPr/>
        <p:txBody>
          <a:bodyPr rtlCol="0"/>
          <a:lstStyle>
            <a:extLst/>
          </a:lstStyle>
          <a:p>
            <a:r>
              <a:rPr kumimoji="0" lang="fr-FR" smtClean="0"/>
              <a:t>Cliquez pour modifier le style du titre</a:t>
            </a:r>
            <a:endParaRPr kumimoji="0" lang="en-US"/>
          </a:p>
        </p:txBody>
      </p:sp>
    </p:spTree>
  </p:cSld>
  <p:clrMapOvr>
    <a:overrideClrMapping bg1="dk1" tx1="lt1" bg2="dk2" tx2="lt2" accent1="accent1" accent2="accent2" accent3="accent3" accent4="accent4" accent5="accent5" accent6="accent6" hlink="hlink" folHlink="folHlink"/>
  </p:clrMapOvr>
  <p:transition spd="med" advTm="30000">
    <p:pull dir="d"/>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extLst/>
          </a:lstStyle>
          <a:p>
            <a:fld id="{C6430DBB-9FD5-43E7-88F1-55A569E9525E}" type="datetimeFigureOut">
              <a:rPr lang="nl-BE" smtClean="0"/>
              <a:pPr/>
              <a:t>24/09/2022</a:t>
            </a:fld>
            <a:endParaRPr lang="nl-BE"/>
          </a:p>
        </p:txBody>
      </p:sp>
      <p:sp>
        <p:nvSpPr>
          <p:cNvPr id="3" name="Espace réservé du pied de page 2"/>
          <p:cNvSpPr>
            <a:spLocks noGrp="1"/>
          </p:cNvSpPr>
          <p:nvPr>
            <p:ph type="ftr" sz="quarter" idx="11"/>
          </p:nvPr>
        </p:nvSpPr>
        <p:spPr/>
        <p:txBody>
          <a:bodyPr/>
          <a:lstStyle>
            <a:extLst/>
          </a:lstStyle>
          <a:p>
            <a:endParaRPr lang="nl-BE"/>
          </a:p>
        </p:txBody>
      </p:sp>
      <p:sp>
        <p:nvSpPr>
          <p:cNvPr id="4" name="Espace réservé du numéro de diapositive 3"/>
          <p:cNvSpPr>
            <a:spLocks noGrp="1"/>
          </p:cNvSpPr>
          <p:nvPr>
            <p:ph type="sldNum" sz="quarter" idx="12"/>
          </p:nvPr>
        </p:nvSpPr>
        <p:spPr/>
        <p:txBody>
          <a:bodyPr/>
          <a:lstStyle>
            <a:extLst/>
          </a:lstStyle>
          <a:p>
            <a:fld id="{EE336665-E7E9-4861-9ADF-F11A47CBAD79}" type="slidenum">
              <a:rPr lang="nl-BE" smtClean="0"/>
              <a:pPr/>
              <a:t>‹N°›</a:t>
            </a:fld>
            <a:endParaRPr lang="nl-BE"/>
          </a:p>
        </p:txBody>
      </p:sp>
    </p:spTree>
  </p:cSld>
  <p:clrMapOvr>
    <a:masterClrMapping/>
  </p:clrMapOvr>
  <p:transition spd="med" advTm="30000">
    <p:pull dir="d"/>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bg>
      <p:bgRef idx="1003">
        <a:schemeClr val="bg1"/>
      </p:bgRef>
    </p:bg>
    <p:spTree>
      <p:nvGrpSpPr>
        <p:cNvPr id="1" name=""/>
        <p:cNvGrpSpPr/>
        <p:nvPr/>
      </p:nvGrpSpPr>
      <p:grpSpPr>
        <a:xfrm>
          <a:off x="0" y="0"/>
          <a:ext cx="0" cy="0"/>
          <a:chOff x="0" y="0"/>
          <a:chExt cx="0" cy="0"/>
        </a:xfrm>
      </p:grpSpPr>
      <p:sp>
        <p:nvSpPr>
          <p:cNvPr id="2" name="Titre 1"/>
          <p:cNvSpPr>
            <a:spLocks noGrp="1"/>
          </p:cNvSpPr>
          <p:nvPr>
            <p:ph type="title"/>
          </p:nvPr>
        </p:nvSpPr>
        <p:spPr>
          <a:xfrm>
            <a:off x="1219041" y="4876800"/>
            <a:ext cx="9974403"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5892033" y="5355102"/>
            <a:ext cx="5298766"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fr-FR" smtClean="0"/>
              <a:t>Cliquez pour modifier les styles du texte du masque</a:t>
            </a:r>
          </a:p>
        </p:txBody>
      </p:sp>
      <p:sp>
        <p:nvSpPr>
          <p:cNvPr id="4" name="Espace réservé du contenu 3"/>
          <p:cNvSpPr>
            <a:spLocks noGrp="1"/>
          </p:cNvSpPr>
          <p:nvPr>
            <p:ph sz="half" idx="1"/>
          </p:nvPr>
        </p:nvSpPr>
        <p:spPr>
          <a:xfrm>
            <a:off x="1219041" y="274320"/>
            <a:ext cx="9971758"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a:xfrm>
            <a:off x="8968208" y="6407944"/>
            <a:ext cx="2559987" cy="365760"/>
          </a:xfrm>
        </p:spPr>
        <p:txBody>
          <a:bodyPr/>
          <a:lstStyle>
            <a:extLst/>
          </a:lstStyle>
          <a:p>
            <a:fld id="{C6430DBB-9FD5-43E7-88F1-55A569E9525E}" type="datetimeFigureOut">
              <a:rPr lang="nl-BE" smtClean="0"/>
              <a:pPr/>
              <a:t>24/09/2022</a:t>
            </a:fld>
            <a:endParaRPr lang="nl-BE"/>
          </a:p>
        </p:txBody>
      </p:sp>
      <p:sp>
        <p:nvSpPr>
          <p:cNvPr id="6" name="Espace réservé du pied de page 5"/>
          <p:cNvSpPr>
            <a:spLocks noGrp="1"/>
          </p:cNvSpPr>
          <p:nvPr>
            <p:ph type="ftr" sz="quarter" idx="11"/>
          </p:nvPr>
        </p:nvSpPr>
        <p:spPr/>
        <p:txBody>
          <a:bodyPr/>
          <a:lstStyle>
            <a:extLst/>
          </a:lstStyle>
          <a:p>
            <a:endParaRPr lang="nl-BE"/>
          </a:p>
        </p:txBody>
      </p:sp>
      <p:sp>
        <p:nvSpPr>
          <p:cNvPr id="7" name="Espace réservé du numéro de diapositive 6"/>
          <p:cNvSpPr>
            <a:spLocks noGrp="1"/>
          </p:cNvSpPr>
          <p:nvPr>
            <p:ph type="sldNum" sz="quarter" idx="12"/>
          </p:nvPr>
        </p:nvSpPr>
        <p:spPr/>
        <p:txBody>
          <a:bodyPr/>
          <a:lstStyle>
            <a:extLst/>
          </a:lstStyle>
          <a:p>
            <a:fld id="{EE336665-E7E9-4861-9ADF-F11A47CBAD79}" type="slidenum">
              <a:rPr lang="nl-BE" smtClean="0"/>
              <a:pPr/>
              <a:t>‹N°›</a:t>
            </a:fld>
            <a:endParaRPr lang="nl-BE"/>
          </a:p>
        </p:txBody>
      </p:sp>
    </p:spTree>
  </p:cSld>
  <p:clrMapOvr>
    <a:overrideClrMapping bg1="lt1" tx1="dk1" bg2="lt2" tx2="dk2" accent1="accent1" accent2="accent2" accent3="accent3" accent4="accent4" accent5="accent5" accent6="accent6" hlink="hlink" folHlink="folHlink"/>
  </p:clrMapOvr>
  <p:transition spd="med" advTm="30000">
    <p:pull dir="d"/>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bg>
      <p:bgRef idx="1002">
        <a:schemeClr val="bg1"/>
      </p:bgRef>
    </p:bg>
    <p:spTree>
      <p:nvGrpSpPr>
        <p:cNvPr id="1" name=""/>
        <p:cNvGrpSpPr/>
        <p:nvPr/>
      </p:nvGrpSpPr>
      <p:grpSpPr>
        <a:xfrm>
          <a:off x="0" y="0"/>
          <a:ext cx="0" cy="0"/>
          <a:chOff x="0" y="0"/>
          <a:chExt cx="0" cy="0"/>
        </a:xfrm>
      </p:grpSpPr>
      <p:sp>
        <p:nvSpPr>
          <p:cNvPr id="4" name="Espace réservé du texte 3"/>
          <p:cNvSpPr>
            <a:spLocks noGrp="1"/>
          </p:cNvSpPr>
          <p:nvPr>
            <p:ph type="body" sz="half" idx="2"/>
          </p:nvPr>
        </p:nvSpPr>
        <p:spPr>
          <a:xfrm>
            <a:off x="1521445" y="5443402"/>
            <a:ext cx="9549157"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fr-FR" smtClean="0"/>
              <a:t>Cliquez pour modifier les styles du texte du masque</a:t>
            </a:r>
          </a:p>
        </p:txBody>
      </p:sp>
      <p:sp>
        <p:nvSpPr>
          <p:cNvPr id="3" name="Espace réservé pour une image  2"/>
          <p:cNvSpPr>
            <a:spLocks noGrp="1"/>
          </p:cNvSpPr>
          <p:nvPr>
            <p:ph type="pic" idx="1"/>
          </p:nvPr>
        </p:nvSpPr>
        <p:spPr>
          <a:xfrm>
            <a:off x="304761" y="189968"/>
            <a:ext cx="11580892"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fr-FR" smtClean="0"/>
              <a:t>Cliquez sur l'icône pour ajouter une image</a:t>
            </a:r>
            <a:endParaRPr kumimoji="0" lang="en-US" dirty="0"/>
          </a:p>
        </p:txBody>
      </p:sp>
      <p:sp>
        <p:nvSpPr>
          <p:cNvPr id="5" name="Espace réservé de la date 4"/>
          <p:cNvSpPr>
            <a:spLocks noGrp="1"/>
          </p:cNvSpPr>
          <p:nvPr>
            <p:ph type="dt" sz="half" idx="10"/>
          </p:nvPr>
        </p:nvSpPr>
        <p:spPr/>
        <p:txBody>
          <a:bodyPr/>
          <a:lstStyle>
            <a:lvl1pPr>
              <a:defRPr>
                <a:solidFill>
                  <a:schemeClr val="tx1"/>
                </a:solidFill>
              </a:defRPr>
            </a:lvl1pPr>
            <a:extLst/>
          </a:lstStyle>
          <a:p>
            <a:fld id="{C6430DBB-9FD5-43E7-88F1-55A569E9525E}" type="datetimeFigureOut">
              <a:rPr lang="nl-BE" smtClean="0"/>
              <a:pPr/>
              <a:t>24/09/2022</a:t>
            </a:fld>
            <a:endParaRPr lang="nl-BE"/>
          </a:p>
        </p:txBody>
      </p:sp>
      <p:sp>
        <p:nvSpPr>
          <p:cNvPr id="6" name="Espace réservé du pied de page 5"/>
          <p:cNvSpPr>
            <a:spLocks noGrp="1"/>
          </p:cNvSpPr>
          <p:nvPr>
            <p:ph type="ftr" sz="quarter" idx="11"/>
          </p:nvPr>
        </p:nvSpPr>
        <p:spPr>
          <a:xfrm>
            <a:off x="5839337" y="6407945"/>
            <a:ext cx="3133833" cy="365125"/>
          </a:xfrm>
        </p:spPr>
        <p:txBody>
          <a:bodyPr/>
          <a:lstStyle>
            <a:lvl1pPr>
              <a:defRPr>
                <a:solidFill>
                  <a:schemeClr val="tx1"/>
                </a:solidFill>
              </a:defRPr>
            </a:lvl1pPr>
            <a:extLst/>
          </a:lstStyle>
          <a:p>
            <a:endParaRPr lang="nl-BE"/>
          </a:p>
        </p:txBody>
      </p:sp>
      <p:sp>
        <p:nvSpPr>
          <p:cNvPr id="7" name="Espace réservé du numéro de diapositive 6"/>
          <p:cNvSpPr>
            <a:spLocks noGrp="1"/>
          </p:cNvSpPr>
          <p:nvPr>
            <p:ph type="sldNum" sz="quarter" idx="12"/>
          </p:nvPr>
        </p:nvSpPr>
        <p:spPr/>
        <p:txBody>
          <a:bodyPr/>
          <a:lstStyle>
            <a:lvl1pPr>
              <a:defRPr>
                <a:solidFill>
                  <a:schemeClr val="tx1"/>
                </a:solidFill>
              </a:defRPr>
            </a:lvl1pPr>
            <a:extLst/>
          </a:lstStyle>
          <a:p>
            <a:fld id="{EE336665-E7E9-4861-9ADF-F11A47CBAD79}" type="slidenum">
              <a:rPr lang="nl-BE" smtClean="0"/>
              <a:pPr/>
              <a:t>‹N°›</a:t>
            </a:fld>
            <a:endParaRPr lang="nl-BE"/>
          </a:p>
        </p:txBody>
      </p:sp>
      <p:sp>
        <p:nvSpPr>
          <p:cNvPr id="2" name="Titre 1"/>
          <p:cNvSpPr>
            <a:spLocks noGrp="1"/>
          </p:cNvSpPr>
          <p:nvPr>
            <p:ph type="title"/>
          </p:nvPr>
        </p:nvSpPr>
        <p:spPr>
          <a:xfrm>
            <a:off x="304760" y="4865122"/>
            <a:ext cx="10765841"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fr-FR" smtClean="0"/>
              <a:t>Cliquez pour modifier le style du titre</a:t>
            </a:r>
            <a:endParaRPr kumimoji="0" lang="en-US"/>
          </a:p>
        </p:txBody>
      </p:sp>
      <p:sp>
        <p:nvSpPr>
          <p:cNvPr id="8" name="Forme libre 7"/>
          <p:cNvSpPr>
            <a:spLocks/>
          </p:cNvSpPr>
          <p:nvPr/>
        </p:nvSpPr>
        <p:spPr bwMode="auto">
          <a:xfrm>
            <a:off x="955125" y="5001994"/>
            <a:ext cx="5068677"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orme libre 8"/>
          <p:cNvSpPr>
            <a:spLocks/>
          </p:cNvSpPr>
          <p:nvPr/>
        </p:nvSpPr>
        <p:spPr bwMode="auto">
          <a:xfrm>
            <a:off x="-71404" y="5785023"/>
            <a:ext cx="506867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Triangle rectangle 9"/>
          <p:cNvSpPr>
            <a:spLocks/>
          </p:cNvSpPr>
          <p:nvPr/>
        </p:nvSpPr>
        <p:spPr bwMode="auto">
          <a:xfrm>
            <a:off x="-8055" y="5791253"/>
            <a:ext cx="4535828"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Connecteur droit 10"/>
          <p:cNvCxnSpPr/>
          <p:nvPr/>
        </p:nvCxnSpPr>
        <p:spPr>
          <a:xfrm>
            <a:off x="-12314" y="5787739"/>
            <a:ext cx="4540088"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11550646" y="4988440"/>
            <a:ext cx="243808"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11302123" y="4988440"/>
            <a:ext cx="243808"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ransition spd="med" advTm="30000">
    <p:pull dir="d"/>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orme libre 12"/>
          <p:cNvSpPr>
            <a:spLocks/>
          </p:cNvSpPr>
          <p:nvPr/>
        </p:nvSpPr>
        <p:spPr bwMode="auto">
          <a:xfrm>
            <a:off x="955125" y="5001994"/>
            <a:ext cx="5068677"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orme libre 11"/>
          <p:cNvSpPr>
            <a:spLocks/>
          </p:cNvSpPr>
          <p:nvPr/>
        </p:nvSpPr>
        <p:spPr bwMode="auto">
          <a:xfrm>
            <a:off x="-71404" y="5785023"/>
            <a:ext cx="506867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Triangle rectangle 13"/>
          <p:cNvSpPr>
            <a:spLocks/>
          </p:cNvSpPr>
          <p:nvPr/>
        </p:nvSpPr>
        <p:spPr bwMode="auto">
          <a:xfrm>
            <a:off x="-8055" y="5791253"/>
            <a:ext cx="4535828" cy="1080868"/>
          </a:xfrm>
          <a:prstGeom prst="rtTriangle">
            <a:avLst/>
          </a:prstGeom>
          <a:blipFill>
            <a:blip r:embed="rId16">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Connecteur droit 14"/>
          <p:cNvCxnSpPr/>
          <p:nvPr/>
        </p:nvCxnSpPr>
        <p:spPr>
          <a:xfrm>
            <a:off x="-12314" y="5787739"/>
            <a:ext cx="4540088"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Espace réservé du titre 8"/>
          <p:cNvSpPr>
            <a:spLocks noGrp="1"/>
          </p:cNvSpPr>
          <p:nvPr>
            <p:ph type="title"/>
          </p:nvPr>
        </p:nvSpPr>
        <p:spPr>
          <a:xfrm>
            <a:off x="609521" y="274638"/>
            <a:ext cx="10971372"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fr-FR" smtClean="0"/>
              <a:t>Cliquez pour modifier le style du titre</a:t>
            </a:r>
            <a:endParaRPr kumimoji="0" lang="en-US"/>
          </a:p>
        </p:txBody>
      </p:sp>
      <p:sp>
        <p:nvSpPr>
          <p:cNvPr id="30" name="Espace réservé du texte 29"/>
          <p:cNvSpPr>
            <a:spLocks noGrp="1"/>
          </p:cNvSpPr>
          <p:nvPr>
            <p:ph type="body" idx="1"/>
          </p:nvPr>
        </p:nvSpPr>
        <p:spPr>
          <a:xfrm>
            <a:off x="609521" y="1481329"/>
            <a:ext cx="10971372" cy="4525963"/>
          </a:xfrm>
          <a:prstGeom prst="rect">
            <a:avLst/>
          </a:prstGeom>
        </p:spPr>
        <p:txBody>
          <a:bodyPr vert="horz">
            <a:normAutofit/>
          </a:bodyPr>
          <a:lstStyle>
            <a:extLst/>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0" name="Espace réservé de la date 9"/>
          <p:cNvSpPr>
            <a:spLocks noGrp="1"/>
          </p:cNvSpPr>
          <p:nvPr>
            <p:ph type="dt" sz="half" idx="2"/>
          </p:nvPr>
        </p:nvSpPr>
        <p:spPr>
          <a:xfrm>
            <a:off x="8968208" y="6407944"/>
            <a:ext cx="2559987" cy="365760"/>
          </a:xfrm>
          <a:prstGeom prst="rect">
            <a:avLst/>
          </a:prstGeom>
        </p:spPr>
        <p:txBody>
          <a:bodyPr vert="horz" anchor="b"/>
          <a:lstStyle>
            <a:lvl1pPr algn="l" eaLnBrk="1" latinLnBrk="0" hangingPunct="1">
              <a:defRPr kumimoji="0" sz="1000">
                <a:solidFill>
                  <a:schemeClr val="tx1"/>
                </a:solidFill>
              </a:defRPr>
            </a:lvl1pPr>
            <a:extLst/>
          </a:lstStyle>
          <a:p>
            <a:fld id="{C6430DBB-9FD5-43E7-88F1-55A569E9525E}" type="datetimeFigureOut">
              <a:rPr lang="nl-BE" smtClean="0"/>
              <a:pPr/>
              <a:t>24/09/2022</a:t>
            </a:fld>
            <a:endParaRPr lang="nl-BE"/>
          </a:p>
        </p:txBody>
      </p:sp>
      <p:sp>
        <p:nvSpPr>
          <p:cNvPr id="22" name="Espace réservé du pied de page 21"/>
          <p:cNvSpPr>
            <a:spLocks noGrp="1"/>
          </p:cNvSpPr>
          <p:nvPr>
            <p:ph type="ftr" sz="quarter" idx="3"/>
          </p:nvPr>
        </p:nvSpPr>
        <p:spPr>
          <a:xfrm>
            <a:off x="5839337" y="6407945"/>
            <a:ext cx="3133833" cy="365125"/>
          </a:xfrm>
          <a:prstGeom prst="rect">
            <a:avLst/>
          </a:prstGeom>
        </p:spPr>
        <p:txBody>
          <a:bodyPr vert="horz" anchor="b"/>
          <a:lstStyle>
            <a:lvl1pPr algn="r" eaLnBrk="1" latinLnBrk="0" hangingPunct="1">
              <a:defRPr kumimoji="0" sz="1000">
                <a:solidFill>
                  <a:schemeClr val="tx1"/>
                </a:solidFill>
              </a:defRPr>
            </a:lvl1pPr>
            <a:extLst/>
          </a:lstStyle>
          <a:p>
            <a:endParaRPr lang="nl-BE"/>
          </a:p>
        </p:txBody>
      </p:sp>
      <p:sp>
        <p:nvSpPr>
          <p:cNvPr id="18" name="Espace réservé du numéro de diapositive 17"/>
          <p:cNvSpPr>
            <a:spLocks noGrp="1"/>
          </p:cNvSpPr>
          <p:nvPr>
            <p:ph type="sldNum" sz="quarter" idx="4"/>
          </p:nvPr>
        </p:nvSpPr>
        <p:spPr>
          <a:xfrm>
            <a:off x="11528195" y="6407945"/>
            <a:ext cx="487617" cy="365125"/>
          </a:xfrm>
          <a:prstGeom prst="rect">
            <a:avLst/>
          </a:prstGeom>
        </p:spPr>
        <p:txBody>
          <a:bodyPr vert="horz" anchor="b"/>
          <a:lstStyle>
            <a:lvl1pPr algn="r" eaLnBrk="1" latinLnBrk="0" hangingPunct="1">
              <a:defRPr kumimoji="0" sz="1000" b="0">
                <a:solidFill>
                  <a:schemeClr val="tx1"/>
                </a:solidFill>
              </a:defRPr>
            </a:lvl1pPr>
            <a:extLst/>
          </a:lstStyle>
          <a:p>
            <a:fld id="{EE336665-E7E9-4861-9ADF-F11A47CBAD79}" type="slidenum">
              <a:rPr lang="nl-BE" smtClean="0"/>
              <a:pPr/>
              <a:t>‹N°›</a:t>
            </a:fld>
            <a:endParaRPr lang="nl-BE"/>
          </a:p>
        </p:txBody>
      </p:sp>
    </p:spTree>
  </p:cSld>
  <p:clrMap bg1="lt1" tx1="dk1" bg2="lt2" tx2="dk2" accent1="accent1" accent2="accent2" accent3="accent3" accent4="accent4" accent5="accent5" accent6="accent6" hlink="hlink" folHlink="folHlink"/>
  <p:sldLayoutIdLst>
    <p:sldLayoutId id="2147484237" r:id="rId1"/>
    <p:sldLayoutId id="2147484238" r:id="rId2"/>
    <p:sldLayoutId id="2147484239" r:id="rId3"/>
    <p:sldLayoutId id="2147484240" r:id="rId4"/>
    <p:sldLayoutId id="2147484241" r:id="rId5"/>
    <p:sldLayoutId id="2147484242" r:id="rId6"/>
    <p:sldLayoutId id="2147484243" r:id="rId7"/>
    <p:sldLayoutId id="2147484244" r:id="rId8"/>
    <p:sldLayoutId id="2147484245" r:id="rId9"/>
    <p:sldLayoutId id="2147484246" r:id="rId10"/>
    <p:sldLayoutId id="2147484247" r:id="rId11"/>
    <p:sldLayoutId id="2147484248" r:id="rId12"/>
    <p:sldLayoutId id="2147483968" r:id="rId13"/>
    <p:sldLayoutId id="2147483969" r:id="rId14"/>
  </p:sldLayoutIdLst>
  <p:transition spd="med" advTm="30000">
    <p:pull dir="d"/>
  </p:transition>
  <p:timing>
    <p:tnLst>
      <p:par>
        <p:cTn id="1" dur="indefinite" restart="never" nodeType="tmRoot"/>
      </p:par>
    </p:tnLst>
  </p:timing>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slideLayout" Target="../slideLayouts/slideLayout7.xml"/><Relationship Id="rId1" Type="http://schemas.openxmlformats.org/officeDocument/2006/relationships/audio" Target="file:///F:\&#1605;&#1581;&#1575;&#1590;&#1585;&#1575;&#1578;%20&#1581;&#1587;&#1606;&#1610;\Music\Voix%20003.m4a" TargetMode="Externa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d8a7d984d8b3d984d8a7d9851.gif"/>
          <p:cNvPicPr>
            <a:picLocks noChangeAspect="1"/>
          </p:cNvPicPr>
          <p:nvPr/>
        </p:nvPicPr>
        <p:blipFill>
          <a:blip r:embed="rId3"/>
          <a:stretch>
            <a:fillRect/>
          </a:stretch>
        </p:blipFill>
        <p:spPr>
          <a:xfrm>
            <a:off x="380166" y="571480"/>
            <a:ext cx="11501518" cy="5572164"/>
          </a:xfrm>
          <a:prstGeom prst="rect">
            <a:avLst/>
          </a:prstGeom>
        </p:spPr>
      </p:pic>
      <p:pic>
        <p:nvPicPr>
          <p:cNvPr id="4" name="Voix 003.m4a">
            <a:hlinkClick r:id="" action="ppaction://media"/>
          </p:cNvPr>
          <p:cNvPicPr>
            <a:picLocks noRot="1" noChangeAspect="1"/>
          </p:cNvPicPr>
          <p:nvPr>
            <a:audioFile r:link="rId1"/>
          </p:nvPr>
        </p:nvPicPr>
        <p:blipFill>
          <a:blip r:embed="rId4"/>
          <a:stretch>
            <a:fillRect/>
          </a:stretch>
        </p:blipFill>
        <p:spPr>
          <a:xfrm>
            <a:off x="11310180" y="6143644"/>
            <a:ext cx="304800" cy="304800"/>
          </a:xfrm>
          <a:prstGeom prst="rect">
            <a:avLst/>
          </a:prstGeom>
        </p:spPr>
      </p:pic>
    </p:spTree>
  </p:cSld>
  <p:clrMapOvr>
    <a:masterClrMapping/>
  </p:clrMapOvr>
  <p:transition spd="med" advClick="0" advTm="5000">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rrondir un rectangle avec un coin diagonal 4"/>
          <p:cNvSpPr/>
          <p:nvPr/>
        </p:nvSpPr>
        <p:spPr>
          <a:xfrm>
            <a:off x="594482" y="642918"/>
            <a:ext cx="11038756" cy="5666402"/>
          </a:xfrm>
          <a:prstGeom prst="round2DiagRect">
            <a:avLst>
              <a:gd name="adj1" fmla="val 16667"/>
              <a:gd name="adj2" fmla="val 0"/>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5"/>
          </a:lnRef>
          <a:fillRef idx="2">
            <a:schemeClr val="accent5"/>
          </a:fillRef>
          <a:effectRef idx="1">
            <a:schemeClr val="accent5"/>
          </a:effectRef>
          <a:fontRef idx="minor">
            <a:schemeClr val="dk1"/>
          </a:fontRef>
        </p:style>
        <p:txBody>
          <a:bodyPr rtlCol="0" anchor="ctr"/>
          <a:lstStyle/>
          <a:p>
            <a:pPr indent="360000" algn="just" rtl="1">
              <a:spcAft>
                <a:spcPts val="1200"/>
              </a:spcAft>
            </a:pPr>
            <a:r>
              <a:rPr lang="ar-DZ" sz="4000" dirty="0" smtClean="0">
                <a:latin typeface="Simplified Arabic" pitchFamily="18" charset="-78"/>
                <a:cs typeface="Simplified Arabic" pitchFamily="18" charset="-78"/>
              </a:rPr>
              <a:t>أما التعليم والعادي الغير رسمي؛ وهو نوع يكتسبه الفرد في الحياة الاجتماعية وهو يتم بصورة عرضية، ويرى أن النظم الاجتماعية والاقتصادية والأسرية والسياسية والقانونية والدينية تساهم في هذا النوع من التعليم، ويمكن ملاحظة مساهمة عن طريق اكتساب الأفراد الخبرة من الحياة الاجتماعية.</a:t>
            </a:r>
            <a:endParaRPr lang="fr-FR" sz="4000" dirty="0" smtClean="0">
              <a:latin typeface="Simplified Arabic" pitchFamily="18" charset="-78"/>
              <a:cs typeface="Simplified Arabic" pitchFamily="18" charset="-78"/>
            </a:endParaRPr>
          </a:p>
          <a:p>
            <a:pPr indent="360000" algn="just" rtl="1">
              <a:spcAft>
                <a:spcPts val="1200"/>
              </a:spcAft>
            </a:pPr>
            <a:r>
              <a:rPr lang="ar-DZ" sz="4000" dirty="0" smtClean="0">
                <a:latin typeface="Simplified Arabic" pitchFamily="18" charset="-78"/>
                <a:cs typeface="Simplified Arabic" pitchFamily="18" charset="-78"/>
              </a:rPr>
              <a:t>تناول أيضا </a:t>
            </a:r>
            <a:r>
              <a:rPr lang="ar-DZ" sz="4000" dirty="0" err="1" smtClean="0">
                <a:latin typeface="Simplified Arabic" pitchFamily="18" charset="-78"/>
                <a:cs typeface="Simplified Arabic" pitchFamily="18" charset="-78"/>
              </a:rPr>
              <a:t>ديوي</a:t>
            </a:r>
            <a:r>
              <a:rPr lang="ar-DZ" sz="4000" dirty="0" smtClean="0">
                <a:latin typeface="Simplified Arabic" pitchFamily="18" charset="-78"/>
                <a:cs typeface="Simplified Arabic" pitchFamily="18" charset="-78"/>
              </a:rPr>
              <a:t> أسس وقواعد وأهمية التعليم الرسمي وهو يرى أنه لا يمكن تطويره إلا عن طريق العديد من </a:t>
            </a:r>
            <a:r>
              <a:rPr lang="ar-DZ" sz="4000" dirty="0" err="1" smtClean="0">
                <a:latin typeface="Simplified Arabic" pitchFamily="18" charset="-78"/>
                <a:cs typeface="Simplified Arabic" pitchFamily="18" charset="-78"/>
              </a:rPr>
              <a:t>الميكانيزمات</a:t>
            </a:r>
            <a:r>
              <a:rPr lang="ar-DZ" sz="4000" dirty="0" smtClean="0">
                <a:latin typeface="Simplified Arabic" pitchFamily="18" charset="-78"/>
                <a:cs typeface="Simplified Arabic" pitchFamily="18" charset="-78"/>
              </a:rPr>
              <a:t> والوسائل.</a:t>
            </a:r>
            <a:endParaRPr lang="fr-FR" sz="4000" dirty="0" smtClean="0">
              <a:latin typeface="Simplified Arabic" pitchFamily="18" charset="-78"/>
              <a:cs typeface="Simplified Arabic" pitchFamily="18" charset="-78"/>
            </a:endParaRPr>
          </a:p>
        </p:txBody>
      </p:sp>
      <p:sp>
        <p:nvSpPr>
          <p:cNvPr id="7" name="Organigramme : Connecteur 6"/>
          <p:cNvSpPr/>
          <p:nvPr/>
        </p:nvSpPr>
        <p:spPr>
          <a:xfrm>
            <a:off x="11310183" y="500046"/>
            <a:ext cx="509855" cy="481653"/>
          </a:xfrm>
          <a:prstGeom prst="flowChartConnector">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fr-FR"/>
          </a:p>
        </p:txBody>
      </p:sp>
    </p:spTree>
  </p:cSld>
  <p:clrMapOvr>
    <a:masterClrMapping/>
  </p:clrMapOvr>
  <p:transition spd="med" advClick="0" advTm="60000">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par>
                          <p:cTn id="8" fill="hold">
                            <p:stCondLst>
                              <p:cond delay="500"/>
                            </p:stCondLst>
                            <p:childTnLst>
                              <p:par>
                                <p:cTn id="9" presetID="18" presetClass="entr" presetSubtype="12" fill="hold" grpId="0" nodeType="afterEffect">
                                  <p:stCondLst>
                                    <p:cond delay="500"/>
                                  </p:stCondLst>
                                  <p:childTnLst>
                                    <p:set>
                                      <p:cBhvr>
                                        <p:cTn id="10" dur="1" fill="hold">
                                          <p:stCondLst>
                                            <p:cond delay="0"/>
                                          </p:stCondLst>
                                        </p:cTn>
                                        <p:tgtEl>
                                          <p:spTgt spid="5"/>
                                        </p:tgtEl>
                                        <p:attrNameLst>
                                          <p:attrName>style.visibility</p:attrName>
                                        </p:attrNameLst>
                                      </p:cBhvr>
                                      <p:to>
                                        <p:strVal val="visible"/>
                                      </p:to>
                                    </p:set>
                                    <p:animEffect transition="in" filter="strips(downLeft)">
                                      <p:cBhvr>
                                        <p:cTn id="11"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rrondir un rectangle avec un coin diagonal 4"/>
          <p:cNvSpPr/>
          <p:nvPr/>
        </p:nvSpPr>
        <p:spPr>
          <a:xfrm>
            <a:off x="4721368" y="500042"/>
            <a:ext cx="6911868" cy="5929354"/>
          </a:xfrm>
          <a:prstGeom prst="round2DiagRect">
            <a:avLst>
              <a:gd name="adj1" fmla="val 16667"/>
              <a:gd name="adj2" fmla="val 0"/>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5"/>
          </a:lnRef>
          <a:fillRef idx="2">
            <a:schemeClr val="accent5"/>
          </a:fillRef>
          <a:effectRef idx="1">
            <a:schemeClr val="accent5"/>
          </a:effectRef>
          <a:fontRef idx="minor">
            <a:schemeClr val="dk1"/>
          </a:fontRef>
        </p:style>
        <p:txBody>
          <a:bodyPr rtlCol="0" anchor="ctr"/>
          <a:lstStyle/>
          <a:p>
            <a:pPr indent="360000" algn="just" rtl="1"/>
            <a:r>
              <a:rPr lang="ar-DZ" sz="4000" dirty="0" smtClean="0">
                <a:latin typeface="Simplified Arabic" pitchFamily="18" charset="-78"/>
                <a:cs typeface="Simplified Arabic" pitchFamily="18" charset="-78"/>
              </a:rPr>
              <a:t>كالتدريب والتعزيز والمحاذاة وتعليم عادات </a:t>
            </a:r>
            <a:r>
              <a:rPr lang="ar-DZ" sz="4000" dirty="0" err="1" smtClean="0">
                <a:latin typeface="Simplified Arabic" pitchFamily="18" charset="-78"/>
                <a:cs typeface="Simplified Arabic" pitchFamily="18" charset="-78"/>
              </a:rPr>
              <a:t>وسلوكات</a:t>
            </a:r>
            <a:r>
              <a:rPr lang="ar-DZ" sz="4000" dirty="0" smtClean="0">
                <a:latin typeface="Simplified Arabic" pitchFamily="18" charset="-78"/>
                <a:cs typeface="Simplified Arabic" pitchFamily="18" charset="-78"/>
              </a:rPr>
              <a:t> الكبار إلى الصغار عن طريق التقليد والمحاكاة وهذا ما يتم بالفعل في تعليم الشعور والعواطف والانفعالات والتي أخذ على المدرسة والنظام التعليم ضرورة تعليم وضبط هذه الأنماط من التعليم. </a:t>
            </a:r>
            <a:endParaRPr lang="fr-FR" sz="4000" dirty="0" smtClean="0">
              <a:latin typeface="Simplified Arabic" pitchFamily="18" charset="-78"/>
              <a:cs typeface="Simplified Arabic" pitchFamily="18" charset="-78"/>
            </a:endParaRPr>
          </a:p>
        </p:txBody>
      </p:sp>
      <p:sp>
        <p:nvSpPr>
          <p:cNvPr id="7" name="Organigramme : Connecteur 6"/>
          <p:cNvSpPr/>
          <p:nvPr/>
        </p:nvSpPr>
        <p:spPr>
          <a:xfrm>
            <a:off x="11238742" y="357166"/>
            <a:ext cx="509855" cy="481653"/>
          </a:xfrm>
          <a:prstGeom prst="flowChartConnector">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fr-FR"/>
          </a:p>
        </p:txBody>
      </p:sp>
      <p:pic>
        <p:nvPicPr>
          <p:cNvPr id="8" name="Image 7" descr="natrue_walk.jpg"/>
          <p:cNvPicPr>
            <a:picLocks noChangeAspect="1"/>
          </p:cNvPicPr>
          <p:nvPr/>
        </p:nvPicPr>
        <p:blipFill>
          <a:blip r:embed="rId2"/>
          <a:stretch>
            <a:fillRect/>
          </a:stretch>
        </p:blipFill>
        <p:spPr>
          <a:xfrm>
            <a:off x="239319" y="642918"/>
            <a:ext cx="3855624" cy="585791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ransition spd="med" advClick="0" advTm="60000">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par>
                          <p:cTn id="8" fill="hold">
                            <p:stCondLst>
                              <p:cond delay="500"/>
                            </p:stCondLst>
                            <p:childTnLst>
                              <p:par>
                                <p:cTn id="9" presetID="18" presetClass="entr" presetSubtype="12" fill="hold" grpId="0" nodeType="afterEffect">
                                  <p:stCondLst>
                                    <p:cond delay="500"/>
                                  </p:stCondLst>
                                  <p:childTnLst>
                                    <p:set>
                                      <p:cBhvr>
                                        <p:cTn id="10" dur="1" fill="hold">
                                          <p:stCondLst>
                                            <p:cond delay="0"/>
                                          </p:stCondLst>
                                        </p:cTn>
                                        <p:tgtEl>
                                          <p:spTgt spid="5"/>
                                        </p:tgtEl>
                                        <p:attrNameLst>
                                          <p:attrName>style.visibility</p:attrName>
                                        </p:attrNameLst>
                                      </p:cBhvr>
                                      <p:to>
                                        <p:strVal val="visible"/>
                                      </p:to>
                                    </p:set>
                                    <p:animEffect transition="in" filter="strips(downLeft)">
                                      <p:cBhvr>
                                        <p:cTn id="11" dur="2000"/>
                                        <p:tgtEl>
                                          <p:spTgt spid="5"/>
                                        </p:tgtEl>
                                      </p:cBhvr>
                                    </p:animEffect>
                                  </p:childTnLst>
                                </p:cTn>
                              </p:par>
                              <p:par>
                                <p:cTn id="12" presetID="9" presetClass="entr" presetSubtype="0" fill="hold" nodeType="withEffect">
                                  <p:stCondLst>
                                    <p:cond delay="500"/>
                                  </p:stCondLst>
                                  <p:childTnLst>
                                    <p:set>
                                      <p:cBhvr>
                                        <p:cTn id="13" dur="1" fill="hold">
                                          <p:stCondLst>
                                            <p:cond delay="0"/>
                                          </p:stCondLst>
                                        </p:cTn>
                                        <p:tgtEl>
                                          <p:spTgt spid="8"/>
                                        </p:tgtEl>
                                        <p:attrNameLst>
                                          <p:attrName>style.visibility</p:attrName>
                                        </p:attrNameLst>
                                      </p:cBhvr>
                                      <p:to>
                                        <p:strVal val="visible"/>
                                      </p:to>
                                    </p:set>
                                    <p:animEffect transition="in" filter="dissolve">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rrondir un rectangle avec un coin diagonal 4"/>
          <p:cNvSpPr/>
          <p:nvPr/>
        </p:nvSpPr>
        <p:spPr>
          <a:xfrm>
            <a:off x="594482" y="642918"/>
            <a:ext cx="11038756" cy="5666402"/>
          </a:xfrm>
          <a:prstGeom prst="round2DiagRect">
            <a:avLst>
              <a:gd name="adj1" fmla="val 16667"/>
              <a:gd name="adj2" fmla="val 0"/>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5"/>
          </a:lnRef>
          <a:fillRef idx="2">
            <a:schemeClr val="accent5"/>
          </a:fillRef>
          <a:effectRef idx="1">
            <a:schemeClr val="accent5"/>
          </a:effectRef>
          <a:fontRef idx="minor">
            <a:schemeClr val="dk1"/>
          </a:fontRef>
        </p:style>
        <p:txBody>
          <a:bodyPr rtlCol="0" anchor="ctr"/>
          <a:lstStyle/>
          <a:p>
            <a:pPr indent="360000" algn="just" rtl="1">
              <a:spcAft>
                <a:spcPts val="1200"/>
              </a:spcAft>
            </a:pPr>
            <a:r>
              <a:rPr lang="ar-DZ" sz="3200" dirty="0" smtClean="0">
                <a:latin typeface="Simplified Arabic" pitchFamily="18" charset="-78"/>
                <a:cs typeface="Simplified Arabic" pitchFamily="18" charset="-78"/>
              </a:rPr>
              <a:t>يتبنى </a:t>
            </a:r>
            <a:r>
              <a:rPr lang="ar-DZ" sz="3200" dirty="0" err="1" smtClean="0">
                <a:latin typeface="Simplified Arabic" pitchFamily="18" charset="-78"/>
                <a:cs typeface="Simplified Arabic" pitchFamily="18" charset="-78"/>
              </a:rPr>
              <a:t>ديوي</a:t>
            </a:r>
            <a:r>
              <a:rPr lang="ar-DZ" sz="3200" dirty="0" smtClean="0">
                <a:latin typeface="Simplified Arabic" pitchFamily="18" charset="-78"/>
                <a:cs typeface="Simplified Arabic" pitchFamily="18" charset="-78"/>
              </a:rPr>
              <a:t> الاتجاه </a:t>
            </a:r>
            <a:r>
              <a:rPr lang="ar-DZ" sz="3200" dirty="0" err="1" smtClean="0">
                <a:latin typeface="Simplified Arabic" pitchFamily="18" charset="-78"/>
                <a:cs typeface="Simplified Arabic" pitchFamily="18" charset="-78"/>
              </a:rPr>
              <a:t>البرغماتي</a:t>
            </a:r>
            <a:r>
              <a:rPr lang="ar-DZ" sz="3200" dirty="0" smtClean="0">
                <a:latin typeface="Simplified Arabic" pitchFamily="18" charset="-78"/>
                <a:cs typeface="Simplified Arabic" pitchFamily="18" charset="-78"/>
              </a:rPr>
              <a:t> الذي يعد مؤسسه الأول في مجال التربية عموما خلال القرن الحالي، ليوضح فلسفة أو سياسة التربية، والتي يجب أن يتم انتهاجها لتقديم سياسة تربوية أفضل تجمع بين السمات العامة للتعليم الرسمي وغير الرسمي، وتعقد نوعا من الموازنة المستمرة بين أهمية وخصائص هذه النوعية بالنسبة للفرد والعملية التعليمية، وهذا ما جعله بالفعل في تحليله إلى رموز المعرفة، والتي تتمثل في المدرسة والكتب والوسائل التعليمية والمراجع والمعامل وغيرها... والتي تم تقديمها للمتعلمين بصورة علمية مدروسة وباعتبارها (رموز المعرفة الرسمية) ناقلة للوسائل والمعلوماتية والتي تؤدي إلى اكتساب عملية التعليم والتطبيق، والتكيف الاجتماعي الايجابي في اكتساب الخبرة العملية للمتعلمين بجعلها تهتم أيضا بتقديم التعليم غير الرسمي، والذي يوضع من مدركات التلاميذ واكتسابهم للحياة الاجتماعية والمعرفية والثقافة العامة. </a:t>
            </a:r>
            <a:endParaRPr lang="fr-FR" sz="3200" dirty="0">
              <a:latin typeface="Simplified Arabic" pitchFamily="18" charset="-78"/>
              <a:cs typeface="Simplified Arabic" pitchFamily="18" charset="-78"/>
            </a:endParaRPr>
          </a:p>
        </p:txBody>
      </p:sp>
      <p:sp>
        <p:nvSpPr>
          <p:cNvPr id="7" name="Organigramme : Connecteur 6"/>
          <p:cNvSpPr/>
          <p:nvPr/>
        </p:nvSpPr>
        <p:spPr>
          <a:xfrm>
            <a:off x="11310183" y="500046"/>
            <a:ext cx="509855" cy="481653"/>
          </a:xfrm>
          <a:prstGeom prst="flowChartConnector">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fr-FR"/>
          </a:p>
        </p:txBody>
      </p:sp>
    </p:spTree>
  </p:cSld>
  <p:clrMapOvr>
    <a:masterClrMapping/>
  </p:clrMapOvr>
  <p:transition spd="med" advClick="0" advTm="60000">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par>
                          <p:cTn id="8" fill="hold">
                            <p:stCondLst>
                              <p:cond delay="500"/>
                            </p:stCondLst>
                            <p:childTnLst>
                              <p:par>
                                <p:cTn id="9" presetID="18" presetClass="entr" presetSubtype="12" fill="hold" grpId="0" nodeType="afterEffect">
                                  <p:stCondLst>
                                    <p:cond delay="500"/>
                                  </p:stCondLst>
                                  <p:childTnLst>
                                    <p:set>
                                      <p:cBhvr>
                                        <p:cTn id="10" dur="1" fill="hold">
                                          <p:stCondLst>
                                            <p:cond delay="0"/>
                                          </p:stCondLst>
                                        </p:cTn>
                                        <p:tgtEl>
                                          <p:spTgt spid="5"/>
                                        </p:tgtEl>
                                        <p:attrNameLst>
                                          <p:attrName>style.visibility</p:attrName>
                                        </p:attrNameLst>
                                      </p:cBhvr>
                                      <p:to>
                                        <p:strVal val="visible"/>
                                      </p:to>
                                    </p:set>
                                    <p:animEffect transition="in" filter="strips(downLeft)">
                                      <p:cBhvr>
                                        <p:cTn id="11"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rrondir un rectangle avec un coin diagonal 4"/>
          <p:cNvSpPr/>
          <p:nvPr/>
        </p:nvSpPr>
        <p:spPr>
          <a:xfrm>
            <a:off x="594482" y="642918"/>
            <a:ext cx="11038756" cy="5666402"/>
          </a:xfrm>
          <a:prstGeom prst="round2DiagRect">
            <a:avLst>
              <a:gd name="adj1" fmla="val 16667"/>
              <a:gd name="adj2" fmla="val 0"/>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5"/>
          </a:lnRef>
          <a:fillRef idx="2">
            <a:schemeClr val="accent5"/>
          </a:fillRef>
          <a:effectRef idx="1">
            <a:schemeClr val="accent5"/>
          </a:effectRef>
          <a:fontRef idx="minor">
            <a:schemeClr val="dk1"/>
          </a:fontRef>
        </p:style>
        <p:txBody>
          <a:bodyPr rtlCol="0" anchor="ctr"/>
          <a:lstStyle/>
          <a:p>
            <a:pPr indent="360000" algn="just" rtl="1">
              <a:spcAft>
                <a:spcPts val="1200"/>
              </a:spcAft>
            </a:pPr>
            <a:r>
              <a:rPr lang="ar-DZ" sz="4000" dirty="0" smtClean="0">
                <a:latin typeface="Simplified Arabic" pitchFamily="18" charset="-78"/>
                <a:cs typeface="Simplified Arabic" pitchFamily="18" charset="-78"/>
              </a:rPr>
              <a:t>حيث أكد </a:t>
            </a:r>
            <a:r>
              <a:rPr lang="ar-DZ" sz="4000" dirty="0" err="1" smtClean="0">
                <a:latin typeface="Simplified Arabic" pitchFamily="18" charset="-78"/>
                <a:cs typeface="Simplified Arabic" pitchFamily="18" charset="-78"/>
              </a:rPr>
              <a:t>ديوي</a:t>
            </a:r>
            <a:r>
              <a:rPr lang="ar-DZ" sz="4000" dirty="0" smtClean="0">
                <a:latin typeface="Simplified Arabic" pitchFamily="18" charset="-78"/>
                <a:cs typeface="Simplified Arabic" pitchFamily="18" charset="-78"/>
              </a:rPr>
              <a:t> من ضرورة عدم جعل المدرسة مكانا أو رمزا ماديا معزولا للتعليم الرسمي وبعيدا عن هدفها الحقيقي واختيارها موضوعا أو ذو هدفا حقيقيا للاكتساب في الحياة الاجتماعية، من أفكار </a:t>
            </a:r>
            <a:r>
              <a:rPr lang="ar-DZ" sz="4000" dirty="0" err="1" smtClean="0">
                <a:latin typeface="Simplified Arabic" pitchFamily="18" charset="-78"/>
                <a:cs typeface="Simplified Arabic" pitchFamily="18" charset="-78"/>
              </a:rPr>
              <a:t>ديوي</a:t>
            </a:r>
            <a:r>
              <a:rPr lang="ar-DZ" sz="4000" dirty="0" smtClean="0">
                <a:latin typeface="Simplified Arabic" pitchFamily="18" charset="-78"/>
                <a:cs typeface="Simplified Arabic" pitchFamily="18" charset="-78"/>
              </a:rPr>
              <a:t> عن التعليم الاجتماعي والتعليم الرسمي يشيع أفكاره بصورة مؤكدة على دور المدرسة الوظيفي في المجتمع الحديث، حيث يدعو إلى ضرورة بلورة الدور الوظيفي للمدرسة وأهمية توجيه معارفها ومعلوماتها نحو اكتساب الخبرة من الحياة اليومية.</a:t>
            </a:r>
            <a:endParaRPr lang="fr-FR" sz="4000" dirty="0" smtClean="0">
              <a:latin typeface="Simplified Arabic" pitchFamily="18" charset="-78"/>
              <a:cs typeface="Simplified Arabic" pitchFamily="18" charset="-78"/>
            </a:endParaRPr>
          </a:p>
        </p:txBody>
      </p:sp>
      <p:sp>
        <p:nvSpPr>
          <p:cNvPr id="7" name="Organigramme : Connecteur 6"/>
          <p:cNvSpPr/>
          <p:nvPr/>
        </p:nvSpPr>
        <p:spPr>
          <a:xfrm>
            <a:off x="11310183" y="500046"/>
            <a:ext cx="509855" cy="481653"/>
          </a:xfrm>
          <a:prstGeom prst="flowChartConnector">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fr-FR"/>
          </a:p>
        </p:txBody>
      </p:sp>
    </p:spTree>
  </p:cSld>
  <p:clrMapOvr>
    <a:masterClrMapping/>
  </p:clrMapOvr>
  <p:transition spd="med" advClick="0" advTm="60000">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par>
                          <p:cTn id="8" fill="hold">
                            <p:stCondLst>
                              <p:cond delay="500"/>
                            </p:stCondLst>
                            <p:childTnLst>
                              <p:par>
                                <p:cTn id="9" presetID="18" presetClass="entr" presetSubtype="12" fill="hold" grpId="0" nodeType="afterEffect">
                                  <p:stCondLst>
                                    <p:cond delay="500"/>
                                  </p:stCondLst>
                                  <p:childTnLst>
                                    <p:set>
                                      <p:cBhvr>
                                        <p:cTn id="10" dur="1" fill="hold">
                                          <p:stCondLst>
                                            <p:cond delay="0"/>
                                          </p:stCondLst>
                                        </p:cTn>
                                        <p:tgtEl>
                                          <p:spTgt spid="5"/>
                                        </p:tgtEl>
                                        <p:attrNameLst>
                                          <p:attrName>style.visibility</p:attrName>
                                        </p:attrNameLst>
                                      </p:cBhvr>
                                      <p:to>
                                        <p:strVal val="visible"/>
                                      </p:to>
                                    </p:set>
                                    <p:animEffect transition="in" filter="strips(downLeft)">
                                      <p:cBhvr>
                                        <p:cTn id="11"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rrondir un rectangle avec un coin diagonal 4"/>
          <p:cNvSpPr/>
          <p:nvPr/>
        </p:nvSpPr>
        <p:spPr>
          <a:xfrm>
            <a:off x="5095074" y="500042"/>
            <a:ext cx="6538162" cy="5929354"/>
          </a:xfrm>
          <a:prstGeom prst="round2DiagRect">
            <a:avLst>
              <a:gd name="adj1" fmla="val 16667"/>
              <a:gd name="adj2" fmla="val 0"/>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5"/>
          </a:lnRef>
          <a:fillRef idx="2">
            <a:schemeClr val="accent5"/>
          </a:fillRef>
          <a:effectRef idx="1">
            <a:schemeClr val="accent5"/>
          </a:effectRef>
          <a:fontRef idx="minor">
            <a:schemeClr val="dk1"/>
          </a:fontRef>
        </p:style>
        <p:txBody>
          <a:bodyPr rtlCol="0" anchor="ctr"/>
          <a:lstStyle/>
          <a:p>
            <a:pPr indent="360000" algn="just" rtl="1"/>
            <a:r>
              <a:rPr lang="ar-DZ" sz="4400" dirty="0" smtClean="0">
                <a:latin typeface="Simplified Arabic" pitchFamily="18" charset="-78"/>
                <a:cs typeface="Simplified Arabic" pitchFamily="18" charset="-78"/>
              </a:rPr>
              <a:t>مفاهيمه (الوظيفة الاجتماعية للتربية، الوسط الاجتماعي التنشئة الاجتماعية، الاكتساب المعرفي، البيئة المعرفية التعليم الرسمي، التعليم غير الرسمي....). </a:t>
            </a:r>
            <a:endParaRPr lang="fr-FR" sz="4400" dirty="0" smtClean="0">
              <a:latin typeface="Simplified Arabic" pitchFamily="18" charset="-78"/>
              <a:cs typeface="Simplified Arabic" pitchFamily="18" charset="-78"/>
            </a:endParaRPr>
          </a:p>
        </p:txBody>
      </p:sp>
      <p:sp>
        <p:nvSpPr>
          <p:cNvPr id="7" name="Organigramme : Connecteur 6"/>
          <p:cNvSpPr/>
          <p:nvPr/>
        </p:nvSpPr>
        <p:spPr>
          <a:xfrm>
            <a:off x="11238742" y="357166"/>
            <a:ext cx="509855" cy="481653"/>
          </a:xfrm>
          <a:prstGeom prst="flowChartConnector">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fr-FR"/>
          </a:p>
        </p:txBody>
      </p:sp>
      <p:pic>
        <p:nvPicPr>
          <p:cNvPr id="8" name="Image 7" descr="natrue_walk.jpg"/>
          <p:cNvPicPr>
            <a:picLocks noChangeAspect="1"/>
          </p:cNvPicPr>
          <p:nvPr/>
        </p:nvPicPr>
        <p:blipFill>
          <a:blip r:embed="rId2"/>
          <a:stretch>
            <a:fillRect/>
          </a:stretch>
        </p:blipFill>
        <p:spPr>
          <a:xfrm>
            <a:off x="239318" y="785794"/>
            <a:ext cx="4212813" cy="557216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ransition spd="med" advClick="0" advTm="60000">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par>
                          <p:cTn id="8" fill="hold">
                            <p:stCondLst>
                              <p:cond delay="500"/>
                            </p:stCondLst>
                            <p:childTnLst>
                              <p:par>
                                <p:cTn id="9" presetID="18" presetClass="entr" presetSubtype="12" fill="hold" grpId="0" nodeType="afterEffect">
                                  <p:stCondLst>
                                    <p:cond delay="500"/>
                                  </p:stCondLst>
                                  <p:childTnLst>
                                    <p:set>
                                      <p:cBhvr>
                                        <p:cTn id="10" dur="1" fill="hold">
                                          <p:stCondLst>
                                            <p:cond delay="0"/>
                                          </p:stCondLst>
                                        </p:cTn>
                                        <p:tgtEl>
                                          <p:spTgt spid="5"/>
                                        </p:tgtEl>
                                        <p:attrNameLst>
                                          <p:attrName>style.visibility</p:attrName>
                                        </p:attrNameLst>
                                      </p:cBhvr>
                                      <p:to>
                                        <p:strVal val="visible"/>
                                      </p:to>
                                    </p:set>
                                    <p:animEffect transition="in" filter="strips(downLeft)">
                                      <p:cBhvr>
                                        <p:cTn id="11" dur="2000"/>
                                        <p:tgtEl>
                                          <p:spTgt spid="5"/>
                                        </p:tgtEl>
                                      </p:cBhvr>
                                    </p:animEffect>
                                  </p:childTnLst>
                                </p:cTn>
                              </p:par>
                              <p:par>
                                <p:cTn id="12" presetID="9" presetClass="entr" presetSubtype="0" fill="hold" nodeType="withEffect">
                                  <p:stCondLst>
                                    <p:cond delay="500"/>
                                  </p:stCondLst>
                                  <p:childTnLst>
                                    <p:set>
                                      <p:cBhvr>
                                        <p:cTn id="13" dur="1" fill="hold">
                                          <p:stCondLst>
                                            <p:cond delay="0"/>
                                          </p:stCondLst>
                                        </p:cTn>
                                        <p:tgtEl>
                                          <p:spTgt spid="8"/>
                                        </p:tgtEl>
                                        <p:attrNameLst>
                                          <p:attrName>style.visibility</p:attrName>
                                        </p:attrNameLst>
                                      </p:cBhvr>
                                      <p:to>
                                        <p:strVal val="visible"/>
                                      </p:to>
                                    </p:set>
                                    <p:animEffect transition="in" filter="dissolve">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306764_513790645306139_80541800_n"/>
          <p:cNvPicPr>
            <a:picLocks noChangeAspect="1" noChangeArrowheads="1"/>
          </p:cNvPicPr>
          <p:nvPr/>
        </p:nvPicPr>
        <p:blipFill>
          <a:blip r:embed="rId2"/>
          <a:srcRect l="48534"/>
          <a:stretch>
            <a:fillRect/>
          </a:stretch>
        </p:blipFill>
        <p:spPr bwMode="auto">
          <a:xfrm>
            <a:off x="0" y="0"/>
            <a:ext cx="12190413" cy="6858000"/>
          </a:xfrm>
          <a:prstGeom prst="rect">
            <a:avLst/>
          </a:prstGeom>
          <a:ln>
            <a:noFill/>
          </a:ln>
          <a:effectLst>
            <a:outerShdw blurRad="292100" dist="139700" dir="2700000" algn="tl" rotWithShape="0">
              <a:srgbClr val="333333">
                <a:alpha val="65000"/>
              </a:srgbClr>
            </a:outerShdw>
          </a:effectLst>
        </p:spPr>
      </p:pic>
      <p:sp>
        <p:nvSpPr>
          <p:cNvPr id="4" name="Arrondir un rectangle à un seul coin 3"/>
          <p:cNvSpPr/>
          <p:nvPr/>
        </p:nvSpPr>
        <p:spPr>
          <a:xfrm>
            <a:off x="451604" y="5429264"/>
            <a:ext cx="4000528" cy="767578"/>
          </a:xfrm>
          <a:prstGeom prst="round1Rect">
            <a:avLst/>
          </a:prstGeom>
          <a:noFill/>
          <a:ln>
            <a:noFill/>
          </a:ln>
        </p:spPr>
        <p:style>
          <a:lnRef idx="1">
            <a:schemeClr val="accent5"/>
          </a:lnRef>
          <a:fillRef idx="3">
            <a:schemeClr val="accent5"/>
          </a:fillRef>
          <a:effectRef idx="2">
            <a:schemeClr val="accent5"/>
          </a:effectRef>
          <a:fontRef idx="minor">
            <a:schemeClr val="lt1"/>
          </a:fontRef>
        </p:style>
        <p:txBody>
          <a:bodyPr rtlCol="0" anchor="ctr"/>
          <a:lstStyle/>
          <a:p>
            <a:pPr algn="ctr" rtl="1"/>
            <a:r>
              <a:rPr lang="ar-DZ" sz="4800" b="1" dirty="0" smtClean="0"/>
              <a:t>كارل </a:t>
            </a:r>
            <a:r>
              <a:rPr lang="ar-DZ" sz="4800" b="1" dirty="0" err="1" smtClean="0"/>
              <a:t>مانهايم</a:t>
            </a:r>
            <a:endParaRPr lang="fr-FR" sz="4800" dirty="0">
              <a:latin typeface="Simplified Arabic" pitchFamily="18" charset="-78"/>
              <a:cs typeface="Simplified Arabic" pitchFamily="18" charset="-78"/>
            </a:endParaRPr>
          </a:p>
        </p:txBody>
      </p:sp>
    </p:spTree>
  </p:cSld>
  <p:clrMapOvr>
    <a:masterClrMapping/>
  </p:clrMapOvr>
  <p:transition spd="med" advClick="0" advTm="10000">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ppt_x</p:attrName>
                                        </p:attrNameLst>
                                      </p:cBhvr>
                                      <p:tavLst>
                                        <p:tav tm="0">
                                          <p:val>
                                            <p:strVal val="#ppt_x-.2"/>
                                          </p:val>
                                        </p:tav>
                                        <p:tav tm="100000">
                                          <p:val>
                                            <p:strVal val="#ppt_x"/>
                                          </p:val>
                                        </p:tav>
                                      </p:tavLst>
                                    </p:anim>
                                    <p:anim calcmode="lin" valueType="num">
                                      <p:cBhvr>
                                        <p:cTn id="8"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rrondir un rectangle à un seul coin 3"/>
          <p:cNvSpPr/>
          <p:nvPr/>
        </p:nvSpPr>
        <p:spPr>
          <a:xfrm>
            <a:off x="3119263" y="357166"/>
            <a:ext cx="8159844" cy="767578"/>
          </a:xfrm>
          <a:prstGeom prst="round1Rect">
            <a:avLst/>
          </a:prstGeom>
          <a:ln/>
        </p:spPr>
        <p:style>
          <a:lnRef idx="1">
            <a:schemeClr val="accent5"/>
          </a:lnRef>
          <a:fillRef idx="3">
            <a:schemeClr val="accent5"/>
          </a:fillRef>
          <a:effectRef idx="2">
            <a:schemeClr val="accent5"/>
          </a:effectRef>
          <a:fontRef idx="minor">
            <a:schemeClr val="lt1"/>
          </a:fontRef>
        </p:style>
        <p:txBody>
          <a:bodyPr rtlCol="0" anchor="ctr"/>
          <a:lstStyle/>
          <a:p>
            <a:pPr algn="ctr" rtl="1"/>
            <a:r>
              <a:rPr lang="ar-DZ" sz="3600" b="1" dirty="0" smtClean="0">
                <a:latin typeface="Simplified Arabic" pitchFamily="18" charset="-78"/>
                <a:cs typeface="Simplified Arabic" pitchFamily="18" charset="-78"/>
              </a:rPr>
              <a:t>2- </a:t>
            </a:r>
            <a:r>
              <a:rPr lang="ar-DZ" sz="3600" b="1" dirty="0" smtClean="0"/>
              <a:t>كارل </a:t>
            </a:r>
            <a:r>
              <a:rPr lang="ar-DZ" sz="3600" b="1" dirty="0" err="1" smtClean="0"/>
              <a:t>مانهايم</a:t>
            </a:r>
            <a:r>
              <a:rPr lang="ar-DZ" sz="3600" b="1" dirty="0" smtClean="0">
                <a:latin typeface="Simplified Arabic" pitchFamily="18" charset="-78"/>
                <a:cs typeface="Simplified Arabic" pitchFamily="18" charset="-78"/>
              </a:rPr>
              <a:t>:</a:t>
            </a:r>
            <a:endParaRPr lang="fr-FR" sz="3600" dirty="0">
              <a:latin typeface="Simplified Arabic" pitchFamily="18" charset="-78"/>
              <a:cs typeface="Simplified Arabic" pitchFamily="18" charset="-78"/>
            </a:endParaRPr>
          </a:p>
        </p:txBody>
      </p:sp>
      <p:sp>
        <p:nvSpPr>
          <p:cNvPr id="6" name="Arrondir un rectangle avec un coin diagonal 5"/>
          <p:cNvSpPr/>
          <p:nvPr/>
        </p:nvSpPr>
        <p:spPr>
          <a:xfrm>
            <a:off x="665918" y="1571612"/>
            <a:ext cx="10215634" cy="4857784"/>
          </a:xfrm>
          <a:prstGeom prst="round2DiagRect">
            <a:avLst>
              <a:gd name="adj1" fmla="val 16667"/>
              <a:gd name="adj2" fmla="val 0"/>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5"/>
          </a:lnRef>
          <a:fillRef idx="2">
            <a:schemeClr val="accent5"/>
          </a:fillRef>
          <a:effectRef idx="1">
            <a:schemeClr val="accent5"/>
          </a:effectRef>
          <a:fontRef idx="minor">
            <a:schemeClr val="dk1"/>
          </a:fontRef>
        </p:style>
        <p:txBody>
          <a:bodyPr rtlCol="0" anchor="ctr"/>
          <a:lstStyle/>
          <a:p>
            <a:pPr indent="360000" algn="just" rtl="1"/>
            <a:r>
              <a:rPr lang="ar-DZ" sz="4000" dirty="0" smtClean="0">
                <a:latin typeface="Simplified Arabic" pitchFamily="18" charset="-78"/>
                <a:cs typeface="Simplified Arabic" pitchFamily="18" charset="-78"/>
              </a:rPr>
              <a:t>تلازمت ظهور أفكار </a:t>
            </a:r>
            <a:r>
              <a:rPr lang="ar-DZ" sz="4000" dirty="0" err="1" smtClean="0">
                <a:latin typeface="Simplified Arabic" pitchFamily="18" charset="-78"/>
                <a:cs typeface="Simplified Arabic" pitchFamily="18" charset="-78"/>
              </a:rPr>
              <a:t>مانهايم</a:t>
            </a:r>
            <a:r>
              <a:rPr lang="ar-DZ" sz="4000" dirty="0" smtClean="0">
                <a:latin typeface="Simplified Arabic" pitchFamily="18" charset="-78"/>
                <a:cs typeface="Simplified Arabic" pitchFamily="18" charset="-78"/>
              </a:rPr>
              <a:t> مع تطور النزعة البنائية الوظيفية في النصف الأول من القرن العشرين، كان مهتما بعلم الاجتماع، ثم علم التربية اعتبارها؛ إحدى الوسائل أو عناصر الضبط الاجتماعي التي قدمها في كتابه الإنسان والمجتمع والديمقراطية.</a:t>
            </a:r>
            <a:endParaRPr lang="fr-FR" sz="4000" dirty="0" smtClean="0">
              <a:latin typeface="Simplified Arabic" pitchFamily="18" charset="-78"/>
              <a:cs typeface="Simplified Arabic" pitchFamily="18" charset="-78"/>
            </a:endParaRPr>
          </a:p>
        </p:txBody>
      </p:sp>
      <p:cxnSp>
        <p:nvCxnSpPr>
          <p:cNvPr id="10" name="Connecteur en angle 9"/>
          <p:cNvCxnSpPr/>
          <p:nvPr/>
        </p:nvCxnSpPr>
        <p:spPr>
          <a:xfrm flipH="1">
            <a:off x="10810114" y="785794"/>
            <a:ext cx="383993" cy="936104"/>
          </a:xfrm>
          <a:prstGeom prst="bentConnector3">
            <a:avLst>
              <a:gd name="adj1" fmla="val -79366"/>
            </a:avLst>
          </a:prstGeom>
          <a:ln w="57150">
            <a:solidFill>
              <a:srgbClr val="C00000"/>
            </a:solidFill>
            <a:headEnd type="none" w="med" len="med"/>
            <a:tailEnd type="none" w="med" len="med"/>
          </a:ln>
          <a:effectLst>
            <a:glow rad="2286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11" name="Organigramme : Connecteur 10"/>
          <p:cNvSpPr/>
          <p:nvPr/>
        </p:nvSpPr>
        <p:spPr>
          <a:xfrm>
            <a:off x="10452924" y="1428736"/>
            <a:ext cx="509855" cy="481653"/>
          </a:xfrm>
          <a:prstGeom prst="flowChartConnector">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fr-FR"/>
          </a:p>
        </p:txBody>
      </p:sp>
    </p:spTree>
  </p:cSld>
  <p:clrMapOvr>
    <a:masterClrMapping/>
  </p:clrMapOvr>
  <p:transition spd="med" advClick="0" advTm="60000">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ppt_x</p:attrName>
                                        </p:attrNameLst>
                                      </p:cBhvr>
                                      <p:tavLst>
                                        <p:tav tm="0">
                                          <p:val>
                                            <p:strVal val="#ppt_x-.2"/>
                                          </p:val>
                                        </p:tav>
                                        <p:tav tm="100000">
                                          <p:val>
                                            <p:strVal val="#ppt_x"/>
                                          </p:val>
                                        </p:tav>
                                      </p:tavLst>
                                    </p:anim>
                                    <p:anim calcmode="lin" valueType="num">
                                      <p:cBhvr>
                                        <p:cTn id="8"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1000"/>
                                        <p:tgtEl>
                                          <p:spTgt spid="4"/>
                                        </p:tgtEl>
                                      </p:cBhvr>
                                    </p:animEffect>
                                  </p:childTnLst>
                                </p:cTn>
                              </p:par>
                            </p:childTnLst>
                          </p:cTn>
                        </p:par>
                        <p:par>
                          <p:cTn id="10" fill="hold">
                            <p:stCondLst>
                              <p:cond delay="1000"/>
                            </p:stCondLst>
                            <p:childTnLst>
                              <p:par>
                                <p:cTn id="11" presetID="48" presetClass="entr" presetSubtype="0" accel="50000"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1000" fill="hold"/>
                                        <p:tgtEl>
                                          <p:spTgt spid="10"/>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4" dur="1000" fill="hold"/>
                                        <p:tgtEl>
                                          <p:spTgt spid="10"/>
                                        </p:tgtEl>
                                        <p:attrNameLst>
                                          <p:attrName>ppt_x</p:attrName>
                                        </p:attrNameLst>
                                      </p:cBhvr>
                                      <p:tavLst>
                                        <p:tav tm="0">
                                          <p:val>
                                            <p:fltVal val="-1"/>
                                          </p:val>
                                        </p:tav>
                                        <p:tav tm="50000">
                                          <p:val>
                                            <p:fltVal val="0.95"/>
                                          </p:val>
                                        </p:tav>
                                        <p:tav tm="100000">
                                          <p:val>
                                            <p:strVal val="#ppt_x"/>
                                          </p:val>
                                        </p:tav>
                                      </p:tavLst>
                                    </p:anim>
                                    <p:anim calcmode="lin" valueType="num">
                                      <p:cBhvr>
                                        <p:cTn id="15" dur="1000" fill="hold"/>
                                        <p:tgtEl>
                                          <p:spTgt spid="10"/>
                                        </p:tgtEl>
                                        <p:attrNameLst>
                                          <p:attrName>ppt_y</p:attrName>
                                        </p:attrNameLst>
                                      </p:cBhvr>
                                      <p:tavLst>
                                        <p:tav tm="0">
                                          <p:val>
                                            <p:strVal val="#ppt_y"/>
                                          </p:val>
                                        </p:tav>
                                        <p:tav tm="100000">
                                          <p:val>
                                            <p:strVal val="#ppt_y"/>
                                          </p:val>
                                        </p:tav>
                                      </p:tavLst>
                                    </p:anim>
                                    <p:animEffect transition="in" filter="fade">
                                      <p:cBhvr>
                                        <p:cTn id="16" dur="1000"/>
                                        <p:tgtEl>
                                          <p:spTgt spid="10"/>
                                        </p:tgtEl>
                                      </p:cBhvr>
                                    </p:animEffect>
                                  </p:childTnLst>
                                </p:cTn>
                              </p:par>
                            </p:childTnLst>
                          </p:cTn>
                        </p:par>
                        <p:par>
                          <p:cTn id="17" fill="hold">
                            <p:stCondLst>
                              <p:cond delay="2000"/>
                            </p:stCondLst>
                            <p:childTnLst>
                              <p:par>
                                <p:cTn id="18" presetID="18" presetClass="entr" presetSubtype="12" fill="hold" grpId="0" nodeType="afterEffect">
                                  <p:stCondLst>
                                    <p:cond delay="500"/>
                                  </p:stCondLst>
                                  <p:childTnLst>
                                    <p:set>
                                      <p:cBhvr>
                                        <p:cTn id="19" dur="1" fill="hold">
                                          <p:stCondLst>
                                            <p:cond delay="0"/>
                                          </p:stCondLst>
                                        </p:cTn>
                                        <p:tgtEl>
                                          <p:spTgt spid="6"/>
                                        </p:tgtEl>
                                        <p:attrNameLst>
                                          <p:attrName>style.visibility</p:attrName>
                                        </p:attrNameLst>
                                      </p:cBhvr>
                                      <p:to>
                                        <p:strVal val="visible"/>
                                      </p:to>
                                    </p:set>
                                    <p:animEffect transition="in" filter="strips(downLeft)">
                                      <p:cBhvr>
                                        <p:cTn id="20" dur="2000"/>
                                        <p:tgtEl>
                                          <p:spTgt spid="6"/>
                                        </p:tgtEl>
                                      </p:cBhvr>
                                    </p:animEffect>
                                  </p:childTnLst>
                                </p:cTn>
                              </p:par>
                            </p:childTnLst>
                          </p:cTn>
                        </p:par>
                        <p:par>
                          <p:cTn id="21" fill="hold">
                            <p:stCondLst>
                              <p:cond delay="4500"/>
                            </p:stCondLst>
                            <p:childTnLst>
                              <p:par>
                                <p:cTn id="22" presetID="9"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dissolve">
                                      <p:cBhvr>
                                        <p:cTn id="2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rrondir un rectangle avec un coin diagonal 4"/>
          <p:cNvSpPr/>
          <p:nvPr/>
        </p:nvSpPr>
        <p:spPr>
          <a:xfrm>
            <a:off x="4721368" y="500042"/>
            <a:ext cx="6911868" cy="5929354"/>
          </a:xfrm>
          <a:prstGeom prst="round2DiagRect">
            <a:avLst>
              <a:gd name="adj1" fmla="val 16667"/>
              <a:gd name="adj2" fmla="val 0"/>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5"/>
          </a:lnRef>
          <a:fillRef idx="2">
            <a:schemeClr val="accent5"/>
          </a:fillRef>
          <a:effectRef idx="1">
            <a:schemeClr val="accent5"/>
          </a:effectRef>
          <a:fontRef idx="minor">
            <a:schemeClr val="dk1"/>
          </a:fontRef>
        </p:style>
        <p:txBody>
          <a:bodyPr rtlCol="0" anchor="ctr"/>
          <a:lstStyle/>
          <a:p>
            <a:pPr indent="360000" algn="just" rtl="1"/>
            <a:r>
              <a:rPr lang="ar-DZ" sz="2800" dirty="0" smtClean="0">
                <a:latin typeface="Simplified Arabic" pitchFamily="18" charset="-78"/>
                <a:cs typeface="Simplified Arabic" pitchFamily="18" charset="-78"/>
              </a:rPr>
              <a:t>جاءت آراء </a:t>
            </a:r>
            <a:r>
              <a:rPr lang="ar-DZ" sz="2800" dirty="0" err="1" smtClean="0">
                <a:latin typeface="Simplified Arabic" pitchFamily="18" charset="-78"/>
                <a:cs typeface="Simplified Arabic" pitchFamily="18" charset="-78"/>
              </a:rPr>
              <a:t>مانهايم</a:t>
            </a:r>
            <a:r>
              <a:rPr lang="ar-DZ" sz="2800" dirty="0" smtClean="0">
                <a:latin typeface="Simplified Arabic" pitchFamily="18" charset="-78"/>
                <a:cs typeface="Simplified Arabic" pitchFamily="18" charset="-78"/>
              </a:rPr>
              <a:t> لتعكس خبرته المهنية كأستاذ للتربية وعلم الاجتماع، وأيضا تصوراته كعالم وباحث له اهتماماته الاجتماعية واهم أفكاره وتصوراته في هذا المجال: رأي في التربية وسيلة لظهور المجتمع الديمقراطي السليم، وهي أيضا الحل للمشكلات المرضية التي لازمت المجتمع الرأسمالي الغربي، حيث تقوم وفق تصوره على تنمية القيم الأخلاقية واحترام الفرد للنظام، كما أنها ضرورة للتخلص من عناصر" الجهل السياسي " والفوضى الديمقراطية، بزيادة معدلات التعليم وخلق نوع من الالتزام والمسؤولية بقيم الحياة العامة والاجتماعية المشتركة، وضرورة الشعور </a:t>
            </a:r>
            <a:r>
              <a:rPr lang="ar-DZ" sz="2800" dirty="0" err="1" smtClean="0">
                <a:latin typeface="Simplified Arabic" pitchFamily="18" charset="-78"/>
                <a:cs typeface="Simplified Arabic" pitchFamily="18" charset="-78"/>
              </a:rPr>
              <a:t>بها</a:t>
            </a:r>
            <a:r>
              <a:rPr lang="ar-DZ" sz="2800" dirty="0" smtClean="0">
                <a:latin typeface="Simplified Arabic" pitchFamily="18" charset="-78"/>
                <a:cs typeface="Simplified Arabic" pitchFamily="18" charset="-78"/>
              </a:rPr>
              <a:t> من قبل الأفراد والجماعات والحكومات</a:t>
            </a:r>
            <a:r>
              <a:rPr lang="ar-SA" sz="2800" dirty="0" smtClean="0">
                <a:latin typeface="Simplified Arabic" pitchFamily="18" charset="-78"/>
                <a:cs typeface="Simplified Arabic" pitchFamily="18" charset="-78"/>
              </a:rPr>
              <a:t>.</a:t>
            </a:r>
            <a:endParaRPr lang="fr-FR" sz="2800" dirty="0">
              <a:latin typeface="Simplified Arabic" pitchFamily="18" charset="-78"/>
              <a:cs typeface="Simplified Arabic" pitchFamily="18" charset="-78"/>
            </a:endParaRPr>
          </a:p>
        </p:txBody>
      </p:sp>
      <p:sp>
        <p:nvSpPr>
          <p:cNvPr id="7" name="Organigramme : Connecteur 6"/>
          <p:cNvSpPr/>
          <p:nvPr/>
        </p:nvSpPr>
        <p:spPr>
          <a:xfrm>
            <a:off x="11238742" y="357166"/>
            <a:ext cx="509855" cy="481653"/>
          </a:xfrm>
          <a:prstGeom prst="flowChartConnector">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fr-FR"/>
          </a:p>
        </p:txBody>
      </p:sp>
      <p:pic>
        <p:nvPicPr>
          <p:cNvPr id="8" name="Image 7" descr="natrue_walk.jpg"/>
          <p:cNvPicPr>
            <a:picLocks noChangeAspect="1"/>
          </p:cNvPicPr>
          <p:nvPr/>
        </p:nvPicPr>
        <p:blipFill>
          <a:blip r:embed="rId2"/>
          <a:stretch>
            <a:fillRect/>
          </a:stretch>
        </p:blipFill>
        <p:spPr>
          <a:xfrm>
            <a:off x="239319" y="500042"/>
            <a:ext cx="3855624" cy="585791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ransition spd="med" advClick="0" advTm="60000">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par>
                          <p:cTn id="8" fill="hold">
                            <p:stCondLst>
                              <p:cond delay="500"/>
                            </p:stCondLst>
                            <p:childTnLst>
                              <p:par>
                                <p:cTn id="9" presetID="18" presetClass="entr" presetSubtype="12" fill="hold" grpId="0" nodeType="afterEffect">
                                  <p:stCondLst>
                                    <p:cond delay="500"/>
                                  </p:stCondLst>
                                  <p:childTnLst>
                                    <p:set>
                                      <p:cBhvr>
                                        <p:cTn id="10" dur="1" fill="hold">
                                          <p:stCondLst>
                                            <p:cond delay="0"/>
                                          </p:stCondLst>
                                        </p:cTn>
                                        <p:tgtEl>
                                          <p:spTgt spid="5"/>
                                        </p:tgtEl>
                                        <p:attrNameLst>
                                          <p:attrName>style.visibility</p:attrName>
                                        </p:attrNameLst>
                                      </p:cBhvr>
                                      <p:to>
                                        <p:strVal val="visible"/>
                                      </p:to>
                                    </p:set>
                                    <p:animEffect transition="in" filter="strips(downLeft)">
                                      <p:cBhvr>
                                        <p:cTn id="11" dur="2000"/>
                                        <p:tgtEl>
                                          <p:spTgt spid="5"/>
                                        </p:tgtEl>
                                      </p:cBhvr>
                                    </p:animEffect>
                                  </p:childTnLst>
                                </p:cTn>
                              </p:par>
                              <p:par>
                                <p:cTn id="12" presetID="9" presetClass="entr" presetSubtype="0" fill="hold" nodeType="withEffect">
                                  <p:stCondLst>
                                    <p:cond delay="500"/>
                                  </p:stCondLst>
                                  <p:childTnLst>
                                    <p:set>
                                      <p:cBhvr>
                                        <p:cTn id="13" dur="1" fill="hold">
                                          <p:stCondLst>
                                            <p:cond delay="0"/>
                                          </p:stCondLst>
                                        </p:cTn>
                                        <p:tgtEl>
                                          <p:spTgt spid="8"/>
                                        </p:tgtEl>
                                        <p:attrNameLst>
                                          <p:attrName>style.visibility</p:attrName>
                                        </p:attrNameLst>
                                      </p:cBhvr>
                                      <p:to>
                                        <p:strVal val="visible"/>
                                      </p:to>
                                    </p:set>
                                    <p:animEffect transition="in" filter="dissolve">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rrondir un rectangle avec un coin diagonal 4"/>
          <p:cNvSpPr/>
          <p:nvPr/>
        </p:nvSpPr>
        <p:spPr>
          <a:xfrm>
            <a:off x="4721368" y="500042"/>
            <a:ext cx="6911868" cy="5929354"/>
          </a:xfrm>
          <a:prstGeom prst="round2DiagRect">
            <a:avLst>
              <a:gd name="adj1" fmla="val 16667"/>
              <a:gd name="adj2" fmla="val 0"/>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5"/>
          </a:lnRef>
          <a:fillRef idx="2">
            <a:schemeClr val="accent5"/>
          </a:fillRef>
          <a:effectRef idx="1">
            <a:schemeClr val="accent5"/>
          </a:effectRef>
          <a:fontRef idx="minor">
            <a:schemeClr val="dk1"/>
          </a:fontRef>
        </p:style>
        <p:txBody>
          <a:bodyPr rtlCol="0" anchor="ctr"/>
          <a:lstStyle/>
          <a:p>
            <a:pPr indent="360000" algn="just" rtl="1"/>
            <a:r>
              <a:rPr lang="ar-DZ" sz="3500" dirty="0" smtClean="0">
                <a:latin typeface="Simplified Arabic" pitchFamily="18" charset="-78"/>
                <a:cs typeface="Simplified Arabic" pitchFamily="18" charset="-78"/>
              </a:rPr>
              <a:t>يتضح من أفكار </a:t>
            </a:r>
            <a:r>
              <a:rPr lang="ar-DZ" sz="3500" dirty="0" err="1" smtClean="0">
                <a:latin typeface="Simplified Arabic" pitchFamily="18" charset="-78"/>
                <a:cs typeface="Simplified Arabic" pitchFamily="18" charset="-78"/>
              </a:rPr>
              <a:t>مانهايم</a:t>
            </a:r>
            <a:r>
              <a:rPr lang="ar-DZ" sz="3500" dirty="0" smtClean="0">
                <a:latin typeface="Simplified Arabic" pitchFamily="18" charset="-78"/>
                <a:cs typeface="Simplified Arabic" pitchFamily="18" charset="-78"/>
              </a:rPr>
              <a:t> مدى تبنيه المدخل السوسيولوجي لمعالجة القضايا التربوية، خاصة وأنه يقدم الحلول لدراسة مشكلات التربية بصورة ايجابية وواقعية، حيث تصور أن فكرة التخطيط لظهور المجتمع الديمقراطي لا يتم إلا عن طريق حث الأفراد للعيش سويا على أسس </a:t>
            </a:r>
            <a:r>
              <a:rPr lang="ar-DZ" sz="3500" dirty="0" err="1" smtClean="0">
                <a:latin typeface="Simplified Arabic" pitchFamily="18" charset="-78"/>
                <a:cs typeface="Simplified Arabic" pitchFamily="18" charset="-78"/>
              </a:rPr>
              <a:t>سوسولوجية</a:t>
            </a:r>
            <a:r>
              <a:rPr lang="ar-DZ" sz="3500" dirty="0" smtClean="0">
                <a:latin typeface="Simplified Arabic" pitchFamily="18" charset="-78"/>
                <a:cs typeface="Simplified Arabic" pitchFamily="18" charset="-78"/>
              </a:rPr>
              <a:t> اجتماعية مشتركة، والذي لا يتم إلا عن طريق التعليم والتربية الاجتماعية كأساس لتنفيذ فكرة ديمقراطية المجتمع الحديث</a:t>
            </a:r>
            <a:r>
              <a:rPr lang="ar-SA" sz="3500" dirty="0" smtClean="0">
                <a:latin typeface="Simplified Arabic" pitchFamily="18" charset="-78"/>
                <a:cs typeface="Simplified Arabic" pitchFamily="18" charset="-78"/>
              </a:rPr>
              <a:t>.</a:t>
            </a:r>
            <a:endParaRPr lang="fr-FR" sz="3500" dirty="0">
              <a:latin typeface="Simplified Arabic" pitchFamily="18" charset="-78"/>
              <a:cs typeface="Simplified Arabic" pitchFamily="18" charset="-78"/>
            </a:endParaRPr>
          </a:p>
        </p:txBody>
      </p:sp>
      <p:sp>
        <p:nvSpPr>
          <p:cNvPr id="7" name="Organigramme : Connecteur 6"/>
          <p:cNvSpPr/>
          <p:nvPr/>
        </p:nvSpPr>
        <p:spPr>
          <a:xfrm>
            <a:off x="11238742" y="357166"/>
            <a:ext cx="509855" cy="481653"/>
          </a:xfrm>
          <a:prstGeom prst="flowChartConnector">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fr-FR"/>
          </a:p>
        </p:txBody>
      </p:sp>
      <p:pic>
        <p:nvPicPr>
          <p:cNvPr id="8" name="Image 7" descr="natrue_walk.jpg"/>
          <p:cNvPicPr>
            <a:picLocks noChangeAspect="1"/>
          </p:cNvPicPr>
          <p:nvPr/>
        </p:nvPicPr>
        <p:blipFill>
          <a:blip r:embed="rId2"/>
          <a:stretch>
            <a:fillRect/>
          </a:stretch>
        </p:blipFill>
        <p:spPr>
          <a:xfrm flipH="1">
            <a:off x="239319" y="642919"/>
            <a:ext cx="3855624" cy="578647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ransition spd="med" advClick="0" advTm="60000">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par>
                          <p:cTn id="8" fill="hold">
                            <p:stCondLst>
                              <p:cond delay="500"/>
                            </p:stCondLst>
                            <p:childTnLst>
                              <p:par>
                                <p:cTn id="9" presetID="18" presetClass="entr" presetSubtype="12" fill="hold" grpId="0" nodeType="afterEffect">
                                  <p:stCondLst>
                                    <p:cond delay="500"/>
                                  </p:stCondLst>
                                  <p:childTnLst>
                                    <p:set>
                                      <p:cBhvr>
                                        <p:cTn id="10" dur="1" fill="hold">
                                          <p:stCondLst>
                                            <p:cond delay="0"/>
                                          </p:stCondLst>
                                        </p:cTn>
                                        <p:tgtEl>
                                          <p:spTgt spid="5"/>
                                        </p:tgtEl>
                                        <p:attrNameLst>
                                          <p:attrName>style.visibility</p:attrName>
                                        </p:attrNameLst>
                                      </p:cBhvr>
                                      <p:to>
                                        <p:strVal val="visible"/>
                                      </p:to>
                                    </p:set>
                                    <p:animEffect transition="in" filter="strips(downLeft)">
                                      <p:cBhvr>
                                        <p:cTn id="11" dur="2000"/>
                                        <p:tgtEl>
                                          <p:spTgt spid="5"/>
                                        </p:tgtEl>
                                      </p:cBhvr>
                                    </p:animEffect>
                                  </p:childTnLst>
                                </p:cTn>
                              </p:par>
                              <p:par>
                                <p:cTn id="12" presetID="9" presetClass="entr" presetSubtype="0" fill="hold" nodeType="withEffect">
                                  <p:stCondLst>
                                    <p:cond delay="500"/>
                                  </p:stCondLst>
                                  <p:childTnLst>
                                    <p:set>
                                      <p:cBhvr>
                                        <p:cTn id="13" dur="1" fill="hold">
                                          <p:stCondLst>
                                            <p:cond delay="0"/>
                                          </p:stCondLst>
                                        </p:cTn>
                                        <p:tgtEl>
                                          <p:spTgt spid="8"/>
                                        </p:tgtEl>
                                        <p:attrNameLst>
                                          <p:attrName>style.visibility</p:attrName>
                                        </p:attrNameLst>
                                      </p:cBhvr>
                                      <p:to>
                                        <p:strVal val="visible"/>
                                      </p:to>
                                    </p:set>
                                    <p:animEffect transition="in" filter="dissolve">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Diagramme 8"/>
          <p:cNvGraphicFramePr/>
          <p:nvPr/>
        </p:nvGraphicFramePr>
        <p:xfrm>
          <a:off x="665918" y="857232"/>
          <a:ext cx="10858576" cy="52864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med" advClick="0" advTm="60000">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9">
                                            <p:graphicEl>
                                              <a:dgm id="{F78994FC-B0C3-473E-98C4-E27B920F9713}"/>
                                            </p:graphicEl>
                                          </p:spTgt>
                                        </p:tgtEl>
                                        <p:attrNameLst>
                                          <p:attrName>style.visibility</p:attrName>
                                        </p:attrNameLst>
                                      </p:cBhvr>
                                      <p:to>
                                        <p:strVal val="visible"/>
                                      </p:to>
                                    </p:set>
                                    <p:animEffect transition="in" filter="wheel(4)">
                                      <p:cBhvr>
                                        <p:cTn id="7" dur="2000"/>
                                        <p:tgtEl>
                                          <p:spTgt spid="9">
                                            <p:graphicEl>
                                              <a:dgm id="{F78994FC-B0C3-473E-98C4-E27B920F9713}"/>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9">
                                            <p:graphicEl>
                                              <a:dgm id="{53E96192-A77C-4E37-AA42-BD293017A706}"/>
                                            </p:graphicEl>
                                          </p:spTgt>
                                        </p:tgtEl>
                                        <p:attrNameLst>
                                          <p:attrName>style.visibility</p:attrName>
                                        </p:attrNameLst>
                                      </p:cBhvr>
                                      <p:to>
                                        <p:strVal val="visible"/>
                                      </p:to>
                                    </p:set>
                                    <p:animEffect transition="in" filter="wheel(4)">
                                      <p:cBhvr>
                                        <p:cTn id="12" dur="2000"/>
                                        <p:tgtEl>
                                          <p:spTgt spid="9">
                                            <p:graphicEl>
                                              <a:dgm id="{53E96192-A77C-4E37-AA42-BD293017A706}"/>
                                            </p:graphicEl>
                                          </p:spTgt>
                                        </p:tgtEl>
                                      </p:cBhvr>
                                    </p:animEffect>
                                  </p:childTnLst>
                                </p:cTn>
                              </p:par>
                              <p:par>
                                <p:cTn id="13" presetID="21" presetClass="entr" presetSubtype="4" fill="hold" grpId="0" nodeType="withEffect">
                                  <p:stCondLst>
                                    <p:cond delay="0"/>
                                  </p:stCondLst>
                                  <p:childTnLst>
                                    <p:set>
                                      <p:cBhvr>
                                        <p:cTn id="14" dur="1" fill="hold">
                                          <p:stCondLst>
                                            <p:cond delay="0"/>
                                          </p:stCondLst>
                                        </p:cTn>
                                        <p:tgtEl>
                                          <p:spTgt spid="9">
                                            <p:graphicEl>
                                              <a:dgm id="{96255430-7550-4261-AAF2-D35726DF9542}"/>
                                            </p:graphicEl>
                                          </p:spTgt>
                                        </p:tgtEl>
                                        <p:attrNameLst>
                                          <p:attrName>style.visibility</p:attrName>
                                        </p:attrNameLst>
                                      </p:cBhvr>
                                      <p:to>
                                        <p:strVal val="visible"/>
                                      </p:to>
                                    </p:set>
                                    <p:animEffect transition="in" filter="wheel(4)">
                                      <p:cBhvr>
                                        <p:cTn id="15" dur="2000"/>
                                        <p:tgtEl>
                                          <p:spTgt spid="9">
                                            <p:graphicEl>
                                              <a:dgm id="{96255430-7550-4261-AAF2-D35726DF9542}"/>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4" fill="hold" grpId="0" nodeType="clickEffect">
                                  <p:stCondLst>
                                    <p:cond delay="0"/>
                                  </p:stCondLst>
                                  <p:childTnLst>
                                    <p:set>
                                      <p:cBhvr>
                                        <p:cTn id="19" dur="1" fill="hold">
                                          <p:stCondLst>
                                            <p:cond delay="0"/>
                                          </p:stCondLst>
                                        </p:cTn>
                                        <p:tgtEl>
                                          <p:spTgt spid="9">
                                            <p:graphicEl>
                                              <a:dgm id="{5BC9D9F5-F955-48ED-BFE7-2901C29EF350}"/>
                                            </p:graphicEl>
                                          </p:spTgt>
                                        </p:tgtEl>
                                        <p:attrNameLst>
                                          <p:attrName>style.visibility</p:attrName>
                                        </p:attrNameLst>
                                      </p:cBhvr>
                                      <p:to>
                                        <p:strVal val="visible"/>
                                      </p:to>
                                    </p:set>
                                    <p:animEffect transition="in" filter="wheel(4)">
                                      <p:cBhvr>
                                        <p:cTn id="20" dur="2000"/>
                                        <p:tgtEl>
                                          <p:spTgt spid="9">
                                            <p:graphicEl>
                                              <a:dgm id="{5BC9D9F5-F955-48ED-BFE7-2901C29EF350}"/>
                                            </p:graphicEl>
                                          </p:spTgt>
                                        </p:tgtEl>
                                      </p:cBhvr>
                                    </p:animEffect>
                                  </p:childTnLst>
                                </p:cTn>
                              </p:par>
                              <p:par>
                                <p:cTn id="21" presetID="21" presetClass="entr" presetSubtype="4" fill="hold" grpId="0" nodeType="withEffect">
                                  <p:stCondLst>
                                    <p:cond delay="0"/>
                                  </p:stCondLst>
                                  <p:childTnLst>
                                    <p:set>
                                      <p:cBhvr>
                                        <p:cTn id="22" dur="1" fill="hold">
                                          <p:stCondLst>
                                            <p:cond delay="0"/>
                                          </p:stCondLst>
                                        </p:cTn>
                                        <p:tgtEl>
                                          <p:spTgt spid="9">
                                            <p:graphicEl>
                                              <a:dgm id="{3931DB30-E6DE-4EC9-9B3F-B0047C440F54}"/>
                                            </p:graphicEl>
                                          </p:spTgt>
                                        </p:tgtEl>
                                        <p:attrNameLst>
                                          <p:attrName>style.visibility</p:attrName>
                                        </p:attrNameLst>
                                      </p:cBhvr>
                                      <p:to>
                                        <p:strVal val="visible"/>
                                      </p:to>
                                    </p:set>
                                    <p:animEffect transition="in" filter="wheel(4)">
                                      <p:cBhvr>
                                        <p:cTn id="23" dur="2000"/>
                                        <p:tgtEl>
                                          <p:spTgt spid="9">
                                            <p:graphicEl>
                                              <a:dgm id="{3931DB30-E6DE-4EC9-9B3F-B0047C440F54}"/>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21" presetClass="entr" presetSubtype="4" fill="hold" grpId="0" nodeType="clickEffect">
                                  <p:stCondLst>
                                    <p:cond delay="0"/>
                                  </p:stCondLst>
                                  <p:childTnLst>
                                    <p:set>
                                      <p:cBhvr>
                                        <p:cTn id="27" dur="1" fill="hold">
                                          <p:stCondLst>
                                            <p:cond delay="0"/>
                                          </p:stCondLst>
                                        </p:cTn>
                                        <p:tgtEl>
                                          <p:spTgt spid="9">
                                            <p:graphicEl>
                                              <a:dgm id="{162CC84D-84AB-4ED5-A0F8-261120F203E7}"/>
                                            </p:graphicEl>
                                          </p:spTgt>
                                        </p:tgtEl>
                                        <p:attrNameLst>
                                          <p:attrName>style.visibility</p:attrName>
                                        </p:attrNameLst>
                                      </p:cBhvr>
                                      <p:to>
                                        <p:strVal val="visible"/>
                                      </p:to>
                                    </p:set>
                                    <p:animEffect transition="in" filter="wheel(4)">
                                      <p:cBhvr>
                                        <p:cTn id="28" dur="2000"/>
                                        <p:tgtEl>
                                          <p:spTgt spid="9">
                                            <p:graphicEl>
                                              <a:dgm id="{162CC84D-84AB-4ED5-A0F8-261120F203E7}"/>
                                            </p:graphicEl>
                                          </p:spTgt>
                                        </p:tgtEl>
                                      </p:cBhvr>
                                    </p:animEffect>
                                  </p:childTnLst>
                                </p:cTn>
                              </p:par>
                              <p:par>
                                <p:cTn id="29" presetID="21" presetClass="entr" presetSubtype="4" fill="hold" grpId="0" nodeType="withEffect">
                                  <p:stCondLst>
                                    <p:cond delay="0"/>
                                  </p:stCondLst>
                                  <p:childTnLst>
                                    <p:set>
                                      <p:cBhvr>
                                        <p:cTn id="30" dur="1" fill="hold">
                                          <p:stCondLst>
                                            <p:cond delay="0"/>
                                          </p:stCondLst>
                                        </p:cTn>
                                        <p:tgtEl>
                                          <p:spTgt spid="9">
                                            <p:graphicEl>
                                              <a:dgm id="{5FF958B8-80F0-4C39-857C-1D619B3BC810}"/>
                                            </p:graphicEl>
                                          </p:spTgt>
                                        </p:tgtEl>
                                        <p:attrNameLst>
                                          <p:attrName>style.visibility</p:attrName>
                                        </p:attrNameLst>
                                      </p:cBhvr>
                                      <p:to>
                                        <p:strVal val="visible"/>
                                      </p:to>
                                    </p:set>
                                    <p:animEffect transition="in" filter="wheel(4)">
                                      <p:cBhvr>
                                        <p:cTn id="31" dur="2000"/>
                                        <p:tgtEl>
                                          <p:spTgt spid="9">
                                            <p:graphicEl>
                                              <a:dgm id="{5FF958B8-80F0-4C39-857C-1D619B3BC810}"/>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21" presetClass="entr" presetSubtype="4" fill="hold" grpId="0" nodeType="clickEffect">
                                  <p:stCondLst>
                                    <p:cond delay="0"/>
                                  </p:stCondLst>
                                  <p:childTnLst>
                                    <p:set>
                                      <p:cBhvr>
                                        <p:cTn id="35" dur="1" fill="hold">
                                          <p:stCondLst>
                                            <p:cond delay="0"/>
                                          </p:stCondLst>
                                        </p:cTn>
                                        <p:tgtEl>
                                          <p:spTgt spid="9">
                                            <p:graphicEl>
                                              <a:dgm id="{D1C07147-8A92-4D7C-8BC7-76C4D02BE549}"/>
                                            </p:graphicEl>
                                          </p:spTgt>
                                        </p:tgtEl>
                                        <p:attrNameLst>
                                          <p:attrName>style.visibility</p:attrName>
                                        </p:attrNameLst>
                                      </p:cBhvr>
                                      <p:to>
                                        <p:strVal val="visible"/>
                                      </p:to>
                                    </p:set>
                                    <p:animEffect transition="in" filter="wheel(4)">
                                      <p:cBhvr>
                                        <p:cTn id="36" dur="2000"/>
                                        <p:tgtEl>
                                          <p:spTgt spid="9">
                                            <p:graphicEl>
                                              <a:dgm id="{D1C07147-8A92-4D7C-8BC7-76C4D02BE549}"/>
                                            </p:graphicEl>
                                          </p:spTgt>
                                        </p:tgtEl>
                                      </p:cBhvr>
                                    </p:animEffect>
                                  </p:childTnLst>
                                </p:cTn>
                              </p:par>
                              <p:par>
                                <p:cTn id="37" presetID="21" presetClass="entr" presetSubtype="4" fill="hold" grpId="0" nodeType="withEffect">
                                  <p:stCondLst>
                                    <p:cond delay="0"/>
                                  </p:stCondLst>
                                  <p:childTnLst>
                                    <p:set>
                                      <p:cBhvr>
                                        <p:cTn id="38" dur="1" fill="hold">
                                          <p:stCondLst>
                                            <p:cond delay="0"/>
                                          </p:stCondLst>
                                        </p:cTn>
                                        <p:tgtEl>
                                          <p:spTgt spid="9">
                                            <p:graphicEl>
                                              <a:dgm id="{CA8F8C56-66FD-4436-B53D-F477A2E89EB6}"/>
                                            </p:graphicEl>
                                          </p:spTgt>
                                        </p:tgtEl>
                                        <p:attrNameLst>
                                          <p:attrName>style.visibility</p:attrName>
                                        </p:attrNameLst>
                                      </p:cBhvr>
                                      <p:to>
                                        <p:strVal val="visible"/>
                                      </p:to>
                                    </p:set>
                                    <p:animEffect transition="in" filter="wheel(4)">
                                      <p:cBhvr>
                                        <p:cTn id="39" dur="2000"/>
                                        <p:tgtEl>
                                          <p:spTgt spid="9">
                                            <p:graphicEl>
                                              <a:dgm id="{CA8F8C56-66FD-4436-B53D-F477A2E89EB6}"/>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Dgm bld="one"/>
        </p:bldSub>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 name="Picture 2" descr="C:\Users\a'\Downloads\images (2).jpg"/>
          <p:cNvPicPr>
            <a:picLocks noChangeAspect="1" noChangeArrowheads="1"/>
          </p:cNvPicPr>
          <p:nvPr/>
        </p:nvPicPr>
        <p:blipFill>
          <a:blip r:embed="rId2"/>
          <a:stretch>
            <a:fillRect/>
          </a:stretch>
        </p:blipFill>
        <p:spPr bwMode="auto">
          <a:xfrm>
            <a:off x="0" y="0"/>
            <a:ext cx="12190413" cy="6858000"/>
          </a:xfrm>
          <a:prstGeom prst="rect">
            <a:avLst/>
          </a:prstGeom>
          <a:noFill/>
        </p:spPr>
      </p:pic>
      <p:sp>
        <p:nvSpPr>
          <p:cNvPr id="4" name="Rectangle à coins arrondis 3"/>
          <p:cNvSpPr/>
          <p:nvPr/>
        </p:nvSpPr>
        <p:spPr>
          <a:xfrm>
            <a:off x="1808926" y="3071810"/>
            <a:ext cx="8643998" cy="1714512"/>
          </a:xfrm>
          <a:prstGeom prst="roundRect">
            <a:avLst/>
          </a:prstGeom>
          <a:ln/>
        </p:spPr>
        <p:style>
          <a:lnRef idx="2">
            <a:schemeClr val="accent5"/>
          </a:lnRef>
          <a:fillRef idx="1">
            <a:schemeClr val="lt1"/>
          </a:fillRef>
          <a:effectRef idx="0">
            <a:schemeClr val="accent5"/>
          </a:effectRef>
          <a:fontRef idx="minor">
            <a:schemeClr val="dk1"/>
          </a:fontRef>
        </p:style>
        <p:txBody>
          <a:bodyPr rtlCol="0" anchor="ctr"/>
          <a:lstStyle/>
          <a:p>
            <a:pPr algn="ctr" rtl="1"/>
            <a:endParaRPr lang="ar-DZ" dirty="0" smtClean="0">
              <a:solidFill>
                <a:schemeClr val="tx1"/>
              </a:solidFill>
              <a:latin typeface="Traditional Arabic" pitchFamily="18" charset="-78"/>
              <a:cs typeface="Traditional Arabic" pitchFamily="18" charset="-78"/>
            </a:endParaRPr>
          </a:p>
          <a:p>
            <a:pPr algn="ctr" rtl="1"/>
            <a:r>
              <a:rPr lang="ar-DZ" sz="5400" b="1" dirty="0" smtClean="0">
                <a:solidFill>
                  <a:schemeClr val="tx1"/>
                </a:solidFill>
                <a:latin typeface="Traditional Arabic" pitchFamily="18" charset="-78"/>
                <a:cs typeface="Traditional Arabic" pitchFamily="18" charset="-78"/>
              </a:rPr>
              <a:t>محاضرات النظريات </a:t>
            </a:r>
            <a:r>
              <a:rPr lang="ar-DZ" sz="5400" b="1" dirty="0" err="1" smtClean="0">
                <a:solidFill>
                  <a:schemeClr val="tx1"/>
                </a:solidFill>
                <a:latin typeface="Traditional Arabic" pitchFamily="18" charset="-78"/>
                <a:cs typeface="Traditional Arabic" pitchFamily="18" charset="-78"/>
              </a:rPr>
              <a:t>السوسيولوجية</a:t>
            </a:r>
            <a:r>
              <a:rPr lang="ar-DZ" sz="5400" b="1" dirty="0" smtClean="0">
                <a:solidFill>
                  <a:schemeClr val="tx1"/>
                </a:solidFill>
                <a:latin typeface="Traditional Arabic" pitchFamily="18" charset="-78"/>
                <a:cs typeface="Traditional Arabic" pitchFamily="18" charset="-78"/>
              </a:rPr>
              <a:t> للتربية </a:t>
            </a:r>
            <a:endParaRPr lang="ar-DZ" sz="5400" b="1" dirty="0">
              <a:solidFill>
                <a:schemeClr val="tx1"/>
              </a:solidFill>
              <a:latin typeface="Traditional Arabic" pitchFamily="18" charset="-78"/>
              <a:cs typeface="Traditional Arabic" pitchFamily="18" charset="-78"/>
            </a:endParaRPr>
          </a:p>
        </p:txBody>
      </p:sp>
      <p:sp>
        <p:nvSpPr>
          <p:cNvPr id="5" name="Rectangle 25"/>
          <p:cNvSpPr>
            <a:spLocks noChangeArrowheads="1"/>
          </p:cNvSpPr>
          <p:nvPr/>
        </p:nvSpPr>
        <p:spPr bwMode="auto">
          <a:xfrm>
            <a:off x="4666446" y="5072074"/>
            <a:ext cx="4357718" cy="892552"/>
          </a:xfrm>
          <a:prstGeom prst="rect">
            <a:avLst/>
          </a:prstGeom>
          <a:noFill/>
          <a:ln w="9525">
            <a:noFill/>
            <a:miter lim="800000"/>
            <a:headEnd/>
            <a:tailEnd/>
          </a:ln>
        </p:spPr>
        <p:txBody>
          <a:bodyPr wrap="square">
            <a:spAutoFit/>
          </a:bodyPr>
          <a:lstStyle/>
          <a:p>
            <a:pPr algn="ctr" rtl="1"/>
            <a:endParaRPr lang="ar-DZ" sz="2000" b="1" dirty="0">
              <a:effectLst>
                <a:outerShdw blurRad="38100" dist="38100" dir="2700000" algn="tl">
                  <a:srgbClr val="000000">
                    <a:alpha val="43137"/>
                  </a:srgbClr>
                </a:outerShdw>
              </a:effectLst>
            </a:endParaRPr>
          </a:p>
          <a:p>
            <a:pPr algn="ctr" rtl="1"/>
            <a:r>
              <a:rPr lang="ar-DZ" sz="2800" b="1" dirty="0" smtClean="0">
                <a:latin typeface="Traditional Arabic" pitchFamily="2" charset="-78"/>
                <a:cs typeface="Traditional Arabic" pitchFamily="2" charset="-78"/>
              </a:rPr>
              <a:t>من </a:t>
            </a:r>
            <a:r>
              <a:rPr lang="ar-DZ" sz="2800" b="1" dirty="0">
                <a:latin typeface="Traditional Arabic" pitchFamily="2" charset="-78"/>
                <a:cs typeface="Traditional Arabic" pitchFamily="2" charset="-78"/>
              </a:rPr>
              <a:t>إعداد الدكتورة: </a:t>
            </a:r>
            <a:r>
              <a:rPr lang="ar-DZ" sz="3200" b="1" dirty="0" err="1" smtClean="0">
                <a:effectLst>
                  <a:outerShdw blurRad="38100" dist="38100" dir="2700000" algn="tl">
                    <a:srgbClr val="000000">
                      <a:alpha val="43137"/>
                    </a:srgbClr>
                  </a:outerShdw>
                </a:effectLst>
                <a:latin typeface="Traditional Arabic" pitchFamily="2" charset="-78"/>
                <a:cs typeface="Traditional Arabic" pitchFamily="2" charset="-78"/>
              </a:rPr>
              <a:t>هنيّـــــــــــــــــة</a:t>
            </a:r>
            <a:r>
              <a:rPr lang="ar-DZ" sz="3200" b="1" dirty="0" smtClean="0">
                <a:effectLst>
                  <a:outerShdw blurRad="38100" dist="38100" dir="2700000" algn="tl">
                    <a:srgbClr val="000000">
                      <a:alpha val="43137"/>
                    </a:srgbClr>
                  </a:outerShdw>
                </a:effectLst>
                <a:latin typeface="Traditional Arabic" pitchFamily="2" charset="-78"/>
                <a:cs typeface="Traditional Arabic" pitchFamily="2" charset="-78"/>
              </a:rPr>
              <a:t> حسني</a:t>
            </a:r>
            <a:endParaRPr lang="ar-DZ" sz="3200" b="1" dirty="0">
              <a:effectLst>
                <a:outerShdw blurRad="38100" dist="38100" dir="2700000" algn="tl">
                  <a:srgbClr val="000000">
                    <a:alpha val="43137"/>
                  </a:srgbClr>
                </a:outerShdw>
              </a:effectLst>
              <a:latin typeface="Traditional Arabic" pitchFamily="2" charset="-78"/>
              <a:cs typeface="Traditional Arabic" pitchFamily="2" charset="-78"/>
            </a:endParaRPr>
          </a:p>
        </p:txBody>
      </p:sp>
      <p:pic>
        <p:nvPicPr>
          <p:cNvPr id="6" name="Picture 85" descr="Image1"/>
          <p:cNvPicPr>
            <a:picLocks noChangeAspect="1" noChangeArrowheads="1"/>
          </p:cNvPicPr>
          <p:nvPr/>
        </p:nvPicPr>
        <p:blipFill>
          <a:blip r:embed="rId3" cstate="print"/>
          <a:srcRect/>
          <a:stretch>
            <a:fillRect/>
          </a:stretch>
        </p:blipFill>
        <p:spPr bwMode="auto">
          <a:xfrm>
            <a:off x="9024164" y="954554"/>
            <a:ext cx="1129790" cy="1260000"/>
          </a:xfrm>
          <a:prstGeom prst="rect">
            <a:avLst/>
          </a:prstGeom>
          <a:noFill/>
          <a:ln w="9525">
            <a:noFill/>
            <a:miter lim="800000"/>
            <a:headEnd/>
            <a:tailEnd/>
          </a:ln>
        </p:spPr>
      </p:pic>
      <p:sp>
        <p:nvSpPr>
          <p:cNvPr id="7" name="Rectangle 6"/>
          <p:cNvSpPr/>
          <p:nvPr/>
        </p:nvSpPr>
        <p:spPr>
          <a:xfrm>
            <a:off x="1451736" y="714356"/>
            <a:ext cx="8501122" cy="1815882"/>
          </a:xfrm>
          <a:prstGeom prst="rect">
            <a:avLst/>
          </a:prstGeom>
        </p:spPr>
        <p:txBody>
          <a:bodyPr wrap="square">
            <a:spAutoFit/>
          </a:bodyPr>
          <a:lstStyle/>
          <a:p>
            <a:pPr algn="ctr" rtl="1"/>
            <a:r>
              <a:rPr lang="ar-DZ" sz="2800" b="1" dirty="0" smtClean="0">
                <a:latin typeface="Traditional Arabic" pitchFamily="18" charset="-78"/>
                <a:cs typeface="Traditional Arabic" pitchFamily="18" charset="-78"/>
              </a:rPr>
              <a:t>جامعة محمد </a:t>
            </a:r>
            <a:r>
              <a:rPr lang="ar-DZ" sz="2800" b="1" dirty="0" err="1" smtClean="0">
                <a:latin typeface="Traditional Arabic" pitchFamily="18" charset="-78"/>
                <a:cs typeface="Traditional Arabic" pitchFamily="18" charset="-78"/>
              </a:rPr>
              <a:t>خيضر</a:t>
            </a:r>
            <a:r>
              <a:rPr lang="ar-DZ" sz="2800" b="1" dirty="0" smtClean="0">
                <a:latin typeface="Traditional Arabic" pitchFamily="18" charset="-78"/>
                <a:cs typeface="Traditional Arabic" pitchFamily="18" charset="-78"/>
              </a:rPr>
              <a:t>- بسكرة</a:t>
            </a:r>
            <a:endParaRPr lang="fr-FR" sz="2800" b="1" dirty="0" smtClean="0">
              <a:latin typeface="Traditional Arabic" pitchFamily="18" charset="-78"/>
              <a:cs typeface="Traditional Arabic" pitchFamily="18" charset="-78"/>
            </a:endParaRPr>
          </a:p>
          <a:p>
            <a:pPr algn="ctr" rtl="1"/>
            <a:r>
              <a:rPr lang="ar-DZ" sz="2800" b="1" dirty="0" smtClean="0">
                <a:latin typeface="Traditional Arabic" pitchFamily="18" charset="-78"/>
                <a:cs typeface="Traditional Arabic" pitchFamily="18" charset="-78"/>
              </a:rPr>
              <a:t>كلية العلوم الإنسانية والاجتماعية</a:t>
            </a:r>
            <a:endParaRPr lang="fr-FR" sz="2800" b="1" dirty="0" smtClean="0">
              <a:latin typeface="Traditional Arabic" pitchFamily="18" charset="-78"/>
              <a:cs typeface="Traditional Arabic" pitchFamily="18" charset="-78"/>
            </a:endParaRPr>
          </a:p>
          <a:p>
            <a:pPr algn="ctr" rtl="1"/>
            <a:r>
              <a:rPr lang="ar-DZ" sz="2800" b="1" dirty="0" smtClean="0">
                <a:latin typeface="Traditional Arabic" pitchFamily="18" charset="-78"/>
                <a:cs typeface="Traditional Arabic" pitchFamily="18" charset="-78"/>
              </a:rPr>
              <a:t>قسم العلوم الاجتماعية</a:t>
            </a:r>
          </a:p>
          <a:p>
            <a:pPr algn="ctr" rtl="1"/>
            <a:r>
              <a:rPr lang="ar-DZ" sz="2800" b="1" dirty="0" smtClean="0">
                <a:latin typeface="Traditional Arabic" pitchFamily="18" charset="-78"/>
                <a:cs typeface="Traditional Arabic" pitchFamily="18" charset="-78"/>
              </a:rPr>
              <a:t>شعبة علم الاجتماع</a:t>
            </a:r>
          </a:p>
        </p:txBody>
      </p:sp>
      <p:pic>
        <p:nvPicPr>
          <p:cNvPr id="8" name="Picture 85" descr="Image1"/>
          <p:cNvPicPr>
            <a:picLocks noChangeAspect="1" noChangeArrowheads="1"/>
          </p:cNvPicPr>
          <p:nvPr/>
        </p:nvPicPr>
        <p:blipFill>
          <a:blip r:embed="rId3" cstate="print"/>
          <a:srcRect/>
          <a:stretch>
            <a:fillRect/>
          </a:stretch>
        </p:blipFill>
        <p:spPr bwMode="auto">
          <a:xfrm>
            <a:off x="2166116" y="954554"/>
            <a:ext cx="1129790" cy="1260000"/>
          </a:xfrm>
          <a:prstGeom prst="rect">
            <a:avLst/>
          </a:prstGeom>
          <a:noFill/>
          <a:ln w="9525">
            <a:noFill/>
            <a:miter lim="800000"/>
            <a:headEnd/>
            <a:tailEnd/>
          </a:ln>
        </p:spPr>
      </p:pic>
    </p:spTree>
  </p:cSld>
  <p:clrMapOvr>
    <a:masterClrMapping/>
  </p:clrMapOvr>
  <p:transition spd="med" advClick="0" advTm="10000">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edge">
                                      <p:cBhvr>
                                        <p:cTn id="7" dur="2000"/>
                                        <p:tgtEl>
                                          <p:spTgt spid="6"/>
                                        </p:tgtEl>
                                      </p:cBhvr>
                                    </p:animEffect>
                                  </p:childTnLst>
                                </p:cTn>
                              </p:par>
                              <p:par>
                                <p:cTn id="8" presetID="2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edge">
                                      <p:cBhvr>
                                        <p:cTn id="10" dur="2000"/>
                                        <p:tgtEl>
                                          <p:spTgt spid="8"/>
                                        </p:tgtEl>
                                      </p:cBhvr>
                                    </p:animEffect>
                                  </p:childTnLst>
                                </p:cTn>
                              </p:par>
                            </p:childTnLst>
                          </p:cTn>
                        </p:par>
                        <p:par>
                          <p:cTn id="11" fill="hold">
                            <p:stCondLst>
                              <p:cond delay="2000"/>
                            </p:stCondLst>
                            <p:childTnLst>
                              <p:par>
                                <p:cTn id="12" presetID="5" presetClass="entr" presetSubtype="10"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checkerboard(across)">
                                      <p:cBhvr>
                                        <p:cTn id="14" dur="500"/>
                                        <p:tgtEl>
                                          <p:spTgt spid="7"/>
                                        </p:tgtEl>
                                      </p:cBhvr>
                                    </p:animEffect>
                                  </p:childTnLst>
                                </p:cTn>
                              </p:par>
                            </p:childTnLst>
                          </p:cTn>
                        </p:par>
                        <p:par>
                          <p:cTn id="15" fill="hold">
                            <p:stCondLst>
                              <p:cond delay="2500"/>
                            </p:stCondLst>
                            <p:childTnLst>
                              <p:par>
                                <p:cTn id="16" presetID="31" presetClass="entr" presetSubtype="0" fill="hold" nodeType="afterEffect">
                                  <p:stCondLst>
                                    <p:cond delay="0"/>
                                  </p:stCondLst>
                                  <p:iterate type="lt">
                                    <p:tmPct val="5000"/>
                                  </p:iterate>
                                  <p:childTnLst>
                                    <p:set>
                                      <p:cBhvr>
                                        <p:cTn id="17" dur="1" fill="hold">
                                          <p:stCondLst>
                                            <p:cond delay="0"/>
                                          </p:stCondLst>
                                        </p:cTn>
                                        <p:tgtEl>
                                          <p:spTgt spid="4"/>
                                        </p:tgtEl>
                                        <p:attrNameLst>
                                          <p:attrName>style.visibility</p:attrName>
                                        </p:attrNameLst>
                                      </p:cBhvr>
                                      <p:to>
                                        <p:strVal val="visible"/>
                                      </p:to>
                                    </p:set>
                                    <p:anim calcmode="lin" valueType="num">
                                      <p:cBhvr>
                                        <p:cTn id="18" dur="1000" fill="hold"/>
                                        <p:tgtEl>
                                          <p:spTgt spid="4"/>
                                        </p:tgtEl>
                                        <p:attrNameLst>
                                          <p:attrName>ppt_w</p:attrName>
                                        </p:attrNameLst>
                                      </p:cBhvr>
                                      <p:tavLst>
                                        <p:tav tm="0">
                                          <p:val>
                                            <p:fltVal val="0"/>
                                          </p:val>
                                        </p:tav>
                                        <p:tav tm="100000">
                                          <p:val>
                                            <p:strVal val="#ppt_w"/>
                                          </p:val>
                                        </p:tav>
                                      </p:tavLst>
                                    </p:anim>
                                    <p:anim calcmode="lin" valueType="num">
                                      <p:cBhvr>
                                        <p:cTn id="19" dur="1000" fill="hold"/>
                                        <p:tgtEl>
                                          <p:spTgt spid="4"/>
                                        </p:tgtEl>
                                        <p:attrNameLst>
                                          <p:attrName>ppt_h</p:attrName>
                                        </p:attrNameLst>
                                      </p:cBhvr>
                                      <p:tavLst>
                                        <p:tav tm="0">
                                          <p:val>
                                            <p:fltVal val="0"/>
                                          </p:val>
                                        </p:tav>
                                        <p:tav tm="100000">
                                          <p:val>
                                            <p:strVal val="#ppt_h"/>
                                          </p:val>
                                        </p:tav>
                                      </p:tavLst>
                                    </p:anim>
                                    <p:anim calcmode="lin" valueType="num">
                                      <p:cBhvr>
                                        <p:cTn id="20" dur="1000" fill="hold"/>
                                        <p:tgtEl>
                                          <p:spTgt spid="4"/>
                                        </p:tgtEl>
                                        <p:attrNameLst>
                                          <p:attrName>style.rotation</p:attrName>
                                        </p:attrNameLst>
                                      </p:cBhvr>
                                      <p:tavLst>
                                        <p:tav tm="0">
                                          <p:val>
                                            <p:fltVal val="90"/>
                                          </p:val>
                                        </p:tav>
                                        <p:tav tm="100000">
                                          <p:val>
                                            <p:fltVal val="0"/>
                                          </p:val>
                                        </p:tav>
                                      </p:tavLst>
                                    </p:anim>
                                    <p:animEffect transition="in" filter="fade">
                                      <p:cBhvr>
                                        <p:cTn id="21" dur="1000"/>
                                        <p:tgtEl>
                                          <p:spTgt spid="4"/>
                                        </p:tgtEl>
                                      </p:cBhvr>
                                    </p:animEffect>
                                  </p:childTnLst>
                                </p:cTn>
                              </p:par>
                            </p:childTnLst>
                          </p:cTn>
                        </p:par>
                        <p:par>
                          <p:cTn id="22" fill="hold">
                            <p:stCondLst>
                              <p:cond delay="5150"/>
                            </p:stCondLst>
                            <p:childTnLst>
                              <p:par>
                                <p:cTn id="23" presetID="30" presetClass="entr" presetSubtype="0"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800" decel="100000"/>
                                        <p:tgtEl>
                                          <p:spTgt spid="5"/>
                                        </p:tgtEl>
                                      </p:cBhvr>
                                    </p:animEffect>
                                    <p:anim calcmode="lin" valueType="num">
                                      <p:cBhvr>
                                        <p:cTn id="26" dur="800" decel="100000" fill="hold"/>
                                        <p:tgtEl>
                                          <p:spTgt spid="5"/>
                                        </p:tgtEl>
                                        <p:attrNameLst>
                                          <p:attrName>style.rotation</p:attrName>
                                        </p:attrNameLst>
                                      </p:cBhvr>
                                      <p:tavLst>
                                        <p:tav tm="0">
                                          <p:val>
                                            <p:fltVal val="-90"/>
                                          </p:val>
                                        </p:tav>
                                        <p:tav tm="100000">
                                          <p:val>
                                            <p:fltVal val="0"/>
                                          </p:val>
                                        </p:tav>
                                      </p:tavLst>
                                    </p:anim>
                                    <p:anim calcmode="lin" valueType="num">
                                      <p:cBhvr>
                                        <p:cTn id="27" dur="800" decel="100000" fill="hold"/>
                                        <p:tgtEl>
                                          <p:spTgt spid="5"/>
                                        </p:tgtEl>
                                        <p:attrNameLst>
                                          <p:attrName>ppt_x</p:attrName>
                                        </p:attrNameLst>
                                      </p:cBhvr>
                                      <p:tavLst>
                                        <p:tav tm="0">
                                          <p:val>
                                            <p:strVal val="#ppt_x+0.4"/>
                                          </p:val>
                                        </p:tav>
                                        <p:tav tm="100000">
                                          <p:val>
                                            <p:strVal val="#ppt_x-0.05"/>
                                          </p:val>
                                        </p:tav>
                                      </p:tavLst>
                                    </p:anim>
                                    <p:anim calcmode="lin" valueType="num">
                                      <p:cBhvr>
                                        <p:cTn id="28" dur="800" decel="100000" fill="hold"/>
                                        <p:tgtEl>
                                          <p:spTgt spid="5"/>
                                        </p:tgtEl>
                                        <p:attrNameLst>
                                          <p:attrName>ppt_y</p:attrName>
                                        </p:attrNameLst>
                                      </p:cBhvr>
                                      <p:tavLst>
                                        <p:tav tm="0">
                                          <p:val>
                                            <p:strVal val="#ppt_y-0.4"/>
                                          </p:val>
                                        </p:tav>
                                        <p:tav tm="100000">
                                          <p:val>
                                            <p:strVal val="#ppt_y+0.1"/>
                                          </p:val>
                                        </p:tav>
                                      </p:tavLst>
                                    </p:anim>
                                    <p:anim calcmode="lin" valueType="num">
                                      <p:cBhvr>
                                        <p:cTn id="29"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30"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rrondir un rectangle avec un coin diagonal 4"/>
          <p:cNvSpPr/>
          <p:nvPr/>
        </p:nvSpPr>
        <p:spPr>
          <a:xfrm>
            <a:off x="5023636" y="500042"/>
            <a:ext cx="6609600" cy="5929354"/>
          </a:xfrm>
          <a:prstGeom prst="round2DiagRect">
            <a:avLst>
              <a:gd name="adj1" fmla="val 16667"/>
              <a:gd name="adj2" fmla="val 0"/>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5"/>
          </a:lnRef>
          <a:fillRef idx="2">
            <a:schemeClr val="accent5"/>
          </a:fillRef>
          <a:effectRef idx="1">
            <a:schemeClr val="accent5"/>
          </a:effectRef>
          <a:fontRef idx="minor">
            <a:schemeClr val="dk1"/>
          </a:fontRef>
        </p:style>
        <p:txBody>
          <a:bodyPr rtlCol="0" anchor="ctr"/>
          <a:lstStyle/>
          <a:p>
            <a:pPr indent="361950" algn="just" rtl="1"/>
            <a:r>
              <a:rPr lang="ar-DZ" sz="3600" dirty="0" smtClean="0">
                <a:latin typeface="Simplified Arabic" pitchFamily="18" charset="-78"/>
                <a:cs typeface="Simplified Arabic" pitchFamily="18" charset="-78"/>
              </a:rPr>
              <a:t>عموما نجد أن </a:t>
            </a:r>
            <a:r>
              <a:rPr lang="ar-DZ" sz="3600" dirty="0" err="1" smtClean="0">
                <a:latin typeface="Simplified Arabic" pitchFamily="18" charset="-78"/>
                <a:cs typeface="Simplified Arabic" pitchFamily="18" charset="-78"/>
              </a:rPr>
              <a:t>مانهايم</a:t>
            </a:r>
            <a:r>
              <a:rPr lang="ar-DZ" sz="3600" dirty="0" smtClean="0">
                <a:latin typeface="Simplified Arabic" pitchFamily="18" charset="-78"/>
                <a:cs typeface="Simplified Arabic" pitchFamily="18" charset="-78"/>
              </a:rPr>
              <a:t> ركز على عملية التربية باعتبارها الوسيلة الوحيدة لظهور المجتمع الديمقراطي، وباعتبارها المكون الرئيسي لخلق الوعي والشعور العام بأهمية البيئة الاجتماعية المناسبة لظهور هذا النوع من المجتمعات، والعمل على إعادة بناء المجتمع الغربي الحديث على أساس من التخطيط السليم الواعي، القائم على لاهتمام بالتربية وخلق نوع من الشخصية الفردية.</a:t>
            </a:r>
            <a:endParaRPr lang="fr-FR" sz="3600" dirty="0" smtClean="0">
              <a:latin typeface="Simplified Arabic" pitchFamily="18" charset="-78"/>
              <a:cs typeface="Simplified Arabic" pitchFamily="18" charset="-78"/>
            </a:endParaRPr>
          </a:p>
        </p:txBody>
      </p:sp>
      <p:sp>
        <p:nvSpPr>
          <p:cNvPr id="7" name="Organigramme : Connecteur 6"/>
          <p:cNvSpPr/>
          <p:nvPr/>
        </p:nvSpPr>
        <p:spPr>
          <a:xfrm>
            <a:off x="11238742" y="357166"/>
            <a:ext cx="509855" cy="481653"/>
          </a:xfrm>
          <a:prstGeom prst="flowChartConnector">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fr-FR"/>
          </a:p>
        </p:txBody>
      </p:sp>
      <p:pic>
        <p:nvPicPr>
          <p:cNvPr id="8" name="Image 7" descr="natrue_walk.jpg"/>
          <p:cNvPicPr>
            <a:picLocks noChangeAspect="1"/>
          </p:cNvPicPr>
          <p:nvPr/>
        </p:nvPicPr>
        <p:blipFill>
          <a:blip r:embed="rId2"/>
          <a:stretch>
            <a:fillRect/>
          </a:stretch>
        </p:blipFill>
        <p:spPr>
          <a:xfrm>
            <a:off x="239319" y="849570"/>
            <a:ext cx="4355689" cy="544461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ransition spd="med" advClick="0" advTm="60000">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par>
                          <p:cTn id="8" fill="hold">
                            <p:stCondLst>
                              <p:cond delay="500"/>
                            </p:stCondLst>
                            <p:childTnLst>
                              <p:par>
                                <p:cTn id="9" presetID="18" presetClass="entr" presetSubtype="12" fill="hold" grpId="0" nodeType="afterEffect">
                                  <p:stCondLst>
                                    <p:cond delay="500"/>
                                  </p:stCondLst>
                                  <p:childTnLst>
                                    <p:set>
                                      <p:cBhvr>
                                        <p:cTn id="10" dur="1" fill="hold">
                                          <p:stCondLst>
                                            <p:cond delay="0"/>
                                          </p:stCondLst>
                                        </p:cTn>
                                        <p:tgtEl>
                                          <p:spTgt spid="5"/>
                                        </p:tgtEl>
                                        <p:attrNameLst>
                                          <p:attrName>style.visibility</p:attrName>
                                        </p:attrNameLst>
                                      </p:cBhvr>
                                      <p:to>
                                        <p:strVal val="visible"/>
                                      </p:to>
                                    </p:set>
                                    <p:animEffect transition="in" filter="strips(downLeft)">
                                      <p:cBhvr>
                                        <p:cTn id="11" dur="2000"/>
                                        <p:tgtEl>
                                          <p:spTgt spid="5"/>
                                        </p:tgtEl>
                                      </p:cBhvr>
                                    </p:animEffect>
                                  </p:childTnLst>
                                </p:cTn>
                              </p:par>
                              <p:par>
                                <p:cTn id="12" presetID="9" presetClass="entr" presetSubtype="0" fill="hold" nodeType="withEffect">
                                  <p:stCondLst>
                                    <p:cond delay="500"/>
                                  </p:stCondLst>
                                  <p:childTnLst>
                                    <p:set>
                                      <p:cBhvr>
                                        <p:cTn id="13" dur="1" fill="hold">
                                          <p:stCondLst>
                                            <p:cond delay="0"/>
                                          </p:stCondLst>
                                        </p:cTn>
                                        <p:tgtEl>
                                          <p:spTgt spid="8"/>
                                        </p:tgtEl>
                                        <p:attrNameLst>
                                          <p:attrName>style.visibility</p:attrName>
                                        </p:attrNameLst>
                                      </p:cBhvr>
                                      <p:to>
                                        <p:strVal val="visible"/>
                                      </p:to>
                                    </p:set>
                                    <p:animEffect transition="in" filter="dissolve">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rrondir un rectangle avec un coin diagonal 4"/>
          <p:cNvSpPr/>
          <p:nvPr/>
        </p:nvSpPr>
        <p:spPr>
          <a:xfrm>
            <a:off x="4737884" y="500042"/>
            <a:ext cx="6895352" cy="5929354"/>
          </a:xfrm>
          <a:prstGeom prst="round2DiagRect">
            <a:avLst>
              <a:gd name="adj1" fmla="val 16667"/>
              <a:gd name="adj2" fmla="val 0"/>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5"/>
          </a:lnRef>
          <a:fillRef idx="2">
            <a:schemeClr val="accent5"/>
          </a:fillRef>
          <a:effectRef idx="1">
            <a:schemeClr val="accent5"/>
          </a:effectRef>
          <a:fontRef idx="minor">
            <a:schemeClr val="dk1"/>
          </a:fontRef>
        </p:style>
        <p:txBody>
          <a:bodyPr rtlCol="0" anchor="ctr"/>
          <a:lstStyle/>
          <a:p>
            <a:pPr indent="361950" algn="just" rtl="1"/>
            <a:r>
              <a:rPr lang="ar-DZ" sz="3200" dirty="0" smtClean="0">
                <a:latin typeface="Simplified Arabic" pitchFamily="18" charset="-78"/>
                <a:cs typeface="Simplified Arabic" pitchFamily="18" charset="-78"/>
              </a:rPr>
              <a:t>كما دعت </a:t>
            </a:r>
            <a:r>
              <a:rPr lang="ar-DZ" sz="3200" dirty="0" err="1" smtClean="0">
                <a:latin typeface="Simplified Arabic" pitchFamily="18" charset="-78"/>
                <a:cs typeface="Simplified Arabic" pitchFamily="18" charset="-78"/>
              </a:rPr>
              <a:t>مانهايم</a:t>
            </a:r>
            <a:r>
              <a:rPr lang="ar-DZ" sz="3200" dirty="0" smtClean="0">
                <a:latin typeface="Simplified Arabic" pitchFamily="18" charset="-78"/>
                <a:cs typeface="Simplified Arabic" pitchFamily="18" charset="-78"/>
              </a:rPr>
              <a:t> إلى استخدام الوسائل التربوية المناسبة لتحقيق الغايات أو الأهداف التربوية ذاتها، كما اعتمد على المدخل السوسيولوجي للاهتمام أيضا بالقائمين على العملية التربوية، ودراسة من يقيمون بعملية التعليم أو التربية، متى وكيف يتم ذلك؟ وللإجابة على هذه القضايا أو التساؤلات أكد </a:t>
            </a:r>
            <a:r>
              <a:rPr lang="ar-DZ" sz="3200" dirty="0" err="1" smtClean="0">
                <a:latin typeface="Simplified Arabic" pitchFamily="18" charset="-78"/>
                <a:cs typeface="Simplified Arabic" pitchFamily="18" charset="-78"/>
              </a:rPr>
              <a:t>مانهايم</a:t>
            </a:r>
            <a:r>
              <a:rPr lang="ar-DZ" sz="3200" dirty="0" smtClean="0">
                <a:latin typeface="Simplified Arabic" pitchFamily="18" charset="-78"/>
                <a:cs typeface="Simplified Arabic" pitchFamily="18" charset="-78"/>
              </a:rPr>
              <a:t> على تبني المدخل السوسيولوجي لكل المشكلات الواقعية التي توجد في المجتمع وترتبط بقضية التربية أو التخطيط لها.</a:t>
            </a:r>
            <a:endParaRPr lang="fr-FR" sz="3200" dirty="0" smtClean="0">
              <a:latin typeface="Simplified Arabic" pitchFamily="18" charset="-78"/>
              <a:cs typeface="Simplified Arabic" pitchFamily="18" charset="-78"/>
            </a:endParaRPr>
          </a:p>
        </p:txBody>
      </p:sp>
      <p:sp>
        <p:nvSpPr>
          <p:cNvPr id="7" name="Organigramme : Connecteur 6"/>
          <p:cNvSpPr/>
          <p:nvPr/>
        </p:nvSpPr>
        <p:spPr>
          <a:xfrm>
            <a:off x="11238742" y="357166"/>
            <a:ext cx="509855" cy="481653"/>
          </a:xfrm>
          <a:prstGeom prst="flowChartConnector">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fr-FR"/>
          </a:p>
        </p:txBody>
      </p:sp>
      <p:pic>
        <p:nvPicPr>
          <p:cNvPr id="8" name="Image 7" descr="natrue_walk.jpg"/>
          <p:cNvPicPr>
            <a:picLocks noChangeAspect="1"/>
          </p:cNvPicPr>
          <p:nvPr/>
        </p:nvPicPr>
        <p:blipFill>
          <a:blip r:embed="rId2">
            <a:lum bright="10000"/>
          </a:blip>
          <a:stretch>
            <a:fillRect/>
          </a:stretch>
        </p:blipFill>
        <p:spPr>
          <a:xfrm>
            <a:off x="239319" y="785794"/>
            <a:ext cx="3641309" cy="564360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ransition spd="med" advClick="0" advTm="6000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par>
                          <p:cTn id="8" fill="hold">
                            <p:stCondLst>
                              <p:cond delay="500"/>
                            </p:stCondLst>
                            <p:childTnLst>
                              <p:par>
                                <p:cTn id="9" presetID="18" presetClass="entr" presetSubtype="12" fill="hold" grpId="0" nodeType="afterEffect">
                                  <p:stCondLst>
                                    <p:cond delay="500"/>
                                  </p:stCondLst>
                                  <p:childTnLst>
                                    <p:set>
                                      <p:cBhvr>
                                        <p:cTn id="10" dur="1" fill="hold">
                                          <p:stCondLst>
                                            <p:cond delay="0"/>
                                          </p:stCondLst>
                                        </p:cTn>
                                        <p:tgtEl>
                                          <p:spTgt spid="5"/>
                                        </p:tgtEl>
                                        <p:attrNameLst>
                                          <p:attrName>style.visibility</p:attrName>
                                        </p:attrNameLst>
                                      </p:cBhvr>
                                      <p:to>
                                        <p:strVal val="visible"/>
                                      </p:to>
                                    </p:set>
                                    <p:animEffect transition="in" filter="strips(downLeft)">
                                      <p:cBhvr>
                                        <p:cTn id="11" dur="2000"/>
                                        <p:tgtEl>
                                          <p:spTgt spid="5"/>
                                        </p:tgtEl>
                                      </p:cBhvr>
                                    </p:animEffect>
                                  </p:childTnLst>
                                </p:cTn>
                              </p:par>
                              <p:par>
                                <p:cTn id="12" presetID="9" presetClass="entr" presetSubtype="0" fill="hold" nodeType="withEffect">
                                  <p:stCondLst>
                                    <p:cond delay="500"/>
                                  </p:stCondLst>
                                  <p:childTnLst>
                                    <p:set>
                                      <p:cBhvr>
                                        <p:cTn id="13" dur="1" fill="hold">
                                          <p:stCondLst>
                                            <p:cond delay="0"/>
                                          </p:stCondLst>
                                        </p:cTn>
                                        <p:tgtEl>
                                          <p:spTgt spid="8"/>
                                        </p:tgtEl>
                                        <p:attrNameLst>
                                          <p:attrName>style.visibility</p:attrName>
                                        </p:attrNameLst>
                                      </p:cBhvr>
                                      <p:to>
                                        <p:strVal val="visible"/>
                                      </p:to>
                                    </p:set>
                                    <p:animEffect transition="in" filter="dissolve">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rrondir un rectangle avec un coin diagonal 4"/>
          <p:cNvSpPr/>
          <p:nvPr/>
        </p:nvSpPr>
        <p:spPr>
          <a:xfrm>
            <a:off x="4721368" y="500042"/>
            <a:ext cx="6911868" cy="5929354"/>
          </a:xfrm>
          <a:prstGeom prst="round2DiagRect">
            <a:avLst>
              <a:gd name="adj1" fmla="val 16667"/>
              <a:gd name="adj2" fmla="val 0"/>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5"/>
          </a:lnRef>
          <a:fillRef idx="2">
            <a:schemeClr val="accent5"/>
          </a:fillRef>
          <a:effectRef idx="1">
            <a:schemeClr val="accent5"/>
          </a:effectRef>
          <a:fontRef idx="minor">
            <a:schemeClr val="dk1"/>
          </a:fontRef>
        </p:style>
        <p:txBody>
          <a:bodyPr rtlCol="0" anchor="ctr"/>
          <a:lstStyle/>
          <a:p>
            <a:pPr indent="360000" algn="just" rtl="1"/>
            <a:r>
              <a:rPr lang="ar-DZ" sz="3200" dirty="0" smtClean="0">
                <a:latin typeface="Simplified Arabic" pitchFamily="18" charset="-78"/>
                <a:cs typeface="Simplified Arabic" pitchFamily="18" charset="-78"/>
              </a:rPr>
              <a:t>وهذا ما ظهر في كتباته التي أنجزت بعد الحرب العالمية الثانية، حيث شارك تأليفها مع مجموعة من المفكرين والعلماء؛ أمثال كلارك، وستيوارت، والتي حملت رؤيته وتصوره لعديد من المشكلات التي ظهرت في بريطانيا والعالم الغربي، إذ تميز بطرح عدت مشكلات وتخصصات فرعية علم التربية مثل: </a:t>
            </a:r>
            <a:r>
              <a:rPr lang="ar-DZ" sz="3200" dirty="0" err="1" smtClean="0">
                <a:latin typeface="Simplified Arabic" pitchFamily="18" charset="-78"/>
                <a:cs typeface="Simplified Arabic" pitchFamily="18" charset="-78"/>
              </a:rPr>
              <a:t>سوسيولوجيا</a:t>
            </a:r>
            <a:r>
              <a:rPr lang="ar-DZ" sz="3200" dirty="0" smtClean="0">
                <a:latin typeface="Simplified Arabic" pitchFamily="18" charset="-78"/>
                <a:cs typeface="Simplified Arabic" pitchFamily="18" charset="-78"/>
              </a:rPr>
              <a:t> المتعلم، وعلم اجتماع التربية، وعلم التدريس... والذي سعى فيها لعرض التخصصات الفرعية في إطار اهتمامات علم اجتماع التربية الحديث</a:t>
            </a:r>
            <a:r>
              <a:rPr lang="ar-SA" sz="3200" dirty="0" smtClean="0">
                <a:latin typeface="Simplified Arabic" pitchFamily="18" charset="-78"/>
                <a:cs typeface="Simplified Arabic" pitchFamily="18" charset="-78"/>
              </a:rPr>
              <a:t>.</a:t>
            </a:r>
            <a:endParaRPr lang="fr-FR" sz="3200" dirty="0">
              <a:latin typeface="Simplified Arabic" pitchFamily="18" charset="-78"/>
              <a:cs typeface="Simplified Arabic" pitchFamily="18" charset="-78"/>
            </a:endParaRPr>
          </a:p>
        </p:txBody>
      </p:sp>
      <p:sp>
        <p:nvSpPr>
          <p:cNvPr id="7" name="Organigramme : Connecteur 6"/>
          <p:cNvSpPr/>
          <p:nvPr/>
        </p:nvSpPr>
        <p:spPr>
          <a:xfrm>
            <a:off x="11238742" y="357166"/>
            <a:ext cx="509855" cy="481653"/>
          </a:xfrm>
          <a:prstGeom prst="flowChartConnector">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fr-FR"/>
          </a:p>
        </p:txBody>
      </p:sp>
      <p:pic>
        <p:nvPicPr>
          <p:cNvPr id="8" name="Image 7" descr="natrue_walk.jpg"/>
          <p:cNvPicPr>
            <a:picLocks noChangeAspect="1"/>
          </p:cNvPicPr>
          <p:nvPr/>
        </p:nvPicPr>
        <p:blipFill>
          <a:blip r:embed="rId2"/>
          <a:stretch>
            <a:fillRect/>
          </a:stretch>
        </p:blipFill>
        <p:spPr>
          <a:xfrm flipH="1">
            <a:off x="239319" y="680157"/>
            <a:ext cx="3855624" cy="578343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ransition spd="med" advClick="0" advTm="60000">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par>
                          <p:cTn id="8" fill="hold">
                            <p:stCondLst>
                              <p:cond delay="500"/>
                            </p:stCondLst>
                            <p:childTnLst>
                              <p:par>
                                <p:cTn id="9" presetID="18" presetClass="entr" presetSubtype="12" fill="hold" grpId="0" nodeType="afterEffect">
                                  <p:stCondLst>
                                    <p:cond delay="500"/>
                                  </p:stCondLst>
                                  <p:childTnLst>
                                    <p:set>
                                      <p:cBhvr>
                                        <p:cTn id="10" dur="1" fill="hold">
                                          <p:stCondLst>
                                            <p:cond delay="0"/>
                                          </p:stCondLst>
                                        </p:cTn>
                                        <p:tgtEl>
                                          <p:spTgt spid="5"/>
                                        </p:tgtEl>
                                        <p:attrNameLst>
                                          <p:attrName>style.visibility</p:attrName>
                                        </p:attrNameLst>
                                      </p:cBhvr>
                                      <p:to>
                                        <p:strVal val="visible"/>
                                      </p:to>
                                    </p:set>
                                    <p:animEffect transition="in" filter="strips(downLeft)">
                                      <p:cBhvr>
                                        <p:cTn id="11" dur="2000"/>
                                        <p:tgtEl>
                                          <p:spTgt spid="5"/>
                                        </p:tgtEl>
                                      </p:cBhvr>
                                    </p:animEffect>
                                  </p:childTnLst>
                                </p:cTn>
                              </p:par>
                              <p:par>
                                <p:cTn id="12" presetID="9" presetClass="entr" presetSubtype="0" fill="hold" nodeType="withEffect">
                                  <p:stCondLst>
                                    <p:cond delay="500"/>
                                  </p:stCondLst>
                                  <p:childTnLst>
                                    <p:set>
                                      <p:cBhvr>
                                        <p:cTn id="13" dur="1" fill="hold">
                                          <p:stCondLst>
                                            <p:cond delay="0"/>
                                          </p:stCondLst>
                                        </p:cTn>
                                        <p:tgtEl>
                                          <p:spTgt spid="8"/>
                                        </p:tgtEl>
                                        <p:attrNameLst>
                                          <p:attrName>style.visibility</p:attrName>
                                        </p:attrNameLst>
                                      </p:cBhvr>
                                      <p:to>
                                        <p:strVal val="visible"/>
                                      </p:to>
                                    </p:set>
                                    <p:animEffect transition="in" filter="dissolve">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C:\Users\a'\Downloads\filemanager.jpg"/>
          <p:cNvPicPr>
            <a:picLocks noGrp="1" noChangeAspect="1" noChangeArrowheads="1"/>
          </p:cNvPicPr>
          <p:nvPr>
            <p:ph idx="1"/>
          </p:nvPr>
        </p:nvPicPr>
        <p:blipFill>
          <a:blip r:embed="rId2"/>
          <a:stretch>
            <a:fillRect/>
          </a:stretch>
        </p:blipFill>
        <p:spPr bwMode="auto">
          <a:xfrm>
            <a:off x="0" y="816770"/>
            <a:ext cx="12190413" cy="6041230"/>
          </a:xfrm>
          <a:prstGeom prst="rect">
            <a:avLst/>
          </a:prstGeom>
          <a:noFill/>
        </p:spPr>
      </p:pic>
    </p:spTree>
  </p:cSld>
  <p:clrMapOvr>
    <a:masterClrMapping/>
  </p:clrMapOvr>
  <p:transition spd="med" advClick="0" advTm="30000">
    <p:wheel spokes="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Espace réservé pour une image  2" descr="last-300618-5.jpg"/>
          <p:cNvPicPr>
            <a:picLocks noGrp="1" noChangeAspect="1"/>
          </p:cNvPicPr>
          <p:nvPr>
            <p:ph type="pic" sz="quarter" idx="10"/>
          </p:nvPr>
        </p:nvPicPr>
        <p:blipFill>
          <a:blip r:embed="rId2"/>
          <a:stretch>
            <a:fillRect/>
          </a:stretch>
        </p:blipFill>
        <p:spPr>
          <a:xfrm>
            <a:off x="0" y="4269"/>
            <a:ext cx="12190413" cy="6849462"/>
          </a:xfrm>
        </p:spPr>
      </p:pic>
    </p:spTree>
  </p:cSld>
  <p:clrMapOvr>
    <a:masterClrMapping/>
  </p:clrMapOvr>
  <p:transition spd="med" advClick="0" advTm="5000">
    <p:zo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rrondir un rectangle avec un coin du même côté 3"/>
          <p:cNvSpPr/>
          <p:nvPr/>
        </p:nvSpPr>
        <p:spPr>
          <a:xfrm>
            <a:off x="737356" y="214290"/>
            <a:ext cx="10634690" cy="1071570"/>
          </a:xfrm>
          <a:prstGeom prst="round2SameRect">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rtl="1"/>
            <a:r>
              <a:rPr lang="ar-DZ" sz="5400" b="1" dirty="0" smtClean="0">
                <a:latin typeface="Traditional Arabic" pitchFamily="18" charset="-78"/>
                <a:cs typeface="Traditional Arabic" pitchFamily="18" charset="-78"/>
              </a:rPr>
              <a:t>المحاضرة 03: رواد الاتجاه البنائي الوظيفي في التربية</a:t>
            </a:r>
            <a:endParaRPr lang="ar-SA" sz="5400" b="1" dirty="0">
              <a:solidFill>
                <a:schemeClr val="bg1"/>
              </a:solidFill>
              <a:latin typeface="Traditional Arabic" pitchFamily="18" charset="-78"/>
              <a:cs typeface="Traditional Arabic" pitchFamily="18" charset="-78"/>
            </a:endParaRPr>
          </a:p>
        </p:txBody>
      </p:sp>
      <p:pic>
        <p:nvPicPr>
          <p:cNvPr id="8" name="Image 7" descr="natrue_walk.jpg"/>
          <p:cNvPicPr>
            <a:picLocks noChangeAspect="1"/>
          </p:cNvPicPr>
          <p:nvPr/>
        </p:nvPicPr>
        <p:blipFill>
          <a:blip r:embed="rId2"/>
          <a:stretch>
            <a:fillRect/>
          </a:stretch>
        </p:blipFill>
        <p:spPr>
          <a:xfrm>
            <a:off x="380166" y="1643050"/>
            <a:ext cx="11287204" cy="500066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ransition spd="med" advClick="0" advTm="5000">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par>
                                <p:cTn id="21" presetID="9" presetClass="entr" presetSubtype="0" fill="hold" nodeType="withEffect">
                                  <p:stCondLst>
                                    <p:cond delay="500"/>
                                  </p:stCondLst>
                                  <p:childTnLst>
                                    <p:set>
                                      <p:cBhvr>
                                        <p:cTn id="22" dur="1" fill="hold">
                                          <p:stCondLst>
                                            <p:cond delay="0"/>
                                          </p:stCondLst>
                                        </p:cTn>
                                        <p:tgtEl>
                                          <p:spTgt spid="8"/>
                                        </p:tgtEl>
                                        <p:attrNameLst>
                                          <p:attrName>style.visibility</p:attrName>
                                        </p:attrNameLst>
                                      </p:cBhvr>
                                      <p:to>
                                        <p:strVal val="visible"/>
                                      </p:to>
                                    </p:set>
                                    <p:animEffect transition="in" filter="dissolve">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306764_513790645306139_80541800_n"/>
          <p:cNvPicPr>
            <a:picLocks noChangeAspect="1" noChangeArrowheads="1"/>
          </p:cNvPicPr>
          <p:nvPr/>
        </p:nvPicPr>
        <p:blipFill>
          <a:blip r:embed="rId2">
            <a:lum/>
          </a:blip>
          <a:stretch>
            <a:fillRect/>
          </a:stretch>
        </p:blipFill>
        <p:spPr bwMode="auto">
          <a:xfrm>
            <a:off x="1" y="0"/>
            <a:ext cx="12190412" cy="6858000"/>
          </a:xfrm>
          <a:prstGeom prst="rect">
            <a:avLst/>
          </a:prstGeom>
          <a:ln>
            <a:noFill/>
          </a:ln>
          <a:effectLst>
            <a:outerShdw blurRad="292100" dist="139700" dir="2700000" algn="tl" rotWithShape="0">
              <a:srgbClr val="333333">
                <a:alpha val="65000"/>
              </a:srgbClr>
            </a:outerShdw>
          </a:effectLst>
        </p:spPr>
      </p:pic>
      <p:sp>
        <p:nvSpPr>
          <p:cNvPr id="4" name="Arrondir un rectangle à un seul coin 3"/>
          <p:cNvSpPr/>
          <p:nvPr/>
        </p:nvSpPr>
        <p:spPr>
          <a:xfrm>
            <a:off x="451604" y="5429264"/>
            <a:ext cx="4000528" cy="767578"/>
          </a:xfrm>
          <a:prstGeom prst="round1Rect">
            <a:avLst/>
          </a:prstGeom>
          <a:noFill/>
          <a:ln>
            <a:noFill/>
          </a:ln>
        </p:spPr>
        <p:style>
          <a:lnRef idx="1">
            <a:schemeClr val="accent5"/>
          </a:lnRef>
          <a:fillRef idx="3">
            <a:schemeClr val="accent5"/>
          </a:fillRef>
          <a:effectRef idx="2">
            <a:schemeClr val="accent5"/>
          </a:effectRef>
          <a:fontRef idx="minor">
            <a:schemeClr val="lt1"/>
          </a:fontRef>
        </p:style>
        <p:txBody>
          <a:bodyPr rtlCol="0" anchor="ctr"/>
          <a:lstStyle/>
          <a:p>
            <a:pPr algn="ctr" rtl="1"/>
            <a:r>
              <a:rPr lang="ar-DZ" sz="4800" b="1" dirty="0" smtClean="0">
                <a:latin typeface="Simplified Arabic" pitchFamily="18" charset="-78"/>
                <a:cs typeface="Simplified Arabic" pitchFamily="18" charset="-78"/>
              </a:rPr>
              <a:t>جون </a:t>
            </a:r>
            <a:r>
              <a:rPr lang="ar-DZ" sz="4800" b="1" dirty="0" err="1" smtClean="0">
                <a:latin typeface="Simplified Arabic" pitchFamily="18" charset="-78"/>
                <a:cs typeface="Simplified Arabic" pitchFamily="18" charset="-78"/>
              </a:rPr>
              <a:t>ديوي</a:t>
            </a:r>
            <a:endParaRPr lang="fr-FR" sz="4800" dirty="0">
              <a:latin typeface="Simplified Arabic" pitchFamily="18" charset="-78"/>
              <a:cs typeface="Simplified Arabic" pitchFamily="18" charset="-78"/>
            </a:endParaRPr>
          </a:p>
        </p:txBody>
      </p:sp>
    </p:spTree>
  </p:cSld>
  <p:clrMapOvr>
    <a:masterClrMapping/>
  </p:clrMapOvr>
  <p:transition spd="med" advClick="0" advTm="30000">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ppt_x</p:attrName>
                                        </p:attrNameLst>
                                      </p:cBhvr>
                                      <p:tavLst>
                                        <p:tav tm="0">
                                          <p:val>
                                            <p:strVal val="#ppt_x-.2"/>
                                          </p:val>
                                        </p:tav>
                                        <p:tav tm="100000">
                                          <p:val>
                                            <p:strVal val="#ppt_x"/>
                                          </p:val>
                                        </p:tav>
                                      </p:tavLst>
                                    </p:anim>
                                    <p:anim calcmode="lin" valueType="num">
                                      <p:cBhvr>
                                        <p:cTn id="8"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rrondir un rectangle à un seul coin 3"/>
          <p:cNvSpPr/>
          <p:nvPr/>
        </p:nvSpPr>
        <p:spPr>
          <a:xfrm>
            <a:off x="3119263" y="357166"/>
            <a:ext cx="8159844" cy="767578"/>
          </a:xfrm>
          <a:prstGeom prst="round1Rect">
            <a:avLst/>
          </a:prstGeom>
          <a:ln/>
        </p:spPr>
        <p:style>
          <a:lnRef idx="1">
            <a:schemeClr val="accent5"/>
          </a:lnRef>
          <a:fillRef idx="3">
            <a:schemeClr val="accent5"/>
          </a:fillRef>
          <a:effectRef idx="2">
            <a:schemeClr val="accent5"/>
          </a:effectRef>
          <a:fontRef idx="minor">
            <a:schemeClr val="lt1"/>
          </a:fontRef>
        </p:style>
        <p:txBody>
          <a:bodyPr rtlCol="0" anchor="ctr"/>
          <a:lstStyle/>
          <a:p>
            <a:pPr algn="ctr" rtl="1"/>
            <a:r>
              <a:rPr lang="ar-DZ" sz="3600" b="1" dirty="0" smtClean="0">
                <a:latin typeface="Simplified Arabic" pitchFamily="18" charset="-78"/>
                <a:cs typeface="Simplified Arabic" pitchFamily="18" charset="-78"/>
              </a:rPr>
              <a:t>1- جون </a:t>
            </a:r>
            <a:r>
              <a:rPr lang="ar-DZ" sz="3600" b="1" dirty="0" err="1" smtClean="0">
                <a:latin typeface="Simplified Arabic" pitchFamily="18" charset="-78"/>
                <a:cs typeface="Simplified Arabic" pitchFamily="18" charset="-78"/>
              </a:rPr>
              <a:t>ديوي</a:t>
            </a:r>
            <a:r>
              <a:rPr lang="ar-DZ" sz="3600" b="1" dirty="0" smtClean="0">
                <a:latin typeface="Simplified Arabic" pitchFamily="18" charset="-78"/>
                <a:cs typeface="Simplified Arabic" pitchFamily="18" charset="-78"/>
              </a:rPr>
              <a:t>:</a:t>
            </a:r>
            <a:endParaRPr lang="fr-FR" sz="3600" dirty="0">
              <a:latin typeface="Simplified Arabic" pitchFamily="18" charset="-78"/>
              <a:cs typeface="Simplified Arabic" pitchFamily="18" charset="-78"/>
            </a:endParaRPr>
          </a:p>
        </p:txBody>
      </p:sp>
      <p:sp>
        <p:nvSpPr>
          <p:cNvPr id="6" name="Arrondir un rectangle avec un coin diagonal 5"/>
          <p:cNvSpPr/>
          <p:nvPr/>
        </p:nvSpPr>
        <p:spPr>
          <a:xfrm>
            <a:off x="665918" y="1571612"/>
            <a:ext cx="10215634" cy="4857784"/>
          </a:xfrm>
          <a:prstGeom prst="round2DiagRect">
            <a:avLst>
              <a:gd name="adj1" fmla="val 16667"/>
              <a:gd name="adj2" fmla="val 0"/>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5"/>
          </a:lnRef>
          <a:fillRef idx="2">
            <a:schemeClr val="accent5"/>
          </a:fillRef>
          <a:effectRef idx="1">
            <a:schemeClr val="accent5"/>
          </a:effectRef>
          <a:fontRef idx="minor">
            <a:schemeClr val="dk1"/>
          </a:fontRef>
        </p:style>
        <p:txBody>
          <a:bodyPr rtlCol="0" anchor="ctr"/>
          <a:lstStyle/>
          <a:p>
            <a:pPr indent="360000" algn="just" rtl="1">
              <a:lnSpc>
                <a:spcPct val="150000"/>
              </a:lnSpc>
            </a:pPr>
            <a:r>
              <a:rPr lang="ar-DZ" sz="3000" dirty="0" smtClean="0">
                <a:latin typeface="Simplified Arabic" pitchFamily="18" charset="-78"/>
                <a:cs typeface="Simplified Arabic" pitchFamily="18" charset="-78"/>
              </a:rPr>
              <a:t>رائد المدرسة الأمريكية في التربية اتسمت تحليلاته بالطابع </a:t>
            </a:r>
            <a:r>
              <a:rPr lang="ar-DZ" sz="3000" dirty="0" err="1" smtClean="0">
                <a:latin typeface="Simplified Arabic" pitchFamily="18" charset="-78"/>
                <a:cs typeface="Simplified Arabic" pitchFamily="18" charset="-78"/>
              </a:rPr>
              <a:t>الامبريقي</a:t>
            </a:r>
            <a:r>
              <a:rPr lang="ar-DZ" sz="3000" dirty="0" smtClean="0">
                <a:latin typeface="Simplified Arabic" pitchFamily="18" charset="-78"/>
                <a:cs typeface="Simplified Arabic" pitchFamily="18" charset="-78"/>
              </a:rPr>
              <a:t> الميداني (الملاحظة، التربية) كما جاءت أغلب تحليلاته لتأخذ الطابع التحليل الشامل.</a:t>
            </a:r>
            <a:endParaRPr lang="fr-FR" sz="3000" dirty="0" smtClean="0">
              <a:latin typeface="Simplified Arabic" pitchFamily="18" charset="-78"/>
              <a:cs typeface="Simplified Arabic" pitchFamily="18" charset="-78"/>
            </a:endParaRPr>
          </a:p>
          <a:p>
            <a:pPr indent="360000" algn="just" rtl="1">
              <a:lnSpc>
                <a:spcPct val="150000"/>
              </a:lnSpc>
            </a:pPr>
            <a:r>
              <a:rPr lang="ar-DZ" sz="3000" dirty="0" smtClean="0">
                <a:latin typeface="Simplified Arabic" pitchFamily="18" charset="-78"/>
                <a:cs typeface="Simplified Arabic" pitchFamily="18" charset="-78"/>
              </a:rPr>
              <a:t>عبر أن أفكاره التربوية المحدثة في كتابيه " </a:t>
            </a:r>
            <a:r>
              <a:rPr lang="ar-DZ" sz="3000" b="1" dirty="0" smtClean="0">
                <a:latin typeface="Simplified Arabic" pitchFamily="18" charset="-78"/>
                <a:cs typeface="Simplified Arabic" pitchFamily="18" charset="-78"/>
              </a:rPr>
              <a:t>المدرسة والمجتمع </a:t>
            </a:r>
            <a:r>
              <a:rPr lang="ar-DZ" sz="3000" dirty="0" smtClean="0">
                <a:latin typeface="Simplified Arabic" pitchFamily="18" charset="-78"/>
                <a:cs typeface="Simplified Arabic" pitchFamily="18" charset="-78"/>
              </a:rPr>
              <a:t>" والديمقراطية والتعليم، حيث قدم فيهما تحليلات المشكلات الواقعية التربوية التي ظهرت في المجتمع الأمريكي. كما أنه سعى في ذلك ربط أفكاره بنوعية مشكلة التربية والنظام التعليمي محاولا تقديم سياسة تربوية إصلاحية للنظام التعليمي في المجتمع الأمريكية</a:t>
            </a:r>
            <a:r>
              <a:rPr lang="ar-SA" sz="3000" dirty="0" smtClean="0">
                <a:latin typeface="Simplified Arabic" pitchFamily="18" charset="-78"/>
                <a:cs typeface="Simplified Arabic" pitchFamily="18" charset="-78"/>
              </a:rPr>
              <a:t>.</a:t>
            </a:r>
            <a:endParaRPr lang="fr-FR" sz="3000" dirty="0">
              <a:latin typeface="Simplified Arabic" pitchFamily="18" charset="-78"/>
              <a:cs typeface="Simplified Arabic" pitchFamily="18" charset="-78"/>
            </a:endParaRPr>
          </a:p>
        </p:txBody>
      </p:sp>
      <p:cxnSp>
        <p:nvCxnSpPr>
          <p:cNvPr id="10" name="Connecteur en angle 9"/>
          <p:cNvCxnSpPr/>
          <p:nvPr/>
        </p:nvCxnSpPr>
        <p:spPr>
          <a:xfrm flipH="1">
            <a:off x="10810114" y="785794"/>
            <a:ext cx="383993" cy="936104"/>
          </a:xfrm>
          <a:prstGeom prst="bentConnector3">
            <a:avLst>
              <a:gd name="adj1" fmla="val -79366"/>
            </a:avLst>
          </a:prstGeom>
          <a:ln w="57150">
            <a:solidFill>
              <a:srgbClr val="C00000"/>
            </a:solidFill>
            <a:headEnd type="none" w="med" len="med"/>
            <a:tailEnd type="none" w="med" len="med"/>
          </a:ln>
          <a:effectLst>
            <a:glow rad="2286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11" name="Organigramme : Connecteur 10"/>
          <p:cNvSpPr/>
          <p:nvPr/>
        </p:nvSpPr>
        <p:spPr>
          <a:xfrm>
            <a:off x="10452924" y="1428736"/>
            <a:ext cx="509855" cy="481653"/>
          </a:xfrm>
          <a:prstGeom prst="flowChartConnector">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fr-FR"/>
          </a:p>
        </p:txBody>
      </p:sp>
    </p:spTree>
  </p:cSld>
  <p:clrMapOvr>
    <a:masterClrMapping/>
  </p:clrMapOvr>
  <p:transition spd="med" advClick="0" advTm="60000">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ppt_x</p:attrName>
                                        </p:attrNameLst>
                                      </p:cBhvr>
                                      <p:tavLst>
                                        <p:tav tm="0">
                                          <p:val>
                                            <p:strVal val="#ppt_x-.2"/>
                                          </p:val>
                                        </p:tav>
                                        <p:tav tm="100000">
                                          <p:val>
                                            <p:strVal val="#ppt_x"/>
                                          </p:val>
                                        </p:tav>
                                      </p:tavLst>
                                    </p:anim>
                                    <p:anim calcmode="lin" valueType="num">
                                      <p:cBhvr>
                                        <p:cTn id="8"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1000"/>
                                        <p:tgtEl>
                                          <p:spTgt spid="4"/>
                                        </p:tgtEl>
                                      </p:cBhvr>
                                    </p:animEffect>
                                  </p:childTnLst>
                                </p:cTn>
                              </p:par>
                            </p:childTnLst>
                          </p:cTn>
                        </p:par>
                        <p:par>
                          <p:cTn id="10" fill="hold">
                            <p:stCondLst>
                              <p:cond delay="1000"/>
                            </p:stCondLst>
                            <p:childTnLst>
                              <p:par>
                                <p:cTn id="11" presetID="48" presetClass="entr" presetSubtype="0" accel="50000"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1000" fill="hold"/>
                                        <p:tgtEl>
                                          <p:spTgt spid="10"/>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4" dur="1000" fill="hold"/>
                                        <p:tgtEl>
                                          <p:spTgt spid="10"/>
                                        </p:tgtEl>
                                        <p:attrNameLst>
                                          <p:attrName>ppt_x</p:attrName>
                                        </p:attrNameLst>
                                      </p:cBhvr>
                                      <p:tavLst>
                                        <p:tav tm="0">
                                          <p:val>
                                            <p:fltVal val="-1"/>
                                          </p:val>
                                        </p:tav>
                                        <p:tav tm="50000">
                                          <p:val>
                                            <p:fltVal val="0.95"/>
                                          </p:val>
                                        </p:tav>
                                        <p:tav tm="100000">
                                          <p:val>
                                            <p:strVal val="#ppt_x"/>
                                          </p:val>
                                        </p:tav>
                                      </p:tavLst>
                                    </p:anim>
                                    <p:anim calcmode="lin" valueType="num">
                                      <p:cBhvr>
                                        <p:cTn id="15" dur="1000" fill="hold"/>
                                        <p:tgtEl>
                                          <p:spTgt spid="10"/>
                                        </p:tgtEl>
                                        <p:attrNameLst>
                                          <p:attrName>ppt_y</p:attrName>
                                        </p:attrNameLst>
                                      </p:cBhvr>
                                      <p:tavLst>
                                        <p:tav tm="0">
                                          <p:val>
                                            <p:strVal val="#ppt_y"/>
                                          </p:val>
                                        </p:tav>
                                        <p:tav tm="100000">
                                          <p:val>
                                            <p:strVal val="#ppt_y"/>
                                          </p:val>
                                        </p:tav>
                                      </p:tavLst>
                                    </p:anim>
                                    <p:animEffect transition="in" filter="fade">
                                      <p:cBhvr>
                                        <p:cTn id="16" dur="1000"/>
                                        <p:tgtEl>
                                          <p:spTgt spid="10"/>
                                        </p:tgtEl>
                                      </p:cBhvr>
                                    </p:animEffect>
                                  </p:childTnLst>
                                </p:cTn>
                              </p:par>
                            </p:childTnLst>
                          </p:cTn>
                        </p:par>
                        <p:par>
                          <p:cTn id="17" fill="hold">
                            <p:stCondLst>
                              <p:cond delay="2000"/>
                            </p:stCondLst>
                            <p:childTnLst>
                              <p:par>
                                <p:cTn id="18" presetID="18" presetClass="entr" presetSubtype="12" fill="hold" grpId="0" nodeType="afterEffect">
                                  <p:stCondLst>
                                    <p:cond delay="500"/>
                                  </p:stCondLst>
                                  <p:childTnLst>
                                    <p:set>
                                      <p:cBhvr>
                                        <p:cTn id="19" dur="1" fill="hold">
                                          <p:stCondLst>
                                            <p:cond delay="0"/>
                                          </p:stCondLst>
                                        </p:cTn>
                                        <p:tgtEl>
                                          <p:spTgt spid="6"/>
                                        </p:tgtEl>
                                        <p:attrNameLst>
                                          <p:attrName>style.visibility</p:attrName>
                                        </p:attrNameLst>
                                      </p:cBhvr>
                                      <p:to>
                                        <p:strVal val="visible"/>
                                      </p:to>
                                    </p:set>
                                    <p:animEffect transition="in" filter="strips(downLeft)">
                                      <p:cBhvr>
                                        <p:cTn id="20" dur="2000"/>
                                        <p:tgtEl>
                                          <p:spTgt spid="6"/>
                                        </p:tgtEl>
                                      </p:cBhvr>
                                    </p:animEffect>
                                  </p:childTnLst>
                                </p:cTn>
                              </p:par>
                            </p:childTnLst>
                          </p:cTn>
                        </p:par>
                        <p:par>
                          <p:cTn id="21" fill="hold">
                            <p:stCondLst>
                              <p:cond delay="4500"/>
                            </p:stCondLst>
                            <p:childTnLst>
                              <p:par>
                                <p:cTn id="22" presetID="9"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dissolve">
                                      <p:cBhvr>
                                        <p:cTn id="2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rrondir un rectangle à un seul coin 3"/>
          <p:cNvSpPr/>
          <p:nvPr/>
        </p:nvSpPr>
        <p:spPr>
          <a:xfrm>
            <a:off x="1451736" y="357166"/>
            <a:ext cx="9827371" cy="767578"/>
          </a:xfrm>
          <a:prstGeom prst="round1Rect">
            <a:avLst/>
          </a:prstGeom>
          <a:ln/>
        </p:spPr>
        <p:style>
          <a:lnRef idx="1">
            <a:schemeClr val="accent5"/>
          </a:lnRef>
          <a:fillRef idx="3">
            <a:schemeClr val="accent5"/>
          </a:fillRef>
          <a:effectRef idx="2">
            <a:schemeClr val="accent5"/>
          </a:effectRef>
          <a:fontRef idx="minor">
            <a:schemeClr val="lt1"/>
          </a:fontRef>
        </p:style>
        <p:txBody>
          <a:bodyPr rtlCol="0" anchor="ctr"/>
          <a:lstStyle/>
          <a:p>
            <a:pPr algn="ctr" rtl="1"/>
            <a:r>
              <a:rPr lang="ar-DZ" sz="3600" b="1" dirty="0" smtClean="0">
                <a:latin typeface="Simplified Arabic" pitchFamily="18" charset="-78"/>
                <a:cs typeface="Simplified Arabic" pitchFamily="18" charset="-78"/>
              </a:rPr>
              <a:t>1-1- أفكاره وتصوراته في </a:t>
            </a:r>
            <a:r>
              <a:rPr lang="ar-DZ" sz="3600" b="1" dirty="0" err="1" smtClean="0">
                <a:latin typeface="Simplified Arabic" pitchFamily="18" charset="-78"/>
                <a:cs typeface="Simplified Arabic" pitchFamily="18" charset="-78"/>
              </a:rPr>
              <a:t>سوسيولوجيا</a:t>
            </a:r>
            <a:r>
              <a:rPr lang="ar-DZ" sz="3600" b="1" dirty="0" smtClean="0">
                <a:latin typeface="Simplified Arabic" pitchFamily="18" charset="-78"/>
                <a:cs typeface="Simplified Arabic" pitchFamily="18" charset="-78"/>
              </a:rPr>
              <a:t> التربية:</a:t>
            </a:r>
            <a:endParaRPr lang="fr-FR" sz="3600" dirty="0">
              <a:latin typeface="Simplified Arabic" pitchFamily="18" charset="-78"/>
              <a:cs typeface="Simplified Arabic" pitchFamily="18" charset="-78"/>
            </a:endParaRPr>
          </a:p>
        </p:txBody>
      </p:sp>
      <p:pic>
        <p:nvPicPr>
          <p:cNvPr id="7" name="Picture 2" descr="306764_513790645306139_80541800_n"/>
          <p:cNvPicPr>
            <a:picLocks noChangeAspect="1" noChangeArrowheads="1"/>
          </p:cNvPicPr>
          <p:nvPr/>
        </p:nvPicPr>
        <p:blipFill>
          <a:blip r:embed="rId2">
            <a:lum/>
          </a:blip>
          <a:stretch>
            <a:fillRect/>
          </a:stretch>
        </p:blipFill>
        <p:spPr bwMode="auto">
          <a:xfrm flipH="1">
            <a:off x="451604" y="1643050"/>
            <a:ext cx="3357586" cy="4714908"/>
          </a:xfrm>
          <a:prstGeom prst="rect">
            <a:avLst/>
          </a:prstGeom>
          <a:ln>
            <a:noFill/>
          </a:ln>
          <a:effectLst>
            <a:outerShdw blurRad="292100" dist="139700" dir="2700000" algn="tl" rotWithShape="0">
              <a:srgbClr val="333333">
                <a:alpha val="65000"/>
              </a:srgbClr>
            </a:outerShdw>
          </a:effectLst>
        </p:spPr>
      </p:pic>
      <p:sp>
        <p:nvSpPr>
          <p:cNvPr id="8" name="Espace réservé du contenu 2"/>
          <p:cNvSpPr txBox="1">
            <a:spLocks/>
          </p:cNvSpPr>
          <p:nvPr/>
        </p:nvSpPr>
        <p:spPr>
          <a:xfrm>
            <a:off x="3952066" y="1857364"/>
            <a:ext cx="7642341" cy="1643074"/>
          </a:xfrm>
          <a:prstGeom prst="rect">
            <a:avLst/>
          </a:prstGeom>
          <a:noFill/>
          <a:ln w="9525" cap="flat" cmpd="sng" algn="ctr">
            <a:noFill/>
            <a:prstDash val="solid"/>
          </a:ln>
        </p:spPr>
        <p:style>
          <a:lnRef idx="1">
            <a:schemeClr val="accent1"/>
          </a:lnRef>
          <a:fillRef idx="2">
            <a:schemeClr val="accent1"/>
          </a:fillRef>
          <a:effectRef idx="1">
            <a:schemeClr val="accent1"/>
          </a:effectRef>
          <a:fontRef idx="minor">
            <a:schemeClr val="dk1"/>
          </a:fontRef>
        </p:style>
        <p:txBody>
          <a:bodyPr vert="horz" lIns="91440" tIns="45720" rIns="91440" bIns="45720" rtlCol="0">
            <a:noAutofit/>
          </a:bodyPr>
          <a:lstStyle/>
          <a:p>
            <a:pPr marL="342900" lvl="0" indent="-342900" algn="just" rtl="1">
              <a:spcBef>
                <a:spcPct val="20000"/>
              </a:spcBef>
              <a:buFont typeface="Wingdings" pitchFamily="2" charset="2"/>
              <a:buChar char=""/>
            </a:pPr>
            <a:r>
              <a:rPr lang="ar-DZ" sz="3200" dirty="0" smtClean="0">
                <a:latin typeface="Simplified Arabic" pitchFamily="18" charset="-78"/>
                <a:cs typeface="Simplified Arabic" pitchFamily="18" charset="-78"/>
              </a:rPr>
              <a:t>التربية هي أساس للحياة حيث ناقشها من خلال فكرة كيف سيؤدي التعليم والتربية إلى تغيير الجنس البشري لمخلوقات متميزة عن باقي الكائنات بانخراط الاجتماعي</a:t>
            </a:r>
            <a:r>
              <a:rPr lang="ar-SA" sz="3200" dirty="0" smtClean="0">
                <a:latin typeface="Simplified Arabic" pitchFamily="18" charset="-78"/>
                <a:cs typeface="Simplified Arabic" pitchFamily="18" charset="-78"/>
              </a:rPr>
              <a:t>.</a:t>
            </a:r>
            <a:endParaRPr kumimoji="0" lang="fr-FR" sz="3200" b="1" i="0" u="none" strike="noStrike" kern="1200" cap="none" spc="0" normalizeH="0" baseline="0" noProof="0" dirty="0">
              <a:ln>
                <a:noFill/>
              </a:ln>
              <a:solidFill>
                <a:schemeClr val="tx1"/>
              </a:solidFill>
              <a:effectLst/>
              <a:uLnTx/>
              <a:uFillTx/>
              <a:latin typeface="Simplified Arabic" pitchFamily="18" charset="-78"/>
              <a:cs typeface="Simplified Arabic" pitchFamily="18" charset="-78"/>
            </a:endParaRPr>
          </a:p>
        </p:txBody>
      </p:sp>
      <p:sp>
        <p:nvSpPr>
          <p:cNvPr id="12" name="Espace réservé du contenu 2"/>
          <p:cNvSpPr txBox="1">
            <a:spLocks/>
          </p:cNvSpPr>
          <p:nvPr/>
        </p:nvSpPr>
        <p:spPr>
          <a:xfrm>
            <a:off x="3952066" y="3714752"/>
            <a:ext cx="7642341" cy="2571768"/>
          </a:xfrm>
          <a:prstGeom prst="rect">
            <a:avLst/>
          </a:prstGeom>
          <a:noFill/>
          <a:ln w="9525" cap="flat" cmpd="sng" algn="ctr">
            <a:noFill/>
            <a:prstDash val="solid"/>
          </a:ln>
        </p:spPr>
        <p:style>
          <a:lnRef idx="1">
            <a:schemeClr val="accent1"/>
          </a:lnRef>
          <a:fillRef idx="2">
            <a:schemeClr val="accent1"/>
          </a:fillRef>
          <a:effectRef idx="1">
            <a:schemeClr val="accent1"/>
          </a:effectRef>
          <a:fontRef idx="minor">
            <a:schemeClr val="dk1"/>
          </a:fontRef>
        </p:style>
        <p:txBody>
          <a:bodyPr vert="horz" lIns="91440" tIns="45720" rIns="91440" bIns="45720" rtlCol="0">
            <a:noAutofit/>
          </a:bodyPr>
          <a:lstStyle/>
          <a:p>
            <a:pPr marL="342900" lvl="0" indent="-342900" algn="just" rtl="1">
              <a:spcBef>
                <a:spcPct val="20000"/>
              </a:spcBef>
              <a:buFont typeface="Wingdings" pitchFamily="2" charset="2"/>
              <a:buChar char=""/>
            </a:pPr>
            <a:r>
              <a:rPr lang="ar-DZ" sz="3200" dirty="0" smtClean="0">
                <a:latin typeface="Simplified Arabic" pitchFamily="18" charset="-78"/>
                <a:cs typeface="Simplified Arabic" pitchFamily="18" charset="-78"/>
              </a:rPr>
              <a:t>ركز </a:t>
            </a:r>
            <a:r>
              <a:rPr lang="ar-DZ" sz="3200" dirty="0" err="1" smtClean="0">
                <a:latin typeface="Simplified Arabic" pitchFamily="18" charset="-78"/>
                <a:cs typeface="Simplified Arabic" pitchFamily="18" charset="-78"/>
              </a:rPr>
              <a:t>ديوي</a:t>
            </a:r>
            <a:r>
              <a:rPr lang="ar-DZ" sz="3200" dirty="0" smtClean="0">
                <a:latin typeface="Simplified Arabic" pitchFamily="18" charset="-78"/>
                <a:cs typeface="Simplified Arabic" pitchFamily="18" charset="-78"/>
              </a:rPr>
              <a:t> أيضا على أهمية التعليم والتربية كوسيلة للاتصال الاجتماعي والثقافي واكتساب الحياة الاجتماعية بالنسبة للفرد، تلك الوسيلة التي تمنحها الجماعة الاجتماعية لأعضائها باعتبارهم أفراد داخل هذه الجماعة</a:t>
            </a:r>
            <a:r>
              <a:rPr lang="ar-SA" sz="3200" dirty="0" smtClean="0">
                <a:latin typeface="Simplified Arabic" pitchFamily="18" charset="-78"/>
                <a:cs typeface="Simplified Arabic" pitchFamily="18" charset="-78"/>
              </a:rPr>
              <a:t>.</a:t>
            </a:r>
            <a:endParaRPr kumimoji="0" lang="fr-FR" sz="3200" b="1" i="0" u="none" strike="noStrike" kern="1200" cap="none" spc="0" normalizeH="0" baseline="0" noProof="0" dirty="0">
              <a:ln>
                <a:noFill/>
              </a:ln>
              <a:solidFill>
                <a:schemeClr val="tx1"/>
              </a:solidFill>
              <a:effectLst/>
              <a:uLnTx/>
              <a:uFillTx/>
              <a:latin typeface="Simplified Arabic" pitchFamily="18" charset="-78"/>
              <a:cs typeface="Simplified Arabic" pitchFamily="18" charset="-78"/>
            </a:endParaRPr>
          </a:p>
        </p:txBody>
      </p:sp>
    </p:spTree>
  </p:cSld>
  <p:clrMapOvr>
    <a:masterClrMapping/>
  </p:clrMapOvr>
  <p:transition spd="med" advClick="0" advTm="6000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ppt_x</p:attrName>
                                        </p:attrNameLst>
                                      </p:cBhvr>
                                      <p:tavLst>
                                        <p:tav tm="0">
                                          <p:val>
                                            <p:strVal val="#ppt_x-.2"/>
                                          </p:val>
                                        </p:tav>
                                        <p:tav tm="100000">
                                          <p:val>
                                            <p:strVal val="#ppt_x"/>
                                          </p:val>
                                        </p:tav>
                                      </p:tavLst>
                                    </p:anim>
                                    <p:anim calcmode="lin" valueType="num">
                                      <p:cBhvr>
                                        <p:cTn id="8"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9" presetClass="exit" presetSubtype="10" fill="hold" nodeType="clickEffect">
                                  <p:stCondLst>
                                    <p:cond delay="0"/>
                                  </p:stCondLst>
                                  <p:childTnLst>
                                    <p:anim calcmode="lin" valueType="num">
                                      <p:cBhvr>
                                        <p:cTn id="13" dur="5000"/>
                                        <p:tgtEl>
                                          <p:spTgt spid="7"/>
                                        </p:tgtEl>
                                        <p:attrNameLst>
                                          <p:attrName>ppt_h</p:attrName>
                                        </p:attrNameLst>
                                      </p:cBhvr>
                                      <p:tavLst>
                                        <p:tav tm="0">
                                          <p:val>
                                            <p:strVal val="ppt_h"/>
                                          </p:val>
                                        </p:tav>
                                        <p:tav tm="100000">
                                          <p:val>
                                            <p:strVal val="ppt_h"/>
                                          </p:val>
                                        </p:tav>
                                      </p:tavLst>
                                    </p:anim>
                                    <p:anim calcmode="lin" valueType="num">
                                      <p:cBhvr>
                                        <p:cTn id="14" dur="5000"/>
                                        <p:tgtEl>
                                          <p:spTgt spid="7"/>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set>
                                      <p:cBhvr>
                                        <p:cTn id="15" dur="1" fill="hold">
                                          <p:stCondLst>
                                            <p:cond delay="4999"/>
                                          </p:stCondLst>
                                        </p:cTn>
                                        <p:tgtEl>
                                          <p:spTgt spid="7"/>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8" presetClass="entr" presetSubtype="12"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strips(downLeft)">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8" presetClass="entr" presetSubtype="12"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strips(downLeft)">
                                      <p:cBhvr>
                                        <p:cTn id="2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rrondir un rectangle avec un coin diagonal 4"/>
          <p:cNvSpPr/>
          <p:nvPr/>
        </p:nvSpPr>
        <p:spPr>
          <a:xfrm>
            <a:off x="4721368" y="500042"/>
            <a:ext cx="6911868" cy="5929354"/>
          </a:xfrm>
          <a:prstGeom prst="round2DiagRect">
            <a:avLst>
              <a:gd name="adj1" fmla="val 16667"/>
              <a:gd name="adj2" fmla="val 0"/>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5"/>
          </a:lnRef>
          <a:fillRef idx="2">
            <a:schemeClr val="accent5"/>
          </a:fillRef>
          <a:effectRef idx="1">
            <a:schemeClr val="accent5"/>
          </a:effectRef>
          <a:fontRef idx="minor">
            <a:schemeClr val="dk1"/>
          </a:fontRef>
        </p:style>
        <p:txBody>
          <a:bodyPr rtlCol="0" anchor="ctr"/>
          <a:lstStyle/>
          <a:p>
            <a:pPr indent="360000" algn="just" rtl="1"/>
            <a:r>
              <a:rPr lang="ar-DZ" sz="3600" dirty="0" smtClean="0">
                <a:latin typeface="Simplified Arabic" pitchFamily="18" charset="-78"/>
                <a:cs typeface="Simplified Arabic" pitchFamily="18" charset="-78"/>
              </a:rPr>
              <a:t>وفي نفس الوقت يوضح </a:t>
            </a:r>
            <a:r>
              <a:rPr lang="ar-DZ" sz="3600" dirty="0" err="1" smtClean="0">
                <a:latin typeface="Simplified Arabic" pitchFamily="18" charset="-78"/>
                <a:cs typeface="Simplified Arabic" pitchFamily="18" charset="-78"/>
              </a:rPr>
              <a:t>ديوي</a:t>
            </a:r>
            <a:r>
              <a:rPr lang="ar-DZ" sz="3600" dirty="0" smtClean="0">
                <a:latin typeface="Simplified Arabic" pitchFamily="18" charset="-78"/>
                <a:cs typeface="Simplified Arabic" pitchFamily="18" charset="-78"/>
              </a:rPr>
              <a:t> أن الحياة الاجتماعية لا يمكن اكتسابها فقط عن طريق وسائل الاتصال التربوي أو التعليم، لأن وسائل الاتصال ذاتها أمر مكتسبا أو قابلا للتعليم بواسطة الأفراد داخل الجماعات الاجتماعية، حيث ربط بين التعليم والتكيف الاجتماعي الذي أبرزه أحد مصادر الاستمرار والتعيين داخل الجماعة، الذي يكسب الفرد الخبرة ونمو الخيال وتحمل المسؤولية الاجتماعية- التفاعل.</a:t>
            </a:r>
            <a:endParaRPr lang="fr-FR" sz="3600" dirty="0" smtClean="0">
              <a:latin typeface="Simplified Arabic" pitchFamily="18" charset="-78"/>
              <a:cs typeface="Simplified Arabic" pitchFamily="18" charset="-78"/>
            </a:endParaRPr>
          </a:p>
        </p:txBody>
      </p:sp>
      <p:sp>
        <p:nvSpPr>
          <p:cNvPr id="7" name="Organigramme : Connecteur 6"/>
          <p:cNvSpPr/>
          <p:nvPr/>
        </p:nvSpPr>
        <p:spPr>
          <a:xfrm>
            <a:off x="11238742" y="357166"/>
            <a:ext cx="509855" cy="481653"/>
          </a:xfrm>
          <a:prstGeom prst="flowChartConnector">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fr-FR"/>
          </a:p>
        </p:txBody>
      </p:sp>
      <p:pic>
        <p:nvPicPr>
          <p:cNvPr id="8" name="Image 7" descr="natrue_walk.jpg"/>
          <p:cNvPicPr>
            <a:picLocks noChangeAspect="1"/>
          </p:cNvPicPr>
          <p:nvPr/>
        </p:nvPicPr>
        <p:blipFill>
          <a:blip r:embed="rId2">
            <a:lum bright="10000"/>
          </a:blip>
          <a:stretch>
            <a:fillRect/>
          </a:stretch>
        </p:blipFill>
        <p:spPr>
          <a:xfrm>
            <a:off x="239319" y="714357"/>
            <a:ext cx="3855624" cy="564360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ransition spd="med" advClick="0" advTm="60000">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par>
                          <p:cTn id="8" fill="hold">
                            <p:stCondLst>
                              <p:cond delay="500"/>
                            </p:stCondLst>
                            <p:childTnLst>
                              <p:par>
                                <p:cTn id="9" presetID="18" presetClass="entr" presetSubtype="12" fill="hold" grpId="0" nodeType="afterEffect">
                                  <p:stCondLst>
                                    <p:cond delay="500"/>
                                  </p:stCondLst>
                                  <p:childTnLst>
                                    <p:set>
                                      <p:cBhvr>
                                        <p:cTn id="10" dur="1" fill="hold">
                                          <p:stCondLst>
                                            <p:cond delay="0"/>
                                          </p:stCondLst>
                                        </p:cTn>
                                        <p:tgtEl>
                                          <p:spTgt spid="5"/>
                                        </p:tgtEl>
                                        <p:attrNameLst>
                                          <p:attrName>style.visibility</p:attrName>
                                        </p:attrNameLst>
                                      </p:cBhvr>
                                      <p:to>
                                        <p:strVal val="visible"/>
                                      </p:to>
                                    </p:set>
                                    <p:animEffect transition="in" filter="strips(downLeft)">
                                      <p:cBhvr>
                                        <p:cTn id="11" dur="2000"/>
                                        <p:tgtEl>
                                          <p:spTgt spid="5"/>
                                        </p:tgtEl>
                                      </p:cBhvr>
                                    </p:animEffect>
                                  </p:childTnLst>
                                </p:cTn>
                              </p:par>
                              <p:par>
                                <p:cTn id="12" presetID="9" presetClass="entr" presetSubtype="0" fill="hold" nodeType="withEffect">
                                  <p:stCondLst>
                                    <p:cond delay="500"/>
                                  </p:stCondLst>
                                  <p:childTnLst>
                                    <p:set>
                                      <p:cBhvr>
                                        <p:cTn id="13" dur="1" fill="hold">
                                          <p:stCondLst>
                                            <p:cond delay="0"/>
                                          </p:stCondLst>
                                        </p:cTn>
                                        <p:tgtEl>
                                          <p:spTgt spid="8"/>
                                        </p:tgtEl>
                                        <p:attrNameLst>
                                          <p:attrName>style.visibility</p:attrName>
                                        </p:attrNameLst>
                                      </p:cBhvr>
                                      <p:to>
                                        <p:strVal val="visible"/>
                                      </p:to>
                                    </p:set>
                                    <p:animEffect transition="in" filter="dissolve">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rrondir un rectangle avec un coin diagonal 4"/>
          <p:cNvSpPr/>
          <p:nvPr/>
        </p:nvSpPr>
        <p:spPr>
          <a:xfrm>
            <a:off x="4721368" y="500042"/>
            <a:ext cx="6911868" cy="5929354"/>
          </a:xfrm>
          <a:prstGeom prst="round2DiagRect">
            <a:avLst>
              <a:gd name="adj1" fmla="val 16667"/>
              <a:gd name="adj2" fmla="val 0"/>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5"/>
          </a:lnRef>
          <a:fillRef idx="2">
            <a:schemeClr val="accent5"/>
          </a:fillRef>
          <a:effectRef idx="1">
            <a:schemeClr val="accent5"/>
          </a:effectRef>
          <a:fontRef idx="minor">
            <a:schemeClr val="dk1"/>
          </a:fontRef>
        </p:style>
        <p:txBody>
          <a:bodyPr rtlCol="0" anchor="ctr"/>
          <a:lstStyle/>
          <a:p>
            <a:pPr indent="360000" algn="just" rtl="1"/>
            <a:r>
              <a:rPr lang="ar-DZ" sz="4000" dirty="0" smtClean="0">
                <a:latin typeface="Simplified Arabic" pitchFamily="18" charset="-78"/>
                <a:cs typeface="Simplified Arabic" pitchFamily="18" charset="-78"/>
              </a:rPr>
              <a:t>يعقد </a:t>
            </a:r>
            <a:r>
              <a:rPr lang="ar-DZ" sz="4000" dirty="0" err="1" smtClean="0">
                <a:latin typeface="Simplified Arabic" pitchFamily="18" charset="-78"/>
                <a:cs typeface="Simplified Arabic" pitchFamily="18" charset="-78"/>
              </a:rPr>
              <a:t>ديوي</a:t>
            </a:r>
            <a:r>
              <a:rPr lang="ar-DZ" sz="4000" dirty="0" smtClean="0">
                <a:latin typeface="Simplified Arabic" pitchFamily="18" charset="-78"/>
                <a:cs typeface="Simplified Arabic" pitchFamily="18" charset="-78"/>
              </a:rPr>
              <a:t> نوعا من المقارنة بين التعليم الرسمي والتعليم العادي فيما يخص التعليم الاجتماعي، أو الغير رسمي، فالتعليم الرسمي يتم داخل المؤسسات التعليمية والتربوية محددة الأهداف والغايات والوسائل والأساليب العلمية</a:t>
            </a:r>
            <a:r>
              <a:rPr lang="ar-SA" sz="4000" dirty="0" smtClean="0">
                <a:latin typeface="Simplified Arabic" pitchFamily="18" charset="-78"/>
                <a:cs typeface="Simplified Arabic" pitchFamily="18" charset="-78"/>
              </a:rPr>
              <a:t>.</a:t>
            </a:r>
            <a:endParaRPr lang="fr-FR" sz="4000" dirty="0">
              <a:latin typeface="Simplified Arabic" pitchFamily="18" charset="-78"/>
              <a:cs typeface="Simplified Arabic" pitchFamily="18" charset="-78"/>
            </a:endParaRPr>
          </a:p>
        </p:txBody>
      </p:sp>
      <p:sp>
        <p:nvSpPr>
          <p:cNvPr id="7" name="Organigramme : Connecteur 6"/>
          <p:cNvSpPr/>
          <p:nvPr/>
        </p:nvSpPr>
        <p:spPr>
          <a:xfrm>
            <a:off x="11238742" y="357166"/>
            <a:ext cx="509855" cy="481653"/>
          </a:xfrm>
          <a:prstGeom prst="flowChartConnector">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fr-FR"/>
          </a:p>
        </p:txBody>
      </p:sp>
      <p:pic>
        <p:nvPicPr>
          <p:cNvPr id="8" name="Image 7" descr="natrue_walk.jpg"/>
          <p:cNvPicPr>
            <a:picLocks noChangeAspect="1"/>
          </p:cNvPicPr>
          <p:nvPr/>
        </p:nvPicPr>
        <p:blipFill>
          <a:blip r:embed="rId2"/>
          <a:stretch>
            <a:fillRect/>
          </a:stretch>
        </p:blipFill>
        <p:spPr>
          <a:xfrm>
            <a:off x="239319" y="714356"/>
            <a:ext cx="3855624" cy="564360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ransition spd="med" advClick="0" advTm="60000">
    <p:strips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par>
                          <p:cTn id="8" fill="hold">
                            <p:stCondLst>
                              <p:cond delay="500"/>
                            </p:stCondLst>
                            <p:childTnLst>
                              <p:par>
                                <p:cTn id="9" presetID="18" presetClass="entr" presetSubtype="12" fill="hold" grpId="0" nodeType="afterEffect">
                                  <p:stCondLst>
                                    <p:cond delay="500"/>
                                  </p:stCondLst>
                                  <p:childTnLst>
                                    <p:set>
                                      <p:cBhvr>
                                        <p:cTn id="10" dur="1" fill="hold">
                                          <p:stCondLst>
                                            <p:cond delay="0"/>
                                          </p:stCondLst>
                                        </p:cTn>
                                        <p:tgtEl>
                                          <p:spTgt spid="5"/>
                                        </p:tgtEl>
                                        <p:attrNameLst>
                                          <p:attrName>style.visibility</p:attrName>
                                        </p:attrNameLst>
                                      </p:cBhvr>
                                      <p:to>
                                        <p:strVal val="visible"/>
                                      </p:to>
                                    </p:set>
                                    <p:animEffect transition="in" filter="strips(downLeft)">
                                      <p:cBhvr>
                                        <p:cTn id="11" dur="2000"/>
                                        <p:tgtEl>
                                          <p:spTgt spid="5"/>
                                        </p:tgtEl>
                                      </p:cBhvr>
                                    </p:animEffect>
                                  </p:childTnLst>
                                </p:cTn>
                              </p:par>
                              <p:par>
                                <p:cTn id="12" presetID="9" presetClass="entr" presetSubtype="0" fill="hold" nodeType="withEffect">
                                  <p:stCondLst>
                                    <p:cond delay="500"/>
                                  </p:stCondLst>
                                  <p:childTnLst>
                                    <p:set>
                                      <p:cBhvr>
                                        <p:cTn id="13" dur="1" fill="hold">
                                          <p:stCondLst>
                                            <p:cond delay="0"/>
                                          </p:stCondLst>
                                        </p:cTn>
                                        <p:tgtEl>
                                          <p:spTgt spid="8"/>
                                        </p:tgtEl>
                                        <p:attrNameLst>
                                          <p:attrName>style.visibility</p:attrName>
                                        </p:attrNameLst>
                                      </p:cBhvr>
                                      <p:to>
                                        <p:strVal val="visible"/>
                                      </p:to>
                                    </p:set>
                                    <p:animEffect transition="in" filter="dissolve">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Rotonde">
  <a:themeElements>
    <a:clrScheme name="Rotond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Rotond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Rotond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3345</TotalTime>
  <Words>1010</Words>
  <Application>Microsoft Office PowerPoint</Application>
  <PresentationFormat>Personnalisé</PresentationFormat>
  <Paragraphs>37</Paragraphs>
  <Slides>23</Slides>
  <Notes>0</Notes>
  <HiddenSlides>0</HiddenSlides>
  <MMClips>1</MMClips>
  <ScaleCrop>false</ScaleCrop>
  <HeadingPairs>
    <vt:vector size="4" baseType="variant">
      <vt:variant>
        <vt:lpstr>Thème</vt:lpstr>
      </vt:variant>
      <vt:variant>
        <vt:i4>1</vt:i4>
      </vt:variant>
      <vt:variant>
        <vt:lpstr>Titres des diapositives</vt:lpstr>
      </vt:variant>
      <vt:variant>
        <vt:i4>23</vt:i4>
      </vt:variant>
    </vt:vector>
  </HeadingPairs>
  <TitlesOfParts>
    <vt:vector size="24" baseType="lpstr">
      <vt:lpstr>Rotonde</vt:lpstr>
      <vt:lpstr>Diapositive 1</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lpstr>Diapositive 18</vt:lpstr>
      <vt:lpstr>Diapositive 19</vt:lpstr>
      <vt:lpstr>Diapositive 20</vt:lpstr>
      <vt:lpstr>Diapositive 21</vt:lpstr>
      <vt:lpstr>Diapositive 22</vt:lpstr>
      <vt:lpstr>Diapositive 23</vt:lpstr>
    </vt:vector>
  </TitlesOfParts>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Untitled Presentation</dc:title>
  <dc:creator>Unknown Creator</dc:creator>
  <cp:lastModifiedBy>Raed-inf</cp:lastModifiedBy>
  <cp:revision>383</cp:revision>
  <dcterms:created xsi:type="dcterms:W3CDTF">2019-10-06T17:17:35Z</dcterms:created>
  <dcterms:modified xsi:type="dcterms:W3CDTF">2022-09-24T19:10:24Z</dcterms:modified>
</cp:coreProperties>
</file>