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1B8CBC-E930-46FD-8CD8-61A79ECF3AC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8ADC4A9-610C-46A6-8E26-F1519CB75448}">
      <dgm:prSet phldrT="[Texte]"/>
      <dgm:spPr/>
      <dgm:t>
        <a:bodyPr/>
        <a:lstStyle/>
        <a:p>
          <a:pPr rtl="1"/>
          <a:r>
            <a:rPr lang="ar-DZ" dirty="0" smtClean="0"/>
            <a:t>المستوى الاول </a:t>
          </a:r>
          <a:endParaRPr lang="fr-FR" dirty="0"/>
        </a:p>
      </dgm:t>
    </dgm:pt>
    <dgm:pt modelId="{EB46427F-344F-4F22-B0BE-45DCE196520A}" type="parTrans" cxnId="{209BBB7A-A0A8-4996-A3FE-4F41F4BD119E}">
      <dgm:prSet/>
      <dgm:spPr/>
      <dgm:t>
        <a:bodyPr/>
        <a:lstStyle/>
        <a:p>
          <a:endParaRPr lang="fr-FR"/>
        </a:p>
      </dgm:t>
    </dgm:pt>
    <dgm:pt modelId="{C59E202E-F2D1-4DC7-A3E9-52C9E63753C9}" type="sibTrans" cxnId="{209BBB7A-A0A8-4996-A3FE-4F41F4BD119E}">
      <dgm:prSet/>
      <dgm:spPr/>
      <dgm:t>
        <a:bodyPr/>
        <a:lstStyle/>
        <a:p>
          <a:endParaRPr lang="fr-FR"/>
        </a:p>
      </dgm:t>
    </dgm:pt>
    <dgm:pt modelId="{F7C52571-800D-451A-A213-2C249BD329CD}">
      <dgm:prSet phldrT="[Texte]"/>
      <dgm:spPr/>
      <dgm:t>
        <a:bodyPr/>
        <a:lstStyle/>
        <a:p>
          <a:pPr rtl="1"/>
          <a:r>
            <a:rPr lang="ar-DZ" dirty="0" smtClean="0"/>
            <a:t>يركز على الاختلافات الثقافية وزيادة وعي المرشح بهذه الاختلافات </a:t>
          </a:r>
          <a:r>
            <a:rPr lang="ar-DZ" dirty="0" err="1" smtClean="0"/>
            <a:t>وتاثيرها</a:t>
          </a:r>
          <a:r>
            <a:rPr lang="ar-DZ" dirty="0" smtClean="0"/>
            <a:t> على نتائج عمله </a:t>
          </a:r>
          <a:endParaRPr lang="fr-FR" dirty="0"/>
        </a:p>
      </dgm:t>
    </dgm:pt>
    <dgm:pt modelId="{C19C79FF-B5B0-40D1-A83B-4306120B839C}" type="parTrans" cxnId="{3EBAC886-5FC3-42E5-B382-9E8CD4D641D1}">
      <dgm:prSet/>
      <dgm:spPr/>
      <dgm:t>
        <a:bodyPr/>
        <a:lstStyle/>
        <a:p>
          <a:endParaRPr lang="fr-FR"/>
        </a:p>
      </dgm:t>
    </dgm:pt>
    <dgm:pt modelId="{90940BDF-676A-4F15-ABB5-00A7B5EC1776}" type="sibTrans" cxnId="{3EBAC886-5FC3-42E5-B382-9E8CD4D641D1}">
      <dgm:prSet/>
      <dgm:spPr/>
      <dgm:t>
        <a:bodyPr/>
        <a:lstStyle/>
        <a:p>
          <a:endParaRPr lang="fr-FR"/>
        </a:p>
      </dgm:t>
    </dgm:pt>
    <dgm:pt modelId="{3FE66F01-0900-43EF-B685-B05F05F28287}">
      <dgm:prSet phldrT="[Texte]"/>
      <dgm:spPr/>
      <dgm:t>
        <a:bodyPr/>
        <a:lstStyle/>
        <a:p>
          <a:pPr rtl="1"/>
          <a:r>
            <a:rPr lang="ar-DZ" dirty="0" smtClean="0"/>
            <a:t>المستوى الثاني </a:t>
          </a:r>
          <a:endParaRPr lang="fr-FR" dirty="0"/>
        </a:p>
      </dgm:t>
    </dgm:pt>
    <dgm:pt modelId="{4FD60B32-F84D-4CAC-B32A-481155DDB52D}" type="parTrans" cxnId="{6A30E8B8-E7CF-41A4-9A78-4191642F06B2}">
      <dgm:prSet/>
      <dgm:spPr/>
      <dgm:t>
        <a:bodyPr/>
        <a:lstStyle/>
        <a:p>
          <a:endParaRPr lang="fr-FR"/>
        </a:p>
      </dgm:t>
    </dgm:pt>
    <dgm:pt modelId="{6B6AA08F-6712-4929-B7FE-B60F21052426}" type="sibTrans" cxnId="{6A30E8B8-E7CF-41A4-9A78-4191642F06B2}">
      <dgm:prSet/>
      <dgm:spPr/>
      <dgm:t>
        <a:bodyPr/>
        <a:lstStyle/>
        <a:p>
          <a:endParaRPr lang="fr-FR"/>
        </a:p>
      </dgm:t>
    </dgm:pt>
    <dgm:pt modelId="{050FB126-78F8-4442-A54B-EB309AB91489}">
      <dgm:prSet phldrT="[Texte]"/>
      <dgm:spPr/>
      <dgm:t>
        <a:bodyPr/>
        <a:lstStyle/>
        <a:p>
          <a:pPr rtl="1"/>
          <a:r>
            <a:rPr lang="ar-DZ" dirty="0" smtClean="0"/>
            <a:t>يهدف الى تفهم المتدرب لكيفية </a:t>
          </a:r>
          <a:r>
            <a:rPr lang="ar-DZ" dirty="0" err="1" smtClean="0"/>
            <a:t>تاثير</a:t>
          </a:r>
          <a:r>
            <a:rPr lang="ar-DZ" dirty="0" smtClean="0"/>
            <a:t> الميول او الاتجاهات على السلوك بالشكل الذي يمكنه من التفاعل مع مرؤوسيه الاجانب </a:t>
          </a:r>
          <a:endParaRPr lang="fr-FR" dirty="0"/>
        </a:p>
      </dgm:t>
    </dgm:pt>
    <dgm:pt modelId="{C725C0FF-214C-4049-BC0E-F2D8BA9E2306}" type="parTrans" cxnId="{32500DC4-08F1-4998-8BAC-7E35B19AC673}">
      <dgm:prSet/>
      <dgm:spPr/>
      <dgm:t>
        <a:bodyPr/>
        <a:lstStyle/>
        <a:p>
          <a:endParaRPr lang="fr-FR"/>
        </a:p>
      </dgm:t>
    </dgm:pt>
    <dgm:pt modelId="{D147C83D-F0C9-4E66-9AA3-7DA6B5710E34}" type="sibTrans" cxnId="{32500DC4-08F1-4998-8BAC-7E35B19AC673}">
      <dgm:prSet/>
      <dgm:spPr/>
      <dgm:t>
        <a:bodyPr/>
        <a:lstStyle/>
        <a:p>
          <a:endParaRPr lang="fr-FR"/>
        </a:p>
      </dgm:t>
    </dgm:pt>
    <dgm:pt modelId="{2D60FB12-ECDB-4C25-AEE3-0630761ACB1C}">
      <dgm:prSet phldrT="[Texte]"/>
      <dgm:spPr/>
      <dgm:t>
        <a:bodyPr/>
        <a:lstStyle/>
        <a:p>
          <a:pPr rtl="1"/>
          <a:r>
            <a:rPr lang="ar-DZ" dirty="0" smtClean="0"/>
            <a:t>المستوى الثالث </a:t>
          </a:r>
          <a:endParaRPr lang="fr-FR" dirty="0"/>
        </a:p>
      </dgm:t>
    </dgm:pt>
    <dgm:pt modelId="{F9767323-C25F-4A11-A076-225177C237CF}" type="parTrans" cxnId="{BEA2DBF2-83A8-4BF4-82D3-6AF9D56B3238}">
      <dgm:prSet/>
      <dgm:spPr/>
      <dgm:t>
        <a:bodyPr/>
        <a:lstStyle/>
        <a:p>
          <a:endParaRPr lang="fr-FR"/>
        </a:p>
      </dgm:t>
    </dgm:pt>
    <dgm:pt modelId="{580DD768-F1F7-4258-B46D-9E278024D932}" type="sibTrans" cxnId="{BEA2DBF2-83A8-4BF4-82D3-6AF9D56B3238}">
      <dgm:prSet/>
      <dgm:spPr/>
      <dgm:t>
        <a:bodyPr/>
        <a:lstStyle/>
        <a:p>
          <a:endParaRPr lang="fr-FR"/>
        </a:p>
      </dgm:t>
    </dgm:pt>
    <dgm:pt modelId="{D8743143-3869-4DB6-83BF-CDC62F1045BA}">
      <dgm:prSet phldrT="[Texte]"/>
      <dgm:spPr/>
      <dgm:t>
        <a:bodyPr/>
        <a:lstStyle/>
        <a:p>
          <a:pPr rtl="1"/>
          <a:r>
            <a:rPr lang="ar-DZ" dirty="0" smtClean="0"/>
            <a:t>المستوى الرابع </a:t>
          </a:r>
          <a:endParaRPr lang="fr-FR" dirty="0"/>
        </a:p>
      </dgm:t>
    </dgm:pt>
    <dgm:pt modelId="{D50C0FA7-2994-4816-80C3-70E0133ACE30}" type="parTrans" cxnId="{3ECCCB67-DE9E-4284-8225-44850EAA64CA}">
      <dgm:prSet/>
      <dgm:spPr/>
      <dgm:t>
        <a:bodyPr/>
        <a:lstStyle/>
        <a:p>
          <a:endParaRPr lang="fr-FR"/>
        </a:p>
      </dgm:t>
    </dgm:pt>
    <dgm:pt modelId="{ABF6A553-B8B6-425E-B6C9-D11E0E68BFA1}" type="sibTrans" cxnId="{3ECCCB67-DE9E-4284-8225-44850EAA64CA}">
      <dgm:prSet/>
      <dgm:spPr/>
      <dgm:t>
        <a:bodyPr/>
        <a:lstStyle/>
        <a:p>
          <a:endParaRPr lang="fr-FR"/>
        </a:p>
      </dgm:t>
    </dgm:pt>
    <dgm:pt modelId="{1B6A40D4-C6E0-476E-ADA3-313CD6907784}">
      <dgm:prSet/>
      <dgm:spPr/>
      <dgm:t>
        <a:bodyPr/>
        <a:lstStyle/>
        <a:p>
          <a:pPr rtl="1"/>
          <a:r>
            <a:rPr lang="ar-DZ" dirty="0" smtClean="0"/>
            <a:t>يهدف الى تزويد المتدرب بالمعارف والخبرات الحقيقة حول الدولة المستهدفة </a:t>
          </a:r>
          <a:endParaRPr lang="fr-FR" dirty="0"/>
        </a:p>
      </dgm:t>
    </dgm:pt>
    <dgm:pt modelId="{881575C2-BEF6-4DF1-B0B7-C81D737D1055}" type="parTrans" cxnId="{FC91D0FB-6E7B-4BDC-841B-D1540E927460}">
      <dgm:prSet/>
      <dgm:spPr/>
      <dgm:t>
        <a:bodyPr/>
        <a:lstStyle/>
        <a:p>
          <a:endParaRPr lang="fr-FR"/>
        </a:p>
      </dgm:t>
    </dgm:pt>
    <dgm:pt modelId="{F58EC52B-59A6-4EC5-80F1-DEDEBADEE0E7}" type="sibTrans" cxnId="{FC91D0FB-6E7B-4BDC-841B-D1540E927460}">
      <dgm:prSet/>
      <dgm:spPr/>
      <dgm:t>
        <a:bodyPr/>
        <a:lstStyle/>
        <a:p>
          <a:endParaRPr lang="fr-FR"/>
        </a:p>
      </dgm:t>
    </dgm:pt>
    <dgm:pt modelId="{63B0FDC7-F2B6-4015-AE2E-3C792805AAEB}">
      <dgm:prSet/>
      <dgm:spPr/>
      <dgm:t>
        <a:bodyPr/>
        <a:lstStyle/>
        <a:p>
          <a:pPr rtl="1"/>
          <a:r>
            <a:rPr lang="ar-DZ" dirty="0" smtClean="0"/>
            <a:t>يهدف الى تزويد المرشح بمجموعة من المهارات المتعلقة بتعلم اللغة والقدرة على التكيف مع ظروف ومتغيرات البيئة الجديدة  </a:t>
          </a:r>
          <a:endParaRPr lang="fr-FR" dirty="0"/>
        </a:p>
      </dgm:t>
    </dgm:pt>
    <dgm:pt modelId="{E8279404-849A-42C4-967E-C8C7D0248924}" type="parTrans" cxnId="{DE7A6777-72A3-4A69-98F7-2355655692FB}">
      <dgm:prSet/>
      <dgm:spPr/>
      <dgm:t>
        <a:bodyPr/>
        <a:lstStyle/>
        <a:p>
          <a:endParaRPr lang="fr-FR"/>
        </a:p>
      </dgm:t>
    </dgm:pt>
    <dgm:pt modelId="{52FE21DB-1821-4E4F-BDD1-2E0F0E1B2087}" type="sibTrans" cxnId="{DE7A6777-72A3-4A69-98F7-2355655692FB}">
      <dgm:prSet/>
      <dgm:spPr/>
      <dgm:t>
        <a:bodyPr/>
        <a:lstStyle/>
        <a:p>
          <a:endParaRPr lang="fr-FR"/>
        </a:p>
      </dgm:t>
    </dgm:pt>
    <dgm:pt modelId="{E6A593F6-030C-434A-9D5B-55609C24B360}" type="pres">
      <dgm:prSet presAssocID="{371B8CBC-E930-46FD-8CD8-61A79ECF3AC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9326E77-0DDF-4FA7-AD15-0B6FC5C8C13F}" type="pres">
      <dgm:prSet presAssocID="{B8ADC4A9-610C-46A6-8E26-F1519CB7544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91D8A96-9A16-4534-9CAB-7ED2ADEEC57E}" type="pres">
      <dgm:prSet presAssocID="{B8ADC4A9-610C-46A6-8E26-F1519CB75448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8B3FE33-E762-4695-BAA3-1E1BFB02886E}" type="pres">
      <dgm:prSet presAssocID="{3FE66F01-0900-43EF-B685-B05F05F2828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CD1D379-4377-4C88-A932-62ED8E0DD6DA}" type="pres">
      <dgm:prSet presAssocID="{3FE66F01-0900-43EF-B685-B05F05F28287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73B8567-8AD6-48C1-821B-7CAAB3DEF020}" type="pres">
      <dgm:prSet presAssocID="{2D60FB12-ECDB-4C25-AEE3-0630761ACB1C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1135F23-1862-4BF0-A499-751DA0F2D8C4}" type="pres">
      <dgm:prSet presAssocID="{2D60FB12-ECDB-4C25-AEE3-0630761ACB1C}" presName="childTex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D9A6B9-87E6-4005-A353-70475409CCAC}" type="pres">
      <dgm:prSet presAssocID="{D8743143-3869-4DB6-83BF-CDC62F1045BA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9360C4F-8596-4228-A5BD-8494B3C5D218}" type="pres">
      <dgm:prSet presAssocID="{D8743143-3869-4DB6-83BF-CDC62F1045BA}" presName="childTex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2500DC4-08F1-4998-8BAC-7E35B19AC673}" srcId="{3FE66F01-0900-43EF-B685-B05F05F28287}" destId="{050FB126-78F8-4442-A54B-EB309AB91489}" srcOrd="0" destOrd="0" parTransId="{C725C0FF-214C-4049-BC0E-F2D8BA9E2306}" sibTransId="{D147C83D-F0C9-4E66-9AA3-7DA6B5710E34}"/>
    <dgm:cxn modelId="{92ADF5BD-9BFD-4BC7-8B0E-5536859C6CA8}" type="presOf" srcId="{3FE66F01-0900-43EF-B685-B05F05F28287}" destId="{E8B3FE33-E762-4695-BAA3-1E1BFB02886E}" srcOrd="0" destOrd="0" presId="urn:microsoft.com/office/officeart/2005/8/layout/vList2"/>
    <dgm:cxn modelId="{4698A0C9-4F5E-421C-A34A-4717E382B45B}" type="presOf" srcId="{D8743143-3869-4DB6-83BF-CDC62F1045BA}" destId="{F7D9A6B9-87E6-4005-A353-70475409CCAC}" srcOrd="0" destOrd="0" presId="urn:microsoft.com/office/officeart/2005/8/layout/vList2"/>
    <dgm:cxn modelId="{66758CAD-06AE-47D2-AC21-5C51B438DC35}" type="presOf" srcId="{B8ADC4A9-610C-46A6-8E26-F1519CB75448}" destId="{69326E77-0DDF-4FA7-AD15-0B6FC5C8C13F}" srcOrd="0" destOrd="0" presId="urn:microsoft.com/office/officeart/2005/8/layout/vList2"/>
    <dgm:cxn modelId="{AE69503B-49C5-4F78-8D9D-9EF9ED911F20}" type="presOf" srcId="{2D60FB12-ECDB-4C25-AEE3-0630761ACB1C}" destId="{873B8567-8AD6-48C1-821B-7CAAB3DEF020}" srcOrd="0" destOrd="0" presId="urn:microsoft.com/office/officeart/2005/8/layout/vList2"/>
    <dgm:cxn modelId="{3EBAC886-5FC3-42E5-B382-9E8CD4D641D1}" srcId="{B8ADC4A9-610C-46A6-8E26-F1519CB75448}" destId="{F7C52571-800D-451A-A213-2C249BD329CD}" srcOrd="0" destOrd="0" parTransId="{C19C79FF-B5B0-40D1-A83B-4306120B839C}" sibTransId="{90940BDF-676A-4F15-ABB5-00A7B5EC1776}"/>
    <dgm:cxn modelId="{7F068863-BB78-4228-8317-3E11A41AD4B7}" type="presOf" srcId="{050FB126-78F8-4442-A54B-EB309AB91489}" destId="{4CD1D379-4377-4C88-A932-62ED8E0DD6DA}" srcOrd="0" destOrd="0" presId="urn:microsoft.com/office/officeart/2005/8/layout/vList2"/>
    <dgm:cxn modelId="{6A30E8B8-E7CF-41A4-9A78-4191642F06B2}" srcId="{371B8CBC-E930-46FD-8CD8-61A79ECF3ACB}" destId="{3FE66F01-0900-43EF-B685-B05F05F28287}" srcOrd="1" destOrd="0" parTransId="{4FD60B32-F84D-4CAC-B32A-481155DDB52D}" sibTransId="{6B6AA08F-6712-4929-B7FE-B60F21052426}"/>
    <dgm:cxn modelId="{E9A090DD-4B8F-4D2A-AB11-B6A88FADC2D4}" type="presOf" srcId="{371B8CBC-E930-46FD-8CD8-61A79ECF3ACB}" destId="{E6A593F6-030C-434A-9D5B-55609C24B360}" srcOrd="0" destOrd="0" presId="urn:microsoft.com/office/officeart/2005/8/layout/vList2"/>
    <dgm:cxn modelId="{BEA2DBF2-83A8-4BF4-82D3-6AF9D56B3238}" srcId="{371B8CBC-E930-46FD-8CD8-61A79ECF3ACB}" destId="{2D60FB12-ECDB-4C25-AEE3-0630761ACB1C}" srcOrd="2" destOrd="0" parTransId="{F9767323-C25F-4A11-A076-225177C237CF}" sibTransId="{580DD768-F1F7-4258-B46D-9E278024D932}"/>
    <dgm:cxn modelId="{3ECCCB67-DE9E-4284-8225-44850EAA64CA}" srcId="{371B8CBC-E930-46FD-8CD8-61A79ECF3ACB}" destId="{D8743143-3869-4DB6-83BF-CDC62F1045BA}" srcOrd="3" destOrd="0" parTransId="{D50C0FA7-2994-4816-80C3-70E0133ACE30}" sibTransId="{ABF6A553-B8B6-425E-B6C9-D11E0E68BFA1}"/>
    <dgm:cxn modelId="{2ABC5F07-D0B3-48A8-9C48-4601AAD369BC}" type="presOf" srcId="{63B0FDC7-F2B6-4015-AE2E-3C792805AAEB}" destId="{19360C4F-8596-4228-A5BD-8494B3C5D218}" srcOrd="0" destOrd="0" presId="urn:microsoft.com/office/officeart/2005/8/layout/vList2"/>
    <dgm:cxn modelId="{FC91D0FB-6E7B-4BDC-841B-D1540E927460}" srcId="{2D60FB12-ECDB-4C25-AEE3-0630761ACB1C}" destId="{1B6A40D4-C6E0-476E-ADA3-313CD6907784}" srcOrd="0" destOrd="0" parTransId="{881575C2-BEF6-4DF1-B0B7-C81D737D1055}" sibTransId="{F58EC52B-59A6-4EC5-80F1-DEDEBADEE0E7}"/>
    <dgm:cxn modelId="{6AE44712-C7C6-4C17-A371-8596628F3ABA}" type="presOf" srcId="{F7C52571-800D-451A-A213-2C249BD329CD}" destId="{491D8A96-9A16-4534-9CAB-7ED2ADEEC57E}" srcOrd="0" destOrd="0" presId="urn:microsoft.com/office/officeart/2005/8/layout/vList2"/>
    <dgm:cxn modelId="{4A147231-04EA-4CF2-9306-D52A0AE34068}" type="presOf" srcId="{1B6A40D4-C6E0-476E-ADA3-313CD6907784}" destId="{F1135F23-1862-4BF0-A499-751DA0F2D8C4}" srcOrd="0" destOrd="0" presId="urn:microsoft.com/office/officeart/2005/8/layout/vList2"/>
    <dgm:cxn modelId="{209BBB7A-A0A8-4996-A3FE-4F41F4BD119E}" srcId="{371B8CBC-E930-46FD-8CD8-61A79ECF3ACB}" destId="{B8ADC4A9-610C-46A6-8E26-F1519CB75448}" srcOrd="0" destOrd="0" parTransId="{EB46427F-344F-4F22-B0BE-45DCE196520A}" sibTransId="{C59E202E-F2D1-4DC7-A3E9-52C9E63753C9}"/>
    <dgm:cxn modelId="{DE7A6777-72A3-4A69-98F7-2355655692FB}" srcId="{D8743143-3869-4DB6-83BF-CDC62F1045BA}" destId="{63B0FDC7-F2B6-4015-AE2E-3C792805AAEB}" srcOrd="0" destOrd="0" parTransId="{E8279404-849A-42C4-967E-C8C7D0248924}" sibTransId="{52FE21DB-1821-4E4F-BDD1-2E0F0E1B2087}"/>
    <dgm:cxn modelId="{1A0581DC-EC3D-45AC-BCB3-4DEF57B98E33}" type="presParOf" srcId="{E6A593F6-030C-434A-9D5B-55609C24B360}" destId="{69326E77-0DDF-4FA7-AD15-0B6FC5C8C13F}" srcOrd="0" destOrd="0" presId="urn:microsoft.com/office/officeart/2005/8/layout/vList2"/>
    <dgm:cxn modelId="{09AE58C4-983E-4837-838C-23688B8513D8}" type="presParOf" srcId="{E6A593F6-030C-434A-9D5B-55609C24B360}" destId="{491D8A96-9A16-4534-9CAB-7ED2ADEEC57E}" srcOrd="1" destOrd="0" presId="urn:microsoft.com/office/officeart/2005/8/layout/vList2"/>
    <dgm:cxn modelId="{1C95AB64-DA41-4B11-8300-2274E79C7540}" type="presParOf" srcId="{E6A593F6-030C-434A-9D5B-55609C24B360}" destId="{E8B3FE33-E762-4695-BAA3-1E1BFB02886E}" srcOrd="2" destOrd="0" presId="urn:microsoft.com/office/officeart/2005/8/layout/vList2"/>
    <dgm:cxn modelId="{449D8130-DB69-449E-BA28-6F6D38C6E631}" type="presParOf" srcId="{E6A593F6-030C-434A-9D5B-55609C24B360}" destId="{4CD1D379-4377-4C88-A932-62ED8E0DD6DA}" srcOrd="3" destOrd="0" presId="urn:microsoft.com/office/officeart/2005/8/layout/vList2"/>
    <dgm:cxn modelId="{9DD50E3A-3EC2-4764-8646-E32C4D5D445A}" type="presParOf" srcId="{E6A593F6-030C-434A-9D5B-55609C24B360}" destId="{873B8567-8AD6-48C1-821B-7CAAB3DEF020}" srcOrd="4" destOrd="0" presId="urn:microsoft.com/office/officeart/2005/8/layout/vList2"/>
    <dgm:cxn modelId="{2B198740-84A7-4C11-B03B-DA652AE8135A}" type="presParOf" srcId="{E6A593F6-030C-434A-9D5B-55609C24B360}" destId="{F1135F23-1862-4BF0-A499-751DA0F2D8C4}" srcOrd="5" destOrd="0" presId="urn:microsoft.com/office/officeart/2005/8/layout/vList2"/>
    <dgm:cxn modelId="{D5C520EF-4412-4D96-936A-B5E4170B55EB}" type="presParOf" srcId="{E6A593F6-030C-434A-9D5B-55609C24B360}" destId="{F7D9A6B9-87E6-4005-A353-70475409CCAC}" srcOrd="6" destOrd="0" presId="urn:microsoft.com/office/officeart/2005/8/layout/vList2"/>
    <dgm:cxn modelId="{67136D18-AB0C-4D32-A632-2ADD01F11750}" type="presParOf" srcId="{E6A593F6-030C-434A-9D5B-55609C24B360}" destId="{19360C4F-8596-4228-A5BD-8494B3C5D218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5191FE-7862-496C-B3E2-88E5791494DB}" type="doc">
      <dgm:prSet loTypeId="urn:microsoft.com/office/officeart/2005/8/layout/process2" loCatId="process" qsTypeId="urn:microsoft.com/office/officeart/2005/8/quickstyle/simple4" qsCatId="simple" csTypeId="urn:microsoft.com/office/officeart/2005/8/colors/accent6_4" csCatId="accent6" phldr="1"/>
      <dgm:spPr/>
    </dgm:pt>
    <dgm:pt modelId="{8040A0CA-2180-451A-83B6-701AC7D42AB1}">
      <dgm:prSet phldrT="[Texte]"/>
      <dgm:spPr/>
      <dgm:t>
        <a:bodyPr/>
        <a:lstStyle/>
        <a:p>
          <a:pPr rtl="1"/>
          <a:r>
            <a:rPr lang="ar-DZ" b="1" dirty="0" smtClean="0"/>
            <a:t>1-البرامج التي تركز على تحقيق الاهداف الشاملة للشركة </a:t>
          </a:r>
          <a:endParaRPr lang="fr-FR" b="1" dirty="0"/>
        </a:p>
      </dgm:t>
    </dgm:pt>
    <dgm:pt modelId="{959424B1-93BF-4257-A724-07C03F996A38}" type="parTrans" cxnId="{D0ADC27F-93FD-45CF-84F7-3934FAA61379}">
      <dgm:prSet/>
      <dgm:spPr/>
      <dgm:t>
        <a:bodyPr/>
        <a:lstStyle/>
        <a:p>
          <a:endParaRPr lang="fr-FR"/>
        </a:p>
      </dgm:t>
    </dgm:pt>
    <dgm:pt modelId="{2F419B0B-FEB9-4B0D-B12B-D1E85D7EEAAC}" type="sibTrans" cxnId="{D0ADC27F-93FD-45CF-84F7-3934FAA61379}">
      <dgm:prSet/>
      <dgm:spPr/>
      <dgm:t>
        <a:bodyPr/>
        <a:lstStyle/>
        <a:p>
          <a:endParaRPr lang="fr-FR"/>
        </a:p>
      </dgm:t>
    </dgm:pt>
    <dgm:pt modelId="{F0FDFC3D-033C-4809-89D9-03EF5CFE0DE2}">
      <dgm:prSet phldrT="[Texte]"/>
      <dgm:spPr/>
      <dgm:t>
        <a:bodyPr/>
        <a:lstStyle/>
        <a:p>
          <a:pPr rtl="1"/>
          <a:r>
            <a:rPr lang="ar-DZ" b="1" dirty="0" err="1" smtClean="0"/>
            <a:t>2 </a:t>
          </a:r>
          <a:r>
            <a:rPr lang="ar-DZ" b="1" dirty="0" smtClean="0"/>
            <a:t>-البرامج التي تركز على ادراك المشكلات </a:t>
          </a:r>
          <a:endParaRPr lang="fr-FR" b="1" dirty="0"/>
        </a:p>
      </dgm:t>
    </dgm:pt>
    <dgm:pt modelId="{3D7BF4B0-EED8-4E8B-8978-60C6F4D34DD3}" type="parTrans" cxnId="{A3A74DDC-2550-43BB-BDF6-AFA663422752}">
      <dgm:prSet/>
      <dgm:spPr/>
      <dgm:t>
        <a:bodyPr/>
        <a:lstStyle/>
        <a:p>
          <a:endParaRPr lang="fr-FR"/>
        </a:p>
      </dgm:t>
    </dgm:pt>
    <dgm:pt modelId="{C91DE41C-F986-45B6-85D9-94809E9E5EA0}" type="sibTrans" cxnId="{A3A74DDC-2550-43BB-BDF6-AFA663422752}">
      <dgm:prSet/>
      <dgm:spPr/>
      <dgm:t>
        <a:bodyPr/>
        <a:lstStyle/>
        <a:p>
          <a:endParaRPr lang="fr-FR"/>
        </a:p>
      </dgm:t>
    </dgm:pt>
    <dgm:pt modelId="{3DE8CF17-A908-40E5-81EC-432016FFFD46}">
      <dgm:prSet phldrT="[Texte]"/>
      <dgm:spPr/>
      <dgm:t>
        <a:bodyPr/>
        <a:lstStyle/>
        <a:p>
          <a:pPr rtl="1"/>
          <a:r>
            <a:rPr lang="ar-DZ" b="1" dirty="0" smtClean="0"/>
            <a:t> 3-البرامج الخاصة بالتطوير </a:t>
          </a:r>
          <a:endParaRPr lang="fr-FR" b="1" dirty="0"/>
        </a:p>
      </dgm:t>
    </dgm:pt>
    <dgm:pt modelId="{163BCFE9-2414-4CD2-8CB4-F694CC2A49DB}" type="parTrans" cxnId="{96698C99-50F7-43B7-A0C8-4E4583E7672A}">
      <dgm:prSet/>
      <dgm:spPr/>
      <dgm:t>
        <a:bodyPr/>
        <a:lstStyle/>
        <a:p>
          <a:endParaRPr lang="fr-FR"/>
        </a:p>
      </dgm:t>
    </dgm:pt>
    <dgm:pt modelId="{BE4C579C-E0EF-4563-BE85-6C0A347F8A96}" type="sibTrans" cxnId="{96698C99-50F7-43B7-A0C8-4E4583E7672A}">
      <dgm:prSet/>
      <dgm:spPr/>
      <dgm:t>
        <a:bodyPr/>
        <a:lstStyle/>
        <a:p>
          <a:endParaRPr lang="fr-FR"/>
        </a:p>
      </dgm:t>
    </dgm:pt>
    <dgm:pt modelId="{45A934A1-7A46-43BB-956D-0ABCB7AD8AE5}">
      <dgm:prSet phldrT="[Texte]"/>
      <dgm:spPr/>
      <dgm:t>
        <a:bodyPr/>
        <a:lstStyle/>
        <a:p>
          <a:pPr rtl="1"/>
          <a:r>
            <a:rPr lang="ar-DZ" b="1" dirty="0" err="1" smtClean="0"/>
            <a:t>4 </a:t>
          </a:r>
          <a:r>
            <a:rPr lang="ar-DZ" b="1" dirty="0" smtClean="0"/>
            <a:t>-البرامج الخاصة بالنتائج المباشرة </a:t>
          </a:r>
          <a:endParaRPr lang="fr-FR" b="1" dirty="0"/>
        </a:p>
      </dgm:t>
    </dgm:pt>
    <dgm:pt modelId="{DD6BDFBD-CD76-43F7-AD7A-C75EBDEAEF1D}" type="parTrans" cxnId="{B80FAE49-9F97-493F-AC5E-A1BAEE0A887F}">
      <dgm:prSet/>
      <dgm:spPr/>
      <dgm:t>
        <a:bodyPr/>
        <a:lstStyle/>
        <a:p>
          <a:endParaRPr lang="fr-FR"/>
        </a:p>
      </dgm:t>
    </dgm:pt>
    <dgm:pt modelId="{744DDB0D-EA49-45A3-9066-0D3CBE4CA3FA}" type="sibTrans" cxnId="{B80FAE49-9F97-493F-AC5E-A1BAEE0A887F}">
      <dgm:prSet/>
      <dgm:spPr/>
      <dgm:t>
        <a:bodyPr/>
        <a:lstStyle/>
        <a:p>
          <a:endParaRPr lang="fr-FR"/>
        </a:p>
      </dgm:t>
    </dgm:pt>
    <dgm:pt modelId="{1A8071D5-AC8F-4CAA-A708-818D89FA0F60}">
      <dgm:prSet phldrT="[Texte]"/>
      <dgm:spPr/>
      <dgm:t>
        <a:bodyPr/>
        <a:lstStyle/>
        <a:p>
          <a:pPr rtl="1"/>
          <a:r>
            <a:rPr lang="ar-DZ" b="1" dirty="0" err="1" smtClean="0"/>
            <a:t>5 </a:t>
          </a:r>
          <a:r>
            <a:rPr lang="ar-DZ" b="1" dirty="0" smtClean="0"/>
            <a:t>-البرامج المتعلقة بقياس النتائج المرغوبة </a:t>
          </a:r>
          <a:endParaRPr lang="fr-FR" b="1" dirty="0"/>
        </a:p>
      </dgm:t>
    </dgm:pt>
    <dgm:pt modelId="{5569884F-29C1-4003-9B4B-D467D28DAF5E}" type="parTrans" cxnId="{2DF15E76-4C3B-412A-BBCF-8CCC34582BEC}">
      <dgm:prSet/>
      <dgm:spPr/>
      <dgm:t>
        <a:bodyPr/>
        <a:lstStyle/>
        <a:p>
          <a:endParaRPr lang="fr-FR"/>
        </a:p>
      </dgm:t>
    </dgm:pt>
    <dgm:pt modelId="{B7F1D2D7-D8AF-4772-9C84-7721169F3319}" type="sibTrans" cxnId="{2DF15E76-4C3B-412A-BBCF-8CCC34582BEC}">
      <dgm:prSet/>
      <dgm:spPr/>
      <dgm:t>
        <a:bodyPr/>
        <a:lstStyle/>
        <a:p>
          <a:endParaRPr lang="fr-FR"/>
        </a:p>
      </dgm:t>
    </dgm:pt>
    <dgm:pt modelId="{AB3F09F9-4BA9-436B-948B-C4A46A2F8E23}" type="pres">
      <dgm:prSet presAssocID="{695191FE-7862-496C-B3E2-88E5791494DB}" presName="linearFlow" presStyleCnt="0">
        <dgm:presLayoutVars>
          <dgm:resizeHandles val="exact"/>
        </dgm:presLayoutVars>
      </dgm:prSet>
      <dgm:spPr/>
    </dgm:pt>
    <dgm:pt modelId="{A90DF5DC-6B04-460F-956B-E3D0A0F5BDDD}" type="pres">
      <dgm:prSet presAssocID="{8040A0CA-2180-451A-83B6-701AC7D42AB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F333B45-8CC1-42C1-9498-1FB1B1D4E80B}" type="pres">
      <dgm:prSet presAssocID="{2F419B0B-FEB9-4B0D-B12B-D1E85D7EEAAC}" presName="sibTrans" presStyleLbl="sibTrans2D1" presStyleIdx="0" presStyleCnt="4"/>
      <dgm:spPr/>
      <dgm:t>
        <a:bodyPr/>
        <a:lstStyle/>
        <a:p>
          <a:endParaRPr lang="fr-FR"/>
        </a:p>
      </dgm:t>
    </dgm:pt>
    <dgm:pt modelId="{2A0508C7-BCE0-409E-B00D-8D32C9586D88}" type="pres">
      <dgm:prSet presAssocID="{2F419B0B-FEB9-4B0D-B12B-D1E85D7EEAAC}" presName="connectorText" presStyleLbl="sibTrans2D1" presStyleIdx="0" presStyleCnt="4"/>
      <dgm:spPr/>
      <dgm:t>
        <a:bodyPr/>
        <a:lstStyle/>
        <a:p>
          <a:endParaRPr lang="fr-FR"/>
        </a:p>
      </dgm:t>
    </dgm:pt>
    <dgm:pt modelId="{23881B55-5E74-41BE-A752-550A557914AE}" type="pres">
      <dgm:prSet presAssocID="{F0FDFC3D-033C-4809-89D9-03EF5CFE0DE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E4CB477-A16E-49D4-A8ED-647A1FAAF168}" type="pres">
      <dgm:prSet presAssocID="{C91DE41C-F986-45B6-85D9-94809E9E5EA0}" presName="sibTrans" presStyleLbl="sibTrans2D1" presStyleIdx="1" presStyleCnt="4"/>
      <dgm:spPr/>
      <dgm:t>
        <a:bodyPr/>
        <a:lstStyle/>
        <a:p>
          <a:endParaRPr lang="fr-FR"/>
        </a:p>
      </dgm:t>
    </dgm:pt>
    <dgm:pt modelId="{7552978B-A686-4F36-A407-2D93489BE0AC}" type="pres">
      <dgm:prSet presAssocID="{C91DE41C-F986-45B6-85D9-94809E9E5EA0}" presName="connectorText" presStyleLbl="sibTrans2D1" presStyleIdx="1" presStyleCnt="4"/>
      <dgm:spPr/>
      <dgm:t>
        <a:bodyPr/>
        <a:lstStyle/>
        <a:p>
          <a:endParaRPr lang="fr-FR"/>
        </a:p>
      </dgm:t>
    </dgm:pt>
    <dgm:pt modelId="{B98F47F1-9C58-4D95-80CD-33EF4F6AFF2F}" type="pres">
      <dgm:prSet presAssocID="{3DE8CF17-A908-40E5-81EC-432016FFFD4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11FB888-458A-4F29-84A2-70253F886D45}" type="pres">
      <dgm:prSet presAssocID="{BE4C579C-E0EF-4563-BE85-6C0A347F8A96}" presName="sibTrans" presStyleLbl="sibTrans2D1" presStyleIdx="2" presStyleCnt="4"/>
      <dgm:spPr/>
      <dgm:t>
        <a:bodyPr/>
        <a:lstStyle/>
        <a:p>
          <a:endParaRPr lang="fr-FR"/>
        </a:p>
      </dgm:t>
    </dgm:pt>
    <dgm:pt modelId="{7714F3B0-9211-4CCF-A3AE-9C52D7AE6BE9}" type="pres">
      <dgm:prSet presAssocID="{BE4C579C-E0EF-4563-BE85-6C0A347F8A96}" presName="connectorText" presStyleLbl="sibTrans2D1" presStyleIdx="2" presStyleCnt="4"/>
      <dgm:spPr/>
      <dgm:t>
        <a:bodyPr/>
        <a:lstStyle/>
        <a:p>
          <a:endParaRPr lang="fr-FR"/>
        </a:p>
      </dgm:t>
    </dgm:pt>
    <dgm:pt modelId="{A51D1E5E-F17B-41F0-BC9E-7E65D5BAE398}" type="pres">
      <dgm:prSet presAssocID="{45A934A1-7A46-43BB-956D-0ABCB7AD8AE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D270849-DD5A-4EFC-B4F7-1215BA006D5B}" type="pres">
      <dgm:prSet presAssocID="{744DDB0D-EA49-45A3-9066-0D3CBE4CA3FA}" presName="sibTrans" presStyleLbl="sibTrans2D1" presStyleIdx="3" presStyleCnt="4"/>
      <dgm:spPr/>
      <dgm:t>
        <a:bodyPr/>
        <a:lstStyle/>
        <a:p>
          <a:endParaRPr lang="fr-FR"/>
        </a:p>
      </dgm:t>
    </dgm:pt>
    <dgm:pt modelId="{1F5DC99C-4193-4357-813D-B75CCD44EFA2}" type="pres">
      <dgm:prSet presAssocID="{744DDB0D-EA49-45A3-9066-0D3CBE4CA3FA}" presName="connectorText" presStyleLbl="sibTrans2D1" presStyleIdx="3" presStyleCnt="4"/>
      <dgm:spPr/>
      <dgm:t>
        <a:bodyPr/>
        <a:lstStyle/>
        <a:p>
          <a:endParaRPr lang="fr-FR"/>
        </a:p>
      </dgm:t>
    </dgm:pt>
    <dgm:pt modelId="{91AD7D09-BA22-40F4-8DC5-1D7679C4E747}" type="pres">
      <dgm:prSet presAssocID="{1A8071D5-AC8F-4CAA-A708-818D89FA0F6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83D68E4-B749-4091-AC14-706D7DD44629}" type="presOf" srcId="{C91DE41C-F986-45B6-85D9-94809E9E5EA0}" destId="{2E4CB477-A16E-49D4-A8ED-647A1FAAF168}" srcOrd="0" destOrd="0" presId="urn:microsoft.com/office/officeart/2005/8/layout/process2"/>
    <dgm:cxn modelId="{1C53BF56-F113-4822-9760-58867F5564A8}" type="presOf" srcId="{744DDB0D-EA49-45A3-9066-0D3CBE4CA3FA}" destId="{1F5DC99C-4193-4357-813D-B75CCD44EFA2}" srcOrd="1" destOrd="0" presId="urn:microsoft.com/office/officeart/2005/8/layout/process2"/>
    <dgm:cxn modelId="{AA963DCD-5663-4F64-AAE0-20539D0C3C07}" type="presOf" srcId="{BE4C579C-E0EF-4563-BE85-6C0A347F8A96}" destId="{7714F3B0-9211-4CCF-A3AE-9C52D7AE6BE9}" srcOrd="1" destOrd="0" presId="urn:microsoft.com/office/officeart/2005/8/layout/process2"/>
    <dgm:cxn modelId="{A3A74DDC-2550-43BB-BDF6-AFA663422752}" srcId="{695191FE-7862-496C-B3E2-88E5791494DB}" destId="{F0FDFC3D-033C-4809-89D9-03EF5CFE0DE2}" srcOrd="1" destOrd="0" parTransId="{3D7BF4B0-EED8-4E8B-8978-60C6F4D34DD3}" sibTransId="{C91DE41C-F986-45B6-85D9-94809E9E5EA0}"/>
    <dgm:cxn modelId="{49DB7698-88CE-4559-91D0-9235D2F247FD}" type="presOf" srcId="{8040A0CA-2180-451A-83B6-701AC7D42AB1}" destId="{A90DF5DC-6B04-460F-956B-E3D0A0F5BDDD}" srcOrd="0" destOrd="0" presId="urn:microsoft.com/office/officeart/2005/8/layout/process2"/>
    <dgm:cxn modelId="{2DF15E76-4C3B-412A-BBCF-8CCC34582BEC}" srcId="{695191FE-7862-496C-B3E2-88E5791494DB}" destId="{1A8071D5-AC8F-4CAA-A708-818D89FA0F60}" srcOrd="4" destOrd="0" parTransId="{5569884F-29C1-4003-9B4B-D467D28DAF5E}" sibTransId="{B7F1D2D7-D8AF-4772-9C84-7721169F3319}"/>
    <dgm:cxn modelId="{D3733D3E-43EC-4CE6-9F6D-257A9CF7F34F}" type="presOf" srcId="{1A8071D5-AC8F-4CAA-A708-818D89FA0F60}" destId="{91AD7D09-BA22-40F4-8DC5-1D7679C4E747}" srcOrd="0" destOrd="0" presId="urn:microsoft.com/office/officeart/2005/8/layout/process2"/>
    <dgm:cxn modelId="{EF41F4A6-991F-4E6D-AE5A-07E141735DB9}" type="presOf" srcId="{695191FE-7862-496C-B3E2-88E5791494DB}" destId="{AB3F09F9-4BA9-436B-948B-C4A46A2F8E23}" srcOrd="0" destOrd="0" presId="urn:microsoft.com/office/officeart/2005/8/layout/process2"/>
    <dgm:cxn modelId="{CBA8DE85-980A-4DF3-9271-0021D4E22771}" type="presOf" srcId="{F0FDFC3D-033C-4809-89D9-03EF5CFE0DE2}" destId="{23881B55-5E74-41BE-A752-550A557914AE}" srcOrd="0" destOrd="0" presId="urn:microsoft.com/office/officeart/2005/8/layout/process2"/>
    <dgm:cxn modelId="{96698C99-50F7-43B7-A0C8-4E4583E7672A}" srcId="{695191FE-7862-496C-B3E2-88E5791494DB}" destId="{3DE8CF17-A908-40E5-81EC-432016FFFD46}" srcOrd="2" destOrd="0" parTransId="{163BCFE9-2414-4CD2-8CB4-F694CC2A49DB}" sibTransId="{BE4C579C-E0EF-4563-BE85-6C0A347F8A96}"/>
    <dgm:cxn modelId="{D0ADC27F-93FD-45CF-84F7-3934FAA61379}" srcId="{695191FE-7862-496C-B3E2-88E5791494DB}" destId="{8040A0CA-2180-451A-83B6-701AC7D42AB1}" srcOrd="0" destOrd="0" parTransId="{959424B1-93BF-4257-A724-07C03F996A38}" sibTransId="{2F419B0B-FEB9-4B0D-B12B-D1E85D7EEAAC}"/>
    <dgm:cxn modelId="{B80FAE49-9F97-493F-AC5E-A1BAEE0A887F}" srcId="{695191FE-7862-496C-B3E2-88E5791494DB}" destId="{45A934A1-7A46-43BB-956D-0ABCB7AD8AE5}" srcOrd="3" destOrd="0" parTransId="{DD6BDFBD-CD76-43F7-AD7A-C75EBDEAEF1D}" sibTransId="{744DDB0D-EA49-45A3-9066-0D3CBE4CA3FA}"/>
    <dgm:cxn modelId="{3AFAE0C3-A589-4C2A-827C-31C692F69F7A}" type="presOf" srcId="{BE4C579C-E0EF-4563-BE85-6C0A347F8A96}" destId="{611FB888-458A-4F29-84A2-70253F886D45}" srcOrd="0" destOrd="0" presId="urn:microsoft.com/office/officeart/2005/8/layout/process2"/>
    <dgm:cxn modelId="{FB682B1D-D50E-40C0-B0CD-AAC0D0F6C6CD}" type="presOf" srcId="{3DE8CF17-A908-40E5-81EC-432016FFFD46}" destId="{B98F47F1-9C58-4D95-80CD-33EF4F6AFF2F}" srcOrd="0" destOrd="0" presId="urn:microsoft.com/office/officeart/2005/8/layout/process2"/>
    <dgm:cxn modelId="{6EC9A4BE-670A-4EB2-889E-08D4AF53A065}" type="presOf" srcId="{744DDB0D-EA49-45A3-9066-0D3CBE4CA3FA}" destId="{DD270849-DD5A-4EFC-B4F7-1215BA006D5B}" srcOrd="0" destOrd="0" presId="urn:microsoft.com/office/officeart/2005/8/layout/process2"/>
    <dgm:cxn modelId="{12B8E0DE-CAE2-4452-9557-EC0679892938}" type="presOf" srcId="{45A934A1-7A46-43BB-956D-0ABCB7AD8AE5}" destId="{A51D1E5E-F17B-41F0-BC9E-7E65D5BAE398}" srcOrd="0" destOrd="0" presId="urn:microsoft.com/office/officeart/2005/8/layout/process2"/>
    <dgm:cxn modelId="{C31D0404-8D07-40CC-833C-364139F94EDA}" type="presOf" srcId="{2F419B0B-FEB9-4B0D-B12B-D1E85D7EEAAC}" destId="{2A0508C7-BCE0-409E-B00D-8D32C9586D88}" srcOrd="1" destOrd="0" presId="urn:microsoft.com/office/officeart/2005/8/layout/process2"/>
    <dgm:cxn modelId="{66F79135-8A91-4EC5-BD7C-A0130D9F7976}" type="presOf" srcId="{C91DE41C-F986-45B6-85D9-94809E9E5EA0}" destId="{7552978B-A686-4F36-A407-2D93489BE0AC}" srcOrd="1" destOrd="0" presId="urn:microsoft.com/office/officeart/2005/8/layout/process2"/>
    <dgm:cxn modelId="{A52296CD-895A-486A-AB81-F7E3FEFC3EF8}" type="presOf" srcId="{2F419B0B-FEB9-4B0D-B12B-D1E85D7EEAAC}" destId="{2F333B45-8CC1-42C1-9498-1FB1B1D4E80B}" srcOrd="0" destOrd="0" presId="urn:microsoft.com/office/officeart/2005/8/layout/process2"/>
    <dgm:cxn modelId="{4FA395FC-32D1-4789-B262-8E818FE4B4B1}" type="presParOf" srcId="{AB3F09F9-4BA9-436B-948B-C4A46A2F8E23}" destId="{A90DF5DC-6B04-460F-956B-E3D0A0F5BDDD}" srcOrd="0" destOrd="0" presId="urn:microsoft.com/office/officeart/2005/8/layout/process2"/>
    <dgm:cxn modelId="{4D296B46-59D0-43A5-8BA9-576C66E2978A}" type="presParOf" srcId="{AB3F09F9-4BA9-436B-948B-C4A46A2F8E23}" destId="{2F333B45-8CC1-42C1-9498-1FB1B1D4E80B}" srcOrd="1" destOrd="0" presId="urn:microsoft.com/office/officeart/2005/8/layout/process2"/>
    <dgm:cxn modelId="{1C293A88-B128-4E59-8A09-CF8B5EBCECDE}" type="presParOf" srcId="{2F333B45-8CC1-42C1-9498-1FB1B1D4E80B}" destId="{2A0508C7-BCE0-409E-B00D-8D32C9586D88}" srcOrd="0" destOrd="0" presId="urn:microsoft.com/office/officeart/2005/8/layout/process2"/>
    <dgm:cxn modelId="{BDA061E1-64D7-468C-A265-45C186F0464E}" type="presParOf" srcId="{AB3F09F9-4BA9-436B-948B-C4A46A2F8E23}" destId="{23881B55-5E74-41BE-A752-550A557914AE}" srcOrd="2" destOrd="0" presId="urn:microsoft.com/office/officeart/2005/8/layout/process2"/>
    <dgm:cxn modelId="{60FEDC0B-C37A-4E2C-A714-C0FED8424F37}" type="presParOf" srcId="{AB3F09F9-4BA9-436B-948B-C4A46A2F8E23}" destId="{2E4CB477-A16E-49D4-A8ED-647A1FAAF168}" srcOrd="3" destOrd="0" presId="urn:microsoft.com/office/officeart/2005/8/layout/process2"/>
    <dgm:cxn modelId="{53CE1A44-94E9-4B22-8DAA-E1FF230F4403}" type="presParOf" srcId="{2E4CB477-A16E-49D4-A8ED-647A1FAAF168}" destId="{7552978B-A686-4F36-A407-2D93489BE0AC}" srcOrd="0" destOrd="0" presId="urn:microsoft.com/office/officeart/2005/8/layout/process2"/>
    <dgm:cxn modelId="{AC34A1D1-F244-4055-9BB0-180F27ED3C1F}" type="presParOf" srcId="{AB3F09F9-4BA9-436B-948B-C4A46A2F8E23}" destId="{B98F47F1-9C58-4D95-80CD-33EF4F6AFF2F}" srcOrd="4" destOrd="0" presId="urn:microsoft.com/office/officeart/2005/8/layout/process2"/>
    <dgm:cxn modelId="{83D954FE-A5B8-49A9-A4DB-69460BCD0728}" type="presParOf" srcId="{AB3F09F9-4BA9-436B-948B-C4A46A2F8E23}" destId="{611FB888-458A-4F29-84A2-70253F886D45}" srcOrd="5" destOrd="0" presId="urn:microsoft.com/office/officeart/2005/8/layout/process2"/>
    <dgm:cxn modelId="{C810C543-3BB4-457B-B913-9FDF06ECE961}" type="presParOf" srcId="{611FB888-458A-4F29-84A2-70253F886D45}" destId="{7714F3B0-9211-4CCF-A3AE-9C52D7AE6BE9}" srcOrd="0" destOrd="0" presId="urn:microsoft.com/office/officeart/2005/8/layout/process2"/>
    <dgm:cxn modelId="{183F8F07-593E-4C4F-BC8F-1FF044A4D7AD}" type="presParOf" srcId="{AB3F09F9-4BA9-436B-948B-C4A46A2F8E23}" destId="{A51D1E5E-F17B-41F0-BC9E-7E65D5BAE398}" srcOrd="6" destOrd="0" presId="urn:microsoft.com/office/officeart/2005/8/layout/process2"/>
    <dgm:cxn modelId="{F83CDFAE-4317-44D5-BF74-863701C88F75}" type="presParOf" srcId="{AB3F09F9-4BA9-436B-948B-C4A46A2F8E23}" destId="{DD270849-DD5A-4EFC-B4F7-1215BA006D5B}" srcOrd="7" destOrd="0" presId="urn:microsoft.com/office/officeart/2005/8/layout/process2"/>
    <dgm:cxn modelId="{A078A4B7-7A52-4C74-A5F5-414DC49AF2EF}" type="presParOf" srcId="{DD270849-DD5A-4EFC-B4F7-1215BA006D5B}" destId="{1F5DC99C-4193-4357-813D-B75CCD44EFA2}" srcOrd="0" destOrd="0" presId="urn:microsoft.com/office/officeart/2005/8/layout/process2"/>
    <dgm:cxn modelId="{D40E721E-AF12-4DD5-A117-D4BFA31E7524}" type="presParOf" srcId="{AB3F09F9-4BA9-436B-948B-C4A46A2F8E23}" destId="{91AD7D09-BA22-40F4-8DC5-1D7679C4E747}" srcOrd="8" destOrd="0" presId="urn:microsoft.com/office/officeart/2005/8/layout/process2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D615FDC-AB30-4836-80C3-B34B41DFEA93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6F3BDA8-5C11-4ED9-8F70-4D33AE68EC72}">
      <dgm:prSet phldrT="[Texte]"/>
      <dgm:spPr/>
      <dgm:t>
        <a:bodyPr/>
        <a:lstStyle/>
        <a:p>
          <a:pPr rtl="1"/>
          <a:r>
            <a:rPr lang="ar-DZ" b="1" dirty="0" smtClean="0"/>
            <a:t>1- التدريب قبل المغادرة </a:t>
          </a:r>
          <a:endParaRPr lang="fr-FR" b="1" dirty="0"/>
        </a:p>
      </dgm:t>
    </dgm:pt>
    <dgm:pt modelId="{7AC7B06F-0205-4FEA-8F20-CBBA2A19ED26}" type="parTrans" cxnId="{F490B162-B4CE-4252-A7E4-0C74818EA389}">
      <dgm:prSet/>
      <dgm:spPr/>
      <dgm:t>
        <a:bodyPr/>
        <a:lstStyle/>
        <a:p>
          <a:endParaRPr lang="fr-FR"/>
        </a:p>
      </dgm:t>
    </dgm:pt>
    <dgm:pt modelId="{7216C940-C288-43DC-AF7E-2000ADA26909}" type="sibTrans" cxnId="{F490B162-B4CE-4252-A7E4-0C74818EA389}">
      <dgm:prSet/>
      <dgm:spPr/>
      <dgm:t>
        <a:bodyPr/>
        <a:lstStyle/>
        <a:p>
          <a:endParaRPr lang="fr-FR"/>
        </a:p>
      </dgm:t>
    </dgm:pt>
    <dgm:pt modelId="{9C265631-7612-4E37-9AA4-E266C3DA2F08}">
      <dgm:prSet phldrT="[Texte]"/>
      <dgm:spPr/>
      <dgm:t>
        <a:bodyPr/>
        <a:lstStyle/>
        <a:p>
          <a:pPr rtl="1"/>
          <a:r>
            <a:rPr lang="ar-DZ" b="1" dirty="0" smtClean="0"/>
            <a:t>الزيارات الاولية </a:t>
          </a:r>
          <a:endParaRPr lang="fr-FR" b="1" dirty="0"/>
        </a:p>
      </dgm:t>
    </dgm:pt>
    <dgm:pt modelId="{88962E3A-753A-4DB0-8919-6C41E105BDDC}" type="parTrans" cxnId="{173B5AAA-8338-4D22-8D9F-71AB36BDDE81}">
      <dgm:prSet/>
      <dgm:spPr/>
      <dgm:t>
        <a:bodyPr/>
        <a:lstStyle/>
        <a:p>
          <a:endParaRPr lang="fr-FR"/>
        </a:p>
      </dgm:t>
    </dgm:pt>
    <dgm:pt modelId="{9E497197-630C-4BFC-A4E1-6A52713019F7}" type="sibTrans" cxnId="{173B5AAA-8338-4D22-8D9F-71AB36BDDE81}">
      <dgm:prSet/>
      <dgm:spPr/>
      <dgm:t>
        <a:bodyPr/>
        <a:lstStyle/>
        <a:p>
          <a:endParaRPr lang="fr-FR"/>
        </a:p>
      </dgm:t>
    </dgm:pt>
    <dgm:pt modelId="{9537AE5F-E45D-4B5E-B503-9478F33ED7F4}">
      <dgm:prSet phldrT="[Texte]"/>
      <dgm:spPr/>
      <dgm:t>
        <a:bodyPr/>
        <a:lstStyle/>
        <a:p>
          <a:pPr rtl="1"/>
          <a:r>
            <a:rPr lang="ar-DZ" b="1" dirty="0" smtClean="0"/>
            <a:t>2-التدريب عند الوصول الى البلد المضيف </a:t>
          </a:r>
        </a:p>
      </dgm:t>
    </dgm:pt>
    <dgm:pt modelId="{06715141-91A8-4CA5-AB08-E973CECDAEAE}" type="parTrans" cxnId="{66F8E70B-9FEE-4D74-B1B1-5D798C3DE039}">
      <dgm:prSet/>
      <dgm:spPr/>
      <dgm:t>
        <a:bodyPr/>
        <a:lstStyle/>
        <a:p>
          <a:endParaRPr lang="fr-FR"/>
        </a:p>
      </dgm:t>
    </dgm:pt>
    <dgm:pt modelId="{4D15963E-DF80-4051-B1A4-C968B063D60C}" type="sibTrans" cxnId="{66F8E70B-9FEE-4D74-B1B1-5D798C3DE039}">
      <dgm:prSet/>
      <dgm:spPr/>
      <dgm:t>
        <a:bodyPr/>
        <a:lstStyle/>
        <a:p>
          <a:endParaRPr lang="fr-FR"/>
        </a:p>
      </dgm:t>
    </dgm:pt>
    <dgm:pt modelId="{17118219-2A04-4192-A027-A79B99D30566}">
      <dgm:prSet phldrT="[Texte]"/>
      <dgm:spPr/>
      <dgm:t>
        <a:bodyPr/>
        <a:lstStyle/>
        <a:p>
          <a:pPr rtl="1"/>
          <a:r>
            <a:rPr lang="ar-DZ" b="1" dirty="0" smtClean="0"/>
            <a:t>التدريب اللغوي </a:t>
          </a:r>
        </a:p>
      </dgm:t>
    </dgm:pt>
    <dgm:pt modelId="{3EA39607-042F-4CBA-852F-EF9F958B7F85}" type="parTrans" cxnId="{40A0976A-30B2-4B0D-81E0-22DD4D59D316}">
      <dgm:prSet/>
      <dgm:spPr/>
      <dgm:t>
        <a:bodyPr/>
        <a:lstStyle/>
        <a:p>
          <a:endParaRPr lang="fr-FR"/>
        </a:p>
      </dgm:t>
    </dgm:pt>
    <dgm:pt modelId="{FA8BE595-A6FF-43E5-BF5E-F6823C7DEB12}" type="sibTrans" cxnId="{40A0976A-30B2-4B0D-81E0-22DD4D59D316}">
      <dgm:prSet/>
      <dgm:spPr/>
      <dgm:t>
        <a:bodyPr/>
        <a:lstStyle/>
        <a:p>
          <a:endParaRPr lang="fr-FR"/>
        </a:p>
      </dgm:t>
    </dgm:pt>
    <dgm:pt modelId="{15AE4EB2-EEA4-4B0E-81C8-113B62FEA78A}">
      <dgm:prSet phldrT="[Texte]"/>
      <dgm:spPr/>
      <dgm:t>
        <a:bodyPr/>
        <a:lstStyle/>
        <a:p>
          <a:pPr rtl="1"/>
          <a:r>
            <a:rPr lang="ar-DZ" b="1" dirty="0" smtClean="0"/>
            <a:t>التدريب على التنوع الثقافي </a:t>
          </a:r>
        </a:p>
      </dgm:t>
    </dgm:pt>
    <dgm:pt modelId="{3EB6397B-E731-4135-ACA7-5F1F066087E1}" type="parTrans" cxnId="{C16DB414-8CCB-4E4D-93BC-6B7AFD573A81}">
      <dgm:prSet/>
      <dgm:spPr/>
      <dgm:t>
        <a:bodyPr/>
        <a:lstStyle/>
        <a:p>
          <a:endParaRPr lang="fr-FR"/>
        </a:p>
      </dgm:t>
    </dgm:pt>
    <dgm:pt modelId="{ABAA88F2-005E-48DD-B1A0-BD49F9610A87}" type="sibTrans" cxnId="{C16DB414-8CCB-4E4D-93BC-6B7AFD573A81}">
      <dgm:prSet/>
      <dgm:spPr/>
      <dgm:t>
        <a:bodyPr/>
        <a:lstStyle/>
        <a:p>
          <a:endParaRPr lang="fr-FR"/>
        </a:p>
      </dgm:t>
    </dgm:pt>
    <dgm:pt modelId="{523A5BB7-C6FD-4A92-A5CE-6EC4F1FDD60B}" type="pres">
      <dgm:prSet presAssocID="{0D615FDC-AB30-4836-80C3-B34B41DFEA93}" presName="diagram" presStyleCnt="0">
        <dgm:presLayoutVars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45DF3285-0F09-4F7A-B25A-70726B660C4F}" type="pres">
      <dgm:prSet presAssocID="{46F3BDA8-5C11-4ED9-8F70-4D33AE68EC72}" presName="root" presStyleCnt="0"/>
      <dgm:spPr/>
    </dgm:pt>
    <dgm:pt modelId="{1C252D14-8153-4990-B505-6A7DE4ADB832}" type="pres">
      <dgm:prSet presAssocID="{46F3BDA8-5C11-4ED9-8F70-4D33AE68EC72}" presName="rootComposite" presStyleCnt="0"/>
      <dgm:spPr/>
    </dgm:pt>
    <dgm:pt modelId="{6D96D3AB-3EB0-446B-9FD3-23FCB3E3EC14}" type="pres">
      <dgm:prSet presAssocID="{46F3BDA8-5C11-4ED9-8F70-4D33AE68EC72}" presName="rootText" presStyleLbl="node1" presStyleIdx="0" presStyleCnt="2" custScaleX="144177"/>
      <dgm:spPr/>
      <dgm:t>
        <a:bodyPr/>
        <a:lstStyle/>
        <a:p>
          <a:endParaRPr lang="fr-FR"/>
        </a:p>
      </dgm:t>
    </dgm:pt>
    <dgm:pt modelId="{9876FD51-831D-4700-8934-5505E9820AC1}" type="pres">
      <dgm:prSet presAssocID="{46F3BDA8-5C11-4ED9-8F70-4D33AE68EC72}" presName="rootConnector" presStyleLbl="node1" presStyleIdx="0" presStyleCnt="2"/>
      <dgm:spPr/>
      <dgm:t>
        <a:bodyPr/>
        <a:lstStyle/>
        <a:p>
          <a:endParaRPr lang="fr-FR"/>
        </a:p>
      </dgm:t>
    </dgm:pt>
    <dgm:pt modelId="{5C8FDF58-3CAA-4678-97F1-26F21E96D0A6}" type="pres">
      <dgm:prSet presAssocID="{46F3BDA8-5C11-4ED9-8F70-4D33AE68EC72}" presName="childShape" presStyleCnt="0"/>
      <dgm:spPr/>
    </dgm:pt>
    <dgm:pt modelId="{6101DB6D-5890-4177-8040-BFC944A16A76}" type="pres">
      <dgm:prSet presAssocID="{88962E3A-753A-4DB0-8919-6C41E105BDDC}" presName="Name13" presStyleLbl="parChTrans1D2" presStyleIdx="0" presStyleCnt="3"/>
      <dgm:spPr/>
      <dgm:t>
        <a:bodyPr/>
        <a:lstStyle/>
        <a:p>
          <a:endParaRPr lang="fr-FR"/>
        </a:p>
      </dgm:t>
    </dgm:pt>
    <dgm:pt modelId="{D980DBEC-B626-417C-95AE-547AA41077F6}" type="pres">
      <dgm:prSet presAssocID="{9C265631-7612-4E37-9AA4-E266C3DA2F08}" presName="child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405A6AD-8543-482D-94CD-2C36F4868860}" type="pres">
      <dgm:prSet presAssocID="{3EA39607-042F-4CBA-852F-EF9F958B7F85}" presName="Name13" presStyleLbl="parChTrans1D2" presStyleIdx="1" presStyleCnt="3"/>
      <dgm:spPr/>
      <dgm:t>
        <a:bodyPr/>
        <a:lstStyle/>
        <a:p>
          <a:endParaRPr lang="fr-FR"/>
        </a:p>
      </dgm:t>
    </dgm:pt>
    <dgm:pt modelId="{C4B4115A-15F7-4BA8-9244-087D23AC0863}" type="pres">
      <dgm:prSet presAssocID="{17118219-2A04-4192-A027-A79B99D30566}" presName="childTex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4DE97E-1C89-4641-BBBE-3A66023D899A}" type="pres">
      <dgm:prSet presAssocID="{3EB6397B-E731-4135-ACA7-5F1F066087E1}" presName="Name13" presStyleLbl="parChTrans1D2" presStyleIdx="2" presStyleCnt="3"/>
      <dgm:spPr/>
      <dgm:t>
        <a:bodyPr/>
        <a:lstStyle/>
        <a:p>
          <a:endParaRPr lang="fr-FR"/>
        </a:p>
      </dgm:t>
    </dgm:pt>
    <dgm:pt modelId="{953A1CC3-6D2A-4D91-AD48-230BCA154A32}" type="pres">
      <dgm:prSet presAssocID="{15AE4EB2-EEA4-4B0E-81C8-113B62FEA78A}" presName="childTex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3FC03C-C299-4A5C-B9A3-5298AAA55B3A}" type="pres">
      <dgm:prSet presAssocID="{9537AE5F-E45D-4B5E-B503-9478F33ED7F4}" presName="root" presStyleCnt="0"/>
      <dgm:spPr/>
    </dgm:pt>
    <dgm:pt modelId="{4D51543E-E432-45F4-B3C6-C40FC0136F5B}" type="pres">
      <dgm:prSet presAssocID="{9537AE5F-E45D-4B5E-B503-9478F33ED7F4}" presName="rootComposite" presStyleCnt="0"/>
      <dgm:spPr/>
    </dgm:pt>
    <dgm:pt modelId="{3DE4C0CC-F3AE-41DD-8147-6D17EE36AF51}" type="pres">
      <dgm:prSet presAssocID="{9537AE5F-E45D-4B5E-B503-9478F33ED7F4}" presName="rootText" presStyleLbl="node1" presStyleIdx="1" presStyleCnt="2" custScaleX="173907"/>
      <dgm:spPr/>
      <dgm:t>
        <a:bodyPr/>
        <a:lstStyle/>
        <a:p>
          <a:endParaRPr lang="fr-FR"/>
        </a:p>
      </dgm:t>
    </dgm:pt>
    <dgm:pt modelId="{73C2553A-EDA3-479C-8F1D-961BAB3E0B07}" type="pres">
      <dgm:prSet presAssocID="{9537AE5F-E45D-4B5E-B503-9478F33ED7F4}" presName="rootConnector" presStyleLbl="node1" presStyleIdx="1" presStyleCnt="2"/>
      <dgm:spPr/>
      <dgm:t>
        <a:bodyPr/>
        <a:lstStyle/>
        <a:p>
          <a:endParaRPr lang="fr-FR"/>
        </a:p>
      </dgm:t>
    </dgm:pt>
    <dgm:pt modelId="{2558DD4C-926E-4B6A-A748-72BBFC9E8735}" type="pres">
      <dgm:prSet presAssocID="{9537AE5F-E45D-4B5E-B503-9478F33ED7F4}" presName="childShape" presStyleCnt="0"/>
      <dgm:spPr/>
    </dgm:pt>
  </dgm:ptLst>
  <dgm:cxnLst>
    <dgm:cxn modelId="{F490B162-B4CE-4252-A7E4-0C74818EA389}" srcId="{0D615FDC-AB30-4836-80C3-B34B41DFEA93}" destId="{46F3BDA8-5C11-4ED9-8F70-4D33AE68EC72}" srcOrd="0" destOrd="0" parTransId="{7AC7B06F-0205-4FEA-8F20-CBBA2A19ED26}" sibTransId="{7216C940-C288-43DC-AF7E-2000ADA26909}"/>
    <dgm:cxn modelId="{7DEE803F-8A23-4FEC-A1A5-99020C854253}" type="presOf" srcId="{3EB6397B-E731-4135-ACA7-5F1F066087E1}" destId="{444DE97E-1C89-4641-BBBE-3A66023D899A}" srcOrd="0" destOrd="0" presId="urn:microsoft.com/office/officeart/2005/8/layout/hierarchy3"/>
    <dgm:cxn modelId="{6DA4A9D8-F8AE-4974-8383-EFA46A05FA4E}" type="presOf" srcId="{3EA39607-042F-4CBA-852F-EF9F958B7F85}" destId="{9405A6AD-8543-482D-94CD-2C36F4868860}" srcOrd="0" destOrd="0" presId="urn:microsoft.com/office/officeart/2005/8/layout/hierarchy3"/>
    <dgm:cxn modelId="{32F71F6D-D87A-4707-8BC6-BB74BA8851EC}" type="presOf" srcId="{9537AE5F-E45D-4B5E-B503-9478F33ED7F4}" destId="{3DE4C0CC-F3AE-41DD-8147-6D17EE36AF51}" srcOrd="0" destOrd="0" presId="urn:microsoft.com/office/officeart/2005/8/layout/hierarchy3"/>
    <dgm:cxn modelId="{6090931C-58C2-434F-9077-2A042B394D81}" type="presOf" srcId="{0D615FDC-AB30-4836-80C3-B34B41DFEA93}" destId="{523A5BB7-C6FD-4A92-A5CE-6EC4F1FDD60B}" srcOrd="0" destOrd="0" presId="urn:microsoft.com/office/officeart/2005/8/layout/hierarchy3"/>
    <dgm:cxn modelId="{66F8E70B-9FEE-4D74-B1B1-5D798C3DE039}" srcId="{0D615FDC-AB30-4836-80C3-B34B41DFEA93}" destId="{9537AE5F-E45D-4B5E-B503-9478F33ED7F4}" srcOrd="1" destOrd="0" parTransId="{06715141-91A8-4CA5-AB08-E973CECDAEAE}" sibTransId="{4D15963E-DF80-4051-B1A4-C968B063D60C}"/>
    <dgm:cxn modelId="{5D0C3526-9BDF-4BB2-BA48-2A53AF1CDF84}" type="presOf" srcId="{9C265631-7612-4E37-9AA4-E266C3DA2F08}" destId="{D980DBEC-B626-417C-95AE-547AA41077F6}" srcOrd="0" destOrd="0" presId="urn:microsoft.com/office/officeart/2005/8/layout/hierarchy3"/>
    <dgm:cxn modelId="{C16DB414-8CCB-4E4D-93BC-6B7AFD573A81}" srcId="{46F3BDA8-5C11-4ED9-8F70-4D33AE68EC72}" destId="{15AE4EB2-EEA4-4B0E-81C8-113B62FEA78A}" srcOrd="2" destOrd="0" parTransId="{3EB6397B-E731-4135-ACA7-5F1F066087E1}" sibTransId="{ABAA88F2-005E-48DD-B1A0-BD49F9610A87}"/>
    <dgm:cxn modelId="{3BE22E04-EF3D-4717-9D0F-6DA79A20486B}" type="presOf" srcId="{15AE4EB2-EEA4-4B0E-81C8-113B62FEA78A}" destId="{953A1CC3-6D2A-4D91-AD48-230BCA154A32}" srcOrd="0" destOrd="0" presId="urn:microsoft.com/office/officeart/2005/8/layout/hierarchy3"/>
    <dgm:cxn modelId="{E68961A5-6196-472C-9034-03C308A07099}" type="presOf" srcId="{46F3BDA8-5C11-4ED9-8F70-4D33AE68EC72}" destId="{6D96D3AB-3EB0-446B-9FD3-23FCB3E3EC14}" srcOrd="0" destOrd="0" presId="urn:microsoft.com/office/officeart/2005/8/layout/hierarchy3"/>
    <dgm:cxn modelId="{09E8FD3F-7F46-4DF6-94E5-EBDBA16566FC}" type="presOf" srcId="{17118219-2A04-4192-A027-A79B99D30566}" destId="{C4B4115A-15F7-4BA8-9244-087D23AC0863}" srcOrd="0" destOrd="0" presId="urn:microsoft.com/office/officeart/2005/8/layout/hierarchy3"/>
    <dgm:cxn modelId="{40A0976A-30B2-4B0D-81E0-22DD4D59D316}" srcId="{46F3BDA8-5C11-4ED9-8F70-4D33AE68EC72}" destId="{17118219-2A04-4192-A027-A79B99D30566}" srcOrd="1" destOrd="0" parTransId="{3EA39607-042F-4CBA-852F-EF9F958B7F85}" sibTransId="{FA8BE595-A6FF-43E5-BF5E-F6823C7DEB12}"/>
    <dgm:cxn modelId="{67BA5C62-5131-4506-8921-93B001277298}" type="presOf" srcId="{9537AE5F-E45D-4B5E-B503-9478F33ED7F4}" destId="{73C2553A-EDA3-479C-8F1D-961BAB3E0B07}" srcOrd="1" destOrd="0" presId="urn:microsoft.com/office/officeart/2005/8/layout/hierarchy3"/>
    <dgm:cxn modelId="{C731F14B-EF3D-4BB7-AC35-5C5D6D30D398}" type="presOf" srcId="{46F3BDA8-5C11-4ED9-8F70-4D33AE68EC72}" destId="{9876FD51-831D-4700-8934-5505E9820AC1}" srcOrd="1" destOrd="0" presId="urn:microsoft.com/office/officeart/2005/8/layout/hierarchy3"/>
    <dgm:cxn modelId="{EBEE9E09-A4BD-426B-BA0F-E6790F367083}" type="presOf" srcId="{88962E3A-753A-4DB0-8919-6C41E105BDDC}" destId="{6101DB6D-5890-4177-8040-BFC944A16A76}" srcOrd="0" destOrd="0" presId="urn:microsoft.com/office/officeart/2005/8/layout/hierarchy3"/>
    <dgm:cxn modelId="{173B5AAA-8338-4D22-8D9F-71AB36BDDE81}" srcId="{46F3BDA8-5C11-4ED9-8F70-4D33AE68EC72}" destId="{9C265631-7612-4E37-9AA4-E266C3DA2F08}" srcOrd="0" destOrd="0" parTransId="{88962E3A-753A-4DB0-8919-6C41E105BDDC}" sibTransId="{9E497197-630C-4BFC-A4E1-6A52713019F7}"/>
    <dgm:cxn modelId="{E6CD315C-81BE-4854-8AFF-FB7E7783B053}" type="presParOf" srcId="{523A5BB7-C6FD-4A92-A5CE-6EC4F1FDD60B}" destId="{45DF3285-0F09-4F7A-B25A-70726B660C4F}" srcOrd="0" destOrd="0" presId="urn:microsoft.com/office/officeart/2005/8/layout/hierarchy3"/>
    <dgm:cxn modelId="{C47CD9E0-87B3-46FB-B769-9656B47E0544}" type="presParOf" srcId="{45DF3285-0F09-4F7A-B25A-70726B660C4F}" destId="{1C252D14-8153-4990-B505-6A7DE4ADB832}" srcOrd="0" destOrd="0" presId="urn:microsoft.com/office/officeart/2005/8/layout/hierarchy3"/>
    <dgm:cxn modelId="{5C1E05E3-D916-4942-BA38-65851FE90483}" type="presParOf" srcId="{1C252D14-8153-4990-B505-6A7DE4ADB832}" destId="{6D96D3AB-3EB0-446B-9FD3-23FCB3E3EC14}" srcOrd="0" destOrd="0" presId="urn:microsoft.com/office/officeart/2005/8/layout/hierarchy3"/>
    <dgm:cxn modelId="{1D8D15D1-FF45-47DC-921B-28E0F4452C11}" type="presParOf" srcId="{1C252D14-8153-4990-B505-6A7DE4ADB832}" destId="{9876FD51-831D-4700-8934-5505E9820AC1}" srcOrd="1" destOrd="0" presId="urn:microsoft.com/office/officeart/2005/8/layout/hierarchy3"/>
    <dgm:cxn modelId="{040BCF93-1849-4F72-809E-7D1EC08D3453}" type="presParOf" srcId="{45DF3285-0F09-4F7A-B25A-70726B660C4F}" destId="{5C8FDF58-3CAA-4678-97F1-26F21E96D0A6}" srcOrd="1" destOrd="0" presId="urn:microsoft.com/office/officeart/2005/8/layout/hierarchy3"/>
    <dgm:cxn modelId="{8632423C-83AF-43CF-B029-76B94C29803B}" type="presParOf" srcId="{5C8FDF58-3CAA-4678-97F1-26F21E96D0A6}" destId="{6101DB6D-5890-4177-8040-BFC944A16A76}" srcOrd="0" destOrd="0" presId="urn:microsoft.com/office/officeart/2005/8/layout/hierarchy3"/>
    <dgm:cxn modelId="{FA253A18-E5D5-47A9-8FA0-5124597570E6}" type="presParOf" srcId="{5C8FDF58-3CAA-4678-97F1-26F21E96D0A6}" destId="{D980DBEC-B626-417C-95AE-547AA41077F6}" srcOrd="1" destOrd="0" presId="urn:microsoft.com/office/officeart/2005/8/layout/hierarchy3"/>
    <dgm:cxn modelId="{DCEBBFD8-74C5-4E0E-B9DE-ABF15D78F3D0}" type="presParOf" srcId="{5C8FDF58-3CAA-4678-97F1-26F21E96D0A6}" destId="{9405A6AD-8543-482D-94CD-2C36F4868860}" srcOrd="2" destOrd="0" presId="urn:microsoft.com/office/officeart/2005/8/layout/hierarchy3"/>
    <dgm:cxn modelId="{CEFB28F3-E830-4874-82CA-6F6966020C3F}" type="presParOf" srcId="{5C8FDF58-3CAA-4678-97F1-26F21E96D0A6}" destId="{C4B4115A-15F7-4BA8-9244-087D23AC0863}" srcOrd="3" destOrd="0" presId="urn:microsoft.com/office/officeart/2005/8/layout/hierarchy3"/>
    <dgm:cxn modelId="{ECC7E4BC-A8E2-4C14-8E33-2594AE8BE378}" type="presParOf" srcId="{5C8FDF58-3CAA-4678-97F1-26F21E96D0A6}" destId="{444DE97E-1C89-4641-BBBE-3A66023D899A}" srcOrd="4" destOrd="0" presId="urn:microsoft.com/office/officeart/2005/8/layout/hierarchy3"/>
    <dgm:cxn modelId="{91043BEE-31BB-4185-B3CC-161E670F3E18}" type="presParOf" srcId="{5C8FDF58-3CAA-4678-97F1-26F21E96D0A6}" destId="{953A1CC3-6D2A-4D91-AD48-230BCA154A32}" srcOrd="5" destOrd="0" presId="urn:microsoft.com/office/officeart/2005/8/layout/hierarchy3"/>
    <dgm:cxn modelId="{9DD6008C-3DDC-4248-ABFA-B68B9438A146}" type="presParOf" srcId="{523A5BB7-C6FD-4A92-A5CE-6EC4F1FDD60B}" destId="{1D3FC03C-C299-4A5C-B9A3-5298AAA55B3A}" srcOrd="1" destOrd="0" presId="urn:microsoft.com/office/officeart/2005/8/layout/hierarchy3"/>
    <dgm:cxn modelId="{44AAD2ED-9887-4F22-8D53-3B21780DDCE9}" type="presParOf" srcId="{1D3FC03C-C299-4A5C-B9A3-5298AAA55B3A}" destId="{4D51543E-E432-45F4-B3C6-C40FC0136F5B}" srcOrd="0" destOrd="0" presId="urn:microsoft.com/office/officeart/2005/8/layout/hierarchy3"/>
    <dgm:cxn modelId="{80D192CF-7A39-4189-AB56-3C46F67F5ED5}" type="presParOf" srcId="{4D51543E-E432-45F4-B3C6-C40FC0136F5B}" destId="{3DE4C0CC-F3AE-41DD-8147-6D17EE36AF51}" srcOrd="0" destOrd="0" presId="urn:microsoft.com/office/officeart/2005/8/layout/hierarchy3"/>
    <dgm:cxn modelId="{A51045C1-2191-423A-92E9-46B07C7E1656}" type="presParOf" srcId="{4D51543E-E432-45F4-B3C6-C40FC0136F5B}" destId="{73C2553A-EDA3-479C-8F1D-961BAB3E0B07}" srcOrd="1" destOrd="0" presId="urn:microsoft.com/office/officeart/2005/8/layout/hierarchy3"/>
    <dgm:cxn modelId="{79575F1F-5AC7-42ED-BE15-72CC06133992}" type="presParOf" srcId="{1D3FC03C-C299-4A5C-B9A3-5298AAA55B3A}" destId="{2558DD4C-926E-4B6A-A748-72BBFC9E873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58BAA91-BFD2-4913-AFF6-E83DC247F4FF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66E0EFA-1111-4F35-B1D0-045F29674F7E}">
      <dgm:prSet phldrT="[Texte]"/>
      <dgm:spPr/>
      <dgm:t>
        <a:bodyPr/>
        <a:lstStyle/>
        <a:p>
          <a:pPr rtl="1"/>
          <a:r>
            <a:rPr lang="ar-DZ" dirty="0" smtClean="0"/>
            <a:t>المقاربة المعرفية</a:t>
          </a:r>
          <a:endParaRPr lang="fr-FR" dirty="0"/>
        </a:p>
      </dgm:t>
    </dgm:pt>
    <dgm:pt modelId="{6249218C-0449-4205-866E-ADEACD8C1D0B}" type="parTrans" cxnId="{2695E251-78E2-4CE9-B258-57F73FD99C3A}">
      <dgm:prSet/>
      <dgm:spPr/>
      <dgm:t>
        <a:bodyPr/>
        <a:lstStyle/>
        <a:p>
          <a:endParaRPr lang="fr-FR"/>
        </a:p>
      </dgm:t>
    </dgm:pt>
    <dgm:pt modelId="{0D5063AF-0A73-4CC5-83F7-FD11739FF07C}" type="sibTrans" cxnId="{2695E251-78E2-4CE9-B258-57F73FD99C3A}">
      <dgm:prSet/>
      <dgm:spPr/>
      <dgm:t>
        <a:bodyPr/>
        <a:lstStyle/>
        <a:p>
          <a:endParaRPr lang="fr-FR"/>
        </a:p>
      </dgm:t>
    </dgm:pt>
    <dgm:pt modelId="{7B84FC88-6AB6-4FAC-8218-731BB05E7811}">
      <dgm:prSet phldrT="[Texte]"/>
      <dgm:spPr/>
      <dgm:t>
        <a:bodyPr/>
        <a:lstStyle/>
        <a:p>
          <a:pPr rtl="1"/>
          <a:r>
            <a:rPr lang="ar-DZ" dirty="0" smtClean="0"/>
            <a:t>المقاربة الوجدانية او العاطفية </a:t>
          </a:r>
          <a:endParaRPr lang="fr-FR" dirty="0"/>
        </a:p>
      </dgm:t>
    </dgm:pt>
    <dgm:pt modelId="{7589FCC1-BF3E-496F-B420-1841940A51B7}" type="parTrans" cxnId="{BCCE3613-C488-4388-AEF5-B8DD1A05912D}">
      <dgm:prSet/>
      <dgm:spPr/>
      <dgm:t>
        <a:bodyPr/>
        <a:lstStyle/>
        <a:p>
          <a:endParaRPr lang="fr-FR"/>
        </a:p>
      </dgm:t>
    </dgm:pt>
    <dgm:pt modelId="{9D056D09-2A34-44AC-A55B-814BBF89C5CF}" type="sibTrans" cxnId="{BCCE3613-C488-4388-AEF5-B8DD1A05912D}">
      <dgm:prSet/>
      <dgm:spPr/>
      <dgm:t>
        <a:bodyPr/>
        <a:lstStyle/>
        <a:p>
          <a:endParaRPr lang="fr-FR"/>
        </a:p>
      </dgm:t>
    </dgm:pt>
    <dgm:pt modelId="{5DA20A56-1DDB-43F4-A04C-2133A81D1450}">
      <dgm:prSet phldrT="[Texte]"/>
      <dgm:spPr/>
      <dgm:t>
        <a:bodyPr/>
        <a:lstStyle/>
        <a:p>
          <a:pPr rtl="1"/>
          <a:r>
            <a:rPr lang="ar-DZ" dirty="0" smtClean="0"/>
            <a:t>المقاربة التطبيقية او التجريبية </a:t>
          </a:r>
          <a:endParaRPr lang="fr-FR" dirty="0"/>
        </a:p>
      </dgm:t>
    </dgm:pt>
    <dgm:pt modelId="{CB8E770D-586A-4247-BFD5-21547EAB0479}" type="parTrans" cxnId="{E91BE169-1245-4C9B-B9CE-F4254E31897C}">
      <dgm:prSet/>
      <dgm:spPr/>
      <dgm:t>
        <a:bodyPr/>
        <a:lstStyle/>
        <a:p>
          <a:endParaRPr lang="fr-FR"/>
        </a:p>
      </dgm:t>
    </dgm:pt>
    <dgm:pt modelId="{3D06AF7B-C336-4006-8DD1-83D4EF02C70E}" type="sibTrans" cxnId="{E91BE169-1245-4C9B-B9CE-F4254E31897C}">
      <dgm:prSet/>
      <dgm:spPr/>
      <dgm:t>
        <a:bodyPr/>
        <a:lstStyle/>
        <a:p>
          <a:endParaRPr lang="fr-FR"/>
        </a:p>
      </dgm:t>
    </dgm:pt>
    <dgm:pt modelId="{875983AE-9E0D-4547-931E-5E1A76CC8CAA}" type="pres">
      <dgm:prSet presAssocID="{658BAA91-BFD2-4913-AFF6-E83DC247F4FF}" presName="outerComposite" presStyleCnt="0">
        <dgm:presLayoutVars>
          <dgm:chMax val="5"/>
          <dgm:dir val="rev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6AF37EE-0007-46DA-B8FE-CF29880AC6CB}" type="pres">
      <dgm:prSet presAssocID="{658BAA91-BFD2-4913-AFF6-E83DC247F4FF}" presName="dummyMaxCanvas" presStyleCnt="0">
        <dgm:presLayoutVars/>
      </dgm:prSet>
      <dgm:spPr/>
    </dgm:pt>
    <dgm:pt modelId="{64919A75-B934-4C53-ADF5-5518257D4ED7}" type="pres">
      <dgm:prSet presAssocID="{658BAA91-BFD2-4913-AFF6-E83DC247F4FF}" presName="ThreeNodes_1" presStyleLbl="node1" presStyleIdx="0" presStyleCnt="3" custLinFactNeighborX="-514" custLinFactNeighborY="12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E52818F-234D-4FAB-8082-0BED86F4D9A9}" type="pres">
      <dgm:prSet presAssocID="{658BAA91-BFD2-4913-AFF6-E83DC247F4FF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613D517-36E2-4E4C-9477-83C385C5261E}" type="pres">
      <dgm:prSet presAssocID="{658BAA91-BFD2-4913-AFF6-E83DC247F4FF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B9FE0D5-FDF6-4D77-BFC0-13D5D6DF13F7}" type="pres">
      <dgm:prSet presAssocID="{658BAA91-BFD2-4913-AFF6-E83DC247F4FF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BF3924E-33F1-4D1F-87A4-95D2CE23F65F}" type="pres">
      <dgm:prSet presAssocID="{658BAA91-BFD2-4913-AFF6-E83DC247F4FF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336BC9A-7BDF-479C-8D66-5100ECAD5E4B}" type="pres">
      <dgm:prSet presAssocID="{658BAA91-BFD2-4913-AFF6-E83DC247F4FF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857198-5406-4876-B9BC-E7543411B67F}" type="pres">
      <dgm:prSet presAssocID="{658BAA91-BFD2-4913-AFF6-E83DC247F4FF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9AA5E08-B2B4-4AB3-9BDA-00764AE0017F}" type="pres">
      <dgm:prSet presAssocID="{658BAA91-BFD2-4913-AFF6-E83DC247F4FF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91BE169-1245-4C9B-B9CE-F4254E31897C}" srcId="{658BAA91-BFD2-4913-AFF6-E83DC247F4FF}" destId="{5DA20A56-1DDB-43F4-A04C-2133A81D1450}" srcOrd="2" destOrd="0" parTransId="{CB8E770D-586A-4247-BFD5-21547EAB0479}" sibTransId="{3D06AF7B-C336-4006-8DD1-83D4EF02C70E}"/>
    <dgm:cxn modelId="{BCCE3613-C488-4388-AEF5-B8DD1A05912D}" srcId="{658BAA91-BFD2-4913-AFF6-E83DC247F4FF}" destId="{7B84FC88-6AB6-4FAC-8218-731BB05E7811}" srcOrd="1" destOrd="0" parTransId="{7589FCC1-BF3E-496F-B420-1841940A51B7}" sibTransId="{9D056D09-2A34-44AC-A55B-814BBF89C5CF}"/>
    <dgm:cxn modelId="{37FCEF86-3F8A-4883-8A0F-1688D9B2E100}" type="presOf" srcId="{5DA20A56-1DDB-43F4-A04C-2133A81D1450}" destId="{4613D517-36E2-4E4C-9477-83C385C5261E}" srcOrd="0" destOrd="0" presId="urn:microsoft.com/office/officeart/2005/8/layout/vProcess5"/>
    <dgm:cxn modelId="{3FDFF3A7-CEC5-404A-873B-4EE3B080F94D}" type="presOf" srcId="{7B84FC88-6AB6-4FAC-8218-731BB05E7811}" destId="{16857198-5406-4876-B9BC-E7543411B67F}" srcOrd="1" destOrd="0" presId="urn:microsoft.com/office/officeart/2005/8/layout/vProcess5"/>
    <dgm:cxn modelId="{485BB214-F300-488D-AD93-4089FEE5EA63}" type="presOf" srcId="{466E0EFA-1111-4F35-B1D0-045F29674F7E}" destId="{64919A75-B934-4C53-ADF5-5518257D4ED7}" srcOrd="0" destOrd="0" presId="urn:microsoft.com/office/officeart/2005/8/layout/vProcess5"/>
    <dgm:cxn modelId="{E9C5311E-CDD8-4306-A41B-B944C7ADFFAF}" type="presOf" srcId="{5DA20A56-1DDB-43F4-A04C-2133A81D1450}" destId="{19AA5E08-B2B4-4AB3-9BDA-00764AE0017F}" srcOrd="1" destOrd="0" presId="urn:microsoft.com/office/officeart/2005/8/layout/vProcess5"/>
    <dgm:cxn modelId="{EB7D14E6-319E-4040-BEFA-3DB46063B8F2}" type="presOf" srcId="{466E0EFA-1111-4F35-B1D0-045F29674F7E}" destId="{A336BC9A-7BDF-479C-8D66-5100ECAD5E4B}" srcOrd="1" destOrd="0" presId="urn:microsoft.com/office/officeart/2005/8/layout/vProcess5"/>
    <dgm:cxn modelId="{4C80ADF5-F42F-424B-810C-854C6E6BF69E}" type="presOf" srcId="{7B84FC88-6AB6-4FAC-8218-731BB05E7811}" destId="{5E52818F-234D-4FAB-8082-0BED86F4D9A9}" srcOrd="0" destOrd="0" presId="urn:microsoft.com/office/officeart/2005/8/layout/vProcess5"/>
    <dgm:cxn modelId="{07699BBA-4A9C-44C5-BB19-98193799834C}" type="presOf" srcId="{658BAA91-BFD2-4913-AFF6-E83DC247F4FF}" destId="{875983AE-9E0D-4547-931E-5E1A76CC8CAA}" srcOrd="0" destOrd="0" presId="urn:microsoft.com/office/officeart/2005/8/layout/vProcess5"/>
    <dgm:cxn modelId="{859DFFB6-92FF-4936-B08B-2AAD5F9D3AC0}" type="presOf" srcId="{0D5063AF-0A73-4CC5-83F7-FD11739FF07C}" destId="{2B9FE0D5-FDF6-4D77-BFC0-13D5D6DF13F7}" srcOrd="0" destOrd="0" presId="urn:microsoft.com/office/officeart/2005/8/layout/vProcess5"/>
    <dgm:cxn modelId="{BC262EED-86F7-4622-85DC-3A2CFDA73A0B}" type="presOf" srcId="{9D056D09-2A34-44AC-A55B-814BBF89C5CF}" destId="{1BF3924E-33F1-4D1F-87A4-95D2CE23F65F}" srcOrd="0" destOrd="0" presId="urn:microsoft.com/office/officeart/2005/8/layout/vProcess5"/>
    <dgm:cxn modelId="{2695E251-78E2-4CE9-B258-57F73FD99C3A}" srcId="{658BAA91-BFD2-4913-AFF6-E83DC247F4FF}" destId="{466E0EFA-1111-4F35-B1D0-045F29674F7E}" srcOrd="0" destOrd="0" parTransId="{6249218C-0449-4205-866E-ADEACD8C1D0B}" sibTransId="{0D5063AF-0A73-4CC5-83F7-FD11739FF07C}"/>
    <dgm:cxn modelId="{8E344B9B-F340-48F2-A0DF-C18E649E636C}" type="presParOf" srcId="{875983AE-9E0D-4547-931E-5E1A76CC8CAA}" destId="{16AF37EE-0007-46DA-B8FE-CF29880AC6CB}" srcOrd="0" destOrd="0" presId="urn:microsoft.com/office/officeart/2005/8/layout/vProcess5"/>
    <dgm:cxn modelId="{944230D5-8F42-4675-955A-68FAB1F4E8EA}" type="presParOf" srcId="{875983AE-9E0D-4547-931E-5E1A76CC8CAA}" destId="{64919A75-B934-4C53-ADF5-5518257D4ED7}" srcOrd="1" destOrd="0" presId="urn:microsoft.com/office/officeart/2005/8/layout/vProcess5"/>
    <dgm:cxn modelId="{96A96951-B05A-42B9-986A-A668C516F0EA}" type="presParOf" srcId="{875983AE-9E0D-4547-931E-5E1A76CC8CAA}" destId="{5E52818F-234D-4FAB-8082-0BED86F4D9A9}" srcOrd="2" destOrd="0" presId="urn:microsoft.com/office/officeart/2005/8/layout/vProcess5"/>
    <dgm:cxn modelId="{F982026A-FFF9-4627-B0F0-5038125CDDD4}" type="presParOf" srcId="{875983AE-9E0D-4547-931E-5E1A76CC8CAA}" destId="{4613D517-36E2-4E4C-9477-83C385C5261E}" srcOrd="3" destOrd="0" presId="urn:microsoft.com/office/officeart/2005/8/layout/vProcess5"/>
    <dgm:cxn modelId="{E9CE74FF-0BDA-4C37-A753-F4A5F04FCBBD}" type="presParOf" srcId="{875983AE-9E0D-4547-931E-5E1A76CC8CAA}" destId="{2B9FE0D5-FDF6-4D77-BFC0-13D5D6DF13F7}" srcOrd="4" destOrd="0" presId="urn:microsoft.com/office/officeart/2005/8/layout/vProcess5"/>
    <dgm:cxn modelId="{985E1987-1F8D-462B-8FC2-1049CEB15907}" type="presParOf" srcId="{875983AE-9E0D-4547-931E-5E1A76CC8CAA}" destId="{1BF3924E-33F1-4D1F-87A4-95D2CE23F65F}" srcOrd="5" destOrd="0" presId="urn:microsoft.com/office/officeart/2005/8/layout/vProcess5"/>
    <dgm:cxn modelId="{99766188-9956-4BAC-8B31-67566406C40A}" type="presParOf" srcId="{875983AE-9E0D-4547-931E-5E1A76CC8CAA}" destId="{A336BC9A-7BDF-479C-8D66-5100ECAD5E4B}" srcOrd="6" destOrd="0" presId="urn:microsoft.com/office/officeart/2005/8/layout/vProcess5"/>
    <dgm:cxn modelId="{67DE01BA-6670-49EB-9DA6-9B5A32F55BD0}" type="presParOf" srcId="{875983AE-9E0D-4547-931E-5E1A76CC8CAA}" destId="{16857198-5406-4876-B9BC-E7543411B67F}" srcOrd="7" destOrd="0" presId="urn:microsoft.com/office/officeart/2005/8/layout/vProcess5"/>
    <dgm:cxn modelId="{FFDAE117-2F01-439A-B733-DC438776B700}" type="presParOf" srcId="{875983AE-9E0D-4547-931E-5E1A76CC8CAA}" destId="{19AA5E08-B2B4-4AB3-9BDA-00764AE0017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r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BF9CA-280E-4001-B277-76ACDB5A1363}" type="datetimeFigureOut">
              <a:rPr lang="fr-FR" smtClean="0"/>
              <a:pPr/>
              <a:t>21/11/2021</a:t>
            </a:fld>
            <a:endParaRPr lang="fr-FR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32DE21C-9507-4D0D-9894-12F4EFC19E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BF9CA-280E-4001-B277-76ACDB5A1363}" type="datetimeFigureOut">
              <a:rPr lang="fr-FR" smtClean="0"/>
              <a:pPr/>
              <a:t>21/11/2021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E21C-9507-4D0D-9894-12F4EFC19E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BF9CA-280E-4001-B277-76ACDB5A1363}" type="datetimeFigureOut">
              <a:rPr lang="fr-FR" smtClean="0"/>
              <a:pPr/>
              <a:t>21/11/2021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E21C-9507-4D0D-9894-12F4EFC19E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BF9CA-280E-4001-B277-76ACDB5A1363}" type="datetimeFigureOut">
              <a:rPr lang="fr-FR" smtClean="0"/>
              <a:pPr/>
              <a:t>21/11/2021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32DE21C-9507-4D0D-9894-12F4EFC19E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BF9CA-280E-4001-B277-76ACDB5A1363}" type="datetimeFigureOut">
              <a:rPr lang="fr-FR" smtClean="0"/>
              <a:pPr/>
              <a:t>21/11/2021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E21C-9507-4D0D-9894-12F4EFC19E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BF9CA-280E-4001-B277-76ACDB5A1363}" type="datetimeFigureOut">
              <a:rPr lang="fr-FR" smtClean="0"/>
              <a:pPr/>
              <a:t>21/11/2021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E21C-9507-4D0D-9894-12F4EFC19E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BF9CA-280E-4001-B277-76ACDB5A1363}" type="datetimeFigureOut">
              <a:rPr lang="fr-FR" smtClean="0"/>
              <a:pPr/>
              <a:t>21/11/2021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32DE21C-9507-4D0D-9894-12F4EFC19E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BF9CA-280E-4001-B277-76ACDB5A1363}" type="datetimeFigureOut">
              <a:rPr lang="fr-FR" smtClean="0"/>
              <a:pPr/>
              <a:t>21/11/2021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E21C-9507-4D0D-9894-12F4EFC19E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BF9CA-280E-4001-B277-76ACDB5A1363}" type="datetimeFigureOut">
              <a:rPr lang="fr-FR" smtClean="0"/>
              <a:pPr/>
              <a:t>21/11/2021</a:t>
            </a:fld>
            <a:endParaRPr lang="fr-FR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E21C-9507-4D0D-9894-12F4EFC19E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BF9CA-280E-4001-B277-76ACDB5A1363}" type="datetimeFigureOut">
              <a:rPr lang="fr-FR" smtClean="0"/>
              <a:pPr/>
              <a:t>21/11/2021</a:t>
            </a:fld>
            <a:endParaRPr lang="fr-FR"/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E21C-9507-4D0D-9894-12F4EFC19E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BF9CA-280E-4001-B277-76ACDB5A1363}" type="datetimeFigureOut">
              <a:rPr lang="fr-FR" smtClean="0"/>
              <a:pPr/>
              <a:t>21/11/2021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DE21C-9507-4D0D-9894-12F4EFC19E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EBF9CA-280E-4001-B277-76ACDB5A1363}" type="datetimeFigureOut">
              <a:rPr lang="fr-FR" smtClean="0"/>
              <a:pPr/>
              <a:t>21/11/2021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32DE21C-9507-4D0D-9894-12F4EFC19E9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043608" y="188640"/>
            <a:ext cx="7128792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/>
              <a:t>كلية العلوم الاقتصادية والتجارية وعلوم التسيير </a:t>
            </a:r>
            <a:endParaRPr lang="fr-FR" sz="2400" dirty="0"/>
          </a:p>
        </p:txBody>
      </p:sp>
      <p:sp>
        <p:nvSpPr>
          <p:cNvPr id="5" name="Ruban vers le bas 4"/>
          <p:cNvSpPr/>
          <p:nvPr/>
        </p:nvSpPr>
        <p:spPr>
          <a:xfrm>
            <a:off x="1331640" y="1556792"/>
            <a:ext cx="6408712" cy="2160240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schemeClr val="accent6">
                    <a:lumMod val="50000"/>
                  </a:schemeClr>
                </a:solidFill>
              </a:rPr>
              <a:t>تدريب الموظفين الدوليين </a:t>
            </a:r>
            <a:endParaRPr lang="fr-FR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435876" y="4509120"/>
            <a:ext cx="2247730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 rtl="1"/>
            <a:r>
              <a:rPr lang="ar-DZ" b="1" dirty="0" smtClean="0"/>
              <a:t>من اعداد</a:t>
            </a:r>
            <a:r>
              <a:rPr lang="ar-DZ" b="1" dirty="0"/>
              <a:t> </a:t>
            </a:r>
            <a:r>
              <a:rPr lang="ar-DZ" b="1" dirty="0" err="1" smtClean="0"/>
              <a:t>الطالبات:</a:t>
            </a:r>
            <a:r>
              <a:rPr lang="ar-DZ" b="1" dirty="0" smtClean="0"/>
              <a:t> </a:t>
            </a:r>
          </a:p>
          <a:p>
            <a:pPr algn="r" rtl="1"/>
            <a:r>
              <a:rPr lang="ar-DZ" dirty="0" smtClean="0"/>
              <a:t>-عاشور الخنساء</a:t>
            </a:r>
          </a:p>
          <a:p>
            <a:pPr algn="r" rtl="1"/>
            <a:r>
              <a:rPr lang="ar-DZ" dirty="0" smtClean="0"/>
              <a:t>-سيدي عثمان عبير</a:t>
            </a:r>
          </a:p>
          <a:p>
            <a:pPr algn="r" rtl="1"/>
            <a:r>
              <a:rPr lang="ar-DZ" dirty="0" smtClean="0"/>
              <a:t>-</a:t>
            </a:r>
            <a:r>
              <a:rPr lang="ar-DZ" dirty="0" err="1" smtClean="0"/>
              <a:t>طنقوري</a:t>
            </a:r>
            <a:r>
              <a:rPr lang="ar-DZ" dirty="0" smtClean="0"/>
              <a:t> </a:t>
            </a:r>
            <a:r>
              <a:rPr lang="ar-DZ" dirty="0" smtClean="0"/>
              <a:t>سهام</a:t>
            </a:r>
          </a:p>
          <a:p>
            <a:pPr algn="r" rtl="1"/>
            <a:r>
              <a:rPr lang="ar-DZ" dirty="0" smtClean="0"/>
              <a:t>- </a:t>
            </a:r>
            <a:r>
              <a:rPr lang="ar-DZ" dirty="0" err="1" smtClean="0"/>
              <a:t>ضحوة</a:t>
            </a:r>
            <a:r>
              <a:rPr lang="ar-DZ" smtClean="0"/>
              <a:t> مريم  </a:t>
            </a:r>
            <a:r>
              <a:rPr lang="ar-DZ" smtClean="0"/>
              <a:t> </a:t>
            </a:r>
            <a:endParaRPr lang="ar-DZ" dirty="0" smtClean="0"/>
          </a:p>
          <a:p>
            <a:pPr algn="r" rtl="1"/>
            <a:r>
              <a:rPr lang="ar-DZ" b="1" dirty="0" smtClean="0"/>
              <a:t>الفوج: </a:t>
            </a:r>
            <a:r>
              <a:rPr lang="ar-DZ" dirty="0" smtClean="0"/>
              <a:t>04 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-13391" y="4941168"/>
            <a:ext cx="2537874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 rtl="1"/>
            <a:r>
              <a:rPr lang="ar-DZ" b="1" dirty="0" smtClean="0"/>
              <a:t>تحت اشراف </a:t>
            </a:r>
            <a:r>
              <a:rPr lang="ar-DZ" b="1" dirty="0" err="1" smtClean="0"/>
              <a:t>الاستاذة:</a:t>
            </a:r>
            <a:endParaRPr lang="ar-DZ" b="1" dirty="0" smtClean="0"/>
          </a:p>
          <a:p>
            <a:pPr algn="r" rtl="1"/>
            <a:r>
              <a:rPr lang="ar-DZ" dirty="0" smtClean="0"/>
              <a:t>-</a:t>
            </a:r>
            <a:r>
              <a:rPr lang="ar-DZ" dirty="0" err="1" smtClean="0"/>
              <a:t>اقطي</a:t>
            </a:r>
            <a:r>
              <a:rPr lang="ar-DZ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1979712" y="332656"/>
            <a:ext cx="4824536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/>
              <a:t>مراحل البرامج التدريبية </a:t>
            </a:r>
            <a:endParaRPr lang="fr-FR" sz="2400" dirty="0"/>
          </a:p>
        </p:txBody>
      </p:sp>
      <p:graphicFrame>
        <p:nvGraphicFramePr>
          <p:cNvPr id="3" name="Diagramme 2"/>
          <p:cNvGraphicFramePr/>
          <p:nvPr/>
        </p:nvGraphicFramePr>
        <p:xfrm>
          <a:off x="539552" y="1988840"/>
          <a:ext cx="813690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4279407" y="1124744"/>
            <a:ext cx="3717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ar-DZ" dirty="0" smtClean="0"/>
              <a:t>عموما نجد مرحلتان للتدريب </a:t>
            </a:r>
            <a:r>
              <a:rPr lang="ar-DZ" dirty="0" err="1" smtClean="0"/>
              <a:t>الدولي :</a:t>
            </a:r>
            <a:r>
              <a:rPr lang="ar-DZ" dirty="0" smtClean="0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1979712" y="332656"/>
            <a:ext cx="4824536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/>
              <a:t>اساليب التدريب الدولي </a:t>
            </a:r>
            <a:endParaRPr lang="fr-FR" sz="2400" dirty="0"/>
          </a:p>
        </p:txBody>
      </p:sp>
      <p:graphicFrame>
        <p:nvGraphicFramePr>
          <p:cNvPr id="3" name="Diagramme 2"/>
          <p:cNvGraphicFramePr/>
          <p:nvPr/>
        </p:nvGraphicFramePr>
        <p:xfrm>
          <a:off x="1619672" y="213285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5361815" y="1268760"/>
            <a:ext cx="2419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ar-DZ" dirty="0" smtClean="0"/>
              <a:t>متمثلة في 3 </a:t>
            </a:r>
            <a:r>
              <a:rPr lang="ar-DZ" dirty="0" err="1" smtClean="0"/>
              <a:t>مقاربات :</a:t>
            </a:r>
            <a:r>
              <a:rPr lang="ar-DZ" dirty="0" smtClean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3635896" y="260648"/>
            <a:ext cx="2232248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/>
              <a:t>خطة البحث </a:t>
            </a:r>
            <a:endParaRPr lang="fr-FR" sz="20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611560" y="1412776"/>
            <a:ext cx="799288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buFont typeface="Arial" pitchFamily="34" charset="0"/>
              <a:buChar char="•"/>
            </a:pPr>
            <a:r>
              <a:rPr lang="ar-DZ" sz="3200" dirty="0" smtClean="0"/>
              <a:t>تعريف الموظف الدولي </a:t>
            </a:r>
            <a:r>
              <a:rPr lang="ar-DZ" sz="3200" dirty="0" err="1" smtClean="0"/>
              <a:t>وانواعه</a:t>
            </a:r>
            <a:r>
              <a:rPr lang="ar-DZ" sz="3200" dirty="0" smtClean="0"/>
              <a:t> </a:t>
            </a:r>
          </a:p>
          <a:p>
            <a:pPr algn="r" rtl="1">
              <a:buFont typeface="Arial" pitchFamily="34" charset="0"/>
              <a:buChar char="•"/>
            </a:pPr>
            <a:r>
              <a:rPr lang="ar-DZ" sz="3200" dirty="0" smtClean="0"/>
              <a:t>تعريف التدريب الدولي </a:t>
            </a:r>
          </a:p>
          <a:p>
            <a:pPr algn="r" rtl="1">
              <a:buFont typeface="Arial" pitchFamily="34" charset="0"/>
              <a:buChar char="•"/>
            </a:pPr>
            <a:r>
              <a:rPr lang="ar-DZ" sz="3200" dirty="0" smtClean="0"/>
              <a:t>الفرق بين التدريب الدولي والتدريب العادي </a:t>
            </a:r>
          </a:p>
          <a:p>
            <a:pPr algn="r" rtl="1">
              <a:buFont typeface="Arial" pitchFamily="34" charset="0"/>
              <a:buChar char="•"/>
            </a:pPr>
            <a:r>
              <a:rPr lang="ar-DZ" sz="3200" dirty="0" smtClean="0"/>
              <a:t>لماذا تلجئ اليه الشركات </a:t>
            </a:r>
          </a:p>
          <a:p>
            <a:pPr algn="r" rtl="1">
              <a:buFont typeface="Arial" pitchFamily="34" charset="0"/>
              <a:buChar char="•"/>
            </a:pPr>
            <a:r>
              <a:rPr lang="ar-DZ" sz="3200" dirty="0" smtClean="0"/>
              <a:t>انواع ومراحل  البرامج التدريبية في الشركات  الدولية</a:t>
            </a:r>
          </a:p>
          <a:p>
            <a:pPr algn="r" rtl="1">
              <a:buFont typeface="Arial" pitchFamily="34" charset="0"/>
              <a:buChar char="•"/>
            </a:pPr>
            <a:r>
              <a:rPr lang="ar-DZ" sz="3200" dirty="0" smtClean="0"/>
              <a:t>اساليب التدريب الدولي </a:t>
            </a:r>
          </a:p>
          <a:p>
            <a:pPr algn="r" rtl="1">
              <a:buFont typeface="Arial" pitchFamily="34" charset="0"/>
              <a:buChar char="•"/>
            </a:pPr>
            <a:endParaRPr lang="ar-DZ" sz="2400" dirty="0" smtClean="0"/>
          </a:p>
          <a:p>
            <a:pPr algn="r" rtl="1"/>
            <a:endParaRPr lang="fr-F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1979712" y="332656"/>
            <a:ext cx="4824536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/>
              <a:t>تعريف الموظف الدولي </a:t>
            </a:r>
            <a:endParaRPr lang="fr-FR" sz="2400" dirty="0"/>
          </a:p>
        </p:txBody>
      </p:sp>
      <p:sp>
        <p:nvSpPr>
          <p:cNvPr id="3" name="ZoneTexte 2"/>
          <p:cNvSpPr txBox="1"/>
          <p:nvPr/>
        </p:nvSpPr>
        <p:spPr>
          <a:xfrm>
            <a:off x="611560" y="1484784"/>
            <a:ext cx="7745571" cy="101566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2000" b="1" dirty="0" smtClean="0"/>
              <a:t>التعريف </a:t>
            </a:r>
            <a:r>
              <a:rPr lang="ar-DZ" sz="2000" b="1" dirty="0" err="1" smtClean="0"/>
              <a:t>الفقهي </a:t>
            </a:r>
            <a:r>
              <a:rPr lang="ar-DZ" sz="2000" b="1" dirty="0" smtClean="0"/>
              <a:t>: </a:t>
            </a:r>
            <a:r>
              <a:rPr lang="ar-DZ" sz="2000" b="1" dirty="0" smtClean="0">
                <a:solidFill>
                  <a:srgbClr val="FF0000"/>
                </a:solidFill>
              </a:rPr>
              <a:t>الموظف الدولي </a:t>
            </a:r>
            <a:r>
              <a:rPr lang="ar-DZ" sz="2000" b="1" dirty="0" smtClean="0"/>
              <a:t>هو كل شخص يعمل بصفة </a:t>
            </a:r>
            <a:r>
              <a:rPr lang="ar-DZ" sz="2000" b="1" dirty="0" smtClean="0">
                <a:solidFill>
                  <a:srgbClr val="FF0000"/>
                </a:solidFill>
              </a:rPr>
              <a:t>دائمة</a:t>
            </a:r>
            <a:r>
              <a:rPr lang="ar-DZ" sz="2000" b="1" dirty="0" smtClean="0"/>
              <a:t> و </a:t>
            </a:r>
            <a:r>
              <a:rPr lang="ar-DZ" sz="2000" b="1" dirty="0" smtClean="0">
                <a:solidFill>
                  <a:srgbClr val="FF0000"/>
                </a:solidFill>
              </a:rPr>
              <a:t>مستمرة</a:t>
            </a:r>
            <a:r>
              <a:rPr lang="ar-DZ" sz="2000" b="1" dirty="0" smtClean="0"/>
              <a:t> في خدمة احدى المنظمات الدولية الحكومية ولصالحها ويخضع </a:t>
            </a:r>
            <a:r>
              <a:rPr lang="ar-DZ" sz="2000" b="1" dirty="0" smtClean="0">
                <a:solidFill>
                  <a:srgbClr val="FF0000"/>
                </a:solidFill>
              </a:rPr>
              <a:t>لنظام قانوني خاص  </a:t>
            </a:r>
            <a:r>
              <a:rPr lang="ar-DZ" sz="2000" b="1" dirty="0" smtClean="0"/>
              <a:t>تضعه </a:t>
            </a:r>
            <a:r>
              <a:rPr lang="ar-DZ" sz="2000" b="1" dirty="0" err="1" smtClean="0"/>
              <a:t>المنظمة .</a:t>
            </a:r>
            <a:r>
              <a:rPr lang="ar-DZ" sz="2000" b="1" dirty="0" smtClean="0"/>
              <a:t>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83568" y="3140968"/>
            <a:ext cx="7673563" cy="101566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2000" b="1" dirty="0" smtClean="0"/>
              <a:t>الموظف الدولي: هو كل شخص يولي وظيفة عامة بصفة </a:t>
            </a:r>
            <a:r>
              <a:rPr lang="ar-DZ" sz="2000" b="1" dirty="0" smtClean="0">
                <a:solidFill>
                  <a:srgbClr val="FF0000"/>
                </a:solidFill>
              </a:rPr>
              <a:t>مستمرة ومنتظمة</a:t>
            </a:r>
            <a:r>
              <a:rPr lang="ar-DZ" sz="2000" b="1" dirty="0" smtClean="0"/>
              <a:t> وفقا </a:t>
            </a:r>
            <a:r>
              <a:rPr lang="ar-DZ" sz="2000" b="1" dirty="0" smtClean="0">
                <a:solidFill>
                  <a:srgbClr val="FF0000"/>
                </a:solidFill>
              </a:rPr>
              <a:t>لنظام دولي خاص </a:t>
            </a:r>
            <a:r>
              <a:rPr lang="ar-DZ" sz="2000" b="1" dirty="0" smtClean="0"/>
              <a:t>تضعه المنظمة يحدد حقوقه </a:t>
            </a:r>
            <a:r>
              <a:rPr lang="ar-DZ" sz="2000" b="1" dirty="0" err="1" smtClean="0"/>
              <a:t>والتزاماته .</a:t>
            </a:r>
            <a:endParaRPr lang="fr-FR" sz="2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2195736" y="188640"/>
            <a:ext cx="4824536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/>
              <a:t>انواع الموظفين الدوليين </a:t>
            </a:r>
            <a:endParaRPr lang="fr-FR" sz="24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395536" y="1052736"/>
          <a:ext cx="8424936" cy="424847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328592"/>
                <a:gridCol w="3096344"/>
              </a:tblGrid>
              <a:tr h="1315003">
                <a:tc>
                  <a:txBody>
                    <a:bodyPr/>
                    <a:lstStyle/>
                    <a:p>
                      <a:pPr algn="r" rtl="1"/>
                      <a:r>
                        <a:rPr lang="fr-FR" dirty="0" smtClean="0"/>
                        <a:t>-</a:t>
                      </a:r>
                      <a:r>
                        <a:rPr lang="ar-DZ" dirty="0" smtClean="0"/>
                        <a:t>جنسية</a:t>
                      </a:r>
                      <a:r>
                        <a:rPr lang="ar-DZ" baseline="0" dirty="0" smtClean="0"/>
                        <a:t> الموظف العامل في الشركة متعددة الجنسيات من البلد الام </a:t>
                      </a:r>
                      <a:r>
                        <a:rPr lang="ar-DZ" baseline="0" dirty="0" err="1" smtClean="0"/>
                        <a:t>مثل </a:t>
                      </a:r>
                      <a:r>
                        <a:rPr lang="ar-DZ" baseline="0" dirty="0" smtClean="0"/>
                        <a:t>: عامل الماني يعمل في فرع صيني لشركة سيارات المانية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رعايا البلد الام </a:t>
                      </a:r>
                    </a:p>
                    <a:p>
                      <a:pPr algn="r" rtl="1"/>
                      <a:r>
                        <a:rPr lang="fr-FR" dirty="0" smtClean="0"/>
                        <a:t>Parent country</a:t>
                      </a:r>
                      <a:r>
                        <a:rPr lang="fr-FR" baseline="0" dirty="0" smtClean="0"/>
                        <a:t> national</a:t>
                      </a:r>
                      <a:endParaRPr lang="fr-FR" dirty="0"/>
                    </a:p>
                  </a:txBody>
                  <a:tcPr/>
                </a:tc>
              </a:tr>
              <a:tr h="1315003"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-جنسية الموظف</a:t>
                      </a:r>
                      <a:r>
                        <a:rPr lang="ar-DZ" baseline="0" dirty="0" smtClean="0"/>
                        <a:t> العامل في الشركة متعددة الجنسيات هو نفسه من جنسية فروع الشركة </a:t>
                      </a:r>
                      <a:r>
                        <a:rPr lang="ar-DZ" baseline="0" dirty="0" err="1" smtClean="0"/>
                        <a:t>مثل </a:t>
                      </a:r>
                      <a:r>
                        <a:rPr lang="ar-DZ" baseline="0" dirty="0" smtClean="0"/>
                        <a:t>: عامل صيني يعمل في فرع صيني لشركة سيارات المانية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رعايا البلد المضيف </a:t>
                      </a:r>
                      <a:endParaRPr lang="fr-FR" dirty="0" smtClean="0"/>
                    </a:p>
                    <a:p>
                      <a:pPr algn="r" rtl="1"/>
                      <a:r>
                        <a:rPr lang="fr-FR" dirty="0" smtClean="0"/>
                        <a:t>Host country national </a:t>
                      </a:r>
                      <a:endParaRPr lang="ar-DZ" dirty="0" smtClean="0"/>
                    </a:p>
                  </a:txBody>
                  <a:tcPr/>
                </a:tc>
              </a:tr>
              <a:tr h="1618466"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-جنسية الموظف العامل بالشركات المتعددة الجنسيات لا ينتمي الى مقر الشركة ولا الى احد فروعها بل من بلد</a:t>
                      </a:r>
                      <a:r>
                        <a:rPr lang="ar-DZ" baseline="0" dirty="0" smtClean="0"/>
                        <a:t> اخر </a:t>
                      </a:r>
                      <a:r>
                        <a:rPr lang="ar-DZ" baseline="0" dirty="0" err="1" smtClean="0"/>
                        <a:t>مثل </a:t>
                      </a:r>
                      <a:r>
                        <a:rPr lang="ar-DZ" baseline="0" dirty="0" smtClean="0"/>
                        <a:t>: عامل هندي يعمل في فرع صيني لشركة سيارات المانية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رعايا بلد ثالث </a:t>
                      </a:r>
                      <a:endParaRPr lang="fr-FR" dirty="0" smtClean="0"/>
                    </a:p>
                    <a:p>
                      <a:pPr algn="r" rtl="1"/>
                      <a:r>
                        <a:rPr lang="fr-FR" dirty="0" err="1" smtClean="0"/>
                        <a:t>Third</a:t>
                      </a:r>
                      <a:r>
                        <a:rPr lang="fr-FR" dirty="0" smtClean="0"/>
                        <a:t> country national 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1043608" y="5445224"/>
            <a:ext cx="70920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dirty="0" smtClean="0"/>
              <a:t>من الجدول السابق نجد </a:t>
            </a:r>
            <a:r>
              <a:rPr lang="ar-DZ" dirty="0" err="1" smtClean="0"/>
              <a:t>ان :</a:t>
            </a:r>
            <a:r>
              <a:rPr lang="ar-DZ" dirty="0" smtClean="0"/>
              <a:t> </a:t>
            </a:r>
          </a:p>
          <a:p>
            <a:pPr algn="r" rtl="1"/>
            <a:r>
              <a:rPr lang="ar-DZ" dirty="0" smtClean="0"/>
              <a:t>رعايا البلد </a:t>
            </a:r>
            <a:r>
              <a:rPr lang="ar-DZ" dirty="0" err="1" smtClean="0"/>
              <a:t>الام </a:t>
            </a:r>
            <a:r>
              <a:rPr lang="ar-DZ" dirty="0" smtClean="0"/>
              <a:t>: هم موظفون من البلد المقر للشركات متعددة الجنسيات </a:t>
            </a:r>
          </a:p>
          <a:p>
            <a:pPr algn="r" rtl="1"/>
            <a:r>
              <a:rPr lang="ar-DZ" dirty="0" smtClean="0"/>
              <a:t>رعايا البلد المضيف: هم موظفون من البلد الفرعي </a:t>
            </a:r>
          </a:p>
          <a:p>
            <a:pPr algn="r" rtl="1"/>
            <a:r>
              <a:rPr lang="ar-DZ" dirty="0" smtClean="0"/>
              <a:t>رعايا البلد </a:t>
            </a:r>
            <a:r>
              <a:rPr lang="ar-DZ" dirty="0" err="1" smtClean="0"/>
              <a:t>الثالث </a:t>
            </a:r>
            <a:r>
              <a:rPr lang="ar-DZ" dirty="0" smtClean="0"/>
              <a:t>: هم موظفون من بلدان اخرى غير البلد الام  ولا المضيف 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1979712" y="332656"/>
            <a:ext cx="4824536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/>
              <a:t>تعريف التدريب الدولي </a:t>
            </a:r>
            <a:endParaRPr lang="fr-FR" sz="2400" dirty="0"/>
          </a:p>
        </p:txBody>
      </p:sp>
      <p:sp>
        <p:nvSpPr>
          <p:cNvPr id="3" name="ZoneTexte 2"/>
          <p:cNvSpPr txBox="1"/>
          <p:nvPr/>
        </p:nvSpPr>
        <p:spPr>
          <a:xfrm>
            <a:off x="971600" y="3645024"/>
            <a:ext cx="73135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000" b="1" dirty="0" smtClean="0"/>
              <a:t>ﺗﻌﺪ وﻇﻴﻔﺔ </a:t>
            </a:r>
            <a:r>
              <a:rPr lang="ar-DZ" sz="2000" b="1" dirty="0" smtClean="0">
                <a:solidFill>
                  <a:srgbClr val="FF0000"/>
                </a:solidFill>
              </a:rPr>
              <a:t>اﻟﺘﺪرﻳﺐ اﻟﺪولي</a:t>
            </a:r>
            <a:r>
              <a:rPr lang="ar-DZ" sz="2000" b="1" dirty="0" smtClean="0"/>
              <a:t> ﻣﻦ أﻫﻢ اﻟﻮﻇﺎﺋﻒ اﻟﱵ ﺗﺮﺗﻜﺰ ﻋﻠﻴﻬﺎ ﻣﻬﺎم </a:t>
            </a:r>
            <a:r>
              <a:rPr lang="ar-DZ" sz="2000" b="1" dirty="0" smtClean="0">
                <a:solidFill>
                  <a:srgbClr val="FF0000"/>
                </a:solidFill>
              </a:rPr>
              <a:t>اﻟﺸﺮﻛﺎت ﻣﺘﻌﺪدة اﳉ</a:t>
            </a:r>
            <a:r>
              <a:rPr lang="ar-DZ" sz="2000" b="1" dirty="0" err="1" smtClean="0">
                <a:solidFill>
                  <a:srgbClr val="FF0000"/>
                </a:solidFill>
              </a:rPr>
              <a:t>ﻨﺴﻴﺎت</a:t>
            </a:r>
            <a:r>
              <a:rPr lang="ar-DZ" sz="2000" b="1" dirty="0" smtClean="0"/>
              <a:t>، ﻣﻦ أﺟﻞ اﻟﻘﺪرة ﻋﻠﻰ ﺑﻨﺎء ﻣﺮﻛﺰ ﺗﻨﺎﻓﺴﻲ ﻗﻮي في اﻟﺴﻮق اﻟﺪوﻟﻴﺔ</a:t>
            </a:r>
            <a:endParaRPr lang="fr-FR" sz="20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827584" y="1340768"/>
            <a:ext cx="75295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000" b="1" dirty="0" smtClean="0"/>
              <a:t>اهم تعريف </a:t>
            </a:r>
            <a:r>
              <a:rPr lang="ar-DZ" sz="2000" b="1" dirty="0" err="1" smtClean="0"/>
              <a:t>هوالذي</a:t>
            </a:r>
            <a:r>
              <a:rPr lang="ar-DZ" sz="2000" b="1" dirty="0" smtClean="0"/>
              <a:t> جاء </a:t>
            </a:r>
            <a:r>
              <a:rPr lang="ar-DZ" sz="2000" b="1" dirty="0" err="1" smtClean="0"/>
              <a:t>به</a:t>
            </a:r>
            <a:r>
              <a:rPr lang="ar-DZ" sz="2000" b="1" dirty="0" smtClean="0"/>
              <a:t> </a:t>
            </a:r>
            <a:r>
              <a:rPr lang="ar-DZ" sz="2000" b="1" dirty="0" err="1" smtClean="0"/>
              <a:t>ميكليلاند</a:t>
            </a:r>
            <a:r>
              <a:rPr lang="ar-DZ" sz="2000" b="1" dirty="0" smtClean="0"/>
              <a:t> سنة 2007  وهو ذلك النشاط الذي يغير سلوك الافراد اذ يعد قرار استراتيجي وفرصة للتعلم تنطوي على اكتساب </a:t>
            </a:r>
            <a:r>
              <a:rPr lang="ar-DZ" sz="2000" b="1" dirty="0" err="1" smtClean="0"/>
              <a:t>المعارف </a:t>
            </a:r>
            <a:r>
              <a:rPr lang="ar-DZ" sz="2000" b="1" dirty="0" smtClean="0"/>
              <a:t>، </a:t>
            </a:r>
            <a:r>
              <a:rPr lang="ar-DZ" sz="2000" b="1" dirty="0" err="1" smtClean="0"/>
              <a:t>الكفاءات </a:t>
            </a:r>
            <a:r>
              <a:rPr lang="ar-DZ" sz="2000" b="1" dirty="0" smtClean="0"/>
              <a:t>،القدرات والسلوك والتي تعتبر حاسمة لتحقيق </a:t>
            </a:r>
            <a:r>
              <a:rPr lang="ar-DZ" sz="2000" b="1" dirty="0" err="1" smtClean="0"/>
              <a:t>الاداءالفعال</a:t>
            </a:r>
            <a:r>
              <a:rPr lang="ar-DZ" sz="2000" b="1" dirty="0" smtClean="0"/>
              <a:t> </a:t>
            </a:r>
            <a:endParaRPr lang="fr-FR" sz="2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611560" y="260648"/>
            <a:ext cx="7704856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/>
              <a:t>الفرق بين التدريب الدولي والتدريب العادي </a:t>
            </a:r>
            <a:endParaRPr lang="fr-FR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1115616" y="1988840"/>
            <a:ext cx="6953483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DZ" sz="2400" dirty="0"/>
              <a:t>يختلف التدريب الدولي عن التدريب المحلي في اختلاف أنواعه، فهو يتضمن التدريب على اللغات الأجنبية و التدريب على </a:t>
            </a:r>
            <a:r>
              <a:rPr lang="ar-DZ" sz="2400" dirty="0" smtClean="0"/>
              <a:t>التنوع </a:t>
            </a:r>
            <a:r>
              <a:rPr lang="ar-DZ" sz="2400" dirty="0"/>
              <a:t>الثقافي و غيرها</a:t>
            </a:r>
            <a:endParaRPr lang="fr-FR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1979712" y="332656"/>
            <a:ext cx="4824536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/>
              <a:t>اسباب اللجوء اليه  </a:t>
            </a:r>
            <a:endParaRPr lang="fr-FR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899592" y="1340768"/>
            <a:ext cx="724151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buFont typeface="Arial" pitchFamily="34" charset="0"/>
              <a:buChar char="•"/>
            </a:pPr>
            <a:r>
              <a:rPr lang="ar-DZ" sz="2400" dirty="0" smtClean="0"/>
              <a:t>للتقليل من المشاكل الناجمة عن الصدمة </a:t>
            </a:r>
            <a:r>
              <a:rPr lang="ar-DZ" sz="2400" dirty="0" err="1" smtClean="0"/>
              <a:t>الثقافية </a:t>
            </a:r>
            <a:r>
              <a:rPr lang="ar-DZ" sz="2400" dirty="0" smtClean="0"/>
              <a:t>(توتر العلاقات </a:t>
            </a:r>
            <a:r>
              <a:rPr lang="ar-DZ" sz="2400" dirty="0" err="1" smtClean="0"/>
              <a:t>الاسرية </a:t>
            </a:r>
            <a:r>
              <a:rPr lang="ar-DZ" sz="2400" dirty="0" smtClean="0"/>
              <a:t>،عدم القدرة على العمل </a:t>
            </a:r>
            <a:r>
              <a:rPr lang="ar-DZ" sz="2400" dirty="0" err="1" smtClean="0"/>
              <a:t>بفعالية ...)</a:t>
            </a:r>
            <a:endParaRPr lang="ar-DZ" sz="2400" dirty="0" smtClean="0"/>
          </a:p>
          <a:p>
            <a:pPr algn="r" rtl="1">
              <a:buFont typeface="Arial" pitchFamily="34" charset="0"/>
              <a:buChar char="•"/>
            </a:pPr>
            <a:r>
              <a:rPr lang="ar-DZ" sz="2400" dirty="0" smtClean="0"/>
              <a:t>مساعدة المغتربين للعيش في بيئة مريحة والقدرة على العمل في البلد المضيف </a:t>
            </a:r>
          </a:p>
          <a:p>
            <a:pPr algn="r" rtl="1">
              <a:buFont typeface="Arial" pitchFamily="34" charset="0"/>
              <a:buChar char="•"/>
            </a:pPr>
            <a:r>
              <a:rPr lang="ar-DZ" sz="2400" dirty="0"/>
              <a:t> </a:t>
            </a:r>
            <a:r>
              <a:rPr lang="ar-DZ" sz="2400" dirty="0" smtClean="0"/>
              <a:t>تعزيز التكيف بين الثقافات </a:t>
            </a:r>
          </a:p>
          <a:p>
            <a:pPr algn="r" rtl="1">
              <a:buFont typeface="Arial" pitchFamily="34" charset="0"/>
              <a:buChar char="•"/>
            </a:pPr>
            <a:r>
              <a:rPr lang="ar-DZ" sz="2400" dirty="0"/>
              <a:t> </a:t>
            </a:r>
            <a:r>
              <a:rPr lang="ar-DZ" sz="2400" dirty="0" smtClean="0"/>
              <a:t>الحد من ارتفاع نسبة فشل </a:t>
            </a:r>
            <a:r>
              <a:rPr lang="ar-DZ" sz="2400" dirty="0" err="1" smtClean="0"/>
              <a:t>المغتربين </a:t>
            </a:r>
            <a:r>
              <a:rPr lang="ar-DZ" sz="2400" dirty="0" smtClean="0"/>
              <a:t>(التقليل من تكلفة الاخفاقات </a:t>
            </a:r>
            <a:r>
              <a:rPr lang="ar-DZ" sz="2400" dirty="0" err="1" smtClean="0"/>
              <a:t>واثرها</a:t>
            </a:r>
            <a:r>
              <a:rPr lang="ar-DZ" sz="2400" dirty="0" smtClean="0"/>
              <a:t> على عوائد الشركات متعددة </a:t>
            </a:r>
            <a:r>
              <a:rPr lang="ar-DZ" sz="2400" dirty="0" err="1" smtClean="0"/>
              <a:t>الجنسيات )</a:t>
            </a:r>
            <a:r>
              <a:rPr lang="ar-DZ" sz="2400" dirty="0" smtClean="0"/>
              <a:t> </a:t>
            </a:r>
          </a:p>
          <a:p>
            <a:pPr algn="r" rtl="1">
              <a:buFont typeface="Arial" pitchFamily="34" charset="0"/>
              <a:buChar char="•"/>
            </a:pPr>
            <a:r>
              <a:rPr lang="ar-DZ" sz="2400" dirty="0" smtClean="0"/>
              <a:t>مساعدة الافراد على التكيف مع الاحداث غير المتوقعة في الثقافة الجديدة </a:t>
            </a:r>
          </a:p>
          <a:p>
            <a:pPr algn="r" rtl="1">
              <a:buFont typeface="Arial" pitchFamily="34" charset="0"/>
              <a:buChar char="•"/>
            </a:pPr>
            <a:r>
              <a:rPr lang="ar-DZ" sz="2400" dirty="0" smtClean="0"/>
              <a:t>يساعد على تطوير المهارات اللازمة لتسهيل تكيف المغتربين </a:t>
            </a:r>
            <a:endParaRPr lang="fr-FR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683568" y="260648"/>
            <a:ext cx="7704856" cy="6926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/>
              <a:t>انواع البرامج التدريبية في الشركات الدولية  </a:t>
            </a:r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1475656" y="1052736"/>
            <a:ext cx="6917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ar-DZ" dirty="0" smtClean="0"/>
              <a:t>تحتاج شركات الاعمال الدولية الى ممارسة اربعة مستويات من </a:t>
            </a:r>
            <a:r>
              <a:rPr lang="ar-DZ" dirty="0" err="1" smtClean="0"/>
              <a:t>التدريب:</a:t>
            </a:r>
            <a:r>
              <a:rPr lang="ar-DZ" dirty="0" smtClean="0"/>
              <a:t> </a:t>
            </a:r>
            <a:endParaRPr lang="fr-FR" dirty="0"/>
          </a:p>
        </p:txBody>
      </p:sp>
      <p:graphicFrame>
        <p:nvGraphicFramePr>
          <p:cNvPr id="7" name="Diagramme 6"/>
          <p:cNvGraphicFramePr/>
          <p:nvPr/>
        </p:nvGraphicFramePr>
        <p:xfrm>
          <a:off x="683568" y="1556792"/>
          <a:ext cx="770485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8" y="188640"/>
            <a:ext cx="793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ar-DZ" dirty="0" smtClean="0"/>
              <a:t>كما يمكن تصنيف البرامج التدريبية التي يحتاجها العاملون في الشركات الدولية الى:</a:t>
            </a:r>
            <a:endParaRPr lang="fr-FR" dirty="0"/>
          </a:p>
        </p:txBody>
      </p:sp>
      <p:graphicFrame>
        <p:nvGraphicFramePr>
          <p:cNvPr id="3" name="Diagramme 2"/>
          <p:cNvGraphicFramePr/>
          <p:nvPr/>
        </p:nvGraphicFramePr>
        <p:xfrm>
          <a:off x="611560" y="548680"/>
          <a:ext cx="7848872" cy="602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omenad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285</TotalTime>
  <Words>555</Words>
  <Application>Microsoft Office PowerPoint</Application>
  <PresentationFormat>Affichage à l'écran (4:3)</PresentationFormat>
  <Paragraphs>74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Promenade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neppy</dc:creator>
  <cp:lastModifiedBy>neppy</cp:lastModifiedBy>
  <cp:revision>30</cp:revision>
  <dcterms:created xsi:type="dcterms:W3CDTF">2021-11-09T16:33:15Z</dcterms:created>
  <dcterms:modified xsi:type="dcterms:W3CDTF">2021-11-21T15:42:09Z</dcterms:modified>
</cp:coreProperties>
</file>