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2.xml" ContentType="application/vnd.openxmlformats-officedocument.themeOverride+xml"/>
  <Override PartName="/ppt/theme/themeOverride3.xml" ContentType="application/vnd.openxmlformats-officedocument.themeOverride+xml"/>
  <Override PartName="/ppt/notesSlides/notesSlide1.xml" ContentType="application/vnd.openxmlformats-officedocument.presentationml.notesSl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ppt/theme/themeOverride19.xml" ContentType="application/vnd.openxmlformats-officedocument.themeOverride+xml"/>
  <Override PartName="/ppt/theme/themeOverride20.xml" ContentType="application/vnd.openxmlformats-officedocument.themeOverride+xml"/>
  <Override PartName="/ppt/theme/themeOverride21.xml" ContentType="application/vnd.openxmlformats-officedocument.themeOverride+xml"/>
  <Override PartName="/ppt/theme/themeOverride22.xml" ContentType="application/vnd.openxmlformats-officedocument.themeOverride+xml"/>
  <Override PartName="/ppt/theme/themeOverride23.xml" ContentType="application/vnd.openxmlformats-officedocument.themeOverride+xml"/>
  <Override PartName="/ppt/theme/themeOverride24.xml" ContentType="application/vnd.openxmlformats-officedocument.themeOverride+xml"/>
  <Override PartName="/ppt/theme/themeOverride25.xml" ContentType="application/vnd.openxmlformats-officedocument.themeOverride+xml"/>
  <Override PartName="/ppt/theme/themeOverride26.xml" ContentType="application/vnd.openxmlformats-officedocument.themeOverride+xml"/>
  <Override PartName="/ppt/theme/themeOverride27.xml" ContentType="application/vnd.openxmlformats-officedocument.themeOverride+xml"/>
  <Override PartName="/ppt/theme/themeOverride28.xml" ContentType="application/vnd.openxmlformats-officedocument.themeOverride+xml"/>
  <Override PartName="/ppt/theme/themeOverride29.xml" ContentType="application/vnd.openxmlformats-officedocument.themeOverride+xml"/>
  <Override PartName="/ppt/theme/themeOverride30.xml" ContentType="application/vnd.openxmlformats-officedocument.themeOverride+xml"/>
  <Override PartName="/ppt/theme/themeOverride31.xml" ContentType="application/vnd.openxmlformats-officedocument.themeOverride+xml"/>
  <Override PartName="/ppt/theme/themeOverride32.xml" ContentType="application/vnd.openxmlformats-officedocument.themeOverride+xml"/>
  <Override PartName="/ppt/theme/themeOverride33.xml" ContentType="application/vnd.openxmlformats-officedocument.themeOverride+xml"/>
  <Override PartName="/ppt/theme/themeOverride34.xml" ContentType="application/vnd.openxmlformats-officedocument.themeOverride+xml"/>
  <Override PartName="/ppt/theme/themeOverride35.xml" ContentType="application/vnd.openxmlformats-officedocument.themeOverride+xml"/>
  <Override PartName="/ppt/theme/themeOverride36.xml" ContentType="application/vnd.openxmlformats-officedocument.themeOverride+xml"/>
  <Override PartName="/ppt/theme/themeOverride37.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4" r:id="rId1"/>
  </p:sldMasterIdLst>
  <p:notesMasterIdLst>
    <p:notesMasterId r:id="rId41"/>
  </p:notesMasterIdLst>
  <p:sldIdLst>
    <p:sldId id="293" r:id="rId2"/>
    <p:sldId id="294" r:id="rId3"/>
    <p:sldId id="257" r:id="rId4"/>
    <p:sldId id="258" r:id="rId5"/>
    <p:sldId id="259" r:id="rId6"/>
    <p:sldId id="260" r:id="rId7"/>
    <p:sldId id="261" r:id="rId8"/>
    <p:sldId id="262" r:id="rId9"/>
    <p:sldId id="263" r:id="rId10"/>
    <p:sldId id="295"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showGuides="1">
      <p:cViewPr varScale="1">
        <p:scale>
          <a:sx n="74" d="100"/>
          <a:sy n="74" d="100"/>
        </p:scale>
        <p:origin x="576"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6D3E52B-677B-4472-8488-142249BE83AF}" type="doc">
      <dgm:prSet loTypeId="urn:microsoft.com/office/officeart/2005/8/layout/orgChart1" loCatId="hierarchy" qsTypeId="urn:microsoft.com/office/officeart/2005/8/quickstyle/simple1" qsCatId="simple" csTypeId="urn:microsoft.com/office/officeart/2005/8/colors/accent6_2" csCatId="accent6" phldr="1"/>
      <dgm:spPr/>
      <dgm:t>
        <a:bodyPr/>
        <a:lstStyle/>
        <a:p>
          <a:endParaRPr lang="fr-FR"/>
        </a:p>
      </dgm:t>
    </dgm:pt>
    <dgm:pt modelId="{096F5BD8-2148-40B6-8D9C-FDE7A0B63495}">
      <dgm:prSet phldrT="[Texte]"/>
      <dgm:spPr/>
      <dgm:t>
        <a:bodyPr/>
        <a:lstStyle/>
        <a:p>
          <a:r>
            <a:rPr lang="ar-DZ" smtClean="0"/>
            <a:t>المدير</a:t>
          </a:r>
          <a:endParaRPr lang="fr-FR" dirty="0"/>
        </a:p>
      </dgm:t>
    </dgm:pt>
    <dgm:pt modelId="{36D5D2B4-2AA9-4C3B-8A8A-561546BF4B91}" type="parTrans" cxnId="{A603213E-1C47-4E9B-BAF5-272B93CB7FE6}">
      <dgm:prSet/>
      <dgm:spPr/>
      <dgm:t>
        <a:bodyPr/>
        <a:lstStyle/>
        <a:p>
          <a:endParaRPr lang="fr-FR">
            <a:solidFill>
              <a:schemeClr val="tx2"/>
            </a:solidFill>
          </a:endParaRPr>
        </a:p>
      </dgm:t>
    </dgm:pt>
    <dgm:pt modelId="{2A3932BD-47CA-4996-810C-5E83DECDDB87}" type="sibTrans" cxnId="{A603213E-1C47-4E9B-BAF5-272B93CB7FE6}">
      <dgm:prSet/>
      <dgm:spPr/>
      <dgm:t>
        <a:bodyPr/>
        <a:lstStyle/>
        <a:p>
          <a:endParaRPr lang="fr-FR">
            <a:solidFill>
              <a:schemeClr val="tx2"/>
            </a:solidFill>
          </a:endParaRPr>
        </a:p>
      </dgm:t>
    </dgm:pt>
    <dgm:pt modelId="{6618931F-B3BA-4F7B-9F58-9CEDC4B15D79}" type="asst">
      <dgm:prSet phldrT="[Texte]"/>
      <dgm:spPr/>
      <dgm:t>
        <a:bodyPr/>
        <a:lstStyle/>
        <a:p>
          <a:r>
            <a:rPr lang="ar-DZ" smtClean="0"/>
            <a:t>مستشار مالي</a:t>
          </a:r>
          <a:endParaRPr lang="fr-FR" dirty="0"/>
        </a:p>
      </dgm:t>
    </dgm:pt>
    <dgm:pt modelId="{FCD3CECC-B5F8-42EA-81E1-0D3365DDC260}" type="parTrans" cxnId="{14A1D243-B883-4581-A2DB-048D3F615A19}">
      <dgm:prSet/>
      <dgm:spPr/>
      <dgm:t>
        <a:bodyPr/>
        <a:lstStyle/>
        <a:p>
          <a:endParaRPr lang="fr-FR">
            <a:solidFill>
              <a:schemeClr val="tx2"/>
            </a:solidFill>
          </a:endParaRPr>
        </a:p>
      </dgm:t>
    </dgm:pt>
    <dgm:pt modelId="{0A7A4FFB-062A-4328-A0DC-5C48145D3254}" type="sibTrans" cxnId="{14A1D243-B883-4581-A2DB-048D3F615A19}">
      <dgm:prSet/>
      <dgm:spPr/>
      <dgm:t>
        <a:bodyPr/>
        <a:lstStyle/>
        <a:p>
          <a:endParaRPr lang="fr-FR">
            <a:solidFill>
              <a:schemeClr val="tx2"/>
            </a:solidFill>
          </a:endParaRPr>
        </a:p>
      </dgm:t>
    </dgm:pt>
    <dgm:pt modelId="{B625BDC9-BA6B-4A8E-A891-4558F19081E8}">
      <dgm:prSet phldrT="[Texte]"/>
      <dgm:spPr/>
      <dgm:t>
        <a:bodyPr/>
        <a:lstStyle/>
        <a:p>
          <a:r>
            <a:rPr lang="ar-DZ" smtClean="0"/>
            <a:t>مدير المالية</a:t>
          </a:r>
          <a:endParaRPr lang="fr-FR" dirty="0"/>
        </a:p>
      </dgm:t>
    </dgm:pt>
    <dgm:pt modelId="{07BD475A-6419-4967-8A0C-B1C2B85741F3}" type="parTrans" cxnId="{71684207-6205-491D-A1A5-E31C388170B2}">
      <dgm:prSet/>
      <dgm:spPr/>
      <dgm:t>
        <a:bodyPr/>
        <a:lstStyle/>
        <a:p>
          <a:endParaRPr lang="fr-FR">
            <a:solidFill>
              <a:schemeClr val="tx2"/>
            </a:solidFill>
          </a:endParaRPr>
        </a:p>
      </dgm:t>
    </dgm:pt>
    <dgm:pt modelId="{76E588BD-D715-4755-ACE0-85059D1572AA}" type="sibTrans" cxnId="{71684207-6205-491D-A1A5-E31C388170B2}">
      <dgm:prSet/>
      <dgm:spPr/>
      <dgm:t>
        <a:bodyPr/>
        <a:lstStyle/>
        <a:p>
          <a:endParaRPr lang="fr-FR">
            <a:solidFill>
              <a:schemeClr val="tx2"/>
            </a:solidFill>
          </a:endParaRPr>
        </a:p>
      </dgm:t>
    </dgm:pt>
    <dgm:pt modelId="{1A47CD63-F688-4F29-B174-8F33A6A1C1CE}">
      <dgm:prSet phldrT="[Texte]"/>
      <dgm:spPr/>
      <dgm:t>
        <a:bodyPr/>
        <a:lstStyle/>
        <a:p>
          <a:r>
            <a:rPr lang="ar-DZ" smtClean="0"/>
            <a:t>مدير الانتاج</a:t>
          </a:r>
          <a:endParaRPr lang="fr-FR" dirty="0"/>
        </a:p>
      </dgm:t>
    </dgm:pt>
    <dgm:pt modelId="{D98C9FE2-199A-4D59-9E7C-373868E44EFB}" type="parTrans" cxnId="{AEF20F2E-FA4C-49DA-80E8-2D9BCECEE616}">
      <dgm:prSet/>
      <dgm:spPr/>
      <dgm:t>
        <a:bodyPr/>
        <a:lstStyle/>
        <a:p>
          <a:endParaRPr lang="fr-FR">
            <a:solidFill>
              <a:schemeClr val="tx2"/>
            </a:solidFill>
          </a:endParaRPr>
        </a:p>
      </dgm:t>
    </dgm:pt>
    <dgm:pt modelId="{F5DB0A10-5A5D-4778-A976-51ECE57CB22B}" type="sibTrans" cxnId="{AEF20F2E-FA4C-49DA-80E8-2D9BCECEE616}">
      <dgm:prSet/>
      <dgm:spPr/>
      <dgm:t>
        <a:bodyPr/>
        <a:lstStyle/>
        <a:p>
          <a:endParaRPr lang="fr-FR">
            <a:solidFill>
              <a:schemeClr val="tx2"/>
            </a:solidFill>
          </a:endParaRPr>
        </a:p>
      </dgm:t>
    </dgm:pt>
    <dgm:pt modelId="{129384E6-22AA-4B08-AC0D-33557595017A}">
      <dgm:prSet phldrT="[Texte]"/>
      <dgm:spPr/>
      <dgm:t>
        <a:bodyPr/>
        <a:lstStyle/>
        <a:p>
          <a:r>
            <a:rPr lang="ar-DZ" smtClean="0"/>
            <a:t>مدير التسويق</a:t>
          </a:r>
          <a:endParaRPr lang="fr-FR" dirty="0"/>
        </a:p>
      </dgm:t>
    </dgm:pt>
    <dgm:pt modelId="{84755B46-8DF9-4733-9CE9-17C2B7A97447}" type="parTrans" cxnId="{D618F498-7534-48E6-B0C5-A028EA8033D6}">
      <dgm:prSet/>
      <dgm:spPr/>
      <dgm:t>
        <a:bodyPr/>
        <a:lstStyle/>
        <a:p>
          <a:endParaRPr lang="fr-FR">
            <a:solidFill>
              <a:schemeClr val="tx2"/>
            </a:solidFill>
          </a:endParaRPr>
        </a:p>
      </dgm:t>
    </dgm:pt>
    <dgm:pt modelId="{CF799D40-973C-4504-9066-454F5DB464FB}" type="sibTrans" cxnId="{D618F498-7534-48E6-B0C5-A028EA8033D6}">
      <dgm:prSet/>
      <dgm:spPr/>
      <dgm:t>
        <a:bodyPr/>
        <a:lstStyle/>
        <a:p>
          <a:endParaRPr lang="fr-FR">
            <a:solidFill>
              <a:schemeClr val="tx2"/>
            </a:solidFill>
          </a:endParaRPr>
        </a:p>
      </dgm:t>
    </dgm:pt>
    <dgm:pt modelId="{4E66214A-5A3A-47CF-BA1F-65A8789C8D55}" type="pres">
      <dgm:prSet presAssocID="{76D3E52B-677B-4472-8488-142249BE83AF}" presName="hierChild1" presStyleCnt="0">
        <dgm:presLayoutVars>
          <dgm:orgChart val="1"/>
          <dgm:chPref val="1"/>
          <dgm:dir/>
          <dgm:animOne val="branch"/>
          <dgm:animLvl val="lvl"/>
          <dgm:resizeHandles/>
        </dgm:presLayoutVars>
      </dgm:prSet>
      <dgm:spPr/>
      <dgm:t>
        <a:bodyPr/>
        <a:lstStyle/>
        <a:p>
          <a:endParaRPr lang="fr-FR"/>
        </a:p>
      </dgm:t>
    </dgm:pt>
    <dgm:pt modelId="{AA8870BB-A16C-4697-8D9E-1A3382D940D4}" type="pres">
      <dgm:prSet presAssocID="{096F5BD8-2148-40B6-8D9C-FDE7A0B63495}" presName="hierRoot1" presStyleCnt="0">
        <dgm:presLayoutVars>
          <dgm:hierBranch val="init"/>
        </dgm:presLayoutVars>
      </dgm:prSet>
      <dgm:spPr/>
      <dgm:t>
        <a:bodyPr/>
        <a:lstStyle/>
        <a:p>
          <a:endParaRPr lang="fr-FR"/>
        </a:p>
      </dgm:t>
    </dgm:pt>
    <dgm:pt modelId="{71CE2117-DD70-4A56-828D-7A7E40B36B72}" type="pres">
      <dgm:prSet presAssocID="{096F5BD8-2148-40B6-8D9C-FDE7A0B63495}" presName="rootComposite1" presStyleCnt="0"/>
      <dgm:spPr/>
      <dgm:t>
        <a:bodyPr/>
        <a:lstStyle/>
        <a:p>
          <a:endParaRPr lang="fr-FR"/>
        </a:p>
      </dgm:t>
    </dgm:pt>
    <dgm:pt modelId="{EC9B07AC-6639-4F2E-B21C-B110AAE999AE}" type="pres">
      <dgm:prSet presAssocID="{096F5BD8-2148-40B6-8D9C-FDE7A0B63495}" presName="rootText1" presStyleLbl="node0" presStyleIdx="0" presStyleCnt="1">
        <dgm:presLayoutVars>
          <dgm:chPref val="3"/>
        </dgm:presLayoutVars>
      </dgm:prSet>
      <dgm:spPr/>
      <dgm:t>
        <a:bodyPr/>
        <a:lstStyle/>
        <a:p>
          <a:endParaRPr lang="fr-FR"/>
        </a:p>
      </dgm:t>
    </dgm:pt>
    <dgm:pt modelId="{A8CC0C26-348D-44F5-8921-0C42E94D3F87}" type="pres">
      <dgm:prSet presAssocID="{096F5BD8-2148-40B6-8D9C-FDE7A0B63495}" presName="rootConnector1" presStyleLbl="node1" presStyleIdx="0" presStyleCnt="0"/>
      <dgm:spPr/>
      <dgm:t>
        <a:bodyPr/>
        <a:lstStyle/>
        <a:p>
          <a:endParaRPr lang="fr-FR"/>
        </a:p>
      </dgm:t>
    </dgm:pt>
    <dgm:pt modelId="{1A5027AA-FF11-4884-BA28-5353D3C1BEB2}" type="pres">
      <dgm:prSet presAssocID="{096F5BD8-2148-40B6-8D9C-FDE7A0B63495}" presName="hierChild2" presStyleCnt="0"/>
      <dgm:spPr/>
      <dgm:t>
        <a:bodyPr/>
        <a:lstStyle/>
        <a:p>
          <a:endParaRPr lang="fr-FR"/>
        </a:p>
      </dgm:t>
    </dgm:pt>
    <dgm:pt modelId="{D1D0577F-58C4-4C2B-A8B1-BD3E3497347B}" type="pres">
      <dgm:prSet presAssocID="{07BD475A-6419-4967-8A0C-B1C2B85741F3}" presName="Name37" presStyleLbl="parChTrans1D2" presStyleIdx="0" presStyleCnt="4"/>
      <dgm:spPr/>
      <dgm:t>
        <a:bodyPr/>
        <a:lstStyle/>
        <a:p>
          <a:endParaRPr lang="fr-FR"/>
        </a:p>
      </dgm:t>
    </dgm:pt>
    <dgm:pt modelId="{8E96BD40-C663-4ABF-8085-B9B559B97A13}" type="pres">
      <dgm:prSet presAssocID="{B625BDC9-BA6B-4A8E-A891-4558F19081E8}" presName="hierRoot2" presStyleCnt="0">
        <dgm:presLayoutVars>
          <dgm:hierBranch val="init"/>
        </dgm:presLayoutVars>
      </dgm:prSet>
      <dgm:spPr/>
      <dgm:t>
        <a:bodyPr/>
        <a:lstStyle/>
        <a:p>
          <a:endParaRPr lang="fr-FR"/>
        </a:p>
      </dgm:t>
    </dgm:pt>
    <dgm:pt modelId="{6D0D2A59-4A23-4676-B66C-A887E55EE86E}" type="pres">
      <dgm:prSet presAssocID="{B625BDC9-BA6B-4A8E-A891-4558F19081E8}" presName="rootComposite" presStyleCnt="0"/>
      <dgm:spPr/>
      <dgm:t>
        <a:bodyPr/>
        <a:lstStyle/>
        <a:p>
          <a:endParaRPr lang="fr-FR"/>
        </a:p>
      </dgm:t>
    </dgm:pt>
    <dgm:pt modelId="{9C8274A1-95B4-413B-8340-86E0399A6579}" type="pres">
      <dgm:prSet presAssocID="{B625BDC9-BA6B-4A8E-A891-4558F19081E8}" presName="rootText" presStyleLbl="node2" presStyleIdx="0" presStyleCnt="3" custLinFactX="-100000" custLinFactY="133818" custLinFactNeighborX="-118499" custLinFactNeighborY="200000">
        <dgm:presLayoutVars>
          <dgm:chPref val="3"/>
        </dgm:presLayoutVars>
      </dgm:prSet>
      <dgm:spPr/>
      <dgm:t>
        <a:bodyPr/>
        <a:lstStyle/>
        <a:p>
          <a:endParaRPr lang="fr-FR"/>
        </a:p>
      </dgm:t>
    </dgm:pt>
    <dgm:pt modelId="{55853960-E125-4360-AA1F-BB9736CFBCC1}" type="pres">
      <dgm:prSet presAssocID="{B625BDC9-BA6B-4A8E-A891-4558F19081E8}" presName="rootConnector" presStyleLbl="node2" presStyleIdx="0" presStyleCnt="3"/>
      <dgm:spPr/>
      <dgm:t>
        <a:bodyPr/>
        <a:lstStyle/>
        <a:p>
          <a:endParaRPr lang="fr-FR"/>
        </a:p>
      </dgm:t>
    </dgm:pt>
    <dgm:pt modelId="{0F094E20-2580-4DDF-9BD6-24AF4A6DFB8B}" type="pres">
      <dgm:prSet presAssocID="{B625BDC9-BA6B-4A8E-A891-4558F19081E8}" presName="hierChild4" presStyleCnt="0"/>
      <dgm:spPr/>
      <dgm:t>
        <a:bodyPr/>
        <a:lstStyle/>
        <a:p>
          <a:endParaRPr lang="fr-FR"/>
        </a:p>
      </dgm:t>
    </dgm:pt>
    <dgm:pt modelId="{25EB4C94-1530-4982-A672-1582466918A6}" type="pres">
      <dgm:prSet presAssocID="{B625BDC9-BA6B-4A8E-A891-4558F19081E8}" presName="hierChild5" presStyleCnt="0"/>
      <dgm:spPr/>
      <dgm:t>
        <a:bodyPr/>
        <a:lstStyle/>
        <a:p>
          <a:endParaRPr lang="fr-FR"/>
        </a:p>
      </dgm:t>
    </dgm:pt>
    <dgm:pt modelId="{627F8DD0-5836-4DF1-80BD-7763CD1266B9}" type="pres">
      <dgm:prSet presAssocID="{D98C9FE2-199A-4D59-9E7C-373868E44EFB}" presName="Name37" presStyleLbl="parChTrans1D2" presStyleIdx="1" presStyleCnt="4"/>
      <dgm:spPr/>
      <dgm:t>
        <a:bodyPr/>
        <a:lstStyle/>
        <a:p>
          <a:endParaRPr lang="fr-FR"/>
        </a:p>
      </dgm:t>
    </dgm:pt>
    <dgm:pt modelId="{FBE09A7C-DBAA-49DC-8BB7-0736C7C41D8D}" type="pres">
      <dgm:prSet presAssocID="{1A47CD63-F688-4F29-B174-8F33A6A1C1CE}" presName="hierRoot2" presStyleCnt="0">
        <dgm:presLayoutVars>
          <dgm:hierBranch val="init"/>
        </dgm:presLayoutVars>
      </dgm:prSet>
      <dgm:spPr/>
      <dgm:t>
        <a:bodyPr/>
        <a:lstStyle/>
        <a:p>
          <a:endParaRPr lang="fr-FR"/>
        </a:p>
      </dgm:t>
    </dgm:pt>
    <dgm:pt modelId="{1B9B9ACF-6D6E-4BF8-AA28-065B524C6FFF}" type="pres">
      <dgm:prSet presAssocID="{1A47CD63-F688-4F29-B174-8F33A6A1C1CE}" presName="rootComposite" presStyleCnt="0"/>
      <dgm:spPr/>
      <dgm:t>
        <a:bodyPr/>
        <a:lstStyle/>
        <a:p>
          <a:endParaRPr lang="fr-FR"/>
        </a:p>
      </dgm:t>
    </dgm:pt>
    <dgm:pt modelId="{7135F5B8-7558-4084-B7DA-FCAE85B06A7A}" type="pres">
      <dgm:prSet presAssocID="{1A47CD63-F688-4F29-B174-8F33A6A1C1CE}" presName="rootText" presStyleLbl="node2" presStyleIdx="1" presStyleCnt="3">
        <dgm:presLayoutVars>
          <dgm:chPref val="3"/>
        </dgm:presLayoutVars>
      </dgm:prSet>
      <dgm:spPr/>
      <dgm:t>
        <a:bodyPr/>
        <a:lstStyle/>
        <a:p>
          <a:endParaRPr lang="fr-FR"/>
        </a:p>
      </dgm:t>
    </dgm:pt>
    <dgm:pt modelId="{B893129E-9B9D-4302-9C78-06C039F567AE}" type="pres">
      <dgm:prSet presAssocID="{1A47CD63-F688-4F29-B174-8F33A6A1C1CE}" presName="rootConnector" presStyleLbl="node2" presStyleIdx="1" presStyleCnt="3"/>
      <dgm:spPr/>
      <dgm:t>
        <a:bodyPr/>
        <a:lstStyle/>
        <a:p>
          <a:endParaRPr lang="fr-FR"/>
        </a:p>
      </dgm:t>
    </dgm:pt>
    <dgm:pt modelId="{4CBDA362-7746-4103-AB03-7472ACC4752A}" type="pres">
      <dgm:prSet presAssocID="{1A47CD63-F688-4F29-B174-8F33A6A1C1CE}" presName="hierChild4" presStyleCnt="0"/>
      <dgm:spPr/>
      <dgm:t>
        <a:bodyPr/>
        <a:lstStyle/>
        <a:p>
          <a:endParaRPr lang="fr-FR"/>
        </a:p>
      </dgm:t>
    </dgm:pt>
    <dgm:pt modelId="{EB0B29CC-61E3-48C4-810C-B55E379BF4A7}" type="pres">
      <dgm:prSet presAssocID="{1A47CD63-F688-4F29-B174-8F33A6A1C1CE}" presName="hierChild5" presStyleCnt="0"/>
      <dgm:spPr/>
      <dgm:t>
        <a:bodyPr/>
        <a:lstStyle/>
        <a:p>
          <a:endParaRPr lang="fr-FR"/>
        </a:p>
      </dgm:t>
    </dgm:pt>
    <dgm:pt modelId="{7C0C21B7-B17E-4ABC-AEBE-AE13B7545DC6}" type="pres">
      <dgm:prSet presAssocID="{84755B46-8DF9-4733-9CE9-17C2B7A97447}" presName="Name37" presStyleLbl="parChTrans1D2" presStyleIdx="2" presStyleCnt="4"/>
      <dgm:spPr/>
      <dgm:t>
        <a:bodyPr/>
        <a:lstStyle/>
        <a:p>
          <a:endParaRPr lang="fr-FR"/>
        </a:p>
      </dgm:t>
    </dgm:pt>
    <dgm:pt modelId="{BDBA98A1-6648-4DF3-BE64-6EC673985ECF}" type="pres">
      <dgm:prSet presAssocID="{129384E6-22AA-4B08-AC0D-33557595017A}" presName="hierRoot2" presStyleCnt="0">
        <dgm:presLayoutVars>
          <dgm:hierBranch val="init"/>
        </dgm:presLayoutVars>
      </dgm:prSet>
      <dgm:spPr/>
      <dgm:t>
        <a:bodyPr/>
        <a:lstStyle/>
        <a:p>
          <a:endParaRPr lang="fr-FR"/>
        </a:p>
      </dgm:t>
    </dgm:pt>
    <dgm:pt modelId="{A184FB44-5DC9-458B-AC75-DF4F1DCB9CBA}" type="pres">
      <dgm:prSet presAssocID="{129384E6-22AA-4B08-AC0D-33557595017A}" presName="rootComposite" presStyleCnt="0"/>
      <dgm:spPr/>
      <dgm:t>
        <a:bodyPr/>
        <a:lstStyle/>
        <a:p>
          <a:endParaRPr lang="fr-FR"/>
        </a:p>
      </dgm:t>
    </dgm:pt>
    <dgm:pt modelId="{157FD514-DF78-48A5-B07E-7E06D1D5D120}" type="pres">
      <dgm:prSet presAssocID="{129384E6-22AA-4B08-AC0D-33557595017A}" presName="rootText" presStyleLbl="node2" presStyleIdx="2" presStyleCnt="3">
        <dgm:presLayoutVars>
          <dgm:chPref val="3"/>
        </dgm:presLayoutVars>
      </dgm:prSet>
      <dgm:spPr/>
      <dgm:t>
        <a:bodyPr/>
        <a:lstStyle/>
        <a:p>
          <a:endParaRPr lang="fr-FR"/>
        </a:p>
      </dgm:t>
    </dgm:pt>
    <dgm:pt modelId="{2B7B16CD-83A3-4309-99DB-36C1D330E8BE}" type="pres">
      <dgm:prSet presAssocID="{129384E6-22AA-4B08-AC0D-33557595017A}" presName="rootConnector" presStyleLbl="node2" presStyleIdx="2" presStyleCnt="3"/>
      <dgm:spPr/>
      <dgm:t>
        <a:bodyPr/>
        <a:lstStyle/>
        <a:p>
          <a:endParaRPr lang="fr-FR"/>
        </a:p>
      </dgm:t>
    </dgm:pt>
    <dgm:pt modelId="{F8EE4449-CE62-4F46-A807-E6E4FEECA2F6}" type="pres">
      <dgm:prSet presAssocID="{129384E6-22AA-4B08-AC0D-33557595017A}" presName="hierChild4" presStyleCnt="0"/>
      <dgm:spPr/>
      <dgm:t>
        <a:bodyPr/>
        <a:lstStyle/>
        <a:p>
          <a:endParaRPr lang="fr-FR"/>
        </a:p>
      </dgm:t>
    </dgm:pt>
    <dgm:pt modelId="{7550F825-E1ED-4B90-84C2-770C27972A11}" type="pres">
      <dgm:prSet presAssocID="{129384E6-22AA-4B08-AC0D-33557595017A}" presName="hierChild5" presStyleCnt="0"/>
      <dgm:spPr/>
      <dgm:t>
        <a:bodyPr/>
        <a:lstStyle/>
        <a:p>
          <a:endParaRPr lang="fr-FR"/>
        </a:p>
      </dgm:t>
    </dgm:pt>
    <dgm:pt modelId="{AE0D4987-E14B-466D-9312-7FB075595C4C}" type="pres">
      <dgm:prSet presAssocID="{096F5BD8-2148-40B6-8D9C-FDE7A0B63495}" presName="hierChild3" presStyleCnt="0"/>
      <dgm:spPr/>
      <dgm:t>
        <a:bodyPr/>
        <a:lstStyle/>
        <a:p>
          <a:endParaRPr lang="fr-FR"/>
        </a:p>
      </dgm:t>
    </dgm:pt>
    <dgm:pt modelId="{CC951C2A-B96E-4283-976D-B928FF5C457D}" type="pres">
      <dgm:prSet presAssocID="{FCD3CECC-B5F8-42EA-81E1-0D3365DDC260}" presName="Name111" presStyleLbl="parChTrans1D2" presStyleIdx="3" presStyleCnt="4"/>
      <dgm:spPr/>
      <dgm:t>
        <a:bodyPr/>
        <a:lstStyle/>
        <a:p>
          <a:endParaRPr lang="fr-FR"/>
        </a:p>
      </dgm:t>
    </dgm:pt>
    <dgm:pt modelId="{6A4C3610-C1A0-4A9D-9D83-B1EBA8B4B533}" type="pres">
      <dgm:prSet presAssocID="{6618931F-B3BA-4F7B-9F58-9CEDC4B15D79}" presName="hierRoot3" presStyleCnt="0">
        <dgm:presLayoutVars>
          <dgm:hierBranch val="init"/>
        </dgm:presLayoutVars>
      </dgm:prSet>
      <dgm:spPr/>
      <dgm:t>
        <a:bodyPr/>
        <a:lstStyle/>
        <a:p>
          <a:endParaRPr lang="fr-FR"/>
        </a:p>
      </dgm:t>
    </dgm:pt>
    <dgm:pt modelId="{A64DD977-8057-4F08-8B84-38363F85D32B}" type="pres">
      <dgm:prSet presAssocID="{6618931F-B3BA-4F7B-9F58-9CEDC4B15D79}" presName="rootComposite3" presStyleCnt="0"/>
      <dgm:spPr/>
      <dgm:t>
        <a:bodyPr/>
        <a:lstStyle/>
        <a:p>
          <a:endParaRPr lang="fr-FR"/>
        </a:p>
      </dgm:t>
    </dgm:pt>
    <dgm:pt modelId="{07B2C67B-BE1D-4686-9809-F2AA9FC78061}" type="pres">
      <dgm:prSet presAssocID="{6618931F-B3BA-4F7B-9F58-9CEDC4B15D79}" presName="rootText3" presStyleLbl="asst1" presStyleIdx="0" presStyleCnt="1">
        <dgm:presLayoutVars>
          <dgm:chPref val="3"/>
        </dgm:presLayoutVars>
      </dgm:prSet>
      <dgm:spPr/>
      <dgm:t>
        <a:bodyPr/>
        <a:lstStyle/>
        <a:p>
          <a:endParaRPr lang="fr-FR"/>
        </a:p>
      </dgm:t>
    </dgm:pt>
    <dgm:pt modelId="{62165812-02BB-4EE3-83B7-BCD800CC4309}" type="pres">
      <dgm:prSet presAssocID="{6618931F-B3BA-4F7B-9F58-9CEDC4B15D79}" presName="rootConnector3" presStyleLbl="asst1" presStyleIdx="0" presStyleCnt="1"/>
      <dgm:spPr/>
      <dgm:t>
        <a:bodyPr/>
        <a:lstStyle/>
        <a:p>
          <a:endParaRPr lang="fr-FR"/>
        </a:p>
      </dgm:t>
    </dgm:pt>
    <dgm:pt modelId="{0FE9E883-5718-4D52-8369-742C318EE98E}" type="pres">
      <dgm:prSet presAssocID="{6618931F-B3BA-4F7B-9F58-9CEDC4B15D79}" presName="hierChild6" presStyleCnt="0"/>
      <dgm:spPr/>
      <dgm:t>
        <a:bodyPr/>
        <a:lstStyle/>
        <a:p>
          <a:endParaRPr lang="fr-FR"/>
        </a:p>
      </dgm:t>
    </dgm:pt>
    <dgm:pt modelId="{079074CA-08CD-4CE3-9458-FB6673A41D03}" type="pres">
      <dgm:prSet presAssocID="{6618931F-B3BA-4F7B-9F58-9CEDC4B15D79}" presName="hierChild7" presStyleCnt="0"/>
      <dgm:spPr/>
      <dgm:t>
        <a:bodyPr/>
        <a:lstStyle/>
        <a:p>
          <a:endParaRPr lang="fr-FR"/>
        </a:p>
      </dgm:t>
    </dgm:pt>
  </dgm:ptLst>
  <dgm:cxnLst>
    <dgm:cxn modelId="{BA946795-ECB9-45E1-BA92-9FA5CDD79A1A}" type="presOf" srcId="{07BD475A-6419-4967-8A0C-B1C2B85741F3}" destId="{D1D0577F-58C4-4C2B-A8B1-BD3E3497347B}" srcOrd="0" destOrd="0" presId="urn:microsoft.com/office/officeart/2005/8/layout/orgChart1"/>
    <dgm:cxn modelId="{A603213E-1C47-4E9B-BAF5-272B93CB7FE6}" srcId="{76D3E52B-677B-4472-8488-142249BE83AF}" destId="{096F5BD8-2148-40B6-8D9C-FDE7A0B63495}" srcOrd="0" destOrd="0" parTransId="{36D5D2B4-2AA9-4C3B-8A8A-561546BF4B91}" sibTransId="{2A3932BD-47CA-4996-810C-5E83DECDDB87}"/>
    <dgm:cxn modelId="{49DD81A2-A021-446D-9B72-989C202AA1EB}" type="presOf" srcId="{B625BDC9-BA6B-4A8E-A891-4558F19081E8}" destId="{55853960-E125-4360-AA1F-BB9736CFBCC1}" srcOrd="1" destOrd="0" presId="urn:microsoft.com/office/officeart/2005/8/layout/orgChart1"/>
    <dgm:cxn modelId="{8D6B4E67-D9B8-4F98-A542-87C021B10F1A}" type="presOf" srcId="{84755B46-8DF9-4733-9CE9-17C2B7A97447}" destId="{7C0C21B7-B17E-4ABC-AEBE-AE13B7545DC6}" srcOrd="0" destOrd="0" presId="urn:microsoft.com/office/officeart/2005/8/layout/orgChart1"/>
    <dgm:cxn modelId="{B73EB586-E38D-4449-8C41-A000AB6F31ED}" type="presOf" srcId="{FCD3CECC-B5F8-42EA-81E1-0D3365DDC260}" destId="{CC951C2A-B96E-4283-976D-B928FF5C457D}" srcOrd="0" destOrd="0" presId="urn:microsoft.com/office/officeart/2005/8/layout/orgChart1"/>
    <dgm:cxn modelId="{1E0950A4-9645-4C68-AC53-2CA58613D389}" type="presOf" srcId="{129384E6-22AA-4B08-AC0D-33557595017A}" destId="{2B7B16CD-83A3-4309-99DB-36C1D330E8BE}" srcOrd="1" destOrd="0" presId="urn:microsoft.com/office/officeart/2005/8/layout/orgChart1"/>
    <dgm:cxn modelId="{71684207-6205-491D-A1A5-E31C388170B2}" srcId="{096F5BD8-2148-40B6-8D9C-FDE7A0B63495}" destId="{B625BDC9-BA6B-4A8E-A891-4558F19081E8}" srcOrd="1" destOrd="0" parTransId="{07BD475A-6419-4967-8A0C-B1C2B85741F3}" sibTransId="{76E588BD-D715-4755-ACE0-85059D1572AA}"/>
    <dgm:cxn modelId="{FD99B3DE-938E-43B3-B4A7-B420CFAD11E5}" type="presOf" srcId="{B625BDC9-BA6B-4A8E-A891-4558F19081E8}" destId="{9C8274A1-95B4-413B-8340-86E0399A6579}" srcOrd="0" destOrd="0" presId="urn:microsoft.com/office/officeart/2005/8/layout/orgChart1"/>
    <dgm:cxn modelId="{36F6CFE1-03CD-4E9F-ADC9-D08924BFB7D9}" type="presOf" srcId="{096F5BD8-2148-40B6-8D9C-FDE7A0B63495}" destId="{EC9B07AC-6639-4F2E-B21C-B110AAE999AE}" srcOrd="0" destOrd="0" presId="urn:microsoft.com/office/officeart/2005/8/layout/orgChart1"/>
    <dgm:cxn modelId="{AEF20F2E-FA4C-49DA-80E8-2D9BCECEE616}" srcId="{096F5BD8-2148-40B6-8D9C-FDE7A0B63495}" destId="{1A47CD63-F688-4F29-B174-8F33A6A1C1CE}" srcOrd="2" destOrd="0" parTransId="{D98C9FE2-199A-4D59-9E7C-373868E44EFB}" sibTransId="{F5DB0A10-5A5D-4778-A976-51ECE57CB22B}"/>
    <dgm:cxn modelId="{1B981A5C-6B77-47D4-A8D0-B96676660519}" type="presOf" srcId="{129384E6-22AA-4B08-AC0D-33557595017A}" destId="{157FD514-DF78-48A5-B07E-7E06D1D5D120}" srcOrd="0" destOrd="0" presId="urn:microsoft.com/office/officeart/2005/8/layout/orgChart1"/>
    <dgm:cxn modelId="{1854783C-6302-4C57-81AC-CE974AC4D7C7}" type="presOf" srcId="{6618931F-B3BA-4F7B-9F58-9CEDC4B15D79}" destId="{07B2C67B-BE1D-4686-9809-F2AA9FC78061}" srcOrd="0" destOrd="0" presId="urn:microsoft.com/office/officeart/2005/8/layout/orgChart1"/>
    <dgm:cxn modelId="{D618F498-7534-48E6-B0C5-A028EA8033D6}" srcId="{096F5BD8-2148-40B6-8D9C-FDE7A0B63495}" destId="{129384E6-22AA-4B08-AC0D-33557595017A}" srcOrd="3" destOrd="0" parTransId="{84755B46-8DF9-4733-9CE9-17C2B7A97447}" sibTransId="{CF799D40-973C-4504-9066-454F5DB464FB}"/>
    <dgm:cxn modelId="{5BF72B28-7B59-476C-8047-22ED301BC830}" type="presOf" srcId="{6618931F-B3BA-4F7B-9F58-9CEDC4B15D79}" destId="{62165812-02BB-4EE3-83B7-BCD800CC4309}" srcOrd="1" destOrd="0" presId="urn:microsoft.com/office/officeart/2005/8/layout/orgChart1"/>
    <dgm:cxn modelId="{33EE7ED0-EA0F-4DFB-A51B-C9D6ECE5D875}" type="presOf" srcId="{096F5BD8-2148-40B6-8D9C-FDE7A0B63495}" destId="{A8CC0C26-348D-44F5-8921-0C42E94D3F87}" srcOrd="1" destOrd="0" presId="urn:microsoft.com/office/officeart/2005/8/layout/orgChart1"/>
    <dgm:cxn modelId="{14A1D243-B883-4581-A2DB-048D3F615A19}" srcId="{096F5BD8-2148-40B6-8D9C-FDE7A0B63495}" destId="{6618931F-B3BA-4F7B-9F58-9CEDC4B15D79}" srcOrd="0" destOrd="0" parTransId="{FCD3CECC-B5F8-42EA-81E1-0D3365DDC260}" sibTransId="{0A7A4FFB-062A-4328-A0DC-5C48145D3254}"/>
    <dgm:cxn modelId="{F5B85CF2-E6A1-4F12-B023-FD95B56B2F83}" type="presOf" srcId="{D98C9FE2-199A-4D59-9E7C-373868E44EFB}" destId="{627F8DD0-5836-4DF1-80BD-7763CD1266B9}" srcOrd="0" destOrd="0" presId="urn:microsoft.com/office/officeart/2005/8/layout/orgChart1"/>
    <dgm:cxn modelId="{65C06DAA-ACA2-42C3-8E45-99D8D6C4A266}" type="presOf" srcId="{1A47CD63-F688-4F29-B174-8F33A6A1C1CE}" destId="{7135F5B8-7558-4084-B7DA-FCAE85B06A7A}" srcOrd="0" destOrd="0" presId="urn:microsoft.com/office/officeart/2005/8/layout/orgChart1"/>
    <dgm:cxn modelId="{4E7B3A3A-D76B-404F-A7D2-5E82F3C90F3F}" type="presOf" srcId="{1A47CD63-F688-4F29-B174-8F33A6A1C1CE}" destId="{B893129E-9B9D-4302-9C78-06C039F567AE}" srcOrd="1" destOrd="0" presId="urn:microsoft.com/office/officeart/2005/8/layout/orgChart1"/>
    <dgm:cxn modelId="{1CAE1402-1576-408C-A2DE-8FA27A5E5422}" type="presOf" srcId="{76D3E52B-677B-4472-8488-142249BE83AF}" destId="{4E66214A-5A3A-47CF-BA1F-65A8789C8D55}" srcOrd="0" destOrd="0" presId="urn:microsoft.com/office/officeart/2005/8/layout/orgChart1"/>
    <dgm:cxn modelId="{2759EE5A-0377-4422-ACE7-C854AAC95134}" type="presParOf" srcId="{4E66214A-5A3A-47CF-BA1F-65A8789C8D55}" destId="{AA8870BB-A16C-4697-8D9E-1A3382D940D4}" srcOrd="0" destOrd="0" presId="urn:microsoft.com/office/officeart/2005/8/layout/orgChart1"/>
    <dgm:cxn modelId="{11E909F5-287E-479E-AFDB-5EEB8A8B5C07}" type="presParOf" srcId="{AA8870BB-A16C-4697-8D9E-1A3382D940D4}" destId="{71CE2117-DD70-4A56-828D-7A7E40B36B72}" srcOrd="0" destOrd="0" presId="urn:microsoft.com/office/officeart/2005/8/layout/orgChart1"/>
    <dgm:cxn modelId="{1D20CD31-69FC-4FF1-947B-888407125B40}" type="presParOf" srcId="{71CE2117-DD70-4A56-828D-7A7E40B36B72}" destId="{EC9B07AC-6639-4F2E-B21C-B110AAE999AE}" srcOrd="0" destOrd="0" presId="urn:microsoft.com/office/officeart/2005/8/layout/orgChart1"/>
    <dgm:cxn modelId="{768515DA-F2EA-44C4-ABF9-803DB1FAD6EE}" type="presParOf" srcId="{71CE2117-DD70-4A56-828D-7A7E40B36B72}" destId="{A8CC0C26-348D-44F5-8921-0C42E94D3F87}" srcOrd="1" destOrd="0" presId="urn:microsoft.com/office/officeart/2005/8/layout/orgChart1"/>
    <dgm:cxn modelId="{A8F904F3-B638-4DE8-9FAA-77F9D90B07C4}" type="presParOf" srcId="{AA8870BB-A16C-4697-8D9E-1A3382D940D4}" destId="{1A5027AA-FF11-4884-BA28-5353D3C1BEB2}" srcOrd="1" destOrd="0" presId="urn:microsoft.com/office/officeart/2005/8/layout/orgChart1"/>
    <dgm:cxn modelId="{1F2B0470-A9C9-41D9-99E2-57D98AB1BC7F}" type="presParOf" srcId="{1A5027AA-FF11-4884-BA28-5353D3C1BEB2}" destId="{D1D0577F-58C4-4C2B-A8B1-BD3E3497347B}" srcOrd="0" destOrd="0" presId="urn:microsoft.com/office/officeart/2005/8/layout/orgChart1"/>
    <dgm:cxn modelId="{DEDD66D4-3951-4E26-98F1-5DA3D6B236B4}" type="presParOf" srcId="{1A5027AA-FF11-4884-BA28-5353D3C1BEB2}" destId="{8E96BD40-C663-4ABF-8085-B9B559B97A13}" srcOrd="1" destOrd="0" presId="urn:microsoft.com/office/officeart/2005/8/layout/orgChart1"/>
    <dgm:cxn modelId="{37AC43CF-193B-4377-84BF-402FE1EE1028}" type="presParOf" srcId="{8E96BD40-C663-4ABF-8085-B9B559B97A13}" destId="{6D0D2A59-4A23-4676-B66C-A887E55EE86E}" srcOrd="0" destOrd="0" presId="urn:microsoft.com/office/officeart/2005/8/layout/orgChart1"/>
    <dgm:cxn modelId="{E8AB0B8A-5A65-453B-B0DA-A055E2FB2AD2}" type="presParOf" srcId="{6D0D2A59-4A23-4676-B66C-A887E55EE86E}" destId="{9C8274A1-95B4-413B-8340-86E0399A6579}" srcOrd="0" destOrd="0" presId="urn:microsoft.com/office/officeart/2005/8/layout/orgChart1"/>
    <dgm:cxn modelId="{AC603F6C-2DC2-4656-84B0-747C4B80D72C}" type="presParOf" srcId="{6D0D2A59-4A23-4676-B66C-A887E55EE86E}" destId="{55853960-E125-4360-AA1F-BB9736CFBCC1}" srcOrd="1" destOrd="0" presId="urn:microsoft.com/office/officeart/2005/8/layout/orgChart1"/>
    <dgm:cxn modelId="{4D655D53-CC03-4CD7-AFF7-C3313C506404}" type="presParOf" srcId="{8E96BD40-C663-4ABF-8085-B9B559B97A13}" destId="{0F094E20-2580-4DDF-9BD6-24AF4A6DFB8B}" srcOrd="1" destOrd="0" presId="urn:microsoft.com/office/officeart/2005/8/layout/orgChart1"/>
    <dgm:cxn modelId="{1D9A9D3B-42BC-4E23-879D-5CC5D34E4454}" type="presParOf" srcId="{8E96BD40-C663-4ABF-8085-B9B559B97A13}" destId="{25EB4C94-1530-4982-A672-1582466918A6}" srcOrd="2" destOrd="0" presId="urn:microsoft.com/office/officeart/2005/8/layout/orgChart1"/>
    <dgm:cxn modelId="{002F9E61-47FF-41C1-8721-E75272132C64}" type="presParOf" srcId="{1A5027AA-FF11-4884-BA28-5353D3C1BEB2}" destId="{627F8DD0-5836-4DF1-80BD-7763CD1266B9}" srcOrd="2" destOrd="0" presId="urn:microsoft.com/office/officeart/2005/8/layout/orgChart1"/>
    <dgm:cxn modelId="{A5E6AB3E-57FC-4088-B7E0-F53120BAD7B1}" type="presParOf" srcId="{1A5027AA-FF11-4884-BA28-5353D3C1BEB2}" destId="{FBE09A7C-DBAA-49DC-8BB7-0736C7C41D8D}" srcOrd="3" destOrd="0" presId="urn:microsoft.com/office/officeart/2005/8/layout/orgChart1"/>
    <dgm:cxn modelId="{348E27E5-1A0B-4B72-A638-BAF6BF18ADDF}" type="presParOf" srcId="{FBE09A7C-DBAA-49DC-8BB7-0736C7C41D8D}" destId="{1B9B9ACF-6D6E-4BF8-AA28-065B524C6FFF}" srcOrd="0" destOrd="0" presId="urn:microsoft.com/office/officeart/2005/8/layout/orgChart1"/>
    <dgm:cxn modelId="{7DAC7648-E576-4BF2-AB02-69470392EEBE}" type="presParOf" srcId="{1B9B9ACF-6D6E-4BF8-AA28-065B524C6FFF}" destId="{7135F5B8-7558-4084-B7DA-FCAE85B06A7A}" srcOrd="0" destOrd="0" presId="urn:microsoft.com/office/officeart/2005/8/layout/orgChart1"/>
    <dgm:cxn modelId="{843CA3A0-17DF-44EA-9E70-8A4A576712EE}" type="presParOf" srcId="{1B9B9ACF-6D6E-4BF8-AA28-065B524C6FFF}" destId="{B893129E-9B9D-4302-9C78-06C039F567AE}" srcOrd="1" destOrd="0" presId="urn:microsoft.com/office/officeart/2005/8/layout/orgChart1"/>
    <dgm:cxn modelId="{399B299A-3286-4F42-AB70-4C76B3B49E56}" type="presParOf" srcId="{FBE09A7C-DBAA-49DC-8BB7-0736C7C41D8D}" destId="{4CBDA362-7746-4103-AB03-7472ACC4752A}" srcOrd="1" destOrd="0" presId="urn:microsoft.com/office/officeart/2005/8/layout/orgChart1"/>
    <dgm:cxn modelId="{634169F1-F1E9-4E44-8D54-14BDFDA41662}" type="presParOf" srcId="{FBE09A7C-DBAA-49DC-8BB7-0736C7C41D8D}" destId="{EB0B29CC-61E3-48C4-810C-B55E379BF4A7}" srcOrd="2" destOrd="0" presId="urn:microsoft.com/office/officeart/2005/8/layout/orgChart1"/>
    <dgm:cxn modelId="{7F6C0BC2-3242-4DFF-BA17-AACD23D8DDE8}" type="presParOf" srcId="{1A5027AA-FF11-4884-BA28-5353D3C1BEB2}" destId="{7C0C21B7-B17E-4ABC-AEBE-AE13B7545DC6}" srcOrd="4" destOrd="0" presId="urn:microsoft.com/office/officeart/2005/8/layout/orgChart1"/>
    <dgm:cxn modelId="{093BC5EF-DF2F-4825-B7BE-D0642E085F93}" type="presParOf" srcId="{1A5027AA-FF11-4884-BA28-5353D3C1BEB2}" destId="{BDBA98A1-6648-4DF3-BE64-6EC673985ECF}" srcOrd="5" destOrd="0" presId="urn:microsoft.com/office/officeart/2005/8/layout/orgChart1"/>
    <dgm:cxn modelId="{86990734-F050-4130-8135-3027D8FA8F34}" type="presParOf" srcId="{BDBA98A1-6648-4DF3-BE64-6EC673985ECF}" destId="{A184FB44-5DC9-458B-AC75-DF4F1DCB9CBA}" srcOrd="0" destOrd="0" presId="urn:microsoft.com/office/officeart/2005/8/layout/orgChart1"/>
    <dgm:cxn modelId="{8CCEA365-39F2-4D3D-B853-901C3FFAB13B}" type="presParOf" srcId="{A184FB44-5DC9-458B-AC75-DF4F1DCB9CBA}" destId="{157FD514-DF78-48A5-B07E-7E06D1D5D120}" srcOrd="0" destOrd="0" presId="urn:microsoft.com/office/officeart/2005/8/layout/orgChart1"/>
    <dgm:cxn modelId="{D2E5D587-640D-44DF-A675-FBA826273AF3}" type="presParOf" srcId="{A184FB44-5DC9-458B-AC75-DF4F1DCB9CBA}" destId="{2B7B16CD-83A3-4309-99DB-36C1D330E8BE}" srcOrd="1" destOrd="0" presId="urn:microsoft.com/office/officeart/2005/8/layout/orgChart1"/>
    <dgm:cxn modelId="{B9D039C9-550D-436C-AABF-CA7CB7B4AE16}" type="presParOf" srcId="{BDBA98A1-6648-4DF3-BE64-6EC673985ECF}" destId="{F8EE4449-CE62-4F46-A807-E6E4FEECA2F6}" srcOrd="1" destOrd="0" presId="urn:microsoft.com/office/officeart/2005/8/layout/orgChart1"/>
    <dgm:cxn modelId="{801FD6FB-7B0F-467A-9632-95D3F8AC81E0}" type="presParOf" srcId="{BDBA98A1-6648-4DF3-BE64-6EC673985ECF}" destId="{7550F825-E1ED-4B90-84C2-770C27972A11}" srcOrd="2" destOrd="0" presId="urn:microsoft.com/office/officeart/2005/8/layout/orgChart1"/>
    <dgm:cxn modelId="{82E7CB3E-B45B-4B92-ADE6-80FBC5C4A374}" type="presParOf" srcId="{AA8870BB-A16C-4697-8D9E-1A3382D940D4}" destId="{AE0D4987-E14B-466D-9312-7FB075595C4C}" srcOrd="2" destOrd="0" presId="urn:microsoft.com/office/officeart/2005/8/layout/orgChart1"/>
    <dgm:cxn modelId="{79B58EFD-E53D-4034-8229-A1377ECEC08D}" type="presParOf" srcId="{AE0D4987-E14B-466D-9312-7FB075595C4C}" destId="{CC951C2A-B96E-4283-976D-B928FF5C457D}" srcOrd="0" destOrd="0" presId="urn:microsoft.com/office/officeart/2005/8/layout/orgChart1"/>
    <dgm:cxn modelId="{C8A8D7BF-7F4F-4236-9837-1B20DDB6DA58}" type="presParOf" srcId="{AE0D4987-E14B-466D-9312-7FB075595C4C}" destId="{6A4C3610-C1A0-4A9D-9D83-B1EBA8B4B533}" srcOrd="1" destOrd="0" presId="urn:microsoft.com/office/officeart/2005/8/layout/orgChart1"/>
    <dgm:cxn modelId="{2DF8404D-61E1-47C9-8261-682CF8CDDB28}" type="presParOf" srcId="{6A4C3610-C1A0-4A9D-9D83-B1EBA8B4B533}" destId="{A64DD977-8057-4F08-8B84-38363F85D32B}" srcOrd="0" destOrd="0" presId="urn:microsoft.com/office/officeart/2005/8/layout/orgChart1"/>
    <dgm:cxn modelId="{097E2FBB-773B-4EB8-B09C-067D8FB711D6}" type="presParOf" srcId="{A64DD977-8057-4F08-8B84-38363F85D32B}" destId="{07B2C67B-BE1D-4686-9809-F2AA9FC78061}" srcOrd="0" destOrd="0" presId="urn:microsoft.com/office/officeart/2005/8/layout/orgChart1"/>
    <dgm:cxn modelId="{1DBC3777-9074-4C66-B96B-7A47D367EC03}" type="presParOf" srcId="{A64DD977-8057-4F08-8B84-38363F85D32B}" destId="{62165812-02BB-4EE3-83B7-BCD800CC4309}" srcOrd="1" destOrd="0" presId="urn:microsoft.com/office/officeart/2005/8/layout/orgChart1"/>
    <dgm:cxn modelId="{FDBE9AD2-CA41-4BAB-9650-29CDF5A04687}" type="presParOf" srcId="{6A4C3610-C1A0-4A9D-9D83-B1EBA8B4B533}" destId="{0FE9E883-5718-4D52-8369-742C318EE98E}" srcOrd="1" destOrd="0" presId="urn:microsoft.com/office/officeart/2005/8/layout/orgChart1"/>
    <dgm:cxn modelId="{586D6A3F-16D2-420F-B2FB-B0471EAFA6A4}" type="presParOf" srcId="{6A4C3610-C1A0-4A9D-9D83-B1EBA8B4B533}" destId="{079074CA-08CD-4CE3-9458-FB6673A41D03}"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951C2A-B96E-4283-976D-B928FF5C457D}">
      <dsp:nvSpPr>
        <dsp:cNvPr id="0" name=""/>
        <dsp:cNvSpPr/>
      </dsp:nvSpPr>
      <dsp:spPr>
        <a:xfrm>
          <a:off x="1755626" y="574950"/>
          <a:ext cx="114837" cy="503098"/>
        </a:xfrm>
        <a:custGeom>
          <a:avLst/>
          <a:gdLst/>
          <a:ahLst/>
          <a:cxnLst/>
          <a:rect l="0" t="0" r="0" b="0"/>
          <a:pathLst>
            <a:path>
              <a:moveTo>
                <a:pt x="114837" y="0"/>
              </a:moveTo>
              <a:lnTo>
                <a:pt x="114837" y="503098"/>
              </a:lnTo>
              <a:lnTo>
                <a:pt x="0" y="503098"/>
              </a:lnTo>
            </a:path>
          </a:pathLst>
        </a:custGeom>
        <a:noFill/>
        <a:ln w="12700" cap="flat" cmpd="sng" algn="ctr">
          <a:solidFill>
            <a:schemeClr val="accent6">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C0C21B7-B17E-4ABC-AEBE-AE13B7545DC6}">
      <dsp:nvSpPr>
        <dsp:cNvPr id="0" name=""/>
        <dsp:cNvSpPr/>
      </dsp:nvSpPr>
      <dsp:spPr>
        <a:xfrm>
          <a:off x="1870464" y="574950"/>
          <a:ext cx="1323367" cy="1006196"/>
        </a:xfrm>
        <a:custGeom>
          <a:avLst/>
          <a:gdLst/>
          <a:ahLst/>
          <a:cxnLst/>
          <a:rect l="0" t="0" r="0" b="0"/>
          <a:pathLst>
            <a:path>
              <a:moveTo>
                <a:pt x="0" y="0"/>
              </a:moveTo>
              <a:lnTo>
                <a:pt x="0" y="891358"/>
              </a:lnTo>
              <a:lnTo>
                <a:pt x="1323367" y="891358"/>
              </a:lnTo>
              <a:lnTo>
                <a:pt x="1323367" y="1006196"/>
              </a:lnTo>
            </a:path>
          </a:pathLst>
        </a:custGeom>
        <a:noFill/>
        <a:ln w="12700" cap="flat" cmpd="sng" algn="ctr">
          <a:solidFill>
            <a:schemeClr val="accent6">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27F8DD0-5836-4DF1-80BD-7763CD1266B9}">
      <dsp:nvSpPr>
        <dsp:cNvPr id="0" name=""/>
        <dsp:cNvSpPr/>
      </dsp:nvSpPr>
      <dsp:spPr>
        <a:xfrm>
          <a:off x="1824744" y="574950"/>
          <a:ext cx="91440" cy="1006196"/>
        </a:xfrm>
        <a:custGeom>
          <a:avLst/>
          <a:gdLst/>
          <a:ahLst/>
          <a:cxnLst/>
          <a:rect l="0" t="0" r="0" b="0"/>
          <a:pathLst>
            <a:path>
              <a:moveTo>
                <a:pt x="45720" y="0"/>
              </a:moveTo>
              <a:lnTo>
                <a:pt x="45720" y="1006196"/>
              </a:lnTo>
            </a:path>
          </a:pathLst>
        </a:custGeom>
        <a:noFill/>
        <a:ln w="12700" cap="flat" cmpd="sng" algn="ctr">
          <a:solidFill>
            <a:schemeClr val="accent6">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1D0577F-58C4-4C2B-A8B1-BD3E3497347B}">
      <dsp:nvSpPr>
        <dsp:cNvPr id="0" name=""/>
        <dsp:cNvSpPr/>
      </dsp:nvSpPr>
      <dsp:spPr>
        <a:xfrm>
          <a:off x="546846" y="574950"/>
          <a:ext cx="1323618" cy="1034301"/>
        </a:xfrm>
        <a:custGeom>
          <a:avLst/>
          <a:gdLst/>
          <a:ahLst/>
          <a:cxnLst/>
          <a:rect l="0" t="0" r="0" b="0"/>
          <a:pathLst>
            <a:path>
              <a:moveTo>
                <a:pt x="1323618" y="0"/>
              </a:moveTo>
              <a:lnTo>
                <a:pt x="1323618" y="919463"/>
              </a:lnTo>
              <a:lnTo>
                <a:pt x="0" y="919463"/>
              </a:lnTo>
              <a:lnTo>
                <a:pt x="0" y="1034301"/>
              </a:lnTo>
            </a:path>
          </a:pathLst>
        </a:custGeom>
        <a:noFill/>
        <a:ln w="12700" cap="flat" cmpd="sng" algn="ctr">
          <a:solidFill>
            <a:schemeClr val="accent6">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C9B07AC-6639-4F2E-B21C-B110AAE999AE}">
      <dsp:nvSpPr>
        <dsp:cNvPr id="0" name=""/>
        <dsp:cNvSpPr/>
      </dsp:nvSpPr>
      <dsp:spPr>
        <a:xfrm>
          <a:off x="1323618" y="28104"/>
          <a:ext cx="1093692" cy="546846"/>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ar-DZ" sz="2000" kern="1200" smtClean="0"/>
            <a:t>المدير</a:t>
          </a:r>
          <a:endParaRPr lang="fr-FR" sz="2000" kern="1200" dirty="0"/>
        </a:p>
      </dsp:txBody>
      <dsp:txXfrm>
        <a:off x="1323618" y="28104"/>
        <a:ext cx="1093692" cy="546846"/>
      </dsp:txXfrm>
    </dsp:sp>
    <dsp:sp modelId="{9C8274A1-95B4-413B-8340-86E0399A6579}">
      <dsp:nvSpPr>
        <dsp:cNvPr id="0" name=""/>
        <dsp:cNvSpPr/>
      </dsp:nvSpPr>
      <dsp:spPr>
        <a:xfrm>
          <a:off x="0" y="1609251"/>
          <a:ext cx="1093692" cy="546846"/>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ar-DZ" sz="2000" kern="1200" smtClean="0"/>
            <a:t>مدير المالية</a:t>
          </a:r>
          <a:endParaRPr lang="fr-FR" sz="2000" kern="1200" dirty="0"/>
        </a:p>
      </dsp:txBody>
      <dsp:txXfrm>
        <a:off x="0" y="1609251"/>
        <a:ext cx="1093692" cy="546846"/>
      </dsp:txXfrm>
    </dsp:sp>
    <dsp:sp modelId="{7135F5B8-7558-4084-B7DA-FCAE85B06A7A}">
      <dsp:nvSpPr>
        <dsp:cNvPr id="0" name=""/>
        <dsp:cNvSpPr/>
      </dsp:nvSpPr>
      <dsp:spPr>
        <a:xfrm>
          <a:off x="1323618" y="1581147"/>
          <a:ext cx="1093692" cy="546846"/>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ar-DZ" sz="2000" kern="1200" smtClean="0"/>
            <a:t>مدير الانتاج</a:t>
          </a:r>
          <a:endParaRPr lang="fr-FR" sz="2000" kern="1200" dirty="0"/>
        </a:p>
      </dsp:txBody>
      <dsp:txXfrm>
        <a:off x="1323618" y="1581147"/>
        <a:ext cx="1093692" cy="546846"/>
      </dsp:txXfrm>
    </dsp:sp>
    <dsp:sp modelId="{157FD514-DF78-48A5-B07E-7E06D1D5D120}">
      <dsp:nvSpPr>
        <dsp:cNvPr id="0" name=""/>
        <dsp:cNvSpPr/>
      </dsp:nvSpPr>
      <dsp:spPr>
        <a:xfrm>
          <a:off x="2646985" y="1581147"/>
          <a:ext cx="1093692" cy="546846"/>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ar-DZ" sz="2000" kern="1200" smtClean="0"/>
            <a:t>مدير التسويق</a:t>
          </a:r>
          <a:endParaRPr lang="fr-FR" sz="2000" kern="1200" dirty="0"/>
        </a:p>
      </dsp:txBody>
      <dsp:txXfrm>
        <a:off x="2646985" y="1581147"/>
        <a:ext cx="1093692" cy="546846"/>
      </dsp:txXfrm>
    </dsp:sp>
    <dsp:sp modelId="{07B2C67B-BE1D-4686-9809-F2AA9FC78061}">
      <dsp:nvSpPr>
        <dsp:cNvPr id="0" name=""/>
        <dsp:cNvSpPr/>
      </dsp:nvSpPr>
      <dsp:spPr>
        <a:xfrm>
          <a:off x="661934" y="804625"/>
          <a:ext cx="1093692" cy="546846"/>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ar-DZ" sz="2000" kern="1200" smtClean="0"/>
            <a:t>مستشار مالي</a:t>
          </a:r>
          <a:endParaRPr lang="fr-FR" sz="2000" kern="1200" dirty="0"/>
        </a:p>
      </dsp:txBody>
      <dsp:txXfrm>
        <a:off x="661934" y="804625"/>
        <a:ext cx="1093692" cy="546846"/>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33246B-9366-4E21-B15F-C62F4805321A}" type="datetimeFigureOut">
              <a:rPr lang="fr-FR" smtClean="0"/>
              <a:t>13/02/2021</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79FE21-465F-463D-A388-0F42DA43C2BE}" type="slidenum">
              <a:rPr lang="fr-FR" smtClean="0"/>
              <a:t>‹N°›</a:t>
            </a:fld>
            <a:endParaRPr lang="fr-FR"/>
          </a:p>
        </p:txBody>
      </p:sp>
    </p:spTree>
    <p:extLst>
      <p:ext uri="{BB962C8B-B14F-4D97-AF65-F5344CB8AC3E}">
        <p14:creationId xmlns:p14="http://schemas.microsoft.com/office/powerpoint/2010/main" val="2754606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e l'en-tête 3"/>
          <p:cNvSpPr>
            <a:spLocks noGrp="1"/>
          </p:cNvSpPr>
          <p:nvPr>
            <p:ph type="hdr" sz="quarter" idx="10"/>
          </p:nvPr>
        </p:nvSpPr>
        <p:spPr/>
        <p:txBody>
          <a:bodyPr/>
          <a:lstStyle/>
          <a:p>
            <a:r>
              <a:rPr lang="ar-AE" smtClean="0"/>
              <a:t>محاضرات مدخل إلى إدارة الأعمال           من إعداد د. بروكي عبدالرحمان</a:t>
            </a:r>
            <a:endParaRPr lang="ar-AE"/>
          </a:p>
        </p:txBody>
      </p:sp>
      <p:sp>
        <p:nvSpPr>
          <p:cNvPr id="6" name="Espace réservé du numéro de diapositive 5"/>
          <p:cNvSpPr>
            <a:spLocks noGrp="1"/>
          </p:cNvSpPr>
          <p:nvPr>
            <p:ph type="sldNum" sz="quarter" idx="12"/>
          </p:nvPr>
        </p:nvSpPr>
        <p:spPr/>
        <p:txBody>
          <a:bodyPr/>
          <a:lstStyle/>
          <a:p>
            <a:fld id="{6BA7EA51-C4C0-484E-89CB-7142DB95BEA5}" type="slidenum">
              <a:rPr lang="ar-AE" smtClean="0"/>
              <a:pPr/>
              <a:t>4</a:t>
            </a:fld>
            <a:endParaRPr lang="ar-AE"/>
          </a:p>
        </p:txBody>
      </p:sp>
    </p:spTree>
    <p:extLst>
      <p:ext uri="{BB962C8B-B14F-4D97-AF65-F5344CB8AC3E}">
        <p14:creationId xmlns:p14="http://schemas.microsoft.com/office/powerpoint/2010/main" val="41053197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4" name="Group 2"/>
          <p:cNvGrpSpPr>
            <a:grpSpLocks/>
          </p:cNvGrpSpPr>
          <p:nvPr/>
        </p:nvGrpSpPr>
        <p:grpSpPr bwMode="auto">
          <a:xfrm>
            <a:off x="6288618" y="5345114"/>
            <a:ext cx="5903383" cy="1512887"/>
            <a:chOff x="2971" y="3367"/>
            <a:chExt cx="2789" cy="953"/>
          </a:xfrm>
        </p:grpSpPr>
        <p:sp>
          <p:nvSpPr>
            <p:cNvPr id="5" name="Freeform 3"/>
            <p:cNvSpPr>
              <a:spLocks/>
            </p:cNvSpPr>
            <p:nvPr/>
          </p:nvSpPr>
          <p:spPr bwMode="ltGray">
            <a:xfrm>
              <a:off x="2971" y="3367"/>
              <a:ext cx="2789" cy="953"/>
            </a:xfrm>
            <a:custGeom>
              <a:avLst/>
              <a:gdLst>
                <a:gd name="T0" fmla="*/ 2777 w 2780"/>
                <a:gd name="T1" fmla="*/ 18 h 953"/>
                <a:gd name="T2" fmla="*/ 2687 w 2780"/>
                <a:gd name="T3" fmla="*/ 24 h 953"/>
                <a:gd name="T4" fmla="*/ 2621 w 2780"/>
                <a:gd name="T5" fmla="*/ 102 h 953"/>
                <a:gd name="T6" fmla="*/ 2519 w 2780"/>
                <a:gd name="T7" fmla="*/ 156 h 953"/>
                <a:gd name="T8" fmla="*/ 2513 w 2780"/>
                <a:gd name="T9" fmla="*/ 222 h 953"/>
                <a:gd name="T10" fmla="*/ 2495 w 2780"/>
                <a:gd name="T11" fmla="*/ 246 h 953"/>
                <a:gd name="T12" fmla="*/ 2477 w 2780"/>
                <a:gd name="T13" fmla="*/ 252 h 953"/>
                <a:gd name="T14" fmla="*/ 2405 w 2780"/>
                <a:gd name="T15" fmla="*/ 210 h 953"/>
                <a:gd name="T16" fmla="*/ 2267 w 2780"/>
                <a:gd name="T17" fmla="*/ 192 h 953"/>
                <a:gd name="T18" fmla="*/ 2243 w 2780"/>
                <a:gd name="T19" fmla="*/ 186 h 953"/>
                <a:gd name="T20" fmla="*/ 2225 w 2780"/>
                <a:gd name="T21" fmla="*/ 192 h 953"/>
                <a:gd name="T22" fmla="*/ 2153 w 2780"/>
                <a:gd name="T23" fmla="*/ 228 h 953"/>
                <a:gd name="T24" fmla="*/ 2117 w 2780"/>
                <a:gd name="T25" fmla="*/ 240 h 953"/>
                <a:gd name="T26" fmla="*/ 2093 w 2780"/>
                <a:gd name="T27" fmla="*/ 246 h 953"/>
                <a:gd name="T28" fmla="*/ 2081 w 2780"/>
                <a:gd name="T29" fmla="*/ 258 h 953"/>
                <a:gd name="T30" fmla="*/ 2081 w 2780"/>
                <a:gd name="T31" fmla="*/ 276 h 953"/>
                <a:gd name="T32" fmla="*/ 2058 w 2780"/>
                <a:gd name="T33" fmla="*/ 300 h 953"/>
                <a:gd name="T34" fmla="*/ 2040 w 2780"/>
                <a:gd name="T35" fmla="*/ 312 h 953"/>
                <a:gd name="T36" fmla="*/ 2028 w 2780"/>
                <a:gd name="T37" fmla="*/ 324 h 953"/>
                <a:gd name="T38" fmla="*/ 2016 w 2780"/>
                <a:gd name="T39" fmla="*/ 336 h 953"/>
                <a:gd name="T40" fmla="*/ 1985 w 2780"/>
                <a:gd name="T41" fmla="*/ 342 h 953"/>
                <a:gd name="T42" fmla="*/ 1919 w 2780"/>
                <a:gd name="T43" fmla="*/ 336 h 953"/>
                <a:gd name="T44" fmla="*/ 1883 w 2780"/>
                <a:gd name="T45" fmla="*/ 330 h 953"/>
                <a:gd name="T46" fmla="*/ 1871 w 2780"/>
                <a:gd name="T47" fmla="*/ 342 h 953"/>
                <a:gd name="T48" fmla="*/ 1859 w 2780"/>
                <a:gd name="T49" fmla="*/ 354 h 953"/>
                <a:gd name="T50" fmla="*/ 1829 w 2780"/>
                <a:gd name="T51" fmla="*/ 360 h 953"/>
                <a:gd name="T52" fmla="*/ 1770 w 2780"/>
                <a:gd name="T53" fmla="*/ 342 h 953"/>
                <a:gd name="T54" fmla="*/ 1746 w 2780"/>
                <a:gd name="T55" fmla="*/ 342 h 953"/>
                <a:gd name="T56" fmla="*/ 1722 w 2780"/>
                <a:gd name="T57" fmla="*/ 354 h 953"/>
                <a:gd name="T58" fmla="*/ 1661 w 2780"/>
                <a:gd name="T59" fmla="*/ 425 h 953"/>
                <a:gd name="T60" fmla="*/ 1619 w 2780"/>
                <a:gd name="T61" fmla="*/ 569 h 953"/>
                <a:gd name="T62" fmla="*/ 1619 w 2780"/>
                <a:gd name="T63" fmla="*/ 593 h 953"/>
                <a:gd name="T64" fmla="*/ 1625 w 2780"/>
                <a:gd name="T65" fmla="*/ 641 h 953"/>
                <a:gd name="T66" fmla="*/ 1643 w 2780"/>
                <a:gd name="T67" fmla="*/ 659 h 953"/>
                <a:gd name="T68" fmla="*/ 1637 w 2780"/>
                <a:gd name="T69" fmla="*/ 671 h 953"/>
                <a:gd name="T70" fmla="*/ 1625 w 2780"/>
                <a:gd name="T71" fmla="*/ 683 h 953"/>
                <a:gd name="T72" fmla="*/ 1547 w 2780"/>
                <a:gd name="T73" fmla="*/ 689 h 953"/>
                <a:gd name="T74" fmla="*/ 1470 w 2780"/>
                <a:gd name="T75" fmla="*/ 629 h 953"/>
                <a:gd name="T76" fmla="*/ 1337 w 2780"/>
                <a:gd name="T77" fmla="*/ 587 h 953"/>
                <a:gd name="T78" fmla="*/ 1188 w 2780"/>
                <a:gd name="T79" fmla="*/ 671 h 953"/>
                <a:gd name="T80" fmla="*/ 1019 w 2780"/>
                <a:gd name="T81" fmla="*/ 731 h 953"/>
                <a:gd name="T82" fmla="*/ 816 w 2780"/>
                <a:gd name="T83" fmla="*/ 743 h 953"/>
                <a:gd name="T84" fmla="*/ 630 w 2780"/>
                <a:gd name="T85" fmla="*/ 701 h 953"/>
                <a:gd name="T86" fmla="*/ 570 w 2780"/>
                <a:gd name="T87" fmla="*/ 695 h 953"/>
                <a:gd name="T88" fmla="*/ 558 w 2780"/>
                <a:gd name="T89" fmla="*/ 701 h 953"/>
                <a:gd name="T90" fmla="*/ 522 w 2780"/>
                <a:gd name="T91" fmla="*/ 731 h 953"/>
                <a:gd name="T92" fmla="*/ 437 w 2780"/>
                <a:gd name="T93" fmla="*/ 809 h 953"/>
                <a:gd name="T94" fmla="*/ 407 w 2780"/>
                <a:gd name="T95" fmla="*/ 821 h 953"/>
                <a:gd name="T96" fmla="*/ 383 w 2780"/>
                <a:gd name="T97" fmla="*/ 821 h 953"/>
                <a:gd name="T98" fmla="*/ 336 w 2780"/>
                <a:gd name="T99" fmla="*/ 827 h 953"/>
                <a:gd name="T100" fmla="*/ 210 w 2780"/>
                <a:gd name="T101" fmla="*/ 851 h 953"/>
                <a:gd name="T102" fmla="*/ 174 w 2780"/>
                <a:gd name="T103" fmla="*/ 857 h 953"/>
                <a:gd name="T104" fmla="*/ 125 w 2780"/>
                <a:gd name="T105" fmla="*/ 851 h 953"/>
                <a:gd name="T106" fmla="*/ 107 w 2780"/>
                <a:gd name="T107" fmla="*/ 857 h 953"/>
                <a:gd name="T108" fmla="*/ 101 w 2780"/>
                <a:gd name="T109" fmla="*/ 875 h 953"/>
                <a:gd name="T110" fmla="*/ 83 w 2780"/>
                <a:gd name="T111" fmla="*/ 887 h 953"/>
                <a:gd name="T112" fmla="*/ 48 w 2780"/>
                <a:gd name="T113" fmla="*/ 899 h 953"/>
                <a:gd name="T114" fmla="*/ 2789 w 2780"/>
                <a:gd name="T115" fmla="*/ 24 h 95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780" h="953">
                  <a:moveTo>
                    <a:pt x="2780" y="24"/>
                  </a:moveTo>
                  <a:lnTo>
                    <a:pt x="2774" y="24"/>
                  </a:lnTo>
                  <a:lnTo>
                    <a:pt x="2774" y="18"/>
                  </a:lnTo>
                  <a:lnTo>
                    <a:pt x="2768" y="18"/>
                  </a:lnTo>
                  <a:lnTo>
                    <a:pt x="2756" y="12"/>
                  </a:lnTo>
                  <a:lnTo>
                    <a:pt x="2738" y="6"/>
                  </a:lnTo>
                  <a:lnTo>
                    <a:pt x="2714" y="0"/>
                  </a:lnTo>
                  <a:lnTo>
                    <a:pt x="2678" y="24"/>
                  </a:lnTo>
                  <a:lnTo>
                    <a:pt x="2643" y="54"/>
                  </a:lnTo>
                  <a:lnTo>
                    <a:pt x="2619" y="90"/>
                  </a:lnTo>
                  <a:lnTo>
                    <a:pt x="2613" y="96"/>
                  </a:lnTo>
                  <a:lnTo>
                    <a:pt x="2613" y="102"/>
                  </a:lnTo>
                  <a:lnTo>
                    <a:pt x="2601" y="108"/>
                  </a:lnTo>
                  <a:lnTo>
                    <a:pt x="2583" y="120"/>
                  </a:lnTo>
                  <a:lnTo>
                    <a:pt x="2541" y="132"/>
                  </a:lnTo>
                  <a:lnTo>
                    <a:pt x="2511" y="156"/>
                  </a:lnTo>
                  <a:lnTo>
                    <a:pt x="2511" y="204"/>
                  </a:lnTo>
                  <a:lnTo>
                    <a:pt x="2511" y="210"/>
                  </a:lnTo>
                  <a:lnTo>
                    <a:pt x="2505" y="216"/>
                  </a:lnTo>
                  <a:lnTo>
                    <a:pt x="2505" y="222"/>
                  </a:lnTo>
                  <a:lnTo>
                    <a:pt x="2499" y="228"/>
                  </a:lnTo>
                  <a:lnTo>
                    <a:pt x="2499" y="240"/>
                  </a:lnTo>
                  <a:lnTo>
                    <a:pt x="2493" y="246"/>
                  </a:lnTo>
                  <a:lnTo>
                    <a:pt x="2487" y="246"/>
                  </a:lnTo>
                  <a:lnTo>
                    <a:pt x="2487" y="252"/>
                  </a:lnTo>
                  <a:lnTo>
                    <a:pt x="2481" y="252"/>
                  </a:lnTo>
                  <a:lnTo>
                    <a:pt x="2475" y="252"/>
                  </a:lnTo>
                  <a:lnTo>
                    <a:pt x="2469" y="252"/>
                  </a:lnTo>
                  <a:lnTo>
                    <a:pt x="2457" y="252"/>
                  </a:lnTo>
                  <a:lnTo>
                    <a:pt x="2439" y="258"/>
                  </a:lnTo>
                  <a:lnTo>
                    <a:pt x="2415" y="222"/>
                  </a:lnTo>
                  <a:lnTo>
                    <a:pt x="2397" y="210"/>
                  </a:lnTo>
                  <a:lnTo>
                    <a:pt x="2373" y="216"/>
                  </a:lnTo>
                  <a:lnTo>
                    <a:pt x="2332" y="216"/>
                  </a:lnTo>
                  <a:lnTo>
                    <a:pt x="2296" y="204"/>
                  </a:lnTo>
                  <a:lnTo>
                    <a:pt x="2260" y="192"/>
                  </a:lnTo>
                  <a:lnTo>
                    <a:pt x="2248" y="186"/>
                  </a:lnTo>
                  <a:lnTo>
                    <a:pt x="2242" y="186"/>
                  </a:lnTo>
                  <a:lnTo>
                    <a:pt x="2236" y="186"/>
                  </a:lnTo>
                  <a:lnTo>
                    <a:pt x="2230" y="186"/>
                  </a:lnTo>
                  <a:lnTo>
                    <a:pt x="2224" y="192"/>
                  </a:lnTo>
                  <a:lnTo>
                    <a:pt x="2218" y="192"/>
                  </a:lnTo>
                  <a:lnTo>
                    <a:pt x="2212" y="198"/>
                  </a:lnTo>
                  <a:lnTo>
                    <a:pt x="2194" y="204"/>
                  </a:lnTo>
                  <a:lnTo>
                    <a:pt x="2170" y="210"/>
                  </a:lnTo>
                  <a:lnTo>
                    <a:pt x="2146" y="228"/>
                  </a:lnTo>
                  <a:lnTo>
                    <a:pt x="2122" y="240"/>
                  </a:lnTo>
                  <a:lnTo>
                    <a:pt x="2116" y="240"/>
                  </a:lnTo>
                  <a:lnTo>
                    <a:pt x="2110" y="240"/>
                  </a:lnTo>
                  <a:lnTo>
                    <a:pt x="2104" y="240"/>
                  </a:lnTo>
                  <a:lnTo>
                    <a:pt x="2098" y="246"/>
                  </a:lnTo>
                  <a:lnTo>
                    <a:pt x="2092" y="246"/>
                  </a:lnTo>
                  <a:lnTo>
                    <a:pt x="2086" y="246"/>
                  </a:lnTo>
                  <a:lnTo>
                    <a:pt x="2080" y="252"/>
                  </a:lnTo>
                  <a:lnTo>
                    <a:pt x="2080" y="258"/>
                  </a:lnTo>
                  <a:lnTo>
                    <a:pt x="2074" y="258"/>
                  </a:lnTo>
                  <a:lnTo>
                    <a:pt x="2074" y="264"/>
                  </a:lnTo>
                  <a:lnTo>
                    <a:pt x="2074" y="270"/>
                  </a:lnTo>
                  <a:lnTo>
                    <a:pt x="2074" y="276"/>
                  </a:lnTo>
                  <a:lnTo>
                    <a:pt x="2069" y="288"/>
                  </a:lnTo>
                  <a:lnTo>
                    <a:pt x="2057" y="300"/>
                  </a:lnTo>
                  <a:lnTo>
                    <a:pt x="2051" y="300"/>
                  </a:lnTo>
                  <a:lnTo>
                    <a:pt x="2045" y="300"/>
                  </a:lnTo>
                  <a:lnTo>
                    <a:pt x="2039" y="306"/>
                  </a:lnTo>
                  <a:lnTo>
                    <a:pt x="2033" y="306"/>
                  </a:lnTo>
                  <a:lnTo>
                    <a:pt x="2033" y="312"/>
                  </a:lnTo>
                  <a:lnTo>
                    <a:pt x="2027" y="312"/>
                  </a:lnTo>
                  <a:lnTo>
                    <a:pt x="2027" y="318"/>
                  </a:lnTo>
                  <a:lnTo>
                    <a:pt x="2021" y="324"/>
                  </a:lnTo>
                  <a:lnTo>
                    <a:pt x="2015" y="330"/>
                  </a:lnTo>
                  <a:lnTo>
                    <a:pt x="2009" y="336"/>
                  </a:lnTo>
                  <a:lnTo>
                    <a:pt x="1997" y="336"/>
                  </a:lnTo>
                  <a:lnTo>
                    <a:pt x="1991" y="342"/>
                  </a:lnTo>
                  <a:lnTo>
                    <a:pt x="1985" y="342"/>
                  </a:lnTo>
                  <a:lnTo>
                    <a:pt x="1979" y="342"/>
                  </a:lnTo>
                  <a:lnTo>
                    <a:pt x="1961" y="336"/>
                  </a:lnTo>
                  <a:lnTo>
                    <a:pt x="1925" y="336"/>
                  </a:lnTo>
                  <a:lnTo>
                    <a:pt x="1919" y="336"/>
                  </a:lnTo>
                  <a:lnTo>
                    <a:pt x="1913" y="336"/>
                  </a:lnTo>
                  <a:lnTo>
                    <a:pt x="1895" y="330"/>
                  </a:lnTo>
                  <a:lnTo>
                    <a:pt x="1889" y="330"/>
                  </a:lnTo>
                  <a:lnTo>
                    <a:pt x="1883" y="330"/>
                  </a:lnTo>
                  <a:lnTo>
                    <a:pt x="1877" y="330"/>
                  </a:lnTo>
                  <a:lnTo>
                    <a:pt x="1871" y="336"/>
                  </a:lnTo>
                  <a:lnTo>
                    <a:pt x="1865" y="342"/>
                  </a:lnTo>
                  <a:lnTo>
                    <a:pt x="1859" y="348"/>
                  </a:lnTo>
                  <a:lnTo>
                    <a:pt x="1853" y="354"/>
                  </a:lnTo>
                  <a:lnTo>
                    <a:pt x="1847" y="354"/>
                  </a:lnTo>
                  <a:lnTo>
                    <a:pt x="1835" y="360"/>
                  </a:lnTo>
                  <a:lnTo>
                    <a:pt x="1829" y="360"/>
                  </a:lnTo>
                  <a:lnTo>
                    <a:pt x="1823" y="360"/>
                  </a:lnTo>
                  <a:lnTo>
                    <a:pt x="1817" y="360"/>
                  </a:lnTo>
                  <a:lnTo>
                    <a:pt x="1776" y="342"/>
                  </a:lnTo>
                  <a:lnTo>
                    <a:pt x="1770" y="342"/>
                  </a:lnTo>
                  <a:lnTo>
                    <a:pt x="1764" y="342"/>
                  </a:lnTo>
                  <a:lnTo>
                    <a:pt x="1758" y="342"/>
                  </a:lnTo>
                  <a:lnTo>
                    <a:pt x="1746" y="342"/>
                  </a:lnTo>
                  <a:lnTo>
                    <a:pt x="1740" y="342"/>
                  </a:lnTo>
                  <a:lnTo>
                    <a:pt x="1734" y="342"/>
                  </a:lnTo>
                  <a:lnTo>
                    <a:pt x="1728" y="348"/>
                  </a:lnTo>
                  <a:lnTo>
                    <a:pt x="1722" y="348"/>
                  </a:lnTo>
                  <a:lnTo>
                    <a:pt x="1716" y="354"/>
                  </a:lnTo>
                  <a:lnTo>
                    <a:pt x="1704" y="366"/>
                  </a:lnTo>
                  <a:lnTo>
                    <a:pt x="1698" y="378"/>
                  </a:lnTo>
                  <a:lnTo>
                    <a:pt x="1674" y="402"/>
                  </a:lnTo>
                  <a:lnTo>
                    <a:pt x="1656" y="425"/>
                  </a:lnTo>
                  <a:lnTo>
                    <a:pt x="1632" y="461"/>
                  </a:lnTo>
                  <a:lnTo>
                    <a:pt x="1614" y="509"/>
                  </a:lnTo>
                  <a:lnTo>
                    <a:pt x="1614" y="563"/>
                  </a:lnTo>
                  <a:lnTo>
                    <a:pt x="1614" y="569"/>
                  </a:lnTo>
                  <a:lnTo>
                    <a:pt x="1614" y="575"/>
                  </a:lnTo>
                  <a:lnTo>
                    <a:pt x="1614" y="581"/>
                  </a:lnTo>
                  <a:lnTo>
                    <a:pt x="1614" y="587"/>
                  </a:lnTo>
                  <a:lnTo>
                    <a:pt x="1614" y="593"/>
                  </a:lnTo>
                  <a:lnTo>
                    <a:pt x="1614" y="599"/>
                  </a:lnTo>
                  <a:lnTo>
                    <a:pt x="1614" y="605"/>
                  </a:lnTo>
                  <a:lnTo>
                    <a:pt x="1614" y="617"/>
                  </a:lnTo>
                  <a:lnTo>
                    <a:pt x="1620" y="641"/>
                  </a:lnTo>
                  <a:lnTo>
                    <a:pt x="1626" y="641"/>
                  </a:lnTo>
                  <a:lnTo>
                    <a:pt x="1632" y="647"/>
                  </a:lnTo>
                  <a:lnTo>
                    <a:pt x="1632" y="659"/>
                  </a:lnTo>
                  <a:lnTo>
                    <a:pt x="1638" y="659"/>
                  </a:lnTo>
                  <a:lnTo>
                    <a:pt x="1638" y="665"/>
                  </a:lnTo>
                  <a:lnTo>
                    <a:pt x="1638" y="671"/>
                  </a:lnTo>
                  <a:lnTo>
                    <a:pt x="1632" y="671"/>
                  </a:lnTo>
                  <a:lnTo>
                    <a:pt x="1632" y="677"/>
                  </a:lnTo>
                  <a:lnTo>
                    <a:pt x="1626" y="677"/>
                  </a:lnTo>
                  <a:lnTo>
                    <a:pt x="1620" y="683"/>
                  </a:lnTo>
                  <a:lnTo>
                    <a:pt x="1596" y="689"/>
                  </a:lnTo>
                  <a:lnTo>
                    <a:pt x="1572" y="689"/>
                  </a:lnTo>
                  <a:lnTo>
                    <a:pt x="1548" y="689"/>
                  </a:lnTo>
                  <a:lnTo>
                    <a:pt x="1542" y="689"/>
                  </a:lnTo>
                  <a:lnTo>
                    <a:pt x="1536" y="689"/>
                  </a:lnTo>
                  <a:lnTo>
                    <a:pt x="1518" y="683"/>
                  </a:lnTo>
                  <a:lnTo>
                    <a:pt x="1495" y="671"/>
                  </a:lnTo>
                  <a:lnTo>
                    <a:pt x="1465" y="629"/>
                  </a:lnTo>
                  <a:lnTo>
                    <a:pt x="1435" y="599"/>
                  </a:lnTo>
                  <a:lnTo>
                    <a:pt x="1405" y="581"/>
                  </a:lnTo>
                  <a:lnTo>
                    <a:pt x="1375" y="563"/>
                  </a:lnTo>
                  <a:lnTo>
                    <a:pt x="1333" y="587"/>
                  </a:lnTo>
                  <a:lnTo>
                    <a:pt x="1303" y="653"/>
                  </a:lnTo>
                  <a:lnTo>
                    <a:pt x="1261" y="665"/>
                  </a:lnTo>
                  <a:lnTo>
                    <a:pt x="1219" y="653"/>
                  </a:lnTo>
                  <a:lnTo>
                    <a:pt x="1184" y="671"/>
                  </a:lnTo>
                  <a:lnTo>
                    <a:pt x="1136" y="671"/>
                  </a:lnTo>
                  <a:lnTo>
                    <a:pt x="1106" y="671"/>
                  </a:lnTo>
                  <a:lnTo>
                    <a:pt x="1076" y="707"/>
                  </a:lnTo>
                  <a:lnTo>
                    <a:pt x="1016" y="731"/>
                  </a:lnTo>
                  <a:lnTo>
                    <a:pt x="944" y="761"/>
                  </a:lnTo>
                  <a:lnTo>
                    <a:pt x="921" y="773"/>
                  </a:lnTo>
                  <a:lnTo>
                    <a:pt x="867" y="773"/>
                  </a:lnTo>
                  <a:lnTo>
                    <a:pt x="813" y="743"/>
                  </a:lnTo>
                  <a:lnTo>
                    <a:pt x="783" y="719"/>
                  </a:lnTo>
                  <a:lnTo>
                    <a:pt x="741" y="713"/>
                  </a:lnTo>
                  <a:lnTo>
                    <a:pt x="693" y="701"/>
                  </a:lnTo>
                  <a:lnTo>
                    <a:pt x="628" y="701"/>
                  </a:lnTo>
                  <a:lnTo>
                    <a:pt x="616" y="701"/>
                  </a:lnTo>
                  <a:lnTo>
                    <a:pt x="598" y="695"/>
                  </a:lnTo>
                  <a:lnTo>
                    <a:pt x="580" y="695"/>
                  </a:lnTo>
                  <a:lnTo>
                    <a:pt x="568" y="695"/>
                  </a:lnTo>
                  <a:lnTo>
                    <a:pt x="562" y="701"/>
                  </a:lnTo>
                  <a:lnTo>
                    <a:pt x="556" y="701"/>
                  </a:lnTo>
                  <a:lnTo>
                    <a:pt x="550" y="707"/>
                  </a:lnTo>
                  <a:lnTo>
                    <a:pt x="544" y="713"/>
                  </a:lnTo>
                  <a:lnTo>
                    <a:pt x="520" y="731"/>
                  </a:lnTo>
                  <a:lnTo>
                    <a:pt x="496" y="749"/>
                  </a:lnTo>
                  <a:lnTo>
                    <a:pt x="460" y="785"/>
                  </a:lnTo>
                  <a:lnTo>
                    <a:pt x="454" y="791"/>
                  </a:lnTo>
                  <a:lnTo>
                    <a:pt x="436" y="809"/>
                  </a:lnTo>
                  <a:lnTo>
                    <a:pt x="424" y="815"/>
                  </a:lnTo>
                  <a:lnTo>
                    <a:pt x="418" y="821"/>
                  </a:lnTo>
                  <a:lnTo>
                    <a:pt x="412" y="821"/>
                  </a:lnTo>
                  <a:lnTo>
                    <a:pt x="406" y="821"/>
                  </a:lnTo>
                  <a:lnTo>
                    <a:pt x="400" y="821"/>
                  </a:lnTo>
                  <a:lnTo>
                    <a:pt x="394" y="821"/>
                  </a:lnTo>
                  <a:lnTo>
                    <a:pt x="388" y="821"/>
                  </a:lnTo>
                  <a:lnTo>
                    <a:pt x="382" y="821"/>
                  </a:lnTo>
                  <a:lnTo>
                    <a:pt x="370" y="821"/>
                  </a:lnTo>
                  <a:lnTo>
                    <a:pt x="358" y="821"/>
                  </a:lnTo>
                  <a:lnTo>
                    <a:pt x="352" y="821"/>
                  </a:lnTo>
                  <a:lnTo>
                    <a:pt x="335" y="827"/>
                  </a:lnTo>
                  <a:lnTo>
                    <a:pt x="329" y="827"/>
                  </a:lnTo>
                  <a:lnTo>
                    <a:pt x="233" y="839"/>
                  </a:lnTo>
                  <a:lnTo>
                    <a:pt x="227" y="845"/>
                  </a:lnTo>
                  <a:lnTo>
                    <a:pt x="209" y="851"/>
                  </a:lnTo>
                  <a:lnTo>
                    <a:pt x="197" y="851"/>
                  </a:lnTo>
                  <a:lnTo>
                    <a:pt x="185" y="857"/>
                  </a:lnTo>
                  <a:lnTo>
                    <a:pt x="179" y="857"/>
                  </a:lnTo>
                  <a:lnTo>
                    <a:pt x="173" y="857"/>
                  </a:lnTo>
                  <a:lnTo>
                    <a:pt x="167" y="857"/>
                  </a:lnTo>
                  <a:lnTo>
                    <a:pt x="149" y="851"/>
                  </a:lnTo>
                  <a:lnTo>
                    <a:pt x="137" y="851"/>
                  </a:lnTo>
                  <a:lnTo>
                    <a:pt x="125" y="851"/>
                  </a:lnTo>
                  <a:lnTo>
                    <a:pt x="119" y="857"/>
                  </a:lnTo>
                  <a:lnTo>
                    <a:pt x="113" y="857"/>
                  </a:lnTo>
                  <a:lnTo>
                    <a:pt x="107" y="857"/>
                  </a:lnTo>
                  <a:lnTo>
                    <a:pt x="101" y="863"/>
                  </a:lnTo>
                  <a:lnTo>
                    <a:pt x="101" y="869"/>
                  </a:lnTo>
                  <a:lnTo>
                    <a:pt x="101" y="875"/>
                  </a:lnTo>
                  <a:lnTo>
                    <a:pt x="95" y="875"/>
                  </a:lnTo>
                  <a:lnTo>
                    <a:pt x="95" y="881"/>
                  </a:lnTo>
                  <a:lnTo>
                    <a:pt x="89" y="881"/>
                  </a:lnTo>
                  <a:lnTo>
                    <a:pt x="83" y="887"/>
                  </a:lnTo>
                  <a:lnTo>
                    <a:pt x="77" y="887"/>
                  </a:lnTo>
                  <a:lnTo>
                    <a:pt x="60" y="893"/>
                  </a:lnTo>
                  <a:lnTo>
                    <a:pt x="54" y="899"/>
                  </a:lnTo>
                  <a:lnTo>
                    <a:pt x="48" y="899"/>
                  </a:lnTo>
                  <a:lnTo>
                    <a:pt x="48" y="905"/>
                  </a:lnTo>
                  <a:lnTo>
                    <a:pt x="0" y="953"/>
                  </a:lnTo>
                  <a:lnTo>
                    <a:pt x="2780" y="953"/>
                  </a:lnTo>
                  <a:lnTo>
                    <a:pt x="2780" y="24"/>
                  </a:lnTo>
                </a:path>
              </a:pathLst>
            </a:custGeom>
            <a:gradFill rotWithShape="0">
              <a:gsLst>
                <a:gs pos="0">
                  <a:schemeClr val="bg1"/>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endParaRPr lang="fr-FR" sz="1800"/>
            </a:p>
          </p:txBody>
        </p:sp>
        <p:sp>
          <p:nvSpPr>
            <p:cNvPr id="6" name="Freeform 4"/>
            <p:cNvSpPr>
              <a:spLocks/>
            </p:cNvSpPr>
            <p:nvPr/>
          </p:nvSpPr>
          <p:spPr bwMode="ltGray">
            <a:xfrm>
              <a:off x="4602" y="4014"/>
              <a:ext cx="12" cy="18"/>
            </a:xfrm>
            <a:custGeom>
              <a:avLst/>
              <a:gdLst>
                <a:gd name="T0" fmla="*/ 12 w 12"/>
                <a:gd name="T1" fmla="*/ 18 h 18"/>
                <a:gd name="T2" fmla="*/ 12 w 12"/>
                <a:gd name="T3" fmla="*/ 12 h 18"/>
                <a:gd name="T4" fmla="*/ 6 w 12"/>
                <a:gd name="T5" fmla="*/ 6 h 18"/>
                <a:gd name="T6" fmla="*/ 6 w 12"/>
                <a:gd name="T7" fmla="*/ 6 h 18"/>
                <a:gd name="T8" fmla="*/ 0 w 12"/>
                <a:gd name="T9" fmla="*/ 0 h 18"/>
                <a:gd name="T10" fmla="*/ 12 w 12"/>
                <a:gd name="T11" fmla="*/ 18 h 18"/>
                <a:gd name="T12" fmla="*/ 12 w 12"/>
                <a:gd name="T13" fmla="*/ 18 h 18"/>
                <a:gd name="T14" fmla="*/ 12 w 12"/>
                <a:gd name="T15" fmla="*/ 18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8">
                  <a:moveTo>
                    <a:pt x="12" y="18"/>
                  </a:moveTo>
                  <a:lnTo>
                    <a:pt x="12" y="12"/>
                  </a:lnTo>
                  <a:lnTo>
                    <a:pt x="6" y="6"/>
                  </a:lnTo>
                  <a:lnTo>
                    <a:pt x="6" y="6"/>
                  </a:lnTo>
                  <a:lnTo>
                    <a:pt x="0" y="0"/>
                  </a:lnTo>
                  <a:lnTo>
                    <a:pt x="12" y="18"/>
                  </a:lnTo>
                  <a:lnTo>
                    <a:pt x="12" y="18"/>
                  </a:lnTo>
                  <a:lnTo>
                    <a:pt x="12" y="18"/>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lgn="r" rtl="1" eaLnBrk="1" hangingPunct="1">
                <a:defRPr/>
              </a:pPr>
              <a:endParaRPr lang="fr-FR" sz="1800"/>
            </a:p>
          </p:txBody>
        </p:sp>
        <p:sp>
          <p:nvSpPr>
            <p:cNvPr id="7" name="Freeform 5"/>
            <p:cNvSpPr>
              <a:spLocks/>
            </p:cNvSpPr>
            <p:nvPr/>
          </p:nvSpPr>
          <p:spPr bwMode="ltGray">
            <a:xfrm>
              <a:off x="4596" y="3996"/>
              <a:ext cx="6" cy="18"/>
            </a:xfrm>
            <a:custGeom>
              <a:avLst/>
              <a:gdLst>
                <a:gd name="T0" fmla="*/ 0 w 6"/>
                <a:gd name="T1" fmla="*/ 12 h 18"/>
                <a:gd name="T2" fmla="*/ 6 w 6"/>
                <a:gd name="T3" fmla="*/ 18 h 18"/>
                <a:gd name="T4" fmla="*/ 0 w 6"/>
                <a:gd name="T5" fmla="*/ 0 h 18"/>
                <a:gd name="T6" fmla="*/ 0 w 6"/>
                <a:gd name="T7" fmla="*/ 12 h 18"/>
                <a:gd name="T8" fmla="*/ 0 w 6"/>
                <a:gd name="T9" fmla="*/ 12 h 18"/>
                <a:gd name="T10" fmla="*/ 0 w 6"/>
                <a:gd name="T11" fmla="*/ 12 h 18"/>
              </a:gdLst>
              <a:ahLst/>
              <a:cxnLst>
                <a:cxn ang="0">
                  <a:pos x="T0" y="T1"/>
                </a:cxn>
                <a:cxn ang="0">
                  <a:pos x="T2" y="T3"/>
                </a:cxn>
                <a:cxn ang="0">
                  <a:pos x="T4" y="T5"/>
                </a:cxn>
                <a:cxn ang="0">
                  <a:pos x="T6" y="T7"/>
                </a:cxn>
                <a:cxn ang="0">
                  <a:pos x="T8" y="T9"/>
                </a:cxn>
                <a:cxn ang="0">
                  <a:pos x="T10" y="T11"/>
                </a:cxn>
              </a:cxnLst>
              <a:rect l="0" t="0" r="r" b="b"/>
              <a:pathLst>
                <a:path w="6" h="18">
                  <a:moveTo>
                    <a:pt x="0" y="12"/>
                  </a:moveTo>
                  <a:lnTo>
                    <a:pt x="6" y="18"/>
                  </a:lnTo>
                  <a:lnTo>
                    <a:pt x="0" y="0"/>
                  </a:lnTo>
                  <a:lnTo>
                    <a:pt x="0" y="12"/>
                  </a:lnTo>
                  <a:lnTo>
                    <a:pt x="0" y="12"/>
                  </a:lnTo>
                  <a:lnTo>
                    <a:pt x="0" y="12"/>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lgn="r" rtl="1" eaLnBrk="1" hangingPunct="1">
                <a:defRPr/>
              </a:pPr>
              <a:endParaRPr lang="fr-FR" sz="1800"/>
            </a:p>
          </p:txBody>
        </p:sp>
        <p:sp>
          <p:nvSpPr>
            <p:cNvPr id="8" name="Freeform 6"/>
            <p:cNvSpPr>
              <a:spLocks/>
            </p:cNvSpPr>
            <p:nvPr/>
          </p:nvSpPr>
          <p:spPr bwMode="ltGray">
            <a:xfrm>
              <a:off x="5180" y="3577"/>
              <a:ext cx="304" cy="741"/>
            </a:xfrm>
            <a:custGeom>
              <a:avLst/>
              <a:gdLst>
                <a:gd name="T0" fmla="*/ 280 w 304"/>
                <a:gd name="T1" fmla="*/ 42 h 741"/>
                <a:gd name="T2" fmla="*/ 274 w 304"/>
                <a:gd name="T3" fmla="*/ 42 h 741"/>
                <a:gd name="T4" fmla="*/ 268 w 304"/>
                <a:gd name="T5" fmla="*/ 42 h 741"/>
                <a:gd name="T6" fmla="*/ 256 w 304"/>
                <a:gd name="T7" fmla="*/ 42 h 741"/>
                <a:gd name="T8" fmla="*/ 238 w 304"/>
                <a:gd name="T9" fmla="*/ 48 h 741"/>
                <a:gd name="T10" fmla="*/ 214 w 304"/>
                <a:gd name="T11" fmla="*/ 12 h 741"/>
                <a:gd name="T12" fmla="*/ 196 w 304"/>
                <a:gd name="T13" fmla="*/ 0 h 741"/>
                <a:gd name="T14" fmla="*/ 196 w 304"/>
                <a:gd name="T15" fmla="*/ 0 h 741"/>
                <a:gd name="T16" fmla="*/ 164 w 304"/>
                <a:gd name="T17" fmla="*/ 167 h 741"/>
                <a:gd name="T18" fmla="*/ 144 w 304"/>
                <a:gd name="T19" fmla="*/ 217 h 741"/>
                <a:gd name="T20" fmla="*/ 110 w 304"/>
                <a:gd name="T21" fmla="*/ 281 h 741"/>
                <a:gd name="T22" fmla="*/ 96 w 304"/>
                <a:gd name="T23" fmla="*/ 327 h 741"/>
                <a:gd name="T24" fmla="*/ 124 w 304"/>
                <a:gd name="T25" fmla="*/ 405 h 741"/>
                <a:gd name="T26" fmla="*/ 100 w 304"/>
                <a:gd name="T27" fmla="*/ 463 h 741"/>
                <a:gd name="T28" fmla="*/ 68 w 304"/>
                <a:gd name="T29" fmla="*/ 503 h 741"/>
                <a:gd name="T30" fmla="*/ 30 w 304"/>
                <a:gd name="T31" fmla="*/ 539 h 741"/>
                <a:gd name="T32" fmla="*/ 24 w 304"/>
                <a:gd name="T33" fmla="*/ 613 h 741"/>
                <a:gd name="T34" fmla="*/ 0 w 304"/>
                <a:gd name="T35" fmla="*/ 741 h 741"/>
                <a:gd name="T36" fmla="*/ 202 w 304"/>
                <a:gd name="T37" fmla="*/ 741 h 741"/>
                <a:gd name="T38" fmla="*/ 180 w 304"/>
                <a:gd name="T39" fmla="*/ 639 h 741"/>
                <a:gd name="T40" fmla="*/ 192 w 304"/>
                <a:gd name="T41" fmla="*/ 589 h 741"/>
                <a:gd name="T42" fmla="*/ 178 w 304"/>
                <a:gd name="T43" fmla="*/ 539 h 741"/>
                <a:gd name="T44" fmla="*/ 190 w 304"/>
                <a:gd name="T45" fmla="*/ 499 h 741"/>
                <a:gd name="T46" fmla="*/ 184 w 304"/>
                <a:gd name="T47" fmla="*/ 465 h 741"/>
                <a:gd name="T48" fmla="*/ 192 w 304"/>
                <a:gd name="T49" fmla="*/ 391 h 741"/>
                <a:gd name="T50" fmla="*/ 216 w 304"/>
                <a:gd name="T51" fmla="*/ 313 h 741"/>
                <a:gd name="T52" fmla="*/ 238 w 304"/>
                <a:gd name="T53" fmla="*/ 249 h 741"/>
                <a:gd name="T54" fmla="*/ 268 w 304"/>
                <a:gd name="T55" fmla="*/ 185 h 741"/>
                <a:gd name="T56" fmla="*/ 284 w 304"/>
                <a:gd name="T57" fmla="*/ 159 h 741"/>
                <a:gd name="T58" fmla="*/ 304 w 304"/>
                <a:gd name="T59" fmla="*/ 12 h 741"/>
                <a:gd name="T60" fmla="*/ 298 w 304"/>
                <a:gd name="T61" fmla="*/ 24 h 741"/>
                <a:gd name="T62" fmla="*/ 292 w 304"/>
                <a:gd name="T63" fmla="*/ 30 h 741"/>
                <a:gd name="T64" fmla="*/ 292 w 304"/>
                <a:gd name="T65" fmla="*/ 36 h 741"/>
                <a:gd name="T66" fmla="*/ 286 w 304"/>
                <a:gd name="T67" fmla="*/ 36 h 741"/>
                <a:gd name="T68" fmla="*/ 286 w 304"/>
                <a:gd name="T69" fmla="*/ 42 h 741"/>
                <a:gd name="T70" fmla="*/ 280 w 304"/>
                <a:gd name="T71" fmla="*/ 42 h 741"/>
                <a:gd name="T72" fmla="*/ 280 w 304"/>
                <a:gd name="T73" fmla="*/ 42 h 741"/>
                <a:gd name="T74" fmla="*/ 280 w 304"/>
                <a:gd name="T75" fmla="*/ 42 h 7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04" h="741">
                  <a:moveTo>
                    <a:pt x="280" y="42"/>
                  </a:moveTo>
                  <a:lnTo>
                    <a:pt x="274" y="42"/>
                  </a:lnTo>
                  <a:lnTo>
                    <a:pt x="268" y="42"/>
                  </a:lnTo>
                  <a:lnTo>
                    <a:pt x="256" y="42"/>
                  </a:lnTo>
                  <a:lnTo>
                    <a:pt x="238" y="48"/>
                  </a:lnTo>
                  <a:lnTo>
                    <a:pt x="214" y="12"/>
                  </a:lnTo>
                  <a:lnTo>
                    <a:pt x="196" y="0"/>
                  </a:lnTo>
                  <a:lnTo>
                    <a:pt x="196" y="0"/>
                  </a:lnTo>
                  <a:lnTo>
                    <a:pt x="164" y="167"/>
                  </a:lnTo>
                  <a:lnTo>
                    <a:pt x="144" y="217"/>
                  </a:lnTo>
                  <a:lnTo>
                    <a:pt x="110" y="281"/>
                  </a:lnTo>
                  <a:lnTo>
                    <a:pt x="96" y="327"/>
                  </a:lnTo>
                  <a:lnTo>
                    <a:pt x="124" y="405"/>
                  </a:lnTo>
                  <a:lnTo>
                    <a:pt x="100" y="463"/>
                  </a:lnTo>
                  <a:lnTo>
                    <a:pt x="68" y="503"/>
                  </a:lnTo>
                  <a:lnTo>
                    <a:pt x="30" y="539"/>
                  </a:lnTo>
                  <a:lnTo>
                    <a:pt x="24" y="613"/>
                  </a:lnTo>
                  <a:lnTo>
                    <a:pt x="0" y="741"/>
                  </a:lnTo>
                  <a:lnTo>
                    <a:pt x="202" y="741"/>
                  </a:lnTo>
                  <a:lnTo>
                    <a:pt x="180" y="639"/>
                  </a:lnTo>
                  <a:lnTo>
                    <a:pt x="192" y="589"/>
                  </a:lnTo>
                  <a:lnTo>
                    <a:pt x="178" y="539"/>
                  </a:lnTo>
                  <a:lnTo>
                    <a:pt x="190" y="499"/>
                  </a:lnTo>
                  <a:lnTo>
                    <a:pt x="184" y="465"/>
                  </a:lnTo>
                  <a:lnTo>
                    <a:pt x="192" y="391"/>
                  </a:lnTo>
                  <a:lnTo>
                    <a:pt x="216" y="313"/>
                  </a:lnTo>
                  <a:lnTo>
                    <a:pt x="238" y="249"/>
                  </a:lnTo>
                  <a:lnTo>
                    <a:pt x="268" y="185"/>
                  </a:lnTo>
                  <a:lnTo>
                    <a:pt x="284" y="159"/>
                  </a:lnTo>
                  <a:lnTo>
                    <a:pt x="304" y="12"/>
                  </a:lnTo>
                  <a:lnTo>
                    <a:pt x="298" y="24"/>
                  </a:lnTo>
                  <a:lnTo>
                    <a:pt x="292" y="30"/>
                  </a:lnTo>
                  <a:lnTo>
                    <a:pt x="292" y="36"/>
                  </a:lnTo>
                  <a:lnTo>
                    <a:pt x="286" y="36"/>
                  </a:lnTo>
                  <a:lnTo>
                    <a:pt x="286" y="42"/>
                  </a:lnTo>
                  <a:lnTo>
                    <a:pt x="280" y="42"/>
                  </a:lnTo>
                  <a:lnTo>
                    <a:pt x="280" y="42"/>
                  </a:lnTo>
                  <a:lnTo>
                    <a:pt x="280" y="42"/>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lgn="r" rtl="1" eaLnBrk="1" hangingPunct="1">
                <a:defRPr/>
              </a:pPr>
              <a:endParaRPr lang="fr-FR" sz="1800"/>
            </a:p>
          </p:txBody>
        </p:sp>
        <p:sp>
          <p:nvSpPr>
            <p:cNvPr id="9" name="Freeform 7"/>
            <p:cNvSpPr>
              <a:spLocks/>
            </p:cNvSpPr>
            <p:nvPr/>
          </p:nvSpPr>
          <p:spPr bwMode="ltGray">
            <a:xfrm>
              <a:off x="4918" y="3553"/>
              <a:ext cx="314" cy="767"/>
            </a:xfrm>
            <a:custGeom>
              <a:avLst/>
              <a:gdLst>
                <a:gd name="T0" fmla="*/ 284 w 314"/>
                <a:gd name="T1" fmla="*/ 6 h 767"/>
                <a:gd name="T2" fmla="*/ 278 w 314"/>
                <a:gd name="T3" fmla="*/ 6 h 767"/>
                <a:gd name="T4" fmla="*/ 272 w 314"/>
                <a:gd name="T5" fmla="*/ 12 h 767"/>
                <a:gd name="T6" fmla="*/ 254 w 314"/>
                <a:gd name="T7" fmla="*/ 18 h 767"/>
                <a:gd name="T8" fmla="*/ 230 w 314"/>
                <a:gd name="T9" fmla="*/ 24 h 767"/>
                <a:gd name="T10" fmla="*/ 206 w 314"/>
                <a:gd name="T11" fmla="*/ 42 h 767"/>
                <a:gd name="T12" fmla="*/ 188 w 314"/>
                <a:gd name="T13" fmla="*/ 48 h 767"/>
                <a:gd name="T14" fmla="*/ 176 w 314"/>
                <a:gd name="T15" fmla="*/ 54 h 767"/>
                <a:gd name="T16" fmla="*/ 170 w 314"/>
                <a:gd name="T17" fmla="*/ 54 h 767"/>
                <a:gd name="T18" fmla="*/ 150 w 314"/>
                <a:gd name="T19" fmla="*/ 169 h 767"/>
                <a:gd name="T20" fmla="*/ 110 w 314"/>
                <a:gd name="T21" fmla="*/ 225 h 767"/>
                <a:gd name="T22" fmla="*/ 54 w 314"/>
                <a:gd name="T23" fmla="*/ 383 h 767"/>
                <a:gd name="T24" fmla="*/ 82 w 314"/>
                <a:gd name="T25" fmla="*/ 555 h 767"/>
                <a:gd name="T26" fmla="*/ 40 w 314"/>
                <a:gd name="T27" fmla="*/ 679 h 767"/>
                <a:gd name="T28" fmla="*/ 0 w 314"/>
                <a:gd name="T29" fmla="*/ 767 h 767"/>
                <a:gd name="T30" fmla="*/ 108 w 314"/>
                <a:gd name="T31" fmla="*/ 767 h 767"/>
                <a:gd name="T32" fmla="*/ 120 w 314"/>
                <a:gd name="T33" fmla="*/ 611 h 767"/>
                <a:gd name="T34" fmla="*/ 148 w 314"/>
                <a:gd name="T35" fmla="*/ 499 h 767"/>
                <a:gd name="T36" fmla="*/ 160 w 314"/>
                <a:gd name="T37" fmla="*/ 367 h 767"/>
                <a:gd name="T38" fmla="*/ 218 w 314"/>
                <a:gd name="T39" fmla="*/ 327 h 767"/>
                <a:gd name="T40" fmla="*/ 238 w 314"/>
                <a:gd name="T41" fmla="*/ 221 h 767"/>
                <a:gd name="T42" fmla="*/ 296 w 314"/>
                <a:gd name="T43" fmla="*/ 135 h 767"/>
                <a:gd name="T44" fmla="*/ 314 w 314"/>
                <a:gd name="T45" fmla="*/ 0 h 767"/>
                <a:gd name="T46" fmla="*/ 302 w 314"/>
                <a:gd name="T47" fmla="*/ 0 h 767"/>
                <a:gd name="T48" fmla="*/ 296 w 314"/>
                <a:gd name="T49" fmla="*/ 0 h 767"/>
                <a:gd name="T50" fmla="*/ 290 w 314"/>
                <a:gd name="T51" fmla="*/ 0 h 767"/>
                <a:gd name="T52" fmla="*/ 284 w 314"/>
                <a:gd name="T53" fmla="*/ 6 h 767"/>
                <a:gd name="T54" fmla="*/ 284 w 314"/>
                <a:gd name="T55" fmla="*/ 6 h 767"/>
                <a:gd name="T56" fmla="*/ 284 w 314"/>
                <a:gd name="T57" fmla="*/ 6 h 767"/>
                <a:gd name="T58" fmla="*/ 284 w 314"/>
                <a:gd name="T59" fmla="*/ 6 h 7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14" h="767">
                  <a:moveTo>
                    <a:pt x="284" y="6"/>
                  </a:moveTo>
                  <a:lnTo>
                    <a:pt x="278" y="6"/>
                  </a:lnTo>
                  <a:lnTo>
                    <a:pt x="272" y="12"/>
                  </a:lnTo>
                  <a:lnTo>
                    <a:pt x="254" y="18"/>
                  </a:lnTo>
                  <a:lnTo>
                    <a:pt x="230" y="24"/>
                  </a:lnTo>
                  <a:lnTo>
                    <a:pt x="206" y="42"/>
                  </a:lnTo>
                  <a:lnTo>
                    <a:pt x="188" y="48"/>
                  </a:lnTo>
                  <a:lnTo>
                    <a:pt x="176" y="54"/>
                  </a:lnTo>
                  <a:lnTo>
                    <a:pt x="170" y="54"/>
                  </a:lnTo>
                  <a:lnTo>
                    <a:pt x="150" y="169"/>
                  </a:lnTo>
                  <a:lnTo>
                    <a:pt x="110" y="225"/>
                  </a:lnTo>
                  <a:lnTo>
                    <a:pt x="54" y="383"/>
                  </a:lnTo>
                  <a:lnTo>
                    <a:pt x="82" y="555"/>
                  </a:lnTo>
                  <a:lnTo>
                    <a:pt x="40" y="679"/>
                  </a:lnTo>
                  <a:lnTo>
                    <a:pt x="0" y="767"/>
                  </a:lnTo>
                  <a:lnTo>
                    <a:pt x="108" y="767"/>
                  </a:lnTo>
                  <a:lnTo>
                    <a:pt x="120" y="611"/>
                  </a:lnTo>
                  <a:lnTo>
                    <a:pt x="148" y="499"/>
                  </a:lnTo>
                  <a:lnTo>
                    <a:pt x="160" y="367"/>
                  </a:lnTo>
                  <a:lnTo>
                    <a:pt x="218" y="327"/>
                  </a:lnTo>
                  <a:lnTo>
                    <a:pt x="238" y="221"/>
                  </a:lnTo>
                  <a:lnTo>
                    <a:pt x="296" y="135"/>
                  </a:lnTo>
                  <a:lnTo>
                    <a:pt x="314" y="0"/>
                  </a:lnTo>
                  <a:lnTo>
                    <a:pt x="302" y="0"/>
                  </a:lnTo>
                  <a:lnTo>
                    <a:pt x="296" y="0"/>
                  </a:lnTo>
                  <a:lnTo>
                    <a:pt x="290" y="0"/>
                  </a:lnTo>
                  <a:lnTo>
                    <a:pt x="284" y="6"/>
                  </a:lnTo>
                  <a:lnTo>
                    <a:pt x="284" y="6"/>
                  </a:lnTo>
                  <a:lnTo>
                    <a:pt x="284" y="6"/>
                  </a:lnTo>
                  <a:lnTo>
                    <a:pt x="284" y="6"/>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lgn="r" rtl="1" eaLnBrk="1" hangingPunct="1">
                <a:defRPr/>
              </a:pPr>
              <a:endParaRPr lang="fr-FR" sz="1800"/>
            </a:p>
          </p:txBody>
        </p:sp>
        <p:sp>
          <p:nvSpPr>
            <p:cNvPr id="10" name="Freeform 8"/>
            <p:cNvSpPr>
              <a:spLocks/>
            </p:cNvSpPr>
            <p:nvPr/>
          </p:nvSpPr>
          <p:spPr bwMode="ltGray">
            <a:xfrm>
              <a:off x="4700" y="3697"/>
              <a:ext cx="275" cy="623"/>
            </a:xfrm>
            <a:custGeom>
              <a:avLst/>
              <a:gdLst>
                <a:gd name="T0" fmla="*/ 257 w 275"/>
                <a:gd name="T1" fmla="*/ 12 h 623"/>
                <a:gd name="T2" fmla="*/ 239 w 275"/>
                <a:gd name="T3" fmla="*/ 6 h 623"/>
                <a:gd name="T4" fmla="*/ 203 w 275"/>
                <a:gd name="T5" fmla="*/ 6 h 623"/>
                <a:gd name="T6" fmla="*/ 203 w 275"/>
                <a:gd name="T7" fmla="*/ 6 h 623"/>
                <a:gd name="T8" fmla="*/ 197 w 275"/>
                <a:gd name="T9" fmla="*/ 6 h 623"/>
                <a:gd name="T10" fmla="*/ 185 w 275"/>
                <a:gd name="T11" fmla="*/ 0 h 623"/>
                <a:gd name="T12" fmla="*/ 173 w 275"/>
                <a:gd name="T13" fmla="*/ 0 h 623"/>
                <a:gd name="T14" fmla="*/ 166 w 275"/>
                <a:gd name="T15" fmla="*/ 0 h 623"/>
                <a:gd name="T16" fmla="*/ 160 w 275"/>
                <a:gd name="T17" fmla="*/ 0 h 623"/>
                <a:gd name="T18" fmla="*/ 144 w 275"/>
                <a:gd name="T19" fmla="*/ 117 h 623"/>
                <a:gd name="T20" fmla="*/ 128 w 275"/>
                <a:gd name="T21" fmla="*/ 185 h 623"/>
                <a:gd name="T22" fmla="*/ 58 w 275"/>
                <a:gd name="T23" fmla="*/ 299 h 623"/>
                <a:gd name="T24" fmla="*/ 54 w 275"/>
                <a:gd name="T25" fmla="*/ 441 h 623"/>
                <a:gd name="T26" fmla="*/ 24 w 275"/>
                <a:gd name="T27" fmla="*/ 523 h 623"/>
                <a:gd name="T28" fmla="*/ 0 w 275"/>
                <a:gd name="T29" fmla="*/ 623 h 623"/>
                <a:gd name="T30" fmla="*/ 78 w 275"/>
                <a:gd name="T31" fmla="*/ 623 h 623"/>
                <a:gd name="T32" fmla="*/ 92 w 275"/>
                <a:gd name="T33" fmla="*/ 555 h 623"/>
                <a:gd name="T34" fmla="*/ 134 w 275"/>
                <a:gd name="T35" fmla="*/ 447 h 623"/>
                <a:gd name="T36" fmla="*/ 158 w 275"/>
                <a:gd name="T37" fmla="*/ 315 h 623"/>
                <a:gd name="T38" fmla="*/ 184 w 275"/>
                <a:gd name="T39" fmla="*/ 257 h 623"/>
                <a:gd name="T40" fmla="*/ 216 w 275"/>
                <a:gd name="T41" fmla="*/ 211 h 623"/>
                <a:gd name="T42" fmla="*/ 222 w 275"/>
                <a:gd name="T43" fmla="*/ 145 h 623"/>
                <a:gd name="T44" fmla="*/ 240 w 275"/>
                <a:gd name="T45" fmla="*/ 111 h 623"/>
                <a:gd name="T46" fmla="*/ 262 w 275"/>
                <a:gd name="T47" fmla="*/ 79 h 623"/>
                <a:gd name="T48" fmla="*/ 275 w 275"/>
                <a:gd name="T49" fmla="*/ 6 h 623"/>
                <a:gd name="T50" fmla="*/ 263 w 275"/>
                <a:gd name="T51" fmla="*/ 12 h 623"/>
                <a:gd name="T52" fmla="*/ 257 w 275"/>
                <a:gd name="T53" fmla="*/ 12 h 623"/>
                <a:gd name="T54" fmla="*/ 257 w 275"/>
                <a:gd name="T55" fmla="*/ 12 h 623"/>
                <a:gd name="T56" fmla="*/ 257 w 275"/>
                <a:gd name="T57" fmla="*/ 12 h 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75" h="623">
                  <a:moveTo>
                    <a:pt x="257" y="12"/>
                  </a:moveTo>
                  <a:lnTo>
                    <a:pt x="239" y="6"/>
                  </a:lnTo>
                  <a:lnTo>
                    <a:pt x="203" y="6"/>
                  </a:lnTo>
                  <a:lnTo>
                    <a:pt x="203" y="6"/>
                  </a:lnTo>
                  <a:lnTo>
                    <a:pt x="197" y="6"/>
                  </a:lnTo>
                  <a:lnTo>
                    <a:pt x="185" y="0"/>
                  </a:lnTo>
                  <a:lnTo>
                    <a:pt x="173" y="0"/>
                  </a:lnTo>
                  <a:lnTo>
                    <a:pt x="166" y="0"/>
                  </a:lnTo>
                  <a:lnTo>
                    <a:pt x="160" y="0"/>
                  </a:lnTo>
                  <a:lnTo>
                    <a:pt x="144" y="117"/>
                  </a:lnTo>
                  <a:lnTo>
                    <a:pt x="128" y="185"/>
                  </a:lnTo>
                  <a:lnTo>
                    <a:pt x="58" y="299"/>
                  </a:lnTo>
                  <a:lnTo>
                    <a:pt x="54" y="441"/>
                  </a:lnTo>
                  <a:lnTo>
                    <a:pt x="24" y="523"/>
                  </a:lnTo>
                  <a:lnTo>
                    <a:pt x="0" y="623"/>
                  </a:lnTo>
                  <a:lnTo>
                    <a:pt x="78" y="623"/>
                  </a:lnTo>
                  <a:lnTo>
                    <a:pt x="92" y="555"/>
                  </a:lnTo>
                  <a:lnTo>
                    <a:pt x="134" y="447"/>
                  </a:lnTo>
                  <a:lnTo>
                    <a:pt x="158" y="315"/>
                  </a:lnTo>
                  <a:lnTo>
                    <a:pt x="184" y="257"/>
                  </a:lnTo>
                  <a:lnTo>
                    <a:pt x="216" y="211"/>
                  </a:lnTo>
                  <a:lnTo>
                    <a:pt x="222" y="145"/>
                  </a:lnTo>
                  <a:lnTo>
                    <a:pt x="240" y="111"/>
                  </a:lnTo>
                  <a:lnTo>
                    <a:pt x="262" y="79"/>
                  </a:lnTo>
                  <a:lnTo>
                    <a:pt x="275" y="6"/>
                  </a:lnTo>
                  <a:lnTo>
                    <a:pt x="263" y="12"/>
                  </a:lnTo>
                  <a:lnTo>
                    <a:pt x="257" y="12"/>
                  </a:lnTo>
                  <a:lnTo>
                    <a:pt x="257" y="12"/>
                  </a:lnTo>
                  <a:lnTo>
                    <a:pt x="257" y="12"/>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lgn="r" rtl="1" eaLnBrk="1" hangingPunct="1">
                <a:defRPr/>
              </a:pPr>
              <a:endParaRPr lang="fr-FR" sz="1800"/>
            </a:p>
          </p:txBody>
        </p:sp>
        <p:sp>
          <p:nvSpPr>
            <p:cNvPr id="11" name="Freeform 9"/>
            <p:cNvSpPr>
              <a:spLocks/>
            </p:cNvSpPr>
            <p:nvPr/>
          </p:nvSpPr>
          <p:spPr bwMode="ltGray">
            <a:xfrm>
              <a:off x="4522" y="3709"/>
              <a:ext cx="213" cy="611"/>
            </a:xfrm>
            <a:custGeom>
              <a:avLst/>
              <a:gdLst>
                <a:gd name="T0" fmla="*/ 171 w 213"/>
                <a:gd name="T1" fmla="*/ 12 h 611"/>
                <a:gd name="T2" fmla="*/ 159 w 213"/>
                <a:gd name="T3" fmla="*/ 24 h 611"/>
                <a:gd name="T4" fmla="*/ 153 w 213"/>
                <a:gd name="T5" fmla="*/ 36 h 611"/>
                <a:gd name="T6" fmla="*/ 128 w 213"/>
                <a:gd name="T7" fmla="*/ 60 h 611"/>
                <a:gd name="T8" fmla="*/ 110 w 213"/>
                <a:gd name="T9" fmla="*/ 83 h 611"/>
                <a:gd name="T10" fmla="*/ 86 w 213"/>
                <a:gd name="T11" fmla="*/ 119 h 611"/>
                <a:gd name="T12" fmla="*/ 68 w 213"/>
                <a:gd name="T13" fmla="*/ 167 h 611"/>
                <a:gd name="T14" fmla="*/ 68 w 213"/>
                <a:gd name="T15" fmla="*/ 221 h 611"/>
                <a:gd name="T16" fmla="*/ 68 w 213"/>
                <a:gd name="T17" fmla="*/ 227 h 611"/>
                <a:gd name="T18" fmla="*/ 68 w 213"/>
                <a:gd name="T19" fmla="*/ 233 h 611"/>
                <a:gd name="T20" fmla="*/ 68 w 213"/>
                <a:gd name="T21" fmla="*/ 239 h 611"/>
                <a:gd name="T22" fmla="*/ 68 w 213"/>
                <a:gd name="T23" fmla="*/ 245 h 611"/>
                <a:gd name="T24" fmla="*/ 68 w 213"/>
                <a:gd name="T25" fmla="*/ 251 h 611"/>
                <a:gd name="T26" fmla="*/ 68 w 213"/>
                <a:gd name="T27" fmla="*/ 251 h 611"/>
                <a:gd name="T28" fmla="*/ 68 w 213"/>
                <a:gd name="T29" fmla="*/ 257 h 611"/>
                <a:gd name="T30" fmla="*/ 68 w 213"/>
                <a:gd name="T31" fmla="*/ 269 h 611"/>
                <a:gd name="T32" fmla="*/ 74 w 213"/>
                <a:gd name="T33" fmla="*/ 287 h 611"/>
                <a:gd name="T34" fmla="*/ 80 w 213"/>
                <a:gd name="T35" fmla="*/ 305 h 611"/>
                <a:gd name="T36" fmla="*/ 86 w 213"/>
                <a:gd name="T37" fmla="*/ 311 h 611"/>
                <a:gd name="T38" fmla="*/ 86 w 213"/>
                <a:gd name="T39" fmla="*/ 311 h 611"/>
                <a:gd name="T40" fmla="*/ 92 w 213"/>
                <a:gd name="T41" fmla="*/ 317 h 611"/>
                <a:gd name="T42" fmla="*/ 92 w 213"/>
                <a:gd name="T43" fmla="*/ 323 h 611"/>
                <a:gd name="T44" fmla="*/ 92 w 213"/>
                <a:gd name="T45" fmla="*/ 323 h 611"/>
                <a:gd name="T46" fmla="*/ 24 w 213"/>
                <a:gd name="T47" fmla="*/ 437 h 611"/>
                <a:gd name="T48" fmla="*/ 18 w 213"/>
                <a:gd name="T49" fmla="*/ 471 h 611"/>
                <a:gd name="T50" fmla="*/ 0 w 213"/>
                <a:gd name="T51" fmla="*/ 547 h 611"/>
                <a:gd name="T52" fmla="*/ 50 w 213"/>
                <a:gd name="T53" fmla="*/ 611 h 611"/>
                <a:gd name="T54" fmla="*/ 114 w 213"/>
                <a:gd name="T55" fmla="*/ 611 h 611"/>
                <a:gd name="T56" fmla="*/ 104 w 213"/>
                <a:gd name="T57" fmla="*/ 555 h 611"/>
                <a:gd name="T58" fmla="*/ 120 w 213"/>
                <a:gd name="T59" fmla="*/ 515 h 611"/>
                <a:gd name="T60" fmla="*/ 150 w 213"/>
                <a:gd name="T61" fmla="*/ 449 h 611"/>
                <a:gd name="T62" fmla="*/ 166 w 213"/>
                <a:gd name="T63" fmla="*/ 377 h 611"/>
                <a:gd name="T64" fmla="*/ 156 w 213"/>
                <a:gd name="T65" fmla="*/ 295 h 611"/>
                <a:gd name="T66" fmla="*/ 170 w 213"/>
                <a:gd name="T67" fmla="*/ 203 h 611"/>
                <a:gd name="T68" fmla="*/ 212 w 213"/>
                <a:gd name="T69" fmla="*/ 95 h 611"/>
                <a:gd name="T70" fmla="*/ 213 w 213"/>
                <a:gd name="T71" fmla="*/ 0 h 611"/>
                <a:gd name="T72" fmla="*/ 207 w 213"/>
                <a:gd name="T73" fmla="*/ 0 h 611"/>
                <a:gd name="T74" fmla="*/ 201 w 213"/>
                <a:gd name="T75" fmla="*/ 0 h 611"/>
                <a:gd name="T76" fmla="*/ 195 w 213"/>
                <a:gd name="T77" fmla="*/ 0 h 611"/>
                <a:gd name="T78" fmla="*/ 189 w 213"/>
                <a:gd name="T79" fmla="*/ 0 h 611"/>
                <a:gd name="T80" fmla="*/ 183 w 213"/>
                <a:gd name="T81" fmla="*/ 6 h 611"/>
                <a:gd name="T82" fmla="*/ 177 w 213"/>
                <a:gd name="T83" fmla="*/ 6 h 611"/>
                <a:gd name="T84" fmla="*/ 171 w 213"/>
                <a:gd name="T85" fmla="*/ 12 h 611"/>
                <a:gd name="T86" fmla="*/ 171 w 213"/>
                <a:gd name="T87" fmla="*/ 12 h 611"/>
                <a:gd name="T88" fmla="*/ 171 w 213"/>
                <a:gd name="T89" fmla="*/ 12 h 6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13" h="611">
                  <a:moveTo>
                    <a:pt x="171" y="12"/>
                  </a:moveTo>
                  <a:lnTo>
                    <a:pt x="159" y="24"/>
                  </a:lnTo>
                  <a:lnTo>
                    <a:pt x="153" y="36"/>
                  </a:lnTo>
                  <a:lnTo>
                    <a:pt x="128" y="60"/>
                  </a:lnTo>
                  <a:lnTo>
                    <a:pt x="110" y="83"/>
                  </a:lnTo>
                  <a:lnTo>
                    <a:pt x="86" y="119"/>
                  </a:lnTo>
                  <a:lnTo>
                    <a:pt x="68" y="167"/>
                  </a:lnTo>
                  <a:lnTo>
                    <a:pt x="68" y="221"/>
                  </a:lnTo>
                  <a:lnTo>
                    <a:pt x="68" y="227"/>
                  </a:lnTo>
                  <a:lnTo>
                    <a:pt x="68" y="233"/>
                  </a:lnTo>
                  <a:lnTo>
                    <a:pt x="68" y="239"/>
                  </a:lnTo>
                  <a:lnTo>
                    <a:pt x="68" y="245"/>
                  </a:lnTo>
                  <a:lnTo>
                    <a:pt x="68" y="251"/>
                  </a:lnTo>
                  <a:lnTo>
                    <a:pt x="68" y="251"/>
                  </a:lnTo>
                  <a:lnTo>
                    <a:pt x="68" y="257"/>
                  </a:lnTo>
                  <a:lnTo>
                    <a:pt x="68" y="269"/>
                  </a:lnTo>
                  <a:lnTo>
                    <a:pt x="74" y="287"/>
                  </a:lnTo>
                  <a:lnTo>
                    <a:pt x="80" y="305"/>
                  </a:lnTo>
                  <a:lnTo>
                    <a:pt x="86" y="311"/>
                  </a:lnTo>
                  <a:lnTo>
                    <a:pt x="86" y="311"/>
                  </a:lnTo>
                  <a:lnTo>
                    <a:pt x="92" y="317"/>
                  </a:lnTo>
                  <a:lnTo>
                    <a:pt x="92" y="323"/>
                  </a:lnTo>
                  <a:lnTo>
                    <a:pt x="92" y="323"/>
                  </a:lnTo>
                  <a:lnTo>
                    <a:pt x="24" y="437"/>
                  </a:lnTo>
                  <a:lnTo>
                    <a:pt x="18" y="471"/>
                  </a:lnTo>
                  <a:lnTo>
                    <a:pt x="0" y="547"/>
                  </a:lnTo>
                  <a:lnTo>
                    <a:pt x="50" y="611"/>
                  </a:lnTo>
                  <a:lnTo>
                    <a:pt x="114" y="611"/>
                  </a:lnTo>
                  <a:lnTo>
                    <a:pt x="104" y="555"/>
                  </a:lnTo>
                  <a:lnTo>
                    <a:pt x="120" y="515"/>
                  </a:lnTo>
                  <a:lnTo>
                    <a:pt x="150" y="449"/>
                  </a:lnTo>
                  <a:lnTo>
                    <a:pt x="166" y="377"/>
                  </a:lnTo>
                  <a:lnTo>
                    <a:pt x="156" y="295"/>
                  </a:lnTo>
                  <a:lnTo>
                    <a:pt x="170" y="203"/>
                  </a:lnTo>
                  <a:lnTo>
                    <a:pt x="212" y="95"/>
                  </a:lnTo>
                  <a:lnTo>
                    <a:pt x="213" y="0"/>
                  </a:lnTo>
                  <a:lnTo>
                    <a:pt x="207" y="0"/>
                  </a:lnTo>
                  <a:lnTo>
                    <a:pt x="201" y="0"/>
                  </a:lnTo>
                  <a:lnTo>
                    <a:pt x="195" y="0"/>
                  </a:lnTo>
                  <a:lnTo>
                    <a:pt x="189" y="0"/>
                  </a:lnTo>
                  <a:lnTo>
                    <a:pt x="183" y="6"/>
                  </a:lnTo>
                  <a:lnTo>
                    <a:pt x="177" y="6"/>
                  </a:lnTo>
                  <a:lnTo>
                    <a:pt x="171" y="12"/>
                  </a:lnTo>
                  <a:lnTo>
                    <a:pt x="171" y="12"/>
                  </a:lnTo>
                  <a:lnTo>
                    <a:pt x="171" y="12"/>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lgn="r" rtl="1" eaLnBrk="1" hangingPunct="1">
                <a:defRPr/>
              </a:pPr>
              <a:endParaRPr lang="fr-FR" sz="1800"/>
            </a:p>
          </p:txBody>
        </p:sp>
        <p:sp>
          <p:nvSpPr>
            <p:cNvPr id="12" name="Freeform 10"/>
            <p:cNvSpPr>
              <a:spLocks/>
            </p:cNvSpPr>
            <p:nvPr/>
          </p:nvSpPr>
          <p:spPr bwMode="ltGray">
            <a:xfrm>
              <a:off x="4292" y="3936"/>
              <a:ext cx="167" cy="384"/>
            </a:xfrm>
            <a:custGeom>
              <a:avLst/>
              <a:gdLst>
                <a:gd name="T0" fmla="*/ 149 w 167"/>
                <a:gd name="T1" fmla="*/ 60 h 384"/>
                <a:gd name="T2" fmla="*/ 119 w 167"/>
                <a:gd name="T3" fmla="*/ 30 h 384"/>
                <a:gd name="T4" fmla="*/ 89 w 167"/>
                <a:gd name="T5" fmla="*/ 12 h 384"/>
                <a:gd name="T6" fmla="*/ 59 w 167"/>
                <a:gd name="T7" fmla="*/ 0 h 384"/>
                <a:gd name="T8" fmla="*/ 54 w 167"/>
                <a:gd name="T9" fmla="*/ 70 h 384"/>
                <a:gd name="T10" fmla="*/ 46 w 167"/>
                <a:gd name="T11" fmla="*/ 112 h 384"/>
                <a:gd name="T12" fmla="*/ 52 w 167"/>
                <a:gd name="T13" fmla="*/ 168 h 384"/>
                <a:gd name="T14" fmla="*/ 24 w 167"/>
                <a:gd name="T15" fmla="*/ 194 h 384"/>
                <a:gd name="T16" fmla="*/ 16 w 167"/>
                <a:gd name="T17" fmla="*/ 258 h 384"/>
                <a:gd name="T18" fmla="*/ 2 w 167"/>
                <a:gd name="T19" fmla="*/ 300 h 384"/>
                <a:gd name="T20" fmla="*/ 0 w 167"/>
                <a:gd name="T21" fmla="*/ 352 h 384"/>
                <a:gd name="T22" fmla="*/ 47 w 167"/>
                <a:gd name="T23" fmla="*/ 384 h 384"/>
                <a:gd name="T24" fmla="*/ 149 w 167"/>
                <a:gd name="T25" fmla="*/ 384 h 384"/>
                <a:gd name="T26" fmla="*/ 134 w 167"/>
                <a:gd name="T27" fmla="*/ 350 h 384"/>
                <a:gd name="T28" fmla="*/ 104 w 167"/>
                <a:gd name="T29" fmla="*/ 324 h 384"/>
                <a:gd name="T30" fmla="*/ 138 w 167"/>
                <a:gd name="T31" fmla="*/ 274 h 384"/>
                <a:gd name="T32" fmla="*/ 122 w 167"/>
                <a:gd name="T33" fmla="*/ 220 h 384"/>
                <a:gd name="T34" fmla="*/ 132 w 167"/>
                <a:gd name="T35" fmla="*/ 186 h 384"/>
                <a:gd name="T36" fmla="*/ 140 w 167"/>
                <a:gd name="T37" fmla="*/ 154 h 384"/>
                <a:gd name="T38" fmla="*/ 167 w 167"/>
                <a:gd name="T39" fmla="*/ 90 h 384"/>
                <a:gd name="T40" fmla="*/ 149 w 167"/>
                <a:gd name="T41" fmla="*/ 60 h 384"/>
                <a:gd name="T42" fmla="*/ 149 w 167"/>
                <a:gd name="T43" fmla="*/ 60 h 384"/>
                <a:gd name="T44" fmla="*/ 149 w 167"/>
                <a:gd name="T45" fmla="*/ 6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7" h="384">
                  <a:moveTo>
                    <a:pt x="149" y="60"/>
                  </a:moveTo>
                  <a:lnTo>
                    <a:pt x="119" y="30"/>
                  </a:lnTo>
                  <a:lnTo>
                    <a:pt x="89" y="12"/>
                  </a:lnTo>
                  <a:lnTo>
                    <a:pt x="59" y="0"/>
                  </a:lnTo>
                  <a:lnTo>
                    <a:pt x="54" y="70"/>
                  </a:lnTo>
                  <a:lnTo>
                    <a:pt x="46" y="112"/>
                  </a:lnTo>
                  <a:lnTo>
                    <a:pt x="52" y="168"/>
                  </a:lnTo>
                  <a:lnTo>
                    <a:pt x="24" y="194"/>
                  </a:lnTo>
                  <a:lnTo>
                    <a:pt x="16" y="258"/>
                  </a:lnTo>
                  <a:lnTo>
                    <a:pt x="2" y="300"/>
                  </a:lnTo>
                  <a:lnTo>
                    <a:pt x="0" y="352"/>
                  </a:lnTo>
                  <a:lnTo>
                    <a:pt x="47" y="384"/>
                  </a:lnTo>
                  <a:lnTo>
                    <a:pt x="149" y="384"/>
                  </a:lnTo>
                  <a:lnTo>
                    <a:pt x="134" y="350"/>
                  </a:lnTo>
                  <a:lnTo>
                    <a:pt x="104" y="324"/>
                  </a:lnTo>
                  <a:lnTo>
                    <a:pt x="138" y="274"/>
                  </a:lnTo>
                  <a:lnTo>
                    <a:pt x="122" y="220"/>
                  </a:lnTo>
                  <a:lnTo>
                    <a:pt x="132" y="186"/>
                  </a:lnTo>
                  <a:lnTo>
                    <a:pt x="140" y="154"/>
                  </a:lnTo>
                  <a:lnTo>
                    <a:pt x="167" y="90"/>
                  </a:lnTo>
                  <a:lnTo>
                    <a:pt x="149" y="60"/>
                  </a:lnTo>
                  <a:lnTo>
                    <a:pt x="149" y="60"/>
                  </a:lnTo>
                  <a:lnTo>
                    <a:pt x="149" y="60"/>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lgn="r" rtl="1" eaLnBrk="1" hangingPunct="1">
                <a:defRPr/>
              </a:pPr>
              <a:endParaRPr lang="fr-FR" sz="1800"/>
            </a:p>
          </p:txBody>
        </p:sp>
        <p:sp>
          <p:nvSpPr>
            <p:cNvPr id="13" name="Freeform 11"/>
            <p:cNvSpPr>
              <a:spLocks/>
            </p:cNvSpPr>
            <p:nvPr/>
          </p:nvSpPr>
          <p:spPr bwMode="ltGray">
            <a:xfrm>
              <a:off x="4100" y="4020"/>
              <a:ext cx="166" cy="300"/>
            </a:xfrm>
            <a:custGeom>
              <a:avLst/>
              <a:gdLst>
                <a:gd name="T0" fmla="*/ 136 w 166"/>
                <a:gd name="T1" fmla="*/ 12 h 300"/>
                <a:gd name="T2" fmla="*/ 100 w 166"/>
                <a:gd name="T3" fmla="*/ 0 h 300"/>
                <a:gd name="T4" fmla="*/ 78 w 166"/>
                <a:gd name="T5" fmla="*/ 64 h 300"/>
                <a:gd name="T6" fmla="*/ 70 w 166"/>
                <a:gd name="T7" fmla="*/ 126 h 300"/>
                <a:gd name="T8" fmla="*/ 46 w 166"/>
                <a:gd name="T9" fmla="*/ 184 h 300"/>
                <a:gd name="T10" fmla="*/ 58 w 166"/>
                <a:gd name="T11" fmla="*/ 232 h 300"/>
                <a:gd name="T12" fmla="*/ 38 w 166"/>
                <a:gd name="T13" fmla="*/ 268 h 300"/>
                <a:gd name="T14" fmla="*/ 0 w 166"/>
                <a:gd name="T15" fmla="*/ 300 h 300"/>
                <a:gd name="T16" fmla="*/ 160 w 166"/>
                <a:gd name="T17" fmla="*/ 300 h 300"/>
                <a:gd name="T18" fmla="*/ 136 w 166"/>
                <a:gd name="T19" fmla="*/ 272 h 300"/>
                <a:gd name="T20" fmla="*/ 98 w 166"/>
                <a:gd name="T21" fmla="*/ 234 h 300"/>
                <a:gd name="T22" fmla="*/ 130 w 166"/>
                <a:gd name="T23" fmla="*/ 188 h 300"/>
                <a:gd name="T24" fmla="*/ 138 w 166"/>
                <a:gd name="T25" fmla="*/ 134 h 300"/>
                <a:gd name="T26" fmla="*/ 144 w 166"/>
                <a:gd name="T27" fmla="*/ 94 h 300"/>
                <a:gd name="T28" fmla="*/ 164 w 166"/>
                <a:gd name="T29" fmla="*/ 60 h 300"/>
                <a:gd name="T30" fmla="*/ 166 w 166"/>
                <a:gd name="T31" fmla="*/ 0 h 300"/>
                <a:gd name="T32" fmla="*/ 136 w 166"/>
                <a:gd name="T33" fmla="*/ 12 h 300"/>
                <a:gd name="T34" fmla="*/ 136 w 166"/>
                <a:gd name="T35" fmla="*/ 12 h 300"/>
                <a:gd name="T36" fmla="*/ 136 w 166"/>
                <a:gd name="T37" fmla="*/ 12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6" h="300">
                  <a:moveTo>
                    <a:pt x="136" y="12"/>
                  </a:moveTo>
                  <a:lnTo>
                    <a:pt x="100" y="0"/>
                  </a:lnTo>
                  <a:lnTo>
                    <a:pt x="78" y="64"/>
                  </a:lnTo>
                  <a:lnTo>
                    <a:pt x="70" y="126"/>
                  </a:lnTo>
                  <a:lnTo>
                    <a:pt x="46" y="184"/>
                  </a:lnTo>
                  <a:lnTo>
                    <a:pt x="58" y="232"/>
                  </a:lnTo>
                  <a:lnTo>
                    <a:pt x="38" y="268"/>
                  </a:lnTo>
                  <a:lnTo>
                    <a:pt x="0" y="300"/>
                  </a:lnTo>
                  <a:lnTo>
                    <a:pt x="160" y="300"/>
                  </a:lnTo>
                  <a:lnTo>
                    <a:pt x="136" y="272"/>
                  </a:lnTo>
                  <a:lnTo>
                    <a:pt x="98" y="234"/>
                  </a:lnTo>
                  <a:lnTo>
                    <a:pt x="130" y="188"/>
                  </a:lnTo>
                  <a:lnTo>
                    <a:pt x="138" y="134"/>
                  </a:lnTo>
                  <a:lnTo>
                    <a:pt x="144" y="94"/>
                  </a:lnTo>
                  <a:lnTo>
                    <a:pt x="164" y="60"/>
                  </a:lnTo>
                  <a:lnTo>
                    <a:pt x="166" y="0"/>
                  </a:lnTo>
                  <a:lnTo>
                    <a:pt x="136" y="12"/>
                  </a:lnTo>
                  <a:lnTo>
                    <a:pt x="136" y="12"/>
                  </a:lnTo>
                  <a:lnTo>
                    <a:pt x="136" y="12"/>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lgn="r" rtl="1" eaLnBrk="1" hangingPunct="1">
                <a:defRPr/>
              </a:pPr>
              <a:endParaRPr lang="fr-FR" sz="1800"/>
            </a:p>
          </p:txBody>
        </p:sp>
        <p:sp>
          <p:nvSpPr>
            <p:cNvPr id="14" name="Freeform 12"/>
            <p:cNvSpPr>
              <a:spLocks/>
            </p:cNvSpPr>
            <p:nvPr/>
          </p:nvSpPr>
          <p:spPr bwMode="ltGray">
            <a:xfrm>
              <a:off x="3910" y="4038"/>
              <a:ext cx="237" cy="282"/>
            </a:xfrm>
            <a:custGeom>
              <a:avLst/>
              <a:gdLst>
                <a:gd name="T0" fmla="*/ 201 w 237"/>
                <a:gd name="T1" fmla="*/ 0 h 282"/>
                <a:gd name="T2" fmla="*/ 183 w 237"/>
                <a:gd name="T3" fmla="*/ 0 h 282"/>
                <a:gd name="T4" fmla="*/ 158 w 237"/>
                <a:gd name="T5" fmla="*/ 50 h 282"/>
                <a:gd name="T6" fmla="*/ 148 w 237"/>
                <a:gd name="T7" fmla="*/ 92 h 282"/>
                <a:gd name="T8" fmla="*/ 120 w 237"/>
                <a:gd name="T9" fmla="*/ 144 h 282"/>
                <a:gd name="T10" fmla="*/ 82 w 237"/>
                <a:gd name="T11" fmla="*/ 182 h 282"/>
                <a:gd name="T12" fmla="*/ 60 w 237"/>
                <a:gd name="T13" fmla="*/ 232 h 282"/>
                <a:gd name="T14" fmla="*/ 0 w 237"/>
                <a:gd name="T15" fmla="*/ 282 h 282"/>
                <a:gd name="T16" fmla="*/ 128 w 237"/>
                <a:gd name="T17" fmla="*/ 282 h 282"/>
                <a:gd name="T18" fmla="*/ 154 w 237"/>
                <a:gd name="T19" fmla="*/ 254 h 282"/>
                <a:gd name="T20" fmla="*/ 158 w 237"/>
                <a:gd name="T21" fmla="*/ 196 h 282"/>
                <a:gd name="T22" fmla="*/ 188 w 237"/>
                <a:gd name="T23" fmla="*/ 148 h 282"/>
                <a:gd name="T24" fmla="*/ 196 w 237"/>
                <a:gd name="T25" fmla="*/ 70 h 282"/>
                <a:gd name="T26" fmla="*/ 237 w 237"/>
                <a:gd name="T27" fmla="*/ 0 h 282"/>
                <a:gd name="T28" fmla="*/ 201 w 237"/>
                <a:gd name="T29" fmla="*/ 0 h 282"/>
                <a:gd name="T30" fmla="*/ 201 w 237"/>
                <a:gd name="T31" fmla="*/ 0 h 282"/>
                <a:gd name="T32" fmla="*/ 201 w 237"/>
                <a:gd name="T33" fmla="*/ 0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7" h="282">
                  <a:moveTo>
                    <a:pt x="201" y="0"/>
                  </a:moveTo>
                  <a:lnTo>
                    <a:pt x="183" y="0"/>
                  </a:lnTo>
                  <a:lnTo>
                    <a:pt x="158" y="50"/>
                  </a:lnTo>
                  <a:lnTo>
                    <a:pt x="148" y="92"/>
                  </a:lnTo>
                  <a:lnTo>
                    <a:pt x="120" y="144"/>
                  </a:lnTo>
                  <a:lnTo>
                    <a:pt x="82" y="182"/>
                  </a:lnTo>
                  <a:lnTo>
                    <a:pt x="60" y="232"/>
                  </a:lnTo>
                  <a:lnTo>
                    <a:pt x="0" y="282"/>
                  </a:lnTo>
                  <a:lnTo>
                    <a:pt x="128" y="282"/>
                  </a:lnTo>
                  <a:lnTo>
                    <a:pt x="154" y="254"/>
                  </a:lnTo>
                  <a:lnTo>
                    <a:pt x="158" y="196"/>
                  </a:lnTo>
                  <a:lnTo>
                    <a:pt x="188" y="148"/>
                  </a:lnTo>
                  <a:lnTo>
                    <a:pt x="196" y="70"/>
                  </a:lnTo>
                  <a:lnTo>
                    <a:pt x="237" y="0"/>
                  </a:lnTo>
                  <a:lnTo>
                    <a:pt x="201" y="0"/>
                  </a:lnTo>
                  <a:lnTo>
                    <a:pt x="201" y="0"/>
                  </a:lnTo>
                  <a:lnTo>
                    <a:pt x="201" y="0"/>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lgn="r" rtl="1" eaLnBrk="1" hangingPunct="1">
                <a:defRPr/>
              </a:pPr>
              <a:endParaRPr lang="fr-FR" sz="1800"/>
            </a:p>
          </p:txBody>
        </p:sp>
        <p:sp>
          <p:nvSpPr>
            <p:cNvPr id="15" name="Freeform 13"/>
            <p:cNvSpPr>
              <a:spLocks/>
            </p:cNvSpPr>
            <p:nvPr/>
          </p:nvSpPr>
          <p:spPr bwMode="ltGray">
            <a:xfrm>
              <a:off x="3674" y="4086"/>
              <a:ext cx="196" cy="234"/>
            </a:xfrm>
            <a:custGeom>
              <a:avLst/>
              <a:gdLst>
                <a:gd name="T0" fmla="*/ 167 w 196"/>
                <a:gd name="T1" fmla="*/ 54 h 234"/>
                <a:gd name="T2" fmla="*/ 113 w 196"/>
                <a:gd name="T3" fmla="*/ 24 h 234"/>
                <a:gd name="T4" fmla="*/ 83 w 196"/>
                <a:gd name="T5" fmla="*/ 0 h 234"/>
                <a:gd name="T6" fmla="*/ 80 w 196"/>
                <a:gd name="T7" fmla="*/ 62 h 234"/>
                <a:gd name="T8" fmla="*/ 58 w 196"/>
                <a:gd name="T9" fmla="*/ 100 h 234"/>
                <a:gd name="T10" fmla="*/ 54 w 196"/>
                <a:gd name="T11" fmla="*/ 160 h 234"/>
                <a:gd name="T12" fmla="*/ 36 w 196"/>
                <a:gd name="T13" fmla="*/ 202 h 234"/>
                <a:gd name="T14" fmla="*/ 0 w 196"/>
                <a:gd name="T15" fmla="*/ 234 h 234"/>
                <a:gd name="T16" fmla="*/ 146 w 196"/>
                <a:gd name="T17" fmla="*/ 234 h 234"/>
                <a:gd name="T18" fmla="*/ 170 w 196"/>
                <a:gd name="T19" fmla="*/ 198 h 234"/>
                <a:gd name="T20" fmla="*/ 158 w 196"/>
                <a:gd name="T21" fmla="*/ 138 h 234"/>
                <a:gd name="T22" fmla="*/ 196 w 196"/>
                <a:gd name="T23" fmla="*/ 100 h 234"/>
                <a:gd name="T24" fmla="*/ 191 w 196"/>
                <a:gd name="T25" fmla="*/ 54 h 234"/>
                <a:gd name="T26" fmla="*/ 167 w 196"/>
                <a:gd name="T27" fmla="*/ 54 h 234"/>
                <a:gd name="T28" fmla="*/ 167 w 196"/>
                <a:gd name="T29" fmla="*/ 54 h 234"/>
                <a:gd name="T30" fmla="*/ 167 w 196"/>
                <a:gd name="T31" fmla="*/ 54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6" h="234">
                  <a:moveTo>
                    <a:pt x="167" y="54"/>
                  </a:moveTo>
                  <a:lnTo>
                    <a:pt x="113" y="24"/>
                  </a:lnTo>
                  <a:lnTo>
                    <a:pt x="83" y="0"/>
                  </a:lnTo>
                  <a:lnTo>
                    <a:pt x="80" y="62"/>
                  </a:lnTo>
                  <a:lnTo>
                    <a:pt x="58" y="100"/>
                  </a:lnTo>
                  <a:lnTo>
                    <a:pt x="54" y="160"/>
                  </a:lnTo>
                  <a:lnTo>
                    <a:pt x="36" y="202"/>
                  </a:lnTo>
                  <a:lnTo>
                    <a:pt x="0" y="234"/>
                  </a:lnTo>
                  <a:lnTo>
                    <a:pt x="146" y="234"/>
                  </a:lnTo>
                  <a:lnTo>
                    <a:pt x="170" y="198"/>
                  </a:lnTo>
                  <a:lnTo>
                    <a:pt x="158" y="138"/>
                  </a:lnTo>
                  <a:lnTo>
                    <a:pt x="196" y="100"/>
                  </a:lnTo>
                  <a:lnTo>
                    <a:pt x="191" y="54"/>
                  </a:lnTo>
                  <a:lnTo>
                    <a:pt x="167" y="54"/>
                  </a:lnTo>
                  <a:lnTo>
                    <a:pt x="167" y="54"/>
                  </a:lnTo>
                  <a:lnTo>
                    <a:pt x="167" y="54"/>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lgn="r" rtl="1" eaLnBrk="1" hangingPunct="1">
                <a:defRPr/>
              </a:pPr>
              <a:endParaRPr lang="fr-FR" sz="1800"/>
            </a:p>
          </p:txBody>
        </p:sp>
        <p:sp>
          <p:nvSpPr>
            <p:cNvPr id="16" name="Freeform 14"/>
            <p:cNvSpPr>
              <a:spLocks/>
            </p:cNvSpPr>
            <p:nvPr/>
          </p:nvSpPr>
          <p:spPr bwMode="ltGray">
            <a:xfrm>
              <a:off x="3476" y="4068"/>
              <a:ext cx="190" cy="252"/>
            </a:xfrm>
            <a:custGeom>
              <a:avLst/>
              <a:gdLst>
                <a:gd name="T0" fmla="*/ 190 w 190"/>
                <a:gd name="T1" fmla="*/ 0 h 252"/>
                <a:gd name="T2" fmla="*/ 166 w 190"/>
                <a:gd name="T3" fmla="*/ 0 h 252"/>
                <a:gd name="T4" fmla="*/ 158 w 190"/>
                <a:gd name="T5" fmla="*/ 38 h 252"/>
                <a:gd name="T6" fmla="*/ 138 w 190"/>
                <a:gd name="T7" fmla="*/ 120 h 252"/>
                <a:gd name="T8" fmla="*/ 94 w 190"/>
                <a:gd name="T9" fmla="*/ 180 h 252"/>
                <a:gd name="T10" fmla="*/ 62 w 190"/>
                <a:gd name="T11" fmla="*/ 234 h 252"/>
                <a:gd name="T12" fmla="*/ 0 w 190"/>
                <a:gd name="T13" fmla="*/ 252 h 252"/>
                <a:gd name="T14" fmla="*/ 128 w 190"/>
                <a:gd name="T15" fmla="*/ 252 h 252"/>
                <a:gd name="T16" fmla="*/ 142 w 190"/>
                <a:gd name="T17" fmla="*/ 188 h 252"/>
                <a:gd name="T18" fmla="*/ 186 w 190"/>
                <a:gd name="T19" fmla="*/ 90 h 252"/>
                <a:gd name="T20" fmla="*/ 190 w 190"/>
                <a:gd name="T21" fmla="*/ 38 h 252"/>
                <a:gd name="T22" fmla="*/ 190 w 190"/>
                <a:gd name="T23" fmla="*/ 0 h 252"/>
                <a:gd name="T24" fmla="*/ 190 w 190"/>
                <a:gd name="T25" fmla="*/ 0 h 252"/>
                <a:gd name="T26" fmla="*/ 190 w 190"/>
                <a:gd name="T27" fmla="*/ 0 h 252"/>
                <a:gd name="T28" fmla="*/ 190 w 190"/>
                <a:gd name="T29" fmla="*/ 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 h="252">
                  <a:moveTo>
                    <a:pt x="190" y="0"/>
                  </a:moveTo>
                  <a:lnTo>
                    <a:pt x="166" y="0"/>
                  </a:lnTo>
                  <a:lnTo>
                    <a:pt x="158" y="38"/>
                  </a:lnTo>
                  <a:lnTo>
                    <a:pt x="138" y="120"/>
                  </a:lnTo>
                  <a:lnTo>
                    <a:pt x="94" y="180"/>
                  </a:lnTo>
                  <a:lnTo>
                    <a:pt x="62" y="234"/>
                  </a:lnTo>
                  <a:lnTo>
                    <a:pt x="0" y="252"/>
                  </a:lnTo>
                  <a:lnTo>
                    <a:pt x="128" y="252"/>
                  </a:lnTo>
                  <a:lnTo>
                    <a:pt x="142" y="188"/>
                  </a:lnTo>
                  <a:lnTo>
                    <a:pt x="186" y="90"/>
                  </a:lnTo>
                  <a:lnTo>
                    <a:pt x="190" y="38"/>
                  </a:lnTo>
                  <a:lnTo>
                    <a:pt x="190" y="0"/>
                  </a:lnTo>
                  <a:lnTo>
                    <a:pt x="190" y="0"/>
                  </a:lnTo>
                  <a:lnTo>
                    <a:pt x="190" y="0"/>
                  </a:lnTo>
                  <a:lnTo>
                    <a:pt x="190" y="0"/>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lgn="r" rtl="1" eaLnBrk="1" hangingPunct="1">
                <a:defRPr/>
              </a:pPr>
              <a:endParaRPr lang="fr-FR" sz="1800"/>
            </a:p>
          </p:txBody>
        </p:sp>
        <p:sp>
          <p:nvSpPr>
            <p:cNvPr id="17" name="Freeform 15"/>
            <p:cNvSpPr>
              <a:spLocks/>
            </p:cNvSpPr>
            <p:nvPr/>
          </p:nvSpPr>
          <p:spPr bwMode="ltGray">
            <a:xfrm>
              <a:off x="3170" y="4188"/>
              <a:ext cx="230" cy="132"/>
            </a:xfrm>
            <a:custGeom>
              <a:avLst/>
              <a:gdLst>
                <a:gd name="T0" fmla="*/ 197 w 230"/>
                <a:gd name="T1" fmla="*/ 0 h 132"/>
                <a:gd name="T2" fmla="*/ 191 w 230"/>
                <a:gd name="T3" fmla="*/ 0 h 132"/>
                <a:gd name="T4" fmla="*/ 185 w 230"/>
                <a:gd name="T5" fmla="*/ 0 h 132"/>
                <a:gd name="T6" fmla="*/ 173 w 230"/>
                <a:gd name="T7" fmla="*/ 0 h 132"/>
                <a:gd name="T8" fmla="*/ 161 w 230"/>
                <a:gd name="T9" fmla="*/ 0 h 132"/>
                <a:gd name="T10" fmla="*/ 155 w 230"/>
                <a:gd name="T11" fmla="*/ 0 h 132"/>
                <a:gd name="T12" fmla="*/ 138 w 230"/>
                <a:gd name="T13" fmla="*/ 6 h 132"/>
                <a:gd name="T14" fmla="*/ 132 w 230"/>
                <a:gd name="T15" fmla="*/ 6 h 132"/>
                <a:gd name="T16" fmla="*/ 35 w 230"/>
                <a:gd name="T17" fmla="*/ 18 h 132"/>
                <a:gd name="T18" fmla="*/ 11 w 230"/>
                <a:gd name="T19" fmla="*/ 30 h 132"/>
                <a:gd name="T20" fmla="*/ 23 w 230"/>
                <a:gd name="T21" fmla="*/ 54 h 132"/>
                <a:gd name="T22" fmla="*/ 0 w 230"/>
                <a:gd name="T23" fmla="*/ 100 h 132"/>
                <a:gd name="T24" fmla="*/ 0 w 230"/>
                <a:gd name="T25" fmla="*/ 132 h 132"/>
                <a:gd name="T26" fmla="*/ 162 w 230"/>
                <a:gd name="T27" fmla="*/ 132 h 132"/>
                <a:gd name="T28" fmla="*/ 204 w 230"/>
                <a:gd name="T29" fmla="*/ 88 h 132"/>
                <a:gd name="T30" fmla="*/ 230 w 230"/>
                <a:gd name="T31" fmla="*/ 46 h 132"/>
                <a:gd name="T32" fmla="*/ 214 w 230"/>
                <a:gd name="T33" fmla="*/ 24 h 132"/>
                <a:gd name="T34" fmla="*/ 215 w 230"/>
                <a:gd name="T35" fmla="*/ 0 h 132"/>
                <a:gd name="T36" fmla="*/ 209 w 230"/>
                <a:gd name="T37" fmla="*/ 0 h 132"/>
                <a:gd name="T38" fmla="*/ 203 w 230"/>
                <a:gd name="T39" fmla="*/ 0 h 132"/>
                <a:gd name="T40" fmla="*/ 203 w 230"/>
                <a:gd name="T41" fmla="*/ 0 h 132"/>
                <a:gd name="T42" fmla="*/ 197 w 230"/>
                <a:gd name="T43" fmla="*/ 0 h 132"/>
                <a:gd name="T44" fmla="*/ 197 w 230"/>
                <a:gd name="T45" fmla="*/ 0 h 132"/>
                <a:gd name="T46" fmla="*/ 197 w 230"/>
                <a:gd name="T47" fmla="*/ 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30" h="132">
                  <a:moveTo>
                    <a:pt x="197" y="0"/>
                  </a:moveTo>
                  <a:lnTo>
                    <a:pt x="191" y="0"/>
                  </a:lnTo>
                  <a:lnTo>
                    <a:pt x="185" y="0"/>
                  </a:lnTo>
                  <a:lnTo>
                    <a:pt x="173" y="0"/>
                  </a:lnTo>
                  <a:lnTo>
                    <a:pt x="161" y="0"/>
                  </a:lnTo>
                  <a:lnTo>
                    <a:pt x="155" y="0"/>
                  </a:lnTo>
                  <a:lnTo>
                    <a:pt x="138" y="6"/>
                  </a:lnTo>
                  <a:lnTo>
                    <a:pt x="132" y="6"/>
                  </a:lnTo>
                  <a:lnTo>
                    <a:pt x="35" y="18"/>
                  </a:lnTo>
                  <a:lnTo>
                    <a:pt x="11" y="30"/>
                  </a:lnTo>
                  <a:lnTo>
                    <a:pt x="23" y="54"/>
                  </a:lnTo>
                  <a:lnTo>
                    <a:pt x="0" y="100"/>
                  </a:lnTo>
                  <a:lnTo>
                    <a:pt x="0" y="132"/>
                  </a:lnTo>
                  <a:lnTo>
                    <a:pt x="162" y="132"/>
                  </a:lnTo>
                  <a:lnTo>
                    <a:pt x="204" y="88"/>
                  </a:lnTo>
                  <a:lnTo>
                    <a:pt x="230" y="46"/>
                  </a:lnTo>
                  <a:lnTo>
                    <a:pt x="214" y="24"/>
                  </a:lnTo>
                  <a:lnTo>
                    <a:pt x="215" y="0"/>
                  </a:lnTo>
                  <a:lnTo>
                    <a:pt x="209" y="0"/>
                  </a:lnTo>
                  <a:lnTo>
                    <a:pt x="203" y="0"/>
                  </a:lnTo>
                  <a:lnTo>
                    <a:pt x="203" y="0"/>
                  </a:lnTo>
                  <a:lnTo>
                    <a:pt x="197" y="0"/>
                  </a:lnTo>
                  <a:lnTo>
                    <a:pt x="197" y="0"/>
                  </a:lnTo>
                  <a:lnTo>
                    <a:pt x="197" y="0"/>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lgn="r" rtl="1" eaLnBrk="1" hangingPunct="1">
                <a:defRPr/>
              </a:pPr>
              <a:endParaRPr lang="fr-FR" sz="1800"/>
            </a:p>
          </p:txBody>
        </p:sp>
        <p:sp>
          <p:nvSpPr>
            <p:cNvPr id="18" name="Freeform 16"/>
            <p:cNvSpPr>
              <a:spLocks/>
            </p:cNvSpPr>
            <p:nvPr/>
          </p:nvSpPr>
          <p:spPr bwMode="ltGray">
            <a:xfrm>
              <a:off x="3044" y="4218"/>
              <a:ext cx="89" cy="102"/>
            </a:xfrm>
            <a:custGeom>
              <a:avLst/>
              <a:gdLst>
                <a:gd name="T0" fmla="*/ 71 w 89"/>
                <a:gd name="T1" fmla="*/ 0 h 102"/>
                <a:gd name="T2" fmla="*/ 66 w 89"/>
                <a:gd name="T3" fmla="*/ 48 h 102"/>
                <a:gd name="T4" fmla="*/ 30 w 89"/>
                <a:gd name="T5" fmla="*/ 72 h 102"/>
                <a:gd name="T6" fmla="*/ 0 w 89"/>
                <a:gd name="T7" fmla="*/ 102 h 102"/>
                <a:gd name="T8" fmla="*/ 66 w 89"/>
                <a:gd name="T9" fmla="*/ 102 h 102"/>
                <a:gd name="T10" fmla="*/ 88 w 89"/>
                <a:gd name="T11" fmla="*/ 56 h 102"/>
                <a:gd name="T12" fmla="*/ 89 w 89"/>
                <a:gd name="T13" fmla="*/ 6 h 102"/>
                <a:gd name="T14" fmla="*/ 71 w 89"/>
                <a:gd name="T15" fmla="*/ 0 h 102"/>
                <a:gd name="T16" fmla="*/ 71 w 89"/>
                <a:gd name="T17" fmla="*/ 0 h 102"/>
                <a:gd name="T18" fmla="*/ 71 w 89"/>
                <a:gd name="T19"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9" h="102">
                  <a:moveTo>
                    <a:pt x="71" y="0"/>
                  </a:moveTo>
                  <a:lnTo>
                    <a:pt x="66" y="48"/>
                  </a:lnTo>
                  <a:lnTo>
                    <a:pt x="30" y="72"/>
                  </a:lnTo>
                  <a:lnTo>
                    <a:pt x="0" y="102"/>
                  </a:lnTo>
                  <a:lnTo>
                    <a:pt x="66" y="102"/>
                  </a:lnTo>
                  <a:lnTo>
                    <a:pt x="88" y="56"/>
                  </a:lnTo>
                  <a:lnTo>
                    <a:pt x="89" y="6"/>
                  </a:lnTo>
                  <a:lnTo>
                    <a:pt x="71" y="0"/>
                  </a:lnTo>
                  <a:lnTo>
                    <a:pt x="71" y="0"/>
                  </a:lnTo>
                  <a:lnTo>
                    <a:pt x="71" y="0"/>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lgn="r" rtl="1" eaLnBrk="1" hangingPunct="1">
                <a:defRPr/>
              </a:pPr>
              <a:endParaRPr lang="fr-FR" sz="1800"/>
            </a:p>
          </p:txBody>
        </p:sp>
        <p:sp>
          <p:nvSpPr>
            <p:cNvPr id="19" name="Freeform 17"/>
            <p:cNvSpPr>
              <a:spLocks/>
            </p:cNvSpPr>
            <p:nvPr/>
          </p:nvSpPr>
          <p:spPr bwMode="ltGray">
            <a:xfrm>
              <a:off x="5482" y="3367"/>
              <a:ext cx="278" cy="953"/>
            </a:xfrm>
            <a:custGeom>
              <a:avLst/>
              <a:gdLst>
                <a:gd name="T0" fmla="*/ 278 w 278"/>
                <a:gd name="T1" fmla="*/ 24 h 953"/>
                <a:gd name="T2" fmla="*/ 272 w 278"/>
                <a:gd name="T3" fmla="*/ 24 h 953"/>
                <a:gd name="T4" fmla="*/ 272 w 278"/>
                <a:gd name="T5" fmla="*/ 18 h 953"/>
                <a:gd name="T6" fmla="*/ 266 w 278"/>
                <a:gd name="T7" fmla="*/ 18 h 953"/>
                <a:gd name="T8" fmla="*/ 254 w 278"/>
                <a:gd name="T9" fmla="*/ 12 h 953"/>
                <a:gd name="T10" fmla="*/ 236 w 278"/>
                <a:gd name="T11" fmla="*/ 6 h 953"/>
                <a:gd name="T12" fmla="*/ 212 w 278"/>
                <a:gd name="T13" fmla="*/ 0 h 953"/>
                <a:gd name="T14" fmla="*/ 206 w 278"/>
                <a:gd name="T15" fmla="*/ 6 h 953"/>
                <a:gd name="T16" fmla="*/ 198 w 278"/>
                <a:gd name="T17" fmla="*/ 129 h 953"/>
                <a:gd name="T18" fmla="*/ 184 w 278"/>
                <a:gd name="T19" fmla="*/ 209 h 953"/>
                <a:gd name="T20" fmla="*/ 182 w 278"/>
                <a:gd name="T21" fmla="*/ 249 h 953"/>
                <a:gd name="T22" fmla="*/ 200 w 278"/>
                <a:gd name="T23" fmla="*/ 339 h 953"/>
                <a:gd name="T24" fmla="*/ 186 w 278"/>
                <a:gd name="T25" fmla="*/ 481 h 953"/>
                <a:gd name="T26" fmla="*/ 176 w 278"/>
                <a:gd name="T27" fmla="*/ 521 h 953"/>
                <a:gd name="T28" fmla="*/ 156 w 278"/>
                <a:gd name="T29" fmla="*/ 601 h 953"/>
                <a:gd name="T30" fmla="*/ 172 w 278"/>
                <a:gd name="T31" fmla="*/ 681 h 953"/>
                <a:gd name="T32" fmla="*/ 138 w 278"/>
                <a:gd name="T33" fmla="*/ 765 h 953"/>
                <a:gd name="T34" fmla="*/ 96 w 278"/>
                <a:gd name="T35" fmla="*/ 847 h 953"/>
                <a:gd name="T36" fmla="*/ 50 w 278"/>
                <a:gd name="T37" fmla="*/ 899 h 953"/>
                <a:gd name="T38" fmla="*/ 0 w 278"/>
                <a:gd name="T39" fmla="*/ 953 h 953"/>
                <a:gd name="T40" fmla="*/ 278 w 278"/>
                <a:gd name="T41" fmla="*/ 953 h 953"/>
                <a:gd name="T42" fmla="*/ 278 w 278"/>
                <a:gd name="T43" fmla="*/ 24 h 953"/>
                <a:gd name="T44" fmla="*/ 278 w 278"/>
                <a:gd name="T45" fmla="*/ 24 h 953"/>
                <a:gd name="T46" fmla="*/ 278 w 278"/>
                <a:gd name="T47" fmla="*/ 24 h 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8" h="953">
                  <a:moveTo>
                    <a:pt x="278" y="24"/>
                  </a:moveTo>
                  <a:lnTo>
                    <a:pt x="272" y="24"/>
                  </a:lnTo>
                  <a:lnTo>
                    <a:pt x="272" y="18"/>
                  </a:lnTo>
                  <a:lnTo>
                    <a:pt x="266" y="18"/>
                  </a:lnTo>
                  <a:lnTo>
                    <a:pt x="254" y="12"/>
                  </a:lnTo>
                  <a:lnTo>
                    <a:pt x="236" y="6"/>
                  </a:lnTo>
                  <a:lnTo>
                    <a:pt x="212" y="0"/>
                  </a:lnTo>
                  <a:lnTo>
                    <a:pt x="206" y="6"/>
                  </a:lnTo>
                  <a:lnTo>
                    <a:pt x="198" y="129"/>
                  </a:lnTo>
                  <a:lnTo>
                    <a:pt x="184" y="209"/>
                  </a:lnTo>
                  <a:lnTo>
                    <a:pt x="182" y="249"/>
                  </a:lnTo>
                  <a:lnTo>
                    <a:pt x="200" y="339"/>
                  </a:lnTo>
                  <a:lnTo>
                    <a:pt x="186" y="481"/>
                  </a:lnTo>
                  <a:lnTo>
                    <a:pt x="176" y="521"/>
                  </a:lnTo>
                  <a:lnTo>
                    <a:pt x="156" y="601"/>
                  </a:lnTo>
                  <a:lnTo>
                    <a:pt x="172" y="681"/>
                  </a:lnTo>
                  <a:lnTo>
                    <a:pt x="138" y="765"/>
                  </a:lnTo>
                  <a:lnTo>
                    <a:pt x="96" y="847"/>
                  </a:lnTo>
                  <a:lnTo>
                    <a:pt x="50" y="899"/>
                  </a:lnTo>
                  <a:lnTo>
                    <a:pt x="0" y="953"/>
                  </a:lnTo>
                  <a:lnTo>
                    <a:pt x="278" y="953"/>
                  </a:lnTo>
                  <a:lnTo>
                    <a:pt x="278" y="24"/>
                  </a:lnTo>
                  <a:lnTo>
                    <a:pt x="278" y="24"/>
                  </a:lnTo>
                  <a:lnTo>
                    <a:pt x="278" y="24"/>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lgn="r" rtl="1" eaLnBrk="1" hangingPunct="1">
                <a:defRPr/>
              </a:pPr>
              <a:endParaRPr lang="fr-FR" sz="1800"/>
            </a:p>
          </p:txBody>
        </p:sp>
      </p:grpSp>
      <p:sp>
        <p:nvSpPr>
          <p:cNvPr id="72722" name="Rectangle 18"/>
          <p:cNvSpPr>
            <a:spLocks noGrp="1" noChangeArrowheads="1"/>
          </p:cNvSpPr>
          <p:nvPr>
            <p:ph type="ctrTitle" sz="quarter"/>
          </p:nvPr>
        </p:nvSpPr>
        <p:spPr>
          <a:xfrm>
            <a:off x="914400" y="1600200"/>
            <a:ext cx="10363200" cy="1828800"/>
          </a:xfrm>
        </p:spPr>
        <p:txBody>
          <a:bodyPr anchor="b"/>
          <a:lstStyle>
            <a:lvl1pPr>
              <a:defRPr sz="5700"/>
            </a:lvl1pPr>
          </a:lstStyle>
          <a:p>
            <a:pPr lvl="0"/>
            <a:r>
              <a:rPr lang="en-US" altLang="fr-FR" noProof="0" smtClean="0"/>
              <a:t>Click to edit Master title style</a:t>
            </a:r>
          </a:p>
        </p:txBody>
      </p:sp>
      <p:sp>
        <p:nvSpPr>
          <p:cNvPr id="72723" name="Rectangle 19"/>
          <p:cNvSpPr>
            <a:spLocks noGrp="1" noChangeArrowheads="1"/>
          </p:cNvSpPr>
          <p:nvPr>
            <p:ph type="subTitle" sz="quarter" idx="1"/>
          </p:nvPr>
        </p:nvSpPr>
        <p:spPr>
          <a:xfrm>
            <a:off x="1828800" y="3733800"/>
            <a:ext cx="8534400" cy="1752600"/>
          </a:xfrm>
        </p:spPr>
        <p:txBody>
          <a:bodyPr/>
          <a:lstStyle>
            <a:lvl1pPr marL="0" indent="0" algn="ctr">
              <a:buFont typeface="Wingdings" panose="05000000000000000000" pitchFamily="2" charset="2"/>
              <a:buNone/>
              <a:defRPr sz="3600"/>
            </a:lvl1pPr>
          </a:lstStyle>
          <a:p>
            <a:pPr lvl="0"/>
            <a:r>
              <a:rPr lang="en-US" altLang="fr-FR" noProof="0" smtClean="0"/>
              <a:t>Click to edit Master subtitle style</a:t>
            </a:r>
          </a:p>
        </p:txBody>
      </p:sp>
      <p:sp>
        <p:nvSpPr>
          <p:cNvPr id="20" name="Rectangle 20"/>
          <p:cNvSpPr>
            <a:spLocks noGrp="1" noChangeArrowheads="1"/>
          </p:cNvSpPr>
          <p:nvPr>
            <p:ph type="dt" sz="quarter" idx="10"/>
          </p:nvPr>
        </p:nvSpPr>
        <p:spPr/>
        <p:txBody>
          <a:bodyPr/>
          <a:lstStyle>
            <a:lvl1pPr>
              <a:defRPr smtClean="0"/>
            </a:lvl1pPr>
          </a:lstStyle>
          <a:p>
            <a:fld id="{6E9CDCF5-0370-4CD3-B5CB-58BFB872F255}" type="datetimeFigureOut">
              <a:rPr lang="fr-FR" smtClean="0"/>
              <a:t>13/02/2021</a:t>
            </a:fld>
            <a:endParaRPr lang="fr-FR"/>
          </a:p>
        </p:txBody>
      </p:sp>
      <p:sp>
        <p:nvSpPr>
          <p:cNvPr id="21" name="Rectangle 21"/>
          <p:cNvSpPr>
            <a:spLocks noGrp="1" noChangeArrowheads="1"/>
          </p:cNvSpPr>
          <p:nvPr>
            <p:ph type="ftr" sz="quarter" idx="11"/>
          </p:nvPr>
        </p:nvSpPr>
        <p:spPr/>
        <p:txBody>
          <a:bodyPr/>
          <a:lstStyle>
            <a:lvl1pPr>
              <a:defRPr smtClean="0"/>
            </a:lvl1pPr>
          </a:lstStyle>
          <a:p>
            <a:endParaRPr lang="fr-FR"/>
          </a:p>
        </p:txBody>
      </p:sp>
      <p:sp>
        <p:nvSpPr>
          <p:cNvPr id="22" name="Rectangle 22"/>
          <p:cNvSpPr>
            <a:spLocks noGrp="1" noChangeArrowheads="1"/>
          </p:cNvSpPr>
          <p:nvPr>
            <p:ph type="sldNum" sz="quarter" idx="12"/>
          </p:nvPr>
        </p:nvSpPr>
        <p:spPr/>
        <p:txBody>
          <a:bodyPr/>
          <a:lstStyle>
            <a:lvl1pPr>
              <a:defRPr smtClean="0"/>
            </a:lvl1pPr>
          </a:lstStyle>
          <a:p>
            <a:fld id="{EC04D2A6-7112-48DE-BFF7-A6015D2C3B40}" type="slidenum">
              <a:rPr lang="fr-FR" smtClean="0"/>
              <a:t>‹N°›</a:t>
            </a:fld>
            <a:endParaRPr lang="fr-FR"/>
          </a:p>
        </p:txBody>
      </p:sp>
    </p:spTree>
    <p:extLst>
      <p:ext uri="{BB962C8B-B14F-4D97-AF65-F5344CB8AC3E}">
        <p14:creationId xmlns:p14="http://schemas.microsoft.com/office/powerpoint/2010/main" val="33531757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19"/>
          <p:cNvSpPr>
            <a:spLocks noGrp="1" noChangeArrowheads="1"/>
          </p:cNvSpPr>
          <p:nvPr>
            <p:ph type="dt" sz="half" idx="10"/>
          </p:nvPr>
        </p:nvSpPr>
        <p:spPr>
          <a:ln/>
        </p:spPr>
        <p:txBody>
          <a:bodyPr/>
          <a:lstStyle>
            <a:lvl1pPr>
              <a:defRPr/>
            </a:lvl1pPr>
          </a:lstStyle>
          <a:p>
            <a:fld id="{6E9CDCF5-0370-4CD3-B5CB-58BFB872F255}" type="datetimeFigureOut">
              <a:rPr lang="fr-FR" smtClean="0"/>
              <a:t>13/02/2021</a:t>
            </a:fld>
            <a:endParaRPr lang="fr-FR"/>
          </a:p>
        </p:txBody>
      </p:sp>
      <p:sp>
        <p:nvSpPr>
          <p:cNvPr id="5" name="Rectangle 20"/>
          <p:cNvSpPr>
            <a:spLocks noGrp="1" noChangeArrowheads="1"/>
          </p:cNvSpPr>
          <p:nvPr>
            <p:ph type="ftr" sz="quarter" idx="11"/>
          </p:nvPr>
        </p:nvSpPr>
        <p:spPr>
          <a:ln/>
        </p:spPr>
        <p:txBody>
          <a:bodyPr/>
          <a:lstStyle>
            <a:lvl1pPr>
              <a:defRPr/>
            </a:lvl1pPr>
          </a:lstStyle>
          <a:p>
            <a:endParaRPr lang="fr-FR"/>
          </a:p>
        </p:txBody>
      </p:sp>
      <p:sp>
        <p:nvSpPr>
          <p:cNvPr id="6" name="Rectangle 21"/>
          <p:cNvSpPr>
            <a:spLocks noGrp="1" noChangeArrowheads="1"/>
          </p:cNvSpPr>
          <p:nvPr>
            <p:ph type="sldNum" sz="quarter" idx="12"/>
          </p:nvPr>
        </p:nvSpPr>
        <p:spPr>
          <a:ln/>
        </p:spPr>
        <p:txBody>
          <a:bodyPr/>
          <a:lstStyle>
            <a:lvl1pPr>
              <a:defRPr/>
            </a:lvl1pPr>
          </a:lstStyle>
          <a:p>
            <a:fld id="{EC04D2A6-7112-48DE-BFF7-A6015D2C3B40}" type="slidenum">
              <a:rPr lang="fr-FR" smtClean="0"/>
              <a:t>‹N°›</a:t>
            </a:fld>
            <a:endParaRPr lang="fr-FR"/>
          </a:p>
        </p:txBody>
      </p:sp>
    </p:spTree>
    <p:extLst>
      <p:ext uri="{BB962C8B-B14F-4D97-AF65-F5344CB8AC3E}">
        <p14:creationId xmlns:p14="http://schemas.microsoft.com/office/powerpoint/2010/main" val="1838730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7813"/>
            <a:ext cx="2743200" cy="5853112"/>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609600" y="277813"/>
            <a:ext cx="8026400" cy="5853112"/>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19"/>
          <p:cNvSpPr>
            <a:spLocks noGrp="1" noChangeArrowheads="1"/>
          </p:cNvSpPr>
          <p:nvPr>
            <p:ph type="dt" sz="half" idx="10"/>
          </p:nvPr>
        </p:nvSpPr>
        <p:spPr>
          <a:ln/>
        </p:spPr>
        <p:txBody>
          <a:bodyPr/>
          <a:lstStyle>
            <a:lvl1pPr>
              <a:defRPr/>
            </a:lvl1pPr>
          </a:lstStyle>
          <a:p>
            <a:fld id="{6E9CDCF5-0370-4CD3-B5CB-58BFB872F255}" type="datetimeFigureOut">
              <a:rPr lang="fr-FR" smtClean="0"/>
              <a:t>13/02/2021</a:t>
            </a:fld>
            <a:endParaRPr lang="fr-FR"/>
          </a:p>
        </p:txBody>
      </p:sp>
      <p:sp>
        <p:nvSpPr>
          <p:cNvPr id="5" name="Rectangle 20"/>
          <p:cNvSpPr>
            <a:spLocks noGrp="1" noChangeArrowheads="1"/>
          </p:cNvSpPr>
          <p:nvPr>
            <p:ph type="ftr" sz="quarter" idx="11"/>
          </p:nvPr>
        </p:nvSpPr>
        <p:spPr>
          <a:ln/>
        </p:spPr>
        <p:txBody>
          <a:bodyPr/>
          <a:lstStyle>
            <a:lvl1pPr>
              <a:defRPr/>
            </a:lvl1pPr>
          </a:lstStyle>
          <a:p>
            <a:endParaRPr lang="fr-FR"/>
          </a:p>
        </p:txBody>
      </p:sp>
      <p:sp>
        <p:nvSpPr>
          <p:cNvPr id="6" name="Rectangle 21"/>
          <p:cNvSpPr>
            <a:spLocks noGrp="1" noChangeArrowheads="1"/>
          </p:cNvSpPr>
          <p:nvPr>
            <p:ph type="sldNum" sz="quarter" idx="12"/>
          </p:nvPr>
        </p:nvSpPr>
        <p:spPr>
          <a:ln/>
        </p:spPr>
        <p:txBody>
          <a:bodyPr/>
          <a:lstStyle>
            <a:lvl1pPr>
              <a:defRPr/>
            </a:lvl1pPr>
          </a:lstStyle>
          <a:p>
            <a:fld id="{EC04D2A6-7112-48DE-BFF7-A6015D2C3B40}" type="slidenum">
              <a:rPr lang="fr-FR" smtClean="0"/>
              <a:t>‹N°›</a:t>
            </a:fld>
            <a:endParaRPr lang="fr-FR"/>
          </a:p>
        </p:txBody>
      </p:sp>
    </p:spTree>
    <p:extLst>
      <p:ext uri="{BB962C8B-B14F-4D97-AF65-F5344CB8AC3E}">
        <p14:creationId xmlns:p14="http://schemas.microsoft.com/office/powerpoint/2010/main" val="35582811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609600" y="277814"/>
            <a:ext cx="10972800" cy="1139825"/>
          </a:xfrm>
        </p:spPr>
        <p:txBody>
          <a:bodyPr/>
          <a:lstStyle/>
          <a:p>
            <a:r>
              <a:rPr lang="fr-FR" smtClean="0"/>
              <a:t>Modifiez le style du titre</a:t>
            </a:r>
            <a:endParaRPr lang="fr-FR"/>
          </a:p>
        </p:txBody>
      </p:sp>
      <p:sp>
        <p:nvSpPr>
          <p:cNvPr id="3" name="Espace réservé du tableau 2"/>
          <p:cNvSpPr>
            <a:spLocks noGrp="1"/>
          </p:cNvSpPr>
          <p:nvPr>
            <p:ph type="tbl" idx="1"/>
          </p:nvPr>
        </p:nvSpPr>
        <p:spPr>
          <a:xfrm>
            <a:off x="609600" y="1600201"/>
            <a:ext cx="10972800" cy="4530725"/>
          </a:xfrm>
        </p:spPr>
        <p:txBody>
          <a:bodyPr/>
          <a:lstStyle/>
          <a:p>
            <a:pPr lvl="0"/>
            <a:endParaRPr lang="fr-FR" noProof="0" smtClean="0"/>
          </a:p>
        </p:txBody>
      </p:sp>
      <p:sp>
        <p:nvSpPr>
          <p:cNvPr id="4" name="Rectangle 19"/>
          <p:cNvSpPr>
            <a:spLocks noGrp="1" noChangeArrowheads="1"/>
          </p:cNvSpPr>
          <p:nvPr>
            <p:ph type="dt" sz="half" idx="10"/>
          </p:nvPr>
        </p:nvSpPr>
        <p:spPr>
          <a:ln/>
        </p:spPr>
        <p:txBody>
          <a:bodyPr/>
          <a:lstStyle>
            <a:lvl1pPr>
              <a:defRPr/>
            </a:lvl1pPr>
          </a:lstStyle>
          <a:p>
            <a:fld id="{6E9CDCF5-0370-4CD3-B5CB-58BFB872F255}" type="datetimeFigureOut">
              <a:rPr lang="fr-FR" smtClean="0"/>
              <a:t>13/02/2021</a:t>
            </a:fld>
            <a:endParaRPr lang="fr-FR"/>
          </a:p>
        </p:txBody>
      </p:sp>
      <p:sp>
        <p:nvSpPr>
          <p:cNvPr id="5" name="Rectangle 20"/>
          <p:cNvSpPr>
            <a:spLocks noGrp="1" noChangeArrowheads="1"/>
          </p:cNvSpPr>
          <p:nvPr>
            <p:ph type="ftr" sz="quarter" idx="11"/>
          </p:nvPr>
        </p:nvSpPr>
        <p:spPr>
          <a:ln/>
        </p:spPr>
        <p:txBody>
          <a:bodyPr/>
          <a:lstStyle>
            <a:lvl1pPr>
              <a:defRPr/>
            </a:lvl1pPr>
          </a:lstStyle>
          <a:p>
            <a:endParaRPr lang="fr-FR"/>
          </a:p>
        </p:txBody>
      </p:sp>
      <p:sp>
        <p:nvSpPr>
          <p:cNvPr id="6" name="Rectangle 21"/>
          <p:cNvSpPr>
            <a:spLocks noGrp="1" noChangeArrowheads="1"/>
          </p:cNvSpPr>
          <p:nvPr>
            <p:ph type="sldNum" sz="quarter" idx="12"/>
          </p:nvPr>
        </p:nvSpPr>
        <p:spPr>
          <a:ln/>
        </p:spPr>
        <p:txBody>
          <a:bodyPr/>
          <a:lstStyle>
            <a:lvl1pPr>
              <a:defRPr/>
            </a:lvl1pPr>
          </a:lstStyle>
          <a:p>
            <a:fld id="{EC04D2A6-7112-48DE-BFF7-A6015D2C3B40}" type="slidenum">
              <a:rPr lang="fr-FR" smtClean="0"/>
              <a:t>‹N°›</a:t>
            </a:fld>
            <a:endParaRPr lang="fr-FR"/>
          </a:p>
        </p:txBody>
      </p:sp>
    </p:spTree>
    <p:extLst>
      <p:ext uri="{BB962C8B-B14F-4D97-AF65-F5344CB8AC3E}">
        <p14:creationId xmlns:p14="http://schemas.microsoft.com/office/powerpoint/2010/main" val="7055514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826684" y="301625"/>
            <a:ext cx="9751483" cy="1143000"/>
          </a:xfrm>
        </p:spPr>
        <p:txBody>
          <a:bodyPr/>
          <a:lstStyle/>
          <a:p>
            <a:r>
              <a:rPr lang="en-US" smtClean="0"/>
              <a:t>Click to edit Master title style</a:t>
            </a:r>
            <a:endParaRPr lang="ar-IQ"/>
          </a:p>
        </p:txBody>
      </p:sp>
      <p:sp>
        <p:nvSpPr>
          <p:cNvPr id="3" name="Text Placeholder 2"/>
          <p:cNvSpPr>
            <a:spLocks noGrp="1"/>
          </p:cNvSpPr>
          <p:nvPr>
            <p:ph type="body" sz="half" idx="1"/>
          </p:nvPr>
        </p:nvSpPr>
        <p:spPr>
          <a:xfrm>
            <a:off x="1826684" y="1827213"/>
            <a:ext cx="4773083"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ClipArt Placeholder 3"/>
          <p:cNvSpPr>
            <a:spLocks noGrp="1"/>
          </p:cNvSpPr>
          <p:nvPr>
            <p:ph type="clipArt" sz="half" idx="2"/>
          </p:nvPr>
        </p:nvSpPr>
        <p:spPr>
          <a:xfrm>
            <a:off x="6802967" y="1827213"/>
            <a:ext cx="4775200" cy="4114800"/>
          </a:xfrm>
        </p:spPr>
        <p:txBody>
          <a:bodyPr/>
          <a:lstStyle/>
          <a:p>
            <a:pPr lvl="0"/>
            <a:endParaRPr lang="ar-IQ" noProof="0" smtClean="0"/>
          </a:p>
        </p:txBody>
      </p:sp>
      <p:sp>
        <p:nvSpPr>
          <p:cNvPr id="5" name="Rectangle 8"/>
          <p:cNvSpPr>
            <a:spLocks noGrp="1" noChangeArrowheads="1"/>
          </p:cNvSpPr>
          <p:nvPr>
            <p:ph type="dt" sz="half" idx="10"/>
          </p:nvPr>
        </p:nvSpPr>
        <p:spPr/>
        <p:txBody>
          <a:bodyPr/>
          <a:lstStyle>
            <a:lvl1pPr>
              <a:defRPr/>
            </a:lvl1pPr>
          </a:lstStyle>
          <a:p>
            <a:fld id="{6E9CDCF5-0370-4CD3-B5CB-58BFB872F255}" type="datetimeFigureOut">
              <a:rPr lang="fr-FR" smtClean="0"/>
              <a:t>13/02/2021</a:t>
            </a:fld>
            <a:endParaRPr lang="fr-FR"/>
          </a:p>
        </p:txBody>
      </p:sp>
      <p:sp>
        <p:nvSpPr>
          <p:cNvPr id="6" name="Rectangle 9"/>
          <p:cNvSpPr>
            <a:spLocks noGrp="1" noChangeArrowheads="1"/>
          </p:cNvSpPr>
          <p:nvPr>
            <p:ph type="ftr" sz="quarter" idx="11"/>
          </p:nvPr>
        </p:nvSpPr>
        <p:spPr/>
        <p:txBody>
          <a:bodyPr/>
          <a:lstStyle>
            <a:lvl1pPr>
              <a:defRPr/>
            </a:lvl1pPr>
          </a:lstStyle>
          <a:p>
            <a:endParaRPr lang="fr-FR"/>
          </a:p>
        </p:txBody>
      </p:sp>
      <p:sp>
        <p:nvSpPr>
          <p:cNvPr id="7" name="Rectangle 10"/>
          <p:cNvSpPr>
            <a:spLocks noGrp="1" noChangeArrowheads="1"/>
          </p:cNvSpPr>
          <p:nvPr>
            <p:ph type="sldNum" sz="quarter" idx="12"/>
          </p:nvPr>
        </p:nvSpPr>
        <p:spPr/>
        <p:txBody>
          <a:bodyPr/>
          <a:lstStyle>
            <a:lvl1pPr>
              <a:defRPr/>
            </a:lvl1pPr>
          </a:lstStyle>
          <a:p>
            <a:fld id="{EC04D2A6-7112-48DE-BFF7-A6015D2C3B40}" type="slidenum">
              <a:rPr lang="fr-FR" smtClean="0"/>
              <a:t>‹N°›</a:t>
            </a:fld>
            <a:endParaRPr lang="fr-FR"/>
          </a:p>
        </p:txBody>
      </p:sp>
    </p:spTree>
    <p:extLst>
      <p:ext uri="{BB962C8B-B14F-4D97-AF65-F5344CB8AC3E}">
        <p14:creationId xmlns:p14="http://schemas.microsoft.com/office/powerpoint/2010/main" val="33340263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826684" y="301625"/>
            <a:ext cx="9751483" cy="56403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3" name="Rectangle 8"/>
          <p:cNvSpPr>
            <a:spLocks noGrp="1" noChangeArrowheads="1"/>
          </p:cNvSpPr>
          <p:nvPr>
            <p:ph type="dt" sz="half" idx="10"/>
          </p:nvPr>
        </p:nvSpPr>
        <p:spPr/>
        <p:txBody>
          <a:bodyPr/>
          <a:lstStyle>
            <a:lvl1pPr>
              <a:defRPr/>
            </a:lvl1pPr>
          </a:lstStyle>
          <a:p>
            <a:fld id="{6E9CDCF5-0370-4CD3-B5CB-58BFB872F255}" type="datetimeFigureOut">
              <a:rPr lang="fr-FR" smtClean="0"/>
              <a:t>13/02/2021</a:t>
            </a:fld>
            <a:endParaRPr lang="fr-FR"/>
          </a:p>
        </p:txBody>
      </p:sp>
      <p:sp>
        <p:nvSpPr>
          <p:cNvPr id="4" name="Rectangle 9"/>
          <p:cNvSpPr>
            <a:spLocks noGrp="1" noChangeArrowheads="1"/>
          </p:cNvSpPr>
          <p:nvPr>
            <p:ph type="ftr" sz="quarter" idx="11"/>
          </p:nvPr>
        </p:nvSpPr>
        <p:spPr/>
        <p:txBody>
          <a:bodyPr/>
          <a:lstStyle>
            <a:lvl1pPr>
              <a:defRPr/>
            </a:lvl1pPr>
          </a:lstStyle>
          <a:p>
            <a:endParaRPr lang="fr-FR"/>
          </a:p>
        </p:txBody>
      </p:sp>
      <p:sp>
        <p:nvSpPr>
          <p:cNvPr id="5" name="Rectangle 10"/>
          <p:cNvSpPr>
            <a:spLocks noGrp="1" noChangeArrowheads="1"/>
          </p:cNvSpPr>
          <p:nvPr>
            <p:ph type="sldNum" sz="quarter" idx="12"/>
          </p:nvPr>
        </p:nvSpPr>
        <p:spPr/>
        <p:txBody>
          <a:bodyPr/>
          <a:lstStyle>
            <a:lvl1pPr>
              <a:defRPr/>
            </a:lvl1pPr>
          </a:lstStyle>
          <a:p>
            <a:fld id="{EC04D2A6-7112-48DE-BFF7-A6015D2C3B40}" type="slidenum">
              <a:rPr lang="fr-FR" smtClean="0"/>
              <a:t>‹N°›</a:t>
            </a:fld>
            <a:endParaRPr lang="fr-FR"/>
          </a:p>
        </p:txBody>
      </p:sp>
    </p:spTree>
    <p:extLst>
      <p:ext uri="{BB962C8B-B14F-4D97-AF65-F5344CB8AC3E}">
        <p14:creationId xmlns:p14="http://schemas.microsoft.com/office/powerpoint/2010/main" val="10093224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19"/>
          <p:cNvSpPr>
            <a:spLocks noGrp="1" noChangeArrowheads="1"/>
          </p:cNvSpPr>
          <p:nvPr>
            <p:ph type="dt" sz="half" idx="10"/>
          </p:nvPr>
        </p:nvSpPr>
        <p:spPr>
          <a:ln/>
        </p:spPr>
        <p:txBody>
          <a:bodyPr/>
          <a:lstStyle>
            <a:lvl1pPr>
              <a:defRPr/>
            </a:lvl1pPr>
          </a:lstStyle>
          <a:p>
            <a:fld id="{6E9CDCF5-0370-4CD3-B5CB-58BFB872F255}" type="datetimeFigureOut">
              <a:rPr lang="fr-FR" smtClean="0"/>
              <a:t>13/02/2021</a:t>
            </a:fld>
            <a:endParaRPr lang="fr-FR"/>
          </a:p>
        </p:txBody>
      </p:sp>
      <p:sp>
        <p:nvSpPr>
          <p:cNvPr id="5" name="Rectangle 20"/>
          <p:cNvSpPr>
            <a:spLocks noGrp="1" noChangeArrowheads="1"/>
          </p:cNvSpPr>
          <p:nvPr>
            <p:ph type="ftr" sz="quarter" idx="11"/>
          </p:nvPr>
        </p:nvSpPr>
        <p:spPr>
          <a:ln/>
        </p:spPr>
        <p:txBody>
          <a:bodyPr/>
          <a:lstStyle>
            <a:lvl1pPr>
              <a:defRPr/>
            </a:lvl1pPr>
          </a:lstStyle>
          <a:p>
            <a:endParaRPr lang="fr-FR"/>
          </a:p>
        </p:txBody>
      </p:sp>
      <p:sp>
        <p:nvSpPr>
          <p:cNvPr id="6" name="Rectangle 21"/>
          <p:cNvSpPr>
            <a:spLocks noGrp="1" noChangeArrowheads="1"/>
          </p:cNvSpPr>
          <p:nvPr>
            <p:ph type="sldNum" sz="quarter" idx="12"/>
          </p:nvPr>
        </p:nvSpPr>
        <p:spPr>
          <a:ln/>
        </p:spPr>
        <p:txBody>
          <a:bodyPr/>
          <a:lstStyle>
            <a:lvl1pPr>
              <a:defRPr/>
            </a:lvl1pPr>
          </a:lstStyle>
          <a:p>
            <a:fld id="{EC04D2A6-7112-48DE-BFF7-A6015D2C3B40}" type="slidenum">
              <a:rPr lang="fr-FR" smtClean="0"/>
              <a:t>‹N°›</a:t>
            </a:fld>
            <a:endParaRPr lang="fr-FR"/>
          </a:p>
        </p:txBody>
      </p:sp>
    </p:spTree>
    <p:extLst>
      <p:ext uri="{BB962C8B-B14F-4D97-AF65-F5344CB8AC3E}">
        <p14:creationId xmlns:p14="http://schemas.microsoft.com/office/powerpoint/2010/main" val="3985840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1" y="1709739"/>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fr-FR" smtClean="0"/>
              <a:t>Modifiez les styles du texte du masque</a:t>
            </a:r>
          </a:p>
        </p:txBody>
      </p:sp>
      <p:sp>
        <p:nvSpPr>
          <p:cNvPr id="4" name="Rectangle 19"/>
          <p:cNvSpPr>
            <a:spLocks noGrp="1" noChangeArrowheads="1"/>
          </p:cNvSpPr>
          <p:nvPr>
            <p:ph type="dt" sz="half" idx="10"/>
          </p:nvPr>
        </p:nvSpPr>
        <p:spPr>
          <a:ln/>
        </p:spPr>
        <p:txBody>
          <a:bodyPr/>
          <a:lstStyle>
            <a:lvl1pPr>
              <a:defRPr/>
            </a:lvl1pPr>
          </a:lstStyle>
          <a:p>
            <a:fld id="{6E9CDCF5-0370-4CD3-B5CB-58BFB872F255}" type="datetimeFigureOut">
              <a:rPr lang="fr-FR" smtClean="0"/>
              <a:t>13/02/2021</a:t>
            </a:fld>
            <a:endParaRPr lang="fr-FR"/>
          </a:p>
        </p:txBody>
      </p:sp>
      <p:sp>
        <p:nvSpPr>
          <p:cNvPr id="5" name="Rectangle 20"/>
          <p:cNvSpPr>
            <a:spLocks noGrp="1" noChangeArrowheads="1"/>
          </p:cNvSpPr>
          <p:nvPr>
            <p:ph type="ftr" sz="quarter" idx="11"/>
          </p:nvPr>
        </p:nvSpPr>
        <p:spPr>
          <a:ln/>
        </p:spPr>
        <p:txBody>
          <a:bodyPr/>
          <a:lstStyle>
            <a:lvl1pPr>
              <a:defRPr/>
            </a:lvl1pPr>
          </a:lstStyle>
          <a:p>
            <a:endParaRPr lang="fr-FR"/>
          </a:p>
        </p:txBody>
      </p:sp>
      <p:sp>
        <p:nvSpPr>
          <p:cNvPr id="6" name="Rectangle 21"/>
          <p:cNvSpPr>
            <a:spLocks noGrp="1" noChangeArrowheads="1"/>
          </p:cNvSpPr>
          <p:nvPr>
            <p:ph type="sldNum" sz="quarter" idx="12"/>
          </p:nvPr>
        </p:nvSpPr>
        <p:spPr>
          <a:ln/>
        </p:spPr>
        <p:txBody>
          <a:bodyPr/>
          <a:lstStyle>
            <a:lvl1pPr>
              <a:defRPr/>
            </a:lvl1pPr>
          </a:lstStyle>
          <a:p>
            <a:fld id="{EC04D2A6-7112-48DE-BFF7-A6015D2C3B40}" type="slidenum">
              <a:rPr lang="fr-FR" smtClean="0"/>
              <a:t>‹N°›</a:t>
            </a:fld>
            <a:endParaRPr lang="fr-FR"/>
          </a:p>
        </p:txBody>
      </p:sp>
    </p:spTree>
    <p:extLst>
      <p:ext uri="{BB962C8B-B14F-4D97-AF65-F5344CB8AC3E}">
        <p14:creationId xmlns:p14="http://schemas.microsoft.com/office/powerpoint/2010/main" val="5383480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609600" y="1600201"/>
            <a:ext cx="5384800" cy="4530725"/>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97600" y="1600201"/>
            <a:ext cx="5384800" cy="4530725"/>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19"/>
          <p:cNvSpPr>
            <a:spLocks noGrp="1" noChangeArrowheads="1"/>
          </p:cNvSpPr>
          <p:nvPr>
            <p:ph type="dt" sz="half" idx="10"/>
          </p:nvPr>
        </p:nvSpPr>
        <p:spPr>
          <a:ln/>
        </p:spPr>
        <p:txBody>
          <a:bodyPr/>
          <a:lstStyle>
            <a:lvl1pPr>
              <a:defRPr/>
            </a:lvl1pPr>
          </a:lstStyle>
          <a:p>
            <a:fld id="{6E9CDCF5-0370-4CD3-B5CB-58BFB872F255}" type="datetimeFigureOut">
              <a:rPr lang="fr-FR" smtClean="0"/>
              <a:t>13/02/2021</a:t>
            </a:fld>
            <a:endParaRPr lang="fr-FR"/>
          </a:p>
        </p:txBody>
      </p:sp>
      <p:sp>
        <p:nvSpPr>
          <p:cNvPr id="6" name="Rectangle 20"/>
          <p:cNvSpPr>
            <a:spLocks noGrp="1" noChangeArrowheads="1"/>
          </p:cNvSpPr>
          <p:nvPr>
            <p:ph type="ftr" sz="quarter" idx="11"/>
          </p:nvPr>
        </p:nvSpPr>
        <p:spPr>
          <a:ln/>
        </p:spPr>
        <p:txBody>
          <a:bodyPr/>
          <a:lstStyle>
            <a:lvl1pPr>
              <a:defRPr/>
            </a:lvl1pPr>
          </a:lstStyle>
          <a:p>
            <a:endParaRPr lang="fr-FR"/>
          </a:p>
        </p:txBody>
      </p:sp>
      <p:sp>
        <p:nvSpPr>
          <p:cNvPr id="7" name="Rectangle 21"/>
          <p:cNvSpPr>
            <a:spLocks noGrp="1" noChangeArrowheads="1"/>
          </p:cNvSpPr>
          <p:nvPr>
            <p:ph type="sldNum" sz="quarter" idx="12"/>
          </p:nvPr>
        </p:nvSpPr>
        <p:spPr>
          <a:ln/>
        </p:spPr>
        <p:txBody>
          <a:bodyPr/>
          <a:lstStyle>
            <a:lvl1pPr>
              <a:defRPr/>
            </a:lvl1pPr>
          </a:lstStyle>
          <a:p>
            <a:fld id="{EC04D2A6-7112-48DE-BFF7-A6015D2C3B40}" type="slidenum">
              <a:rPr lang="fr-FR" smtClean="0"/>
              <a:t>‹N°›</a:t>
            </a:fld>
            <a:endParaRPr lang="fr-FR"/>
          </a:p>
        </p:txBody>
      </p:sp>
    </p:spTree>
    <p:extLst>
      <p:ext uri="{BB962C8B-B14F-4D97-AF65-F5344CB8AC3E}">
        <p14:creationId xmlns:p14="http://schemas.microsoft.com/office/powerpoint/2010/main" val="3796205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40317" y="365126"/>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40318" y="2505075"/>
            <a:ext cx="5158316"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71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19"/>
          <p:cNvSpPr>
            <a:spLocks noGrp="1" noChangeArrowheads="1"/>
          </p:cNvSpPr>
          <p:nvPr>
            <p:ph type="dt" sz="half" idx="10"/>
          </p:nvPr>
        </p:nvSpPr>
        <p:spPr>
          <a:ln/>
        </p:spPr>
        <p:txBody>
          <a:bodyPr/>
          <a:lstStyle>
            <a:lvl1pPr>
              <a:defRPr/>
            </a:lvl1pPr>
          </a:lstStyle>
          <a:p>
            <a:fld id="{6E9CDCF5-0370-4CD3-B5CB-58BFB872F255}" type="datetimeFigureOut">
              <a:rPr lang="fr-FR" smtClean="0"/>
              <a:t>13/02/2021</a:t>
            </a:fld>
            <a:endParaRPr lang="fr-FR"/>
          </a:p>
        </p:txBody>
      </p:sp>
      <p:sp>
        <p:nvSpPr>
          <p:cNvPr id="8" name="Rectangle 20"/>
          <p:cNvSpPr>
            <a:spLocks noGrp="1" noChangeArrowheads="1"/>
          </p:cNvSpPr>
          <p:nvPr>
            <p:ph type="ftr" sz="quarter" idx="11"/>
          </p:nvPr>
        </p:nvSpPr>
        <p:spPr>
          <a:ln/>
        </p:spPr>
        <p:txBody>
          <a:bodyPr/>
          <a:lstStyle>
            <a:lvl1pPr>
              <a:defRPr/>
            </a:lvl1pPr>
          </a:lstStyle>
          <a:p>
            <a:endParaRPr lang="fr-FR"/>
          </a:p>
        </p:txBody>
      </p:sp>
      <p:sp>
        <p:nvSpPr>
          <p:cNvPr id="9" name="Rectangle 21"/>
          <p:cNvSpPr>
            <a:spLocks noGrp="1" noChangeArrowheads="1"/>
          </p:cNvSpPr>
          <p:nvPr>
            <p:ph type="sldNum" sz="quarter" idx="12"/>
          </p:nvPr>
        </p:nvSpPr>
        <p:spPr>
          <a:ln/>
        </p:spPr>
        <p:txBody>
          <a:bodyPr/>
          <a:lstStyle>
            <a:lvl1pPr>
              <a:defRPr/>
            </a:lvl1pPr>
          </a:lstStyle>
          <a:p>
            <a:fld id="{EC04D2A6-7112-48DE-BFF7-A6015D2C3B40}" type="slidenum">
              <a:rPr lang="fr-FR" smtClean="0"/>
              <a:t>‹N°›</a:t>
            </a:fld>
            <a:endParaRPr lang="fr-FR"/>
          </a:p>
        </p:txBody>
      </p:sp>
    </p:spTree>
    <p:extLst>
      <p:ext uri="{BB962C8B-B14F-4D97-AF65-F5344CB8AC3E}">
        <p14:creationId xmlns:p14="http://schemas.microsoft.com/office/powerpoint/2010/main" val="2979348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Rectangle 19"/>
          <p:cNvSpPr>
            <a:spLocks noGrp="1" noChangeArrowheads="1"/>
          </p:cNvSpPr>
          <p:nvPr>
            <p:ph type="dt" sz="half" idx="10"/>
          </p:nvPr>
        </p:nvSpPr>
        <p:spPr>
          <a:ln/>
        </p:spPr>
        <p:txBody>
          <a:bodyPr/>
          <a:lstStyle>
            <a:lvl1pPr>
              <a:defRPr/>
            </a:lvl1pPr>
          </a:lstStyle>
          <a:p>
            <a:fld id="{6E9CDCF5-0370-4CD3-B5CB-58BFB872F255}" type="datetimeFigureOut">
              <a:rPr lang="fr-FR" smtClean="0"/>
              <a:t>13/02/2021</a:t>
            </a:fld>
            <a:endParaRPr lang="fr-FR"/>
          </a:p>
        </p:txBody>
      </p:sp>
      <p:sp>
        <p:nvSpPr>
          <p:cNvPr id="4" name="Rectangle 20"/>
          <p:cNvSpPr>
            <a:spLocks noGrp="1" noChangeArrowheads="1"/>
          </p:cNvSpPr>
          <p:nvPr>
            <p:ph type="ftr" sz="quarter" idx="11"/>
          </p:nvPr>
        </p:nvSpPr>
        <p:spPr>
          <a:ln/>
        </p:spPr>
        <p:txBody>
          <a:bodyPr/>
          <a:lstStyle>
            <a:lvl1pPr>
              <a:defRPr/>
            </a:lvl1pPr>
          </a:lstStyle>
          <a:p>
            <a:endParaRPr lang="fr-FR"/>
          </a:p>
        </p:txBody>
      </p:sp>
      <p:sp>
        <p:nvSpPr>
          <p:cNvPr id="5" name="Rectangle 21"/>
          <p:cNvSpPr>
            <a:spLocks noGrp="1" noChangeArrowheads="1"/>
          </p:cNvSpPr>
          <p:nvPr>
            <p:ph type="sldNum" sz="quarter" idx="12"/>
          </p:nvPr>
        </p:nvSpPr>
        <p:spPr>
          <a:ln/>
        </p:spPr>
        <p:txBody>
          <a:bodyPr/>
          <a:lstStyle>
            <a:lvl1pPr>
              <a:defRPr/>
            </a:lvl1pPr>
          </a:lstStyle>
          <a:p>
            <a:fld id="{EC04D2A6-7112-48DE-BFF7-A6015D2C3B40}" type="slidenum">
              <a:rPr lang="fr-FR" smtClean="0"/>
              <a:t>‹N°›</a:t>
            </a:fld>
            <a:endParaRPr lang="fr-FR"/>
          </a:p>
        </p:txBody>
      </p:sp>
    </p:spTree>
    <p:extLst>
      <p:ext uri="{BB962C8B-B14F-4D97-AF65-F5344CB8AC3E}">
        <p14:creationId xmlns:p14="http://schemas.microsoft.com/office/powerpoint/2010/main" val="1464508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19"/>
          <p:cNvSpPr>
            <a:spLocks noGrp="1" noChangeArrowheads="1"/>
          </p:cNvSpPr>
          <p:nvPr>
            <p:ph type="dt" sz="half" idx="10"/>
          </p:nvPr>
        </p:nvSpPr>
        <p:spPr>
          <a:ln/>
        </p:spPr>
        <p:txBody>
          <a:bodyPr/>
          <a:lstStyle>
            <a:lvl1pPr>
              <a:defRPr/>
            </a:lvl1pPr>
          </a:lstStyle>
          <a:p>
            <a:fld id="{6E9CDCF5-0370-4CD3-B5CB-58BFB872F255}" type="datetimeFigureOut">
              <a:rPr lang="fr-FR" smtClean="0"/>
              <a:t>13/02/2021</a:t>
            </a:fld>
            <a:endParaRPr lang="fr-FR"/>
          </a:p>
        </p:txBody>
      </p:sp>
      <p:sp>
        <p:nvSpPr>
          <p:cNvPr id="3" name="Rectangle 20"/>
          <p:cNvSpPr>
            <a:spLocks noGrp="1" noChangeArrowheads="1"/>
          </p:cNvSpPr>
          <p:nvPr>
            <p:ph type="ftr" sz="quarter" idx="11"/>
          </p:nvPr>
        </p:nvSpPr>
        <p:spPr>
          <a:ln/>
        </p:spPr>
        <p:txBody>
          <a:bodyPr/>
          <a:lstStyle>
            <a:lvl1pPr>
              <a:defRPr/>
            </a:lvl1pPr>
          </a:lstStyle>
          <a:p>
            <a:endParaRPr lang="fr-FR"/>
          </a:p>
        </p:txBody>
      </p:sp>
      <p:sp>
        <p:nvSpPr>
          <p:cNvPr id="4" name="Rectangle 21"/>
          <p:cNvSpPr>
            <a:spLocks noGrp="1" noChangeArrowheads="1"/>
          </p:cNvSpPr>
          <p:nvPr>
            <p:ph type="sldNum" sz="quarter" idx="12"/>
          </p:nvPr>
        </p:nvSpPr>
        <p:spPr>
          <a:ln/>
        </p:spPr>
        <p:txBody>
          <a:bodyPr/>
          <a:lstStyle>
            <a:lvl1pPr>
              <a:defRPr/>
            </a:lvl1pPr>
          </a:lstStyle>
          <a:p>
            <a:fld id="{EC04D2A6-7112-48DE-BFF7-A6015D2C3B40}" type="slidenum">
              <a:rPr lang="fr-FR" smtClean="0"/>
              <a:t>‹N°›</a:t>
            </a:fld>
            <a:endParaRPr lang="fr-FR"/>
          </a:p>
        </p:txBody>
      </p:sp>
    </p:spTree>
    <p:extLst>
      <p:ext uri="{BB962C8B-B14F-4D97-AF65-F5344CB8AC3E}">
        <p14:creationId xmlns:p14="http://schemas.microsoft.com/office/powerpoint/2010/main" val="13318606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40318" y="457200"/>
            <a:ext cx="393276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Rectangle 19"/>
          <p:cNvSpPr>
            <a:spLocks noGrp="1" noChangeArrowheads="1"/>
          </p:cNvSpPr>
          <p:nvPr>
            <p:ph type="dt" sz="half" idx="10"/>
          </p:nvPr>
        </p:nvSpPr>
        <p:spPr>
          <a:ln/>
        </p:spPr>
        <p:txBody>
          <a:bodyPr/>
          <a:lstStyle>
            <a:lvl1pPr>
              <a:defRPr/>
            </a:lvl1pPr>
          </a:lstStyle>
          <a:p>
            <a:fld id="{6E9CDCF5-0370-4CD3-B5CB-58BFB872F255}" type="datetimeFigureOut">
              <a:rPr lang="fr-FR" smtClean="0"/>
              <a:t>13/02/2021</a:t>
            </a:fld>
            <a:endParaRPr lang="fr-FR"/>
          </a:p>
        </p:txBody>
      </p:sp>
      <p:sp>
        <p:nvSpPr>
          <p:cNvPr id="6" name="Rectangle 20"/>
          <p:cNvSpPr>
            <a:spLocks noGrp="1" noChangeArrowheads="1"/>
          </p:cNvSpPr>
          <p:nvPr>
            <p:ph type="ftr" sz="quarter" idx="11"/>
          </p:nvPr>
        </p:nvSpPr>
        <p:spPr>
          <a:ln/>
        </p:spPr>
        <p:txBody>
          <a:bodyPr/>
          <a:lstStyle>
            <a:lvl1pPr>
              <a:defRPr/>
            </a:lvl1pPr>
          </a:lstStyle>
          <a:p>
            <a:endParaRPr lang="fr-FR"/>
          </a:p>
        </p:txBody>
      </p:sp>
      <p:sp>
        <p:nvSpPr>
          <p:cNvPr id="7" name="Rectangle 21"/>
          <p:cNvSpPr>
            <a:spLocks noGrp="1" noChangeArrowheads="1"/>
          </p:cNvSpPr>
          <p:nvPr>
            <p:ph type="sldNum" sz="quarter" idx="12"/>
          </p:nvPr>
        </p:nvSpPr>
        <p:spPr>
          <a:ln/>
        </p:spPr>
        <p:txBody>
          <a:bodyPr/>
          <a:lstStyle>
            <a:lvl1pPr>
              <a:defRPr/>
            </a:lvl1pPr>
          </a:lstStyle>
          <a:p>
            <a:fld id="{EC04D2A6-7112-48DE-BFF7-A6015D2C3B40}" type="slidenum">
              <a:rPr lang="fr-FR" smtClean="0"/>
              <a:t>‹N°›</a:t>
            </a:fld>
            <a:endParaRPr lang="fr-FR"/>
          </a:p>
        </p:txBody>
      </p:sp>
    </p:spTree>
    <p:extLst>
      <p:ext uri="{BB962C8B-B14F-4D97-AF65-F5344CB8AC3E}">
        <p14:creationId xmlns:p14="http://schemas.microsoft.com/office/powerpoint/2010/main" val="828864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40318" y="457200"/>
            <a:ext cx="393276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Rectangle 19"/>
          <p:cNvSpPr>
            <a:spLocks noGrp="1" noChangeArrowheads="1"/>
          </p:cNvSpPr>
          <p:nvPr>
            <p:ph type="dt" sz="half" idx="10"/>
          </p:nvPr>
        </p:nvSpPr>
        <p:spPr>
          <a:ln/>
        </p:spPr>
        <p:txBody>
          <a:bodyPr/>
          <a:lstStyle>
            <a:lvl1pPr>
              <a:defRPr/>
            </a:lvl1pPr>
          </a:lstStyle>
          <a:p>
            <a:fld id="{6E9CDCF5-0370-4CD3-B5CB-58BFB872F255}" type="datetimeFigureOut">
              <a:rPr lang="fr-FR" smtClean="0"/>
              <a:t>13/02/2021</a:t>
            </a:fld>
            <a:endParaRPr lang="fr-FR"/>
          </a:p>
        </p:txBody>
      </p:sp>
      <p:sp>
        <p:nvSpPr>
          <p:cNvPr id="6" name="Rectangle 20"/>
          <p:cNvSpPr>
            <a:spLocks noGrp="1" noChangeArrowheads="1"/>
          </p:cNvSpPr>
          <p:nvPr>
            <p:ph type="ftr" sz="quarter" idx="11"/>
          </p:nvPr>
        </p:nvSpPr>
        <p:spPr>
          <a:ln/>
        </p:spPr>
        <p:txBody>
          <a:bodyPr/>
          <a:lstStyle>
            <a:lvl1pPr>
              <a:defRPr/>
            </a:lvl1pPr>
          </a:lstStyle>
          <a:p>
            <a:endParaRPr lang="fr-FR"/>
          </a:p>
        </p:txBody>
      </p:sp>
      <p:sp>
        <p:nvSpPr>
          <p:cNvPr id="7" name="Rectangle 21"/>
          <p:cNvSpPr>
            <a:spLocks noGrp="1" noChangeArrowheads="1"/>
          </p:cNvSpPr>
          <p:nvPr>
            <p:ph type="sldNum" sz="quarter" idx="12"/>
          </p:nvPr>
        </p:nvSpPr>
        <p:spPr>
          <a:ln/>
        </p:spPr>
        <p:txBody>
          <a:bodyPr/>
          <a:lstStyle>
            <a:lvl1pPr>
              <a:defRPr/>
            </a:lvl1pPr>
          </a:lstStyle>
          <a:p>
            <a:fld id="{EC04D2A6-7112-48DE-BFF7-A6015D2C3B40}" type="slidenum">
              <a:rPr lang="fr-FR" smtClean="0"/>
              <a:t>‹N°›</a:t>
            </a:fld>
            <a:endParaRPr lang="fr-FR"/>
          </a:p>
        </p:txBody>
      </p:sp>
    </p:spTree>
    <p:extLst>
      <p:ext uri="{BB962C8B-B14F-4D97-AF65-F5344CB8AC3E}">
        <p14:creationId xmlns:p14="http://schemas.microsoft.com/office/powerpoint/2010/main" val="41469886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5D9E9E"/>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6288618" y="5345114"/>
            <a:ext cx="5903383" cy="1512887"/>
            <a:chOff x="2971" y="3367"/>
            <a:chExt cx="2789" cy="953"/>
          </a:xfrm>
        </p:grpSpPr>
        <p:sp>
          <p:nvSpPr>
            <p:cNvPr id="1032" name="Freeform 3"/>
            <p:cNvSpPr>
              <a:spLocks/>
            </p:cNvSpPr>
            <p:nvPr/>
          </p:nvSpPr>
          <p:spPr bwMode="ltGray">
            <a:xfrm>
              <a:off x="2971" y="3367"/>
              <a:ext cx="2789" cy="953"/>
            </a:xfrm>
            <a:custGeom>
              <a:avLst/>
              <a:gdLst>
                <a:gd name="T0" fmla="*/ 2777 w 2780"/>
                <a:gd name="T1" fmla="*/ 18 h 953"/>
                <a:gd name="T2" fmla="*/ 2687 w 2780"/>
                <a:gd name="T3" fmla="*/ 24 h 953"/>
                <a:gd name="T4" fmla="*/ 2621 w 2780"/>
                <a:gd name="T5" fmla="*/ 102 h 953"/>
                <a:gd name="T6" fmla="*/ 2519 w 2780"/>
                <a:gd name="T7" fmla="*/ 156 h 953"/>
                <a:gd name="T8" fmla="*/ 2513 w 2780"/>
                <a:gd name="T9" fmla="*/ 222 h 953"/>
                <a:gd name="T10" fmla="*/ 2495 w 2780"/>
                <a:gd name="T11" fmla="*/ 246 h 953"/>
                <a:gd name="T12" fmla="*/ 2477 w 2780"/>
                <a:gd name="T13" fmla="*/ 252 h 953"/>
                <a:gd name="T14" fmla="*/ 2405 w 2780"/>
                <a:gd name="T15" fmla="*/ 210 h 953"/>
                <a:gd name="T16" fmla="*/ 2267 w 2780"/>
                <a:gd name="T17" fmla="*/ 192 h 953"/>
                <a:gd name="T18" fmla="*/ 2243 w 2780"/>
                <a:gd name="T19" fmla="*/ 186 h 953"/>
                <a:gd name="T20" fmla="*/ 2225 w 2780"/>
                <a:gd name="T21" fmla="*/ 192 h 953"/>
                <a:gd name="T22" fmla="*/ 2153 w 2780"/>
                <a:gd name="T23" fmla="*/ 228 h 953"/>
                <a:gd name="T24" fmla="*/ 2117 w 2780"/>
                <a:gd name="T25" fmla="*/ 240 h 953"/>
                <a:gd name="T26" fmla="*/ 2093 w 2780"/>
                <a:gd name="T27" fmla="*/ 246 h 953"/>
                <a:gd name="T28" fmla="*/ 2081 w 2780"/>
                <a:gd name="T29" fmla="*/ 258 h 953"/>
                <a:gd name="T30" fmla="*/ 2081 w 2780"/>
                <a:gd name="T31" fmla="*/ 276 h 953"/>
                <a:gd name="T32" fmla="*/ 2058 w 2780"/>
                <a:gd name="T33" fmla="*/ 300 h 953"/>
                <a:gd name="T34" fmla="*/ 2040 w 2780"/>
                <a:gd name="T35" fmla="*/ 312 h 953"/>
                <a:gd name="T36" fmla="*/ 2028 w 2780"/>
                <a:gd name="T37" fmla="*/ 324 h 953"/>
                <a:gd name="T38" fmla="*/ 2016 w 2780"/>
                <a:gd name="T39" fmla="*/ 336 h 953"/>
                <a:gd name="T40" fmla="*/ 1985 w 2780"/>
                <a:gd name="T41" fmla="*/ 342 h 953"/>
                <a:gd name="T42" fmla="*/ 1919 w 2780"/>
                <a:gd name="T43" fmla="*/ 336 h 953"/>
                <a:gd name="T44" fmla="*/ 1883 w 2780"/>
                <a:gd name="T45" fmla="*/ 330 h 953"/>
                <a:gd name="T46" fmla="*/ 1871 w 2780"/>
                <a:gd name="T47" fmla="*/ 342 h 953"/>
                <a:gd name="T48" fmla="*/ 1859 w 2780"/>
                <a:gd name="T49" fmla="*/ 354 h 953"/>
                <a:gd name="T50" fmla="*/ 1829 w 2780"/>
                <a:gd name="T51" fmla="*/ 360 h 953"/>
                <a:gd name="T52" fmla="*/ 1770 w 2780"/>
                <a:gd name="T53" fmla="*/ 342 h 953"/>
                <a:gd name="T54" fmla="*/ 1746 w 2780"/>
                <a:gd name="T55" fmla="*/ 342 h 953"/>
                <a:gd name="T56" fmla="*/ 1722 w 2780"/>
                <a:gd name="T57" fmla="*/ 354 h 953"/>
                <a:gd name="T58" fmla="*/ 1661 w 2780"/>
                <a:gd name="T59" fmla="*/ 425 h 953"/>
                <a:gd name="T60" fmla="*/ 1619 w 2780"/>
                <a:gd name="T61" fmla="*/ 569 h 953"/>
                <a:gd name="T62" fmla="*/ 1619 w 2780"/>
                <a:gd name="T63" fmla="*/ 593 h 953"/>
                <a:gd name="T64" fmla="*/ 1625 w 2780"/>
                <a:gd name="T65" fmla="*/ 641 h 953"/>
                <a:gd name="T66" fmla="*/ 1643 w 2780"/>
                <a:gd name="T67" fmla="*/ 659 h 953"/>
                <a:gd name="T68" fmla="*/ 1637 w 2780"/>
                <a:gd name="T69" fmla="*/ 671 h 953"/>
                <a:gd name="T70" fmla="*/ 1625 w 2780"/>
                <a:gd name="T71" fmla="*/ 683 h 953"/>
                <a:gd name="T72" fmla="*/ 1547 w 2780"/>
                <a:gd name="T73" fmla="*/ 689 h 953"/>
                <a:gd name="T74" fmla="*/ 1470 w 2780"/>
                <a:gd name="T75" fmla="*/ 629 h 953"/>
                <a:gd name="T76" fmla="*/ 1337 w 2780"/>
                <a:gd name="T77" fmla="*/ 587 h 953"/>
                <a:gd name="T78" fmla="*/ 1188 w 2780"/>
                <a:gd name="T79" fmla="*/ 671 h 953"/>
                <a:gd name="T80" fmla="*/ 1019 w 2780"/>
                <a:gd name="T81" fmla="*/ 731 h 953"/>
                <a:gd name="T82" fmla="*/ 816 w 2780"/>
                <a:gd name="T83" fmla="*/ 743 h 953"/>
                <a:gd name="T84" fmla="*/ 630 w 2780"/>
                <a:gd name="T85" fmla="*/ 701 h 953"/>
                <a:gd name="T86" fmla="*/ 570 w 2780"/>
                <a:gd name="T87" fmla="*/ 695 h 953"/>
                <a:gd name="T88" fmla="*/ 558 w 2780"/>
                <a:gd name="T89" fmla="*/ 701 h 953"/>
                <a:gd name="T90" fmla="*/ 522 w 2780"/>
                <a:gd name="T91" fmla="*/ 731 h 953"/>
                <a:gd name="T92" fmla="*/ 437 w 2780"/>
                <a:gd name="T93" fmla="*/ 809 h 953"/>
                <a:gd name="T94" fmla="*/ 407 w 2780"/>
                <a:gd name="T95" fmla="*/ 821 h 953"/>
                <a:gd name="T96" fmla="*/ 383 w 2780"/>
                <a:gd name="T97" fmla="*/ 821 h 953"/>
                <a:gd name="T98" fmla="*/ 336 w 2780"/>
                <a:gd name="T99" fmla="*/ 827 h 953"/>
                <a:gd name="T100" fmla="*/ 210 w 2780"/>
                <a:gd name="T101" fmla="*/ 851 h 953"/>
                <a:gd name="T102" fmla="*/ 174 w 2780"/>
                <a:gd name="T103" fmla="*/ 857 h 953"/>
                <a:gd name="T104" fmla="*/ 125 w 2780"/>
                <a:gd name="T105" fmla="*/ 851 h 953"/>
                <a:gd name="T106" fmla="*/ 107 w 2780"/>
                <a:gd name="T107" fmla="*/ 857 h 953"/>
                <a:gd name="T108" fmla="*/ 101 w 2780"/>
                <a:gd name="T109" fmla="*/ 875 h 953"/>
                <a:gd name="T110" fmla="*/ 83 w 2780"/>
                <a:gd name="T111" fmla="*/ 887 h 953"/>
                <a:gd name="T112" fmla="*/ 48 w 2780"/>
                <a:gd name="T113" fmla="*/ 899 h 953"/>
                <a:gd name="T114" fmla="*/ 2789 w 2780"/>
                <a:gd name="T115" fmla="*/ 24 h 95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780" h="953">
                  <a:moveTo>
                    <a:pt x="2780" y="24"/>
                  </a:moveTo>
                  <a:lnTo>
                    <a:pt x="2774" y="24"/>
                  </a:lnTo>
                  <a:lnTo>
                    <a:pt x="2774" y="18"/>
                  </a:lnTo>
                  <a:lnTo>
                    <a:pt x="2768" y="18"/>
                  </a:lnTo>
                  <a:lnTo>
                    <a:pt x="2756" y="12"/>
                  </a:lnTo>
                  <a:lnTo>
                    <a:pt x="2738" y="6"/>
                  </a:lnTo>
                  <a:lnTo>
                    <a:pt x="2714" y="0"/>
                  </a:lnTo>
                  <a:lnTo>
                    <a:pt x="2678" y="24"/>
                  </a:lnTo>
                  <a:lnTo>
                    <a:pt x="2643" y="54"/>
                  </a:lnTo>
                  <a:lnTo>
                    <a:pt x="2619" y="90"/>
                  </a:lnTo>
                  <a:lnTo>
                    <a:pt x="2613" y="96"/>
                  </a:lnTo>
                  <a:lnTo>
                    <a:pt x="2613" y="102"/>
                  </a:lnTo>
                  <a:lnTo>
                    <a:pt x="2601" y="108"/>
                  </a:lnTo>
                  <a:lnTo>
                    <a:pt x="2583" y="120"/>
                  </a:lnTo>
                  <a:lnTo>
                    <a:pt x="2541" y="132"/>
                  </a:lnTo>
                  <a:lnTo>
                    <a:pt x="2511" y="156"/>
                  </a:lnTo>
                  <a:lnTo>
                    <a:pt x="2511" y="204"/>
                  </a:lnTo>
                  <a:lnTo>
                    <a:pt x="2511" y="210"/>
                  </a:lnTo>
                  <a:lnTo>
                    <a:pt x="2505" y="216"/>
                  </a:lnTo>
                  <a:lnTo>
                    <a:pt x="2505" y="222"/>
                  </a:lnTo>
                  <a:lnTo>
                    <a:pt x="2499" y="228"/>
                  </a:lnTo>
                  <a:lnTo>
                    <a:pt x="2499" y="240"/>
                  </a:lnTo>
                  <a:lnTo>
                    <a:pt x="2493" y="246"/>
                  </a:lnTo>
                  <a:lnTo>
                    <a:pt x="2487" y="246"/>
                  </a:lnTo>
                  <a:lnTo>
                    <a:pt x="2487" y="252"/>
                  </a:lnTo>
                  <a:lnTo>
                    <a:pt x="2481" y="252"/>
                  </a:lnTo>
                  <a:lnTo>
                    <a:pt x="2475" y="252"/>
                  </a:lnTo>
                  <a:lnTo>
                    <a:pt x="2469" y="252"/>
                  </a:lnTo>
                  <a:lnTo>
                    <a:pt x="2457" y="252"/>
                  </a:lnTo>
                  <a:lnTo>
                    <a:pt x="2439" y="258"/>
                  </a:lnTo>
                  <a:lnTo>
                    <a:pt x="2415" y="222"/>
                  </a:lnTo>
                  <a:lnTo>
                    <a:pt x="2397" y="210"/>
                  </a:lnTo>
                  <a:lnTo>
                    <a:pt x="2373" y="216"/>
                  </a:lnTo>
                  <a:lnTo>
                    <a:pt x="2332" y="216"/>
                  </a:lnTo>
                  <a:lnTo>
                    <a:pt x="2296" y="204"/>
                  </a:lnTo>
                  <a:lnTo>
                    <a:pt x="2260" y="192"/>
                  </a:lnTo>
                  <a:lnTo>
                    <a:pt x="2248" y="186"/>
                  </a:lnTo>
                  <a:lnTo>
                    <a:pt x="2242" y="186"/>
                  </a:lnTo>
                  <a:lnTo>
                    <a:pt x="2236" y="186"/>
                  </a:lnTo>
                  <a:lnTo>
                    <a:pt x="2230" y="186"/>
                  </a:lnTo>
                  <a:lnTo>
                    <a:pt x="2224" y="192"/>
                  </a:lnTo>
                  <a:lnTo>
                    <a:pt x="2218" y="192"/>
                  </a:lnTo>
                  <a:lnTo>
                    <a:pt x="2212" y="198"/>
                  </a:lnTo>
                  <a:lnTo>
                    <a:pt x="2194" y="204"/>
                  </a:lnTo>
                  <a:lnTo>
                    <a:pt x="2170" y="210"/>
                  </a:lnTo>
                  <a:lnTo>
                    <a:pt x="2146" y="228"/>
                  </a:lnTo>
                  <a:lnTo>
                    <a:pt x="2122" y="240"/>
                  </a:lnTo>
                  <a:lnTo>
                    <a:pt x="2116" y="240"/>
                  </a:lnTo>
                  <a:lnTo>
                    <a:pt x="2110" y="240"/>
                  </a:lnTo>
                  <a:lnTo>
                    <a:pt x="2104" y="240"/>
                  </a:lnTo>
                  <a:lnTo>
                    <a:pt x="2098" y="246"/>
                  </a:lnTo>
                  <a:lnTo>
                    <a:pt x="2092" y="246"/>
                  </a:lnTo>
                  <a:lnTo>
                    <a:pt x="2086" y="246"/>
                  </a:lnTo>
                  <a:lnTo>
                    <a:pt x="2080" y="252"/>
                  </a:lnTo>
                  <a:lnTo>
                    <a:pt x="2080" y="258"/>
                  </a:lnTo>
                  <a:lnTo>
                    <a:pt x="2074" y="258"/>
                  </a:lnTo>
                  <a:lnTo>
                    <a:pt x="2074" y="264"/>
                  </a:lnTo>
                  <a:lnTo>
                    <a:pt x="2074" y="270"/>
                  </a:lnTo>
                  <a:lnTo>
                    <a:pt x="2074" y="276"/>
                  </a:lnTo>
                  <a:lnTo>
                    <a:pt x="2069" y="288"/>
                  </a:lnTo>
                  <a:lnTo>
                    <a:pt x="2057" y="300"/>
                  </a:lnTo>
                  <a:lnTo>
                    <a:pt x="2051" y="300"/>
                  </a:lnTo>
                  <a:lnTo>
                    <a:pt x="2045" y="300"/>
                  </a:lnTo>
                  <a:lnTo>
                    <a:pt x="2039" y="306"/>
                  </a:lnTo>
                  <a:lnTo>
                    <a:pt x="2033" y="306"/>
                  </a:lnTo>
                  <a:lnTo>
                    <a:pt x="2033" y="312"/>
                  </a:lnTo>
                  <a:lnTo>
                    <a:pt x="2027" y="312"/>
                  </a:lnTo>
                  <a:lnTo>
                    <a:pt x="2027" y="318"/>
                  </a:lnTo>
                  <a:lnTo>
                    <a:pt x="2021" y="324"/>
                  </a:lnTo>
                  <a:lnTo>
                    <a:pt x="2015" y="330"/>
                  </a:lnTo>
                  <a:lnTo>
                    <a:pt x="2009" y="336"/>
                  </a:lnTo>
                  <a:lnTo>
                    <a:pt x="1997" y="336"/>
                  </a:lnTo>
                  <a:lnTo>
                    <a:pt x="1991" y="342"/>
                  </a:lnTo>
                  <a:lnTo>
                    <a:pt x="1985" y="342"/>
                  </a:lnTo>
                  <a:lnTo>
                    <a:pt x="1979" y="342"/>
                  </a:lnTo>
                  <a:lnTo>
                    <a:pt x="1961" y="336"/>
                  </a:lnTo>
                  <a:lnTo>
                    <a:pt x="1925" y="336"/>
                  </a:lnTo>
                  <a:lnTo>
                    <a:pt x="1919" y="336"/>
                  </a:lnTo>
                  <a:lnTo>
                    <a:pt x="1913" y="336"/>
                  </a:lnTo>
                  <a:lnTo>
                    <a:pt x="1895" y="330"/>
                  </a:lnTo>
                  <a:lnTo>
                    <a:pt x="1889" y="330"/>
                  </a:lnTo>
                  <a:lnTo>
                    <a:pt x="1883" y="330"/>
                  </a:lnTo>
                  <a:lnTo>
                    <a:pt x="1877" y="330"/>
                  </a:lnTo>
                  <a:lnTo>
                    <a:pt x="1871" y="336"/>
                  </a:lnTo>
                  <a:lnTo>
                    <a:pt x="1865" y="342"/>
                  </a:lnTo>
                  <a:lnTo>
                    <a:pt x="1859" y="348"/>
                  </a:lnTo>
                  <a:lnTo>
                    <a:pt x="1853" y="354"/>
                  </a:lnTo>
                  <a:lnTo>
                    <a:pt x="1847" y="354"/>
                  </a:lnTo>
                  <a:lnTo>
                    <a:pt x="1835" y="360"/>
                  </a:lnTo>
                  <a:lnTo>
                    <a:pt x="1829" y="360"/>
                  </a:lnTo>
                  <a:lnTo>
                    <a:pt x="1823" y="360"/>
                  </a:lnTo>
                  <a:lnTo>
                    <a:pt x="1817" y="360"/>
                  </a:lnTo>
                  <a:lnTo>
                    <a:pt x="1776" y="342"/>
                  </a:lnTo>
                  <a:lnTo>
                    <a:pt x="1770" y="342"/>
                  </a:lnTo>
                  <a:lnTo>
                    <a:pt x="1764" y="342"/>
                  </a:lnTo>
                  <a:lnTo>
                    <a:pt x="1758" y="342"/>
                  </a:lnTo>
                  <a:lnTo>
                    <a:pt x="1746" y="342"/>
                  </a:lnTo>
                  <a:lnTo>
                    <a:pt x="1740" y="342"/>
                  </a:lnTo>
                  <a:lnTo>
                    <a:pt x="1734" y="342"/>
                  </a:lnTo>
                  <a:lnTo>
                    <a:pt x="1728" y="348"/>
                  </a:lnTo>
                  <a:lnTo>
                    <a:pt x="1722" y="348"/>
                  </a:lnTo>
                  <a:lnTo>
                    <a:pt x="1716" y="354"/>
                  </a:lnTo>
                  <a:lnTo>
                    <a:pt x="1704" y="366"/>
                  </a:lnTo>
                  <a:lnTo>
                    <a:pt x="1698" y="378"/>
                  </a:lnTo>
                  <a:lnTo>
                    <a:pt x="1674" y="402"/>
                  </a:lnTo>
                  <a:lnTo>
                    <a:pt x="1656" y="425"/>
                  </a:lnTo>
                  <a:lnTo>
                    <a:pt x="1632" y="461"/>
                  </a:lnTo>
                  <a:lnTo>
                    <a:pt x="1614" y="509"/>
                  </a:lnTo>
                  <a:lnTo>
                    <a:pt x="1614" y="563"/>
                  </a:lnTo>
                  <a:lnTo>
                    <a:pt x="1614" y="569"/>
                  </a:lnTo>
                  <a:lnTo>
                    <a:pt x="1614" y="575"/>
                  </a:lnTo>
                  <a:lnTo>
                    <a:pt x="1614" y="581"/>
                  </a:lnTo>
                  <a:lnTo>
                    <a:pt x="1614" y="587"/>
                  </a:lnTo>
                  <a:lnTo>
                    <a:pt x="1614" y="593"/>
                  </a:lnTo>
                  <a:lnTo>
                    <a:pt x="1614" y="599"/>
                  </a:lnTo>
                  <a:lnTo>
                    <a:pt x="1614" y="605"/>
                  </a:lnTo>
                  <a:lnTo>
                    <a:pt x="1614" y="617"/>
                  </a:lnTo>
                  <a:lnTo>
                    <a:pt x="1620" y="641"/>
                  </a:lnTo>
                  <a:lnTo>
                    <a:pt x="1626" y="641"/>
                  </a:lnTo>
                  <a:lnTo>
                    <a:pt x="1632" y="647"/>
                  </a:lnTo>
                  <a:lnTo>
                    <a:pt x="1632" y="659"/>
                  </a:lnTo>
                  <a:lnTo>
                    <a:pt x="1638" y="659"/>
                  </a:lnTo>
                  <a:lnTo>
                    <a:pt x="1638" y="665"/>
                  </a:lnTo>
                  <a:lnTo>
                    <a:pt x="1638" y="671"/>
                  </a:lnTo>
                  <a:lnTo>
                    <a:pt x="1632" y="671"/>
                  </a:lnTo>
                  <a:lnTo>
                    <a:pt x="1632" y="677"/>
                  </a:lnTo>
                  <a:lnTo>
                    <a:pt x="1626" y="677"/>
                  </a:lnTo>
                  <a:lnTo>
                    <a:pt x="1620" y="683"/>
                  </a:lnTo>
                  <a:lnTo>
                    <a:pt x="1596" y="689"/>
                  </a:lnTo>
                  <a:lnTo>
                    <a:pt x="1572" y="689"/>
                  </a:lnTo>
                  <a:lnTo>
                    <a:pt x="1548" y="689"/>
                  </a:lnTo>
                  <a:lnTo>
                    <a:pt x="1542" y="689"/>
                  </a:lnTo>
                  <a:lnTo>
                    <a:pt x="1536" y="689"/>
                  </a:lnTo>
                  <a:lnTo>
                    <a:pt x="1518" y="683"/>
                  </a:lnTo>
                  <a:lnTo>
                    <a:pt x="1495" y="671"/>
                  </a:lnTo>
                  <a:lnTo>
                    <a:pt x="1465" y="629"/>
                  </a:lnTo>
                  <a:lnTo>
                    <a:pt x="1435" y="599"/>
                  </a:lnTo>
                  <a:lnTo>
                    <a:pt x="1405" y="581"/>
                  </a:lnTo>
                  <a:lnTo>
                    <a:pt x="1375" y="563"/>
                  </a:lnTo>
                  <a:lnTo>
                    <a:pt x="1333" y="587"/>
                  </a:lnTo>
                  <a:lnTo>
                    <a:pt x="1303" y="653"/>
                  </a:lnTo>
                  <a:lnTo>
                    <a:pt x="1261" y="665"/>
                  </a:lnTo>
                  <a:lnTo>
                    <a:pt x="1219" y="653"/>
                  </a:lnTo>
                  <a:lnTo>
                    <a:pt x="1184" y="671"/>
                  </a:lnTo>
                  <a:lnTo>
                    <a:pt x="1136" y="671"/>
                  </a:lnTo>
                  <a:lnTo>
                    <a:pt x="1106" y="671"/>
                  </a:lnTo>
                  <a:lnTo>
                    <a:pt x="1076" y="707"/>
                  </a:lnTo>
                  <a:lnTo>
                    <a:pt x="1016" y="731"/>
                  </a:lnTo>
                  <a:lnTo>
                    <a:pt x="944" y="761"/>
                  </a:lnTo>
                  <a:lnTo>
                    <a:pt x="921" y="773"/>
                  </a:lnTo>
                  <a:lnTo>
                    <a:pt x="867" y="773"/>
                  </a:lnTo>
                  <a:lnTo>
                    <a:pt x="813" y="743"/>
                  </a:lnTo>
                  <a:lnTo>
                    <a:pt x="783" y="719"/>
                  </a:lnTo>
                  <a:lnTo>
                    <a:pt x="741" y="713"/>
                  </a:lnTo>
                  <a:lnTo>
                    <a:pt x="693" y="701"/>
                  </a:lnTo>
                  <a:lnTo>
                    <a:pt x="628" y="701"/>
                  </a:lnTo>
                  <a:lnTo>
                    <a:pt x="616" y="701"/>
                  </a:lnTo>
                  <a:lnTo>
                    <a:pt x="598" y="695"/>
                  </a:lnTo>
                  <a:lnTo>
                    <a:pt x="580" y="695"/>
                  </a:lnTo>
                  <a:lnTo>
                    <a:pt x="568" y="695"/>
                  </a:lnTo>
                  <a:lnTo>
                    <a:pt x="562" y="701"/>
                  </a:lnTo>
                  <a:lnTo>
                    <a:pt x="556" y="701"/>
                  </a:lnTo>
                  <a:lnTo>
                    <a:pt x="550" y="707"/>
                  </a:lnTo>
                  <a:lnTo>
                    <a:pt x="544" y="713"/>
                  </a:lnTo>
                  <a:lnTo>
                    <a:pt x="520" y="731"/>
                  </a:lnTo>
                  <a:lnTo>
                    <a:pt x="496" y="749"/>
                  </a:lnTo>
                  <a:lnTo>
                    <a:pt x="460" y="785"/>
                  </a:lnTo>
                  <a:lnTo>
                    <a:pt x="454" y="791"/>
                  </a:lnTo>
                  <a:lnTo>
                    <a:pt x="436" y="809"/>
                  </a:lnTo>
                  <a:lnTo>
                    <a:pt x="424" y="815"/>
                  </a:lnTo>
                  <a:lnTo>
                    <a:pt x="418" y="821"/>
                  </a:lnTo>
                  <a:lnTo>
                    <a:pt x="412" y="821"/>
                  </a:lnTo>
                  <a:lnTo>
                    <a:pt x="406" y="821"/>
                  </a:lnTo>
                  <a:lnTo>
                    <a:pt x="400" y="821"/>
                  </a:lnTo>
                  <a:lnTo>
                    <a:pt x="394" y="821"/>
                  </a:lnTo>
                  <a:lnTo>
                    <a:pt x="388" y="821"/>
                  </a:lnTo>
                  <a:lnTo>
                    <a:pt x="382" y="821"/>
                  </a:lnTo>
                  <a:lnTo>
                    <a:pt x="370" y="821"/>
                  </a:lnTo>
                  <a:lnTo>
                    <a:pt x="358" y="821"/>
                  </a:lnTo>
                  <a:lnTo>
                    <a:pt x="352" y="821"/>
                  </a:lnTo>
                  <a:lnTo>
                    <a:pt x="335" y="827"/>
                  </a:lnTo>
                  <a:lnTo>
                    <a:pt x="329" y="827"/>
                  </a:lnTo>
                  <a:lnTo>
                    <a:pt x="233" y="839"/>
                  </a:lnTo>
                  <a:lnTo>
                    <a:pt x="227" y="845"/>
                  </a:lnTo>
                  <a:lnTo>
                    <a:pt x="209" y="851"/>
                  </a:lnTo>
                  <a:lnTo>
                    <a:pt x="197" y="851"/>
                  </a:lnTo>
                  <a:lnTo>
                    <a:pt x="185" y="857"/>
                  </a:lnTo>
                  <a:lnTo>
                    <a:pt x="179" y="857"/>
                  </a:lnTo>
                  <a:lnTo>
                    <a:pt x="173" y="857"/>
                  </a:lnTo>
                  <a:lnTo>
                    <a:pt x="167" y="857"/>
                  </a:lnTo>
                  <a:lnTo>
                    <a:pt x="149" y="851"/>
                  </a:lnTo>
                  <a:lnTo>
                    <a:pt x="137" y="851"/>
                  </a:lnTo>
                  <a:lnTo>
                    <a:pt x="125" y="851"/>
                  </a:lnTo>
                  <a:lnTo>
                    <a:pt x="119" y="857"/>
                  </a:lnTo>
                  <a:lnTo>
                    <a:pt x="113" y="857"/>
                  </a:lnTo>
                  <a:lnTo>
                    <a:pt x="107" y="857"/>
                  </a:lnTo>
                  <a:lnTo>
                    <a:pt x="101" y="863"/>
                  </a:lnTo>
                  <a:lnTo>
                    <a:pt x="101" y="869"/>
                  </a:lnTo>
                  <a:lnTo>
                    <a:pt x="101" y="875"/>
                  </a:lnTo>
                  <a:lnTo>
                    <a:pt x="95" y="875"/>
                  </a:lnTo>
                  <a:lnTo>
                    <a:pt x="95" y="881"/>
                  </a:lnTo>
                  <a:lnTo>
                    <a:pt x="89" y="881"/>
                  </a:lnTo>
                  <a:lnTo>
                    <a:pt x="83" y="887"/>
                  </a:lnTo>
                  <a:lnTo>
                    <a:pt x="77" y="887"/>
                  </a:lnTo>
                  <a:lnTo>
                    <a:pt x="60" y="893"/>
                  </a:lnTo>
                  <a:lnTo>
                    <a:pt x="54" y="899"/>
                  </a:lnTo>
                  <a:lnTo>
                    <a:pt x="48" y="899"/>
                  </a:lnTo>
                  <a:lnTo>
                    <a:pt x="48" y="905"/>
                  </a:lnTo>
                  <a:lnTo>
                    <a:pt x="0" y="953"/>
                  </a:lnTo>
                  <a:lnTo>
                    <a:pt x="2780" y="953"/>
                  </a:lnTo>
                  <a:lnTo>
                    <a:pt x="2780" y="24"/>
                  </a:lnTo>
                </a:path>
              </a:pathLst>
            </a:custGeom>
            <a:gradFill rotWithShape="0">
              <a:gsLst>
                <a:gs pos="0">
                  <a:schemeClr val="bg1"/>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endParaRPr lang="fr-FR" sz="1800"/>
            </a:p>
          </p:txBody>
        </p:sp>
        <p:sp>
          <p:nvSpPr>
            <p:cNvPr id="71684" name="Freeform 4"/>
            <p:cNvSpPr>
              <a:spLocks/>
            </p:cNvSpPr>
            <p:nvPr/>
          </p:nvSpPr>
          <p:spPr bwMode="ltGray">
            <a:xfrm>
              <a:off x="4602" y="4014"/>
              <a:ext cx="12" cy="18"/>
            </a:xfrm>
            <a:custGeom>
              <a:avLst/>
              <a:gdLst>
                <a:gd name="T0" fmla="*/ 12 w 12"/>
                <a:gd name="T1" fmla="*/ 18 h 18"/>
                <a:gd name="T2" fmla="*/ 12 w 12"/>
                <a:gd name="T3" fmla="*/ 12 h 18"/>
                <a:gd name="T4" fmla="*/ 6 w 12"/>
                <a:gd name="T5" fmla="*/ 6 h 18"/>
                <a:gd name="T6" fmla="*/ 6 w 12"/>
                <a:gd name="T7" fmla="*/ 6 h 18"/>
                <a:gd name="T8" fmla="*/ 0 w 12"/>
                <a:gd name="T9" fmla="*/ 0 h 18"/>
                <a:gd name="T10" fmla="*/ 12 w 12"/>
                <a:gd name="T11" fmla="*/ 18 h 18"/>
                <a:gd name="T12" fmla="*/ 12 w 12"/>
                <a:gd name="T13" fmla="*/ 18 h 18"/>
                <a:gd name="T14" fmla="*/ 12 w 12"/>
                <a:gd name="T15" fmla="*/ 18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8">
                  <a:moveTo>
                    <a:pt x="12" y="18"/>
                  </a:moveTo>
                  <a:lnTo>
                    <a:pt x="12" y="12"/>
                  </a:lnTo>
                  <a:lnTo>
                    <a:pt x="6" y="6"/>
                  </a:lnTo>
                  <a:lnTo>
                    <a:pt x="6" y="6"/>
                  </a:lnTo>
                  <a:lnTo>
                    <a:pt x="0" y="0"/>
                  </a:lnTo>
                  <a:lnTo>
                    <a:pt x="12" y="18"/>
                  </a:lnTo>
                  <a:lnTo>
                    <a:pt x="12" y="18"/>
                  </a:lnTo>
                  <a:lnTo>
                    <a:pt x="12" y="18"/>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lgn="r" rtl="1" eaLnBrk="1" hangingPunct="1">
                <a:defRPr/>
              </a:pPr>
              <a:endParaRPr lang="fr-FR" sz="1800"/>
            </a:p>
          </p:txBody>
        </p:sp>
        <p:sp>
          <p:nvSpPr>
            <p:cNvPr id="71685" name="Freeform 5"/>
            <p:cNvSpPr>
              <a:spLocks/>
            </p:cNvSpPr>
            <p:nvPr/>
          </p:nvSpPr>
          <p:spPr bwMode="ltGray">
            <a:xfrm>
              <a:off x="4596" y="3996"/>
              <a:ext cx="6" cy="18"/>
            </a:xfrm>
            <a:custGeom>
              <a:avLst/>
              <a:gdLst>
                <a:gd name="T0" fmla="*/ 0 w 6"/>
                <a:gd name="T1" fmla="*/ 12 h 18"/>
                <a:gd name="T2" fmla="*/ 6 w 6"/>
                <a:gd name="T3" fmla="*/ 18 h 18"/>
                <a:gd name="T4" fmla="*/ 0 w 6"/>
                <a:gd name="T5" fmla="*/ 0 h 18"/>
                <a:gd name="T6" fmla="*/ 0 w 6"/>
                <a:gd name="T7" fmla="*/ 12 h 18"/>
                <a:gd name="T8" fmla="*/ 0 w 6"/>
                <a:gd name="T9" fmla="*/ 12 h 18"/>
                <a:gd name="T10" fmla="*/ 0 w 6"/>
                <a:gd name="T11" fmla="*/ 12 h 18"/>
              </a:gdLst>
              <a:ahLst/>
              <a:cxnLst>
                <a:cxn ang="0">
                  <a:pos x="T0" y="T1"/>
                </a:cxn>
                <a:cxn ang="0">
                  <a:pos x="T2" y="T3"/>
                </a:cxn>
                <a:cxn ang="0">
                  <a:pos x="T4" y="T5"/>
                </a:cxn>
                <a:cxn ang="0">
                  <a:pos x="T6" y="T7"/>
                </a:cxn>
                <a:cxn ang="0">
                  <a:pos x="T8" y="T9"/>
                </a:cxn>
                <a:cxn ang="0">
                  <a:pos x="T10" y="T11"/>
                </a:cxn>
              </a:cxnLst>
              <a:rect l="0" t="0" r="r" b="b"/>
              <a:pathLst>
                <a:path w="6" h="18">
                  <a:moveTo>
                    <a:pt x="0" y="12"/>
                  </a:moveTo>
                  <a:lnTo>
                    <a:pt x="6" y="18"/>
                  </a:lnTo>
                  <a:lnTo>
                    <a:pt x="0" y="0"/>
                  </a:lnTo>
                  <a:lnTo>
                    <a:pt x="0" y="12"/>
                  </a:lnTo>
                  <a:lnTo>
                    <a:pt x="0" y="12"/>
                  </a:lnTo>
                  <a:lnTo>
                    <a:pt x="0" y="12"/>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lgn="r" rtl="1" eaLnBrk="1" hangingPunct="1">
                <a:defRPr/>
              </a:pPr>
              <a:endParaRPr lang="fr-FR" sz="1800"/>
            </a:p>
          </p:txBody>
        </p:sp>
        <p:sp>
          <p:nvSpPr>
            <p:cNvPr id="71686" name="Freeform 6"/>
            <p:cNvSpPr>
              <a:spLocks/>
            </p:cNvSpPr>
            <p:nvPr/>
          </p:nvSpPr>
          <p:spPr bwMode="ltGray">
            <a:xfrm>
              <a:off x="5180" y="3577"/>
              <a:ext cx="304" cy="741"/>
            </a:xfrm>
            <a:custGeom>
              <a:avLst/>
              <a:gdLst>
                <a:gd name="T0" fmla="*/ 280 w 304"/>
                <a:gd name="T1" fmla="*/ 42 h 741"/>
                <a:gd name="T2" fmla="*/ 274 w 304"/>
                <a:gd name="T3" fmla="*/ 42 h 741"/>
                <a:gd name="T4" fmla="*/ 268 w 304"/>
                <a:gd name="T5" fmla="*/ 42 h 741"/>
                <a:gd name="T6" fmla="*/ 256 w 304"/>
                <a:gd name="T7" fmla="*/ 42 h 741"/>
                <a:gd name="T8" fmla="*/ 238 w 304"/>
                <a:gd name="T9" fmla="*/ 48 h 741"/>
                <a:gd name="T10" fmla="*/ 214 w 304"/>
                <a:gd name="T11" fmla="*/ 12 h 741"/>
                <a:gd name="T12" fmla="*/ 196 w 304"/>
                <a:gd name="T13" fmla="*/ 0 h 741"/>
                <a:gd name="T14" fmla="*/ 196 w 304"/>
                <a:gd name="T15" fmla="*/ 0 h 741"/>
                <a:gd name="T16" fmla="*/ 164 w 304"/>
                <a:gd name="T17" fmla="*/ 167 h 741"/>
                <a:gd name="T18" fmla="*/ 144 w 304"/>
                <a:gd name="T19" fmla="*/ 217 h 741"/>
                <a:gd name="T20" fmla="*/ 110 w 304"/>
                <a:gd name="T21" fmla="*/ 281 h 741"/>
                <a:gd name="T22" fmla="*/ 96 w 304"/>
                <a:gd name="T23" fmla="*/ 327 h 741"/>
                <a:gd name="T24" fmla="*/ 124 w 304"/>
                <a:gd name="T25" fmla="*/ 405 h 741"/>
                <a:gd name="T26" fmla="*/ 100 w 304"/>
                <a:gd name="T27" fmla="*/ 463 h 741"/>
                <a:gd name="T28" fmla="*/ 68 w 304"/>
                <a:gd name="T29" fmla="*/ 503 h 741"/>
                <a:gd name="T30" fmla="*/ 30 w 304"/>
                <a:gd name="T31" fmla="*/ 539 h 741"/>
                <a:gd name="T32" fmla="*/ 24 w 304"/>
                <a:gd name="T33" fmla="*/ 613 h 741"/>
                <a:gd name="T34" fmla="*/ 0 w 304"/>
                <a:gd name="T35" fmla="*/ 741 h 741"/>
                <a:gd name="T36" fmla="*/ 202 w 304"/>
                <a:gd name="T37" fmla="*/ 741 h 741"/>
                <a:gd name="T38" fmla="*/ 180 w 304"/>
                <a:gd name="T39" fmla="*/ 639 h 741"/>
                <a:gd name="T40" fmla="*/ 192 w 304"/>
                <a:gd name="T41" fmla="*/ 589 h 741"/>
                <a:gd name="T42" fmla="*/ 178 w 304"/>
                <a:gd name="T43" fmla="*/ 539 h 741"/>
                <a:gd name="T44" fmla="*/ 190 w 304"/>
                <a:gd name="T45" fmla="*/ 499 h 741"/>
                <a:gd name="T46" fmla="*/ 184 w 304"/>
                <a:gd name="T47" fmla="*/ 465 h 741"/>
                <a:gd name="T48" fmla="*/ 192 w 304"/>
                <a:gd name="T49" fmla="*/ 391 h 741"/>
                <a:gd name="T50" fmla="*/ 216 w 304"/>
                <a:gd name="T51" fmla="*/ 313 h 741"/>
                <a:gd name="T52" fmla="*/ 238 w 304"/>
                <a:gd name="T53" fmla="*/ 249 h 741"/>
                <a:gd name="T54" fmla="*/ 268 w 304"/>
                <a:gd name="T55" fmla="*/ 185 h 741"/>
                <a:gd name="T56" fmla="*/ 284 w 304"/>
                <a:gd name="T57" fmla="*/ 159 h 741"/>
                <a:gd name="T58" fmla="*/ 304 w 304"/>
                <a:gd name="T59" fmla="*/ 12 h 741"/>
                <a:gd name="T60" fmla="*/ 298 w 304"/>
                <a:gd name="T61" fmla="*/ 24 h 741"/>
                <a:gd name="T62" fmla="*/ 292 w 304"/>
                <a:gd name="T63" fmla="*/ 30 h 741"/>
                <a:gd name="T64" fmla="*/ 292 w 304"/>
                <a:gd name="T65" fmla="*/ 36 h 741"/>
                <a:gd name="T66" fmla="*/ 286 w 304"/>
                <a:gd name="T67" fmla="*/ 36 h 741"/>
                <a:gd name="T68" fmla="*/ 286 w 304"/>
                <a:gd name="T69" fmla="*/ 42 h 741"/>
                <a:gd name="T70" fmla="*/ 280 w 304"/>
                <a:gd name="T71" fmla="*/ 42 h 741"/>
                <a:gd name="T72" fmla="*/ 280 w 304"/>
                <a:gd name="T73" fmla="*/ 42 h 741"/>
                <a:gd name="T74" fmla="*/ 280 w 304"/>
                <a:gd name="T75" fmla="*/ 42 h 7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04" h="741">
                  <a:moveTo>
                    <a:pt x="280" y="42"/>
                  </a:moveTo>
                  <a:lnTo>
                    <a:pt x="274" y="42"/>
                  </a:lnTo>
                  <a:lnTo>
                    <a:pt x="268" y="42"/>
                  </a:lnTo>
                  <a:lnTo>
                    <a:pt x="256" y="42"/>
                  </a:lnTo>
                  <a:lnTo>
                    <a:pt x="238" y="48"/>
                  </a:lnTo>
                  <a:lnTo>
                    <a:pt x="214" y="12"/>
                  </a:lnTo>
                  <a:lnTo>
                    <a:pt x="196" y="0"/>
                  </a:lnTo>
                  <a:lnTo>
                    <a:pt x="196" y="0"/>
                  </a:lnTo>
                  <a:lnTo>
                    <a:pt x="164" y="167"/>
                  </a:lnTo>
                  <a:lnTo>
                    <a:pt x="144" y="217"/>
                  </a:lnTo>
                  <a:lnTo>
                    <a:pt x="110" y="281"/>
                  </a:lnTo>
                  <a:lnTo>
                    <a:pt x="96" y="327"/>
                  </a:lnTo>
                  <a:lnTo>
                    <a:pt x="124" y="405"/>
                  </a:lnTo>
                  <a:lnTo>
                    <a:pt x="100" y="463"/>
                  </a:lnTo>
                  <a:lnTo>
                    <a:pt x="68" y="503"/>
                  </a:lnTo>
                  <a:lnTo>
                    <a:pt x="30" y="539"/>
                  </a:lnTo>
                  <a:lnTo>
                    <a:pt x="24" y="613"/>
                  </a:lnTo>
                  <a:lnTo>
                    <a:pt x="0" y="741"/>
                  </a:lnTo>
                  <a:lnTo>
                    <a:pt x="202" y="741"/>
                  </a:lnTo>
                  <a:lnTo>
                    <a:pt x="180" y="639"/>
                  </a:lnTo>
                  <a:lnTo>
                    <a:pt x="192" y="589"/>
                  </a:lnTo>
                  <a:lnTo>
                    <a:pt x="178" y="539"/>
                  </a:lnTo>
                  <a:lnTo>
                    <a:pt x="190" y="499"/>
                  </a:lnTo>
                  <a:lnTo>
                    <a:pt x="184" y="465"/>
                  </a:lnTo>
                  <a:lnTo>
                    <a:pt x="192" y="391"/>
                  </a:lnTo>
                  <a:lnTo>
                    <a:pt x="216" y="313"/>
                  </a:lnTo>
                  <a:lnTo>
                    <a:pt x="238" y="249"/>
                  </a:lnTo>
                  <a:lnTo>
                    <a:pt x="268" y="185"/>
                  </a:lnTo>
                  <a:lnTo>
                    <a:pt x="284" y="159"/>
                  </a:lnTo>
                  <a:lnTo>
                    <a:pt x="304" y="12"/>
                  </a:lnTo>
                  <a:lnTo>
                    <a:pt x="298" y="24"/>
                  </a:lnTo>
                  <a:lnTo>
                    <a:pt x="292" y="30"/>
                  </a:lnTo>
                  <a:lnTo>
                    <a:pt x="292" y="36"/>
                  </a:lnTo>
                  <a:lnTo>
                    <a:pt x="286" y="36"/>
                  </a:lnTo>
                  <a:lnTo>
                    <a:pt x="286" y="42"/>
                  </a:lnTo>
                  <a:lnTo>
                    <a:pt x="280" y="42"/>
                  </a:lnTo>
                  <a:lnTo>
                    <a:pt x="280" y="42"/>
                  </a:lnTo>
                  <a:lnTo>
                    <a:pt x="280" y="42"/>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lgn="r" rtl="1" eaLnBrk="1" hangingPunct="1">
                <a:defRPr/>
              </a:pPr>
              <a:endParaRPr lang="fr-FR" sz="1800"/>
            </a:p>
          </p:txBody>
        </p:sp>
        <p:sp>
          <p:nvSpPr>
            <p:cNvPr id="71687" name="Freeform 7"/>
            <p:cNvSpPr>
              <a:spLocks/>
            </p:cNvSpPr>
            <p:nvPr/>
          </p:nvSpPr>
          <p:spPr bwMode="ltGray">
            <a:xfrm>
              <a:off x="4918" y="3553"/>
              <a:ext cx="314" cy="767"/>
            </a:xfrm>
            <a:custGeom>
              <a:avLst/>
              <a:gdLst>
                <a:gd name="T0" fmla="*/ 284 w 314"/>
                <a:gd name="T1" fmla="*/ 6 h 767"/>
                <a:gd name="T2" fmla="*/ 278 w 314"/>
                <a:gd name="T3" fmla="*/ 6 h 767"/>
                <a:gd name="T4" fmla="*/ 272 w 314"/>
                <a:gd name="T5" fmla="*/ 12 h 767"/>
                <a:gd name="T6" fmla="*/ 254 w 314"/>
                <a:gd name="T7" fmla="*/ 18 h 767"/>
                <a:gd name="T8" fmla="*/ 230 w 314"/>
                <a:gd name="T9" fmla="*/ 24 h 767"/>
                <a:gd name="T10" fmla="*/ 206 w 314"/>
                <a:gd name="T11" fmla="*/ 42 h 767"/>
                <a:gd name="T12" fmla="*/ 188 w 314"/>
                <a:gd name="T13" fmla="*/ 48 h 767"/>
                <a:gd name="T14" fmla="*/ 176 w 314"/>
                <a:gd name="T15" fmla="*/ 54 h 767"/>
                <a:gd name="T16" fmla="*/ 170 w 314"/>
                <a:gd name="T17" fmla="*/ 54 h 767"/>
                <a:gd name="T18" fmla="*/ 150 w 314"/>
                <a:gd name="T19" fmla="*/ 169 h 767"/>
                <a:gd name="T20" fmla="*/ 110 w 314"/>
                <a:gd name="T21" fmla="*/ 225 h 767"/>
                <a:gd name="T22" fmla="*/ 54 w 314"/>
                <a:gd name="T23" fmla="*/ 383 h 767"/>
                <a:gd name="T24" fmla="*/ 82 w 314"/>
                <a:gd name="T25" fmla="*/ 555 h 767"/>
                <a:gd name="T26" fmla="*/ 40 w 314"/>
                <a:gd name="T27" fmla="*/ 679 h 767"/>
                <a:gd name="T28" fmla="*/ 0 w 314"/>
                <a:gd name="T29" fmla="*/ 767 h 767"/>
                <a:gd name="T30" fmla="*/ 108 w 314"/>
                <a:gd name="T31" fmla="*/ 767 h 767"/>
                <a:gd name="T32" fmla="*/ 120 w 314"/>
                <a:gd name="T33" fmla="*/ 611 h 767"/>
                <a:gd name="T34" fmla="*/ 148 w 314"/>
                <a:gd name="T35" fmla="*/ 499 h 767"/>
                <a:gd name="T36" fmla="*/ 160 w 314"/>
                <a:gd name="T37" fmla="*/ 367 h 767"/>
                <a:gd name="T38" fmla="*/ 218 w 314"/>
                <a:gd name="T39" fmla="*/ 327 h 767"/>
                <a:gd name="T40" fmla="*/ 238 w 314"/>
                <a:gd name="T41" fmla="*/ 221 h 767"/>
                <a:gd name="T42" fmla="*/ 296 w 314"/>
                <a:gd name="T43" fmla="*/ 135 h 767"/>
                <a:gd name="T44" fmla="*/ 314 w 314"/>
                <a:gd name="T45" fmla="*/ 0 h 767"/>
                <a:gd name="T46" fmla="*/ 302 w 314"/>
                <a:gd name="T47" fmla="*/ 0 h 767"/>
                <a:gd name="T48" fmla="*/ 296 w 314"/>
                <a:gd name="T49" fmla="*/ 0 h 767"/>
                <a:gd name="T50" fmla="*/ 290 w 314"/>
                <a:gd name="T51" fmla="*/ 0 h 767"/>
                <a:gd name="T52" fmla="*/ 284 w 314"/>
                <a:gd name="T53" fmla="*/ 6 h 767"/>
                <a:gd name="T54" fmla="*/ 284 w 314"/>
                <a:gd name="T55" fmla="*/ 6 h 767"/>
                <a:gd name="T56" fmla="*/ 284 w 314"/>
                <a:gd name="T57" fmla="*/ 6 h 767"/>
                <a:gd name="T58" fmla="*/ 284 w 314"/>
                <a:gd name="T59" fmla="*/ 6 h 7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14" h="767">
                  <a:moveTo>
                    <a:pt x="284" y="6"/>
                  </a:moveTo>
                  <a:lnTo>
                    <a:pt x="278" y="6"/>
                  </a:lnTo>
                  <a:lnTo>
                    <a:pt x="272" y="12"/>
                  </a:lnTo>
                  <a:lnTo>
                    <a:pt x="254" y="18"/>
                  </a:lnTo>
                  <a:lnTo>
                    <a:pt x="230" y="24"/>
                  </a:lnTo>
                  <a:lnTo>
                    <a:pt x="206" y="42"/>
                  </a:lnTo>
                  <a:lnTo>
                    <a:pt x="188" y="48"/>
                  </a:lnTo>
                  <a:lnTo>
                    <a:pt x="176" y="54"/>
                  </a:lnTo>
                  <a:lnTo>
                    <a:pt x="170" y="54"/>
                  </a:lnTo>
                  <a:lnTo>
                    <a:pt x="150" y="169"/>
                  </a:lnTo>
                  <a:lnTo>
                    <a:pt x="110" y="225"/>
                  </a:lnTo>
                  <a:lnTo>
                    <a:pt x="54" y="383"/>
                  </a:lnTo>
                  <a:lnTo>
                    <a:pt x="82" y="555"/>
                  </a:lnTo>
                  <a:lnTo>
                    <a:pt x="40" y="679"/>
                  </a:lnTo>
                  <a:lnTo>
                    <a:pt x="0" y="767"/>
                  </a:lnTo>
                  <a:lnTo>
                    <a:pt x="108" y="767"/>
                  </a:lnTo>
                  <a:lnTo>
                    <a:pt x="120" y="611"/>
                  </a:lnTo>
                  <a:lnTo>
                    <a:pt x="148" y="499"/>
                  </a:lnTo>
                  <a:lnTo>
                    <a:pt x="160" y="367"/>
                  </a:lnTo>
                  <a:lnTo>
                    <a:pt x="218" y="327"/>
                  </a:lnTo>
                  <a:lnTo>
                    <a:pt x="238" y="221"/>
                  </a:lnTo>
                  <a:lnTo>
                    <a:pt x="296" y="135"/>
                  </a:lnTo>
                  <a:lnTo>
                    <a:pt x="314" y="0"/>
                  </a:lnTo>
                  <a:lnTo>
                    <a:pt x="302" y="0"/>
                  </a:lnTo>
                  <a:lnTo>
                    <a:pt x="296" y="0"/>
                  </a:lnTo>
                  <a:lnTo>
                    <a:pt x="290" y="0"/>
                  </a:lnTo>
                  <a:lnTo>
                    <a:pt x="284" y="6"/>
                  </a:lnTo>
                  <a:lnTo>
                    <a:pt x="284" y="6"/>
                  </a:lnTo>
                  <a:lnTo>
                    <a:pt x="284" y="6"/>
                  </a:lnTo>
                  <a:lnTo>
                    <a:pt x="284" y="6"/>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lgn="r" rtl="1" eaLnBrk="1" hangingPunct="1">
                <a:defRPr/>
              </a:pPr>
              <a:endParaRPr lang="fr-FR" sz="1800"/>
            </a:p>
          </p:txBody>
        </p:sp>
        <p:sp>
          <p:nvSpPr>
            <p:cNvPr id="71688" name="Freeform 8"/>
            <p:cNvSpPr>
              <a:spLocks/>
            </p:cNvSpPr>
            <p:nvPr/>
          </p:nvSpPr>
          <p:spPr bwMode="ltGray">
            <a:xfrm>
              <a:off x="4700" y="3697"/>
              <a:ext cx="275" cy="623"/>
            </a:xfrm>
            <a:custGeom>
              <a:avLst/>
              <a:gdLst>
                <a:gd name="T0" fmla="*/ 257 w 275"/>
                <a:gd name="T1" fmla="*/ 12 h 623"/>
                <a:gd name="T2" fmla="*/ 239 w 275"/>
                <a:gd name="T3" fmla="*/ 6 h 623"/>
                <a:gd name="T4" fmla="*/ 203 w 275"/>
                <a:gd name="T5" fmla="*/ 6 h 623"/>
                <a:gd name="T6" fmla="*/ 203 w 275"/>
                <a:gd name="T7" fmla="*/ 6 h 623"/>
                <a:gd name="T8" fmla="*/ 197 w 275"/>
                <a:gd name="T9" fmla="*/ 6 h 623"/>
                <a:gd name="T10" fmla="*/ 185 w 275"/>
                <a:gd name="T11" fmla="*/ 0 h 623"/>
                <a:gd name="T12" fmla="*/ 173 w 275"/>
                <a:gd name="T13" fmla="*/ 0 h 623"/>
                <a:gd name="T14" fmla="*/ 166 w 275"/>
                <a:gd name="T15" fmla="*/ 0 h 623"/>
                <a:gd name="T16" fmla="*/ 160 w 275"/>
                <a:gd name="T17" fmla="*/ 0 h 623"/>
                <a:gd name="T18" fmla="*/ 144 w 275"/>
                <a:gd name="T19" fmla="*/ 117 h 623"/>
                <a:gd name="T20" fmla="*/ 128 w 275"/>
                <a:gd name="T21" fmla="*/ 185 h 623"/>
                <a:gd name="T22" fmla="*/ 58 w 275"/>
                <a:gd name="T23" fmla="*/ 299 h 623"/>
                <a:gd name="T24" fmla="*/ 54 w 275"/>
                <a:gd name="T25" fmla="*/ 441 h 623"/>
                <a:gd name="T26" fmla="*/ 24 w 275"/>
                <a:gd name="T27" fmla="*/ 523 h 623"/>
                <a:gd name="T28" fmla="*/ 0 w 275"/>
                <a:gd name="T29" fmla="*/ 623 h 623"/>
                <a:gd name="T30" fmla="*/ 78 w 275"/>
                <a:gd name="T31" fmla="*/ 623 h 623"/>
                <a:gd name="T32" fmla="*/ 92 w 275"/>
                <a:gd name="T33" fmla="*/ 555 h 623"/>
                <a:gd name="T34" fmla="*/ 134 w 275"/>
                <a:gd name="T35" fmla="*/ 447 h 623"/>
                <a:gd name="T36" fmla="*/ 158 w 275"/>
                <a:gd name="T37" fmla="*/ 315 h 623"/>
                <a:gd name="T38" fmla="*/ 184 w 275"/>
                <a:gd name="T39" fmla="*/ 257 h 623"/>
                <a:gd name="T40" fmla="*/ 216 w 275"/>
                <a:gd name="T41" fmla="*/ 211 h 623"/>
                <a:gd name="T42" fmla="*/ 222 w 275"/>
                <a:gd name="T43" fmla="*/ 145 h 623"/>
                <a:gd name="T44" fmla="*/ 240 w 275"/>
                <a:gd name="T45" fmla="*/ 111 h 623"/>
                <a:gd name="T46" fmla="*/ 262 w 275"/>
                <a:gd name="T47" fmla="*/ 79 h 623"/>
                <a:gd name="T48" fmla="*/ 275 w 275"/>
                <a:gd name="T49" fmla="*/ 6 h 623"/>
                <a:gd name="T50" fmla="*/ 263 w 275"/>
                <a:gd name="T51" fmla="*/ 12 h 623"/>
                <a:gd name="T52" fmla="*/ 257 w 275"/>
                <a:gd name="T53" fmla="*/ 12 h 623"/>
                <a:gd name="T54" fmla="*/ 257 w 275"/>
                <a:gd name="T55" fmla="*/ 12 h 623"/>
                <a:gd name="T56" fmla="*/ 257 w 275"/>
                <a:gd name="T57" fmla="*/ 12 h 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75" h="623">
                  <a:moveTo>
                    <a:pt x="257" y="12"/>
                  </a:moveTo>
                  <a:lnTo>
                    <a:pt x="239" y="6"/>
                  </a:lnTo>
                  <a:lnTo>
                    <a:pt x="203" y="6"/>
                  </a:lnTo>
                  <a:lnTo>
                    <a:pt x="203" y="6"/>
                  </a:lnTo>
                  <a:lnTo>
                    <a:pt x="197" y="6"/>
                  </a:lnTo>
                  <a:lnTo>
                    <a:pt x="185" y="0"/>
                  </a:lnTo>
                  <a:lnTo>
                    <a:pt x="173" y="0"/>
                  </a:lnTo>
                  <a:lnTo>
                    <a:pt x="166" y="0"/>
                  </a:lnTo>
                  <a:lnTo>
                    <a:pt x="160" y="0"/>
                  </a:lnTo>
                  <a:lnTo>
                    <a:pt x="144" y="117"/>
                  </a:lnTo>
                  <a:lnTo>
                    <a:pt x="128" y="185"/>
                  </a:lnTo>
                  <a:lnTo>
                    <a:pt x="58" y="299"/>
                  </a:lnTo>
                  <a:lnTo>
                    <a:pt x="54" y="441"/>
                  </a:lnTo>
                  <a:lnTo>
                    <a:pt x="24" y="523"/>
                  </a:lnTo>
                  <a:lnTo>
                    <a:pt x="0" y="623"/>
                  </a:lnTo>
                  <a:lnTo>
                    <a:pt x="78" y="623"/>
                  </a:lnTo>
                  <a:lnTo>
                    <a:pt x="92" y="555"/>
                  </a:lnTo>
                  <a:lnTo>
                    <a:pt x="134" y="447"/>
                  </a:lnTo>
                  <a:lnTo>
                    <a:pt x="158" y="315"/>
                  </a:lnTo>
                  <a:lnTo>
                    <a:pt x="184" y="257"/>
                  </a:lnTo>
                  <a:lnTo>
                    <a:pt x="216" y="211"/>
                  </a:lnTo>
                  <a:lnTo>
                    <a:pt x="222" y="145"/>
                  </a:lnTo>
                  <a:lnTo>
                    <a:pt x="240" y="111"/>
                  </a:lnTo>
                  <a:lnTo>
                    <a:pt x="262" y="79"/>
                  </a:lnTo>
                  <a:lnTo>
                    <a:pt x="275" y="6"/>
                  </a:lnTo>
                  <a:lnTo>
                    <a:pt x="263" y="12"/>
                  </a:lnTo>
                  <a:lnTo>
                    <a:pt x="257" y="12"/>
                  </a:lnTo>
                  <a:lnTo>
                    <a:pt x="257" y="12"/>
                  </a:lnTo>
                  <a:lnTo>
                    <a:pt x="257" y="12"/>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lgn="r" rtl="1" eaLnBrk="1" hangingPunct="1">
                <a:defRPr/>
              </a:pPr>
              <a:endParaRPr lang="fr-FR" sz="1800"/>
            </a:p>
          </p:txBody>
        </p:sp>
        <p:sp>
          <p:nvSpPr>
            <p:cNvPr id="71689" name="Freeform 9"/>
            <p:cNvSpPr>
              <a:spLocks/>
            </p:cNvSpPr>
            <p:nvPr/>
          </p:nvSpPr>
          <p:spPr bwMode="ltGray">
            <a:xfrm>
              <a:off x="4522" y="3709"/>
              <a:ext cx="213" cy="611"/>
            </a:xfrm>
            <a:custGeom>
              <a:avLst/>
              <a:gdLst>
                <a:gd name="T0" fmla="*/ 171 w 213"/>
                <a:gd name="T1" fmla="*/ 12 h 611"/>
                <a:gd name="T2" fmla="*/ 159 w 213"/>
                <a:gd name="T3" fmla="*/ 24 h 611"/>
                <a:gd name="T4" fmla="*/ 153 w 213"/>
                <a:gd name="T5" fmla="*/ 36 h 611"/>
                <a:gd name="T6" fmla="*/ 128 w 213"/>
                <a:gd name="T7" fmla="*/ 60 h 611"/>
                <a:gd name="T8" fmla="*/ 110 w 213"/>
                <a:gd name="T9" fmla="*/ 83 h 611"/>
                <a:gd name="T10" fmla="*/ 86 w 213"/>
                <a:gd name="T11" fmla="*/ 119 h 611"/>
                <a:gd name="T12" fmla="*/ 68 w 213"/>
                <a:gd name="T13" fmla="*/ 167 h 611"/>
                <a:gd name="T14" fmla="*/ 68 w 213"/>
                <a:gd name="T15" fmla="*/ 221 h 611"/>
                <a:gd name="T16" fmla="*/ 68 w 213"/>
                <a:gd name="T17" fmla="*/ 227 h 611"/>
                <a:gd name="T18" fmla="*/ 68 w 213"/>
                <a:gd name="T19" fmla="*/ 233 h 611"/>
                <a:gd name="T20" fmla="*/ 68 w 213"/>
                <a:gd name="T21" fmla="*/ 239 h 611"/>
                <a:gd name="T22" fmla="*/ 68 w 213"/>
                <a:gd name="T23" fmla="*/ 245 h 611"/>
                <a:gd name="T24" fmla="*/ 68 w 213"/>
                <a:gd name="T25" fmla="*/ 251 h 611"/>
                <a:gd name="T26" fmla="*/ 68 w 213"/>
                <a:gd name="T27" fmla="*/ 251 h 611"/>
                <a:gd name="T28" fmla="*/ 68 w 213"/>
                <a:gd name="T29" fmla="*/ 257 h 611"/>
                <a:gd name="T30" fmla="*/ 68 w 213"/>
                <a:gd name="T31" fmla="*/ 269 h 611"/>
                <a:gd name="T32" fmla="*/ 74 w 213"/>
                <a:gd name="T33" fmla="*/ 287 h 611"/>
                <a:gd name="T34" fmla="*/ 80 w 213"/>
                <a:gd name="T35" fmla="*/ 305 h 611"/>
                <a:gd name="T36" fmla="*/ 86 w 213"/>
                <a:gd name="T37" fmla="*/ 311 h 611"/>
                <a:gd name="T38" fmla="*/ 86 w 213"/>
                <a:gd name="T39" fmla="*/ 311 h 611"/>
                <a:gd name="T40" fmla="*/ 92 w 213"/>
                <a:gd name="T41" fmla="*/ 317 h 611"/>
                <a:gd name="T42" fmla="*/ 92 w 213"/>
                <a:gd name="T43" fmla="*/ 323 h 611"/>
                <a:gd name="T44" fmla="*/ 92 w 213"/>
                <a:gd name="T45" fmla="*/ 323 h 611"/>
                <a:gd name="T46" fmla="*/ 24 w 213"/>
                <a:gd name="T47" fmla="*/ 437 h 611"/>
                <a:gd name="T48" fmla="*/ 18 w 213"/>
                <a:gd name="T49" fmla="*/ 471 h 611"/>
                <a:gd name="T50" fmla="*/ 0 w 213"/>
                <a:gd name="T51" fmla="*/ 547 h 611"/>
                <a:gd name="T52" fmla="*/ 50 w 213"/>
                <a:gd name="T53" fmla="*/ 611 h 611"/>
                <a:gd name="T54" fmla="*/ 114 w 213"/>
                <a:gd name="T55" fmla="*/ 611 h 611"/>
                <a:gd name="T56" fmla="*/ 104 w 213"/>
                <a:gd name="T57" fmla="*/ 555 h 611"/>
                <a:gd name="T58" fmla="*/ 120 w 213"/>
                <a:gd name="T59" fmla="*/ 515 h 611"/>
                <a:gd name="T60" fmla="*/ 150 w 213"/>
                <a:gd name="T61" fmla="*/ 449 h 611"/>
                <a:gd name="T62" fmla="*/ 166 w 213"/>
                <a:gd name="T63" fmla="*/ 377 h 611"/>
                <a:gd name="T64" fmla="*/ 156 w 213"/>
                <a:gd name="T65" fmla="*/ 295 h 611"/>
                <a:gd name="T66" fmla="*/ 170 w 213"/>
                <a:gd name="T67" fmla="*/ 203 h 611"/>
                <a:gd name="T68" fmla="*/ 212 w 213"/>
                <a:gd name="T69" fmla="*/ 95 h 611"/>
                <a:gd name="T70" fmla="*/ 213 w 213"/>
                <a:gd name="T71" fmla="*/ 0 h 611"/>
                <a:gd name="T72" fmla="*/ 207 w 213"/>
                <a:gd name="T73" fmla="*/ 0 h 611"/>
                <a:gd name="T74" fmla="*/ 201 w 213"/>
                <a:gd name="T75" fmla="*/ 0 h 611"/>
                <a:gd name="T76" fmla="*/ 195 w 213"/>
                <a:gd name="T77" fmla="*/ 0 h 611"/>
                <a:gd name="T78" fmla="*/ 189 w 213"/>
                <a:gd name="T79" fmla="*/ 0 h 611"/>
                <a:gd name="T80" fmla="*/ 183 w 213"/>
                <a:gd name="T81" fmla="*/ 6 h 611"/>
                <a:gd name="T82" fmla="*/ 177 w 213"/>
                <a:gd name="T83" fmla="*/ 6 h 611"/>
                <a:gd name="T84" fmla="*/ 171 w 213"/>
                <a:gd name="T85" fmla="*/ 12 h 611"/>
                <a:gd name="T86" fmla="*/ 171 w 213"/>
                <a:gd name="T87" fmla="*/ 12 h 611"/>
                <a:gd name="T88" fmla="*/ 171 w 213"/>
                <a:gd name="T89" fmla="*/ 12 h 6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13" h="611">
                  <a:moveTo>
                    <a:pt x="171" y="12"/>
                  </a:moveTo>
                  <a:lnTo>
                    <a:pt x="159" y="24"/>
                  </a:lnTo>
                  <a:lnTo>
                    <a:pt x="153" y="36"/>
                  </a:lnTo>
                  <a:lnTo>
                    <a:pt x="128" y="60"/>
                  </a:lnTo>
                  <a:lnTo>
                    <a:pt x="110" y="83"/>
                  </a:lnTo>
                  <a:lnTo>
                    <a:pt x="86" y="119"/>
                  </a:lnTo>
                  <a:lnTo>
                    <a:pt x="68" y="167"/>
                  </a:lnTo>
                  <a:lnTo>
                    <a:pt x="68" y="221"/>
                  </a:lnTo>
                  <a:lnTo>
                    <a:pt x="68" y="227"/>
                  </a:lnTo>
                  <a:lnTo>
                    <a:pt x="68" y="233"/>
                  </a:lnTo>
                  <a:lnTo>
                    <a:pt x="68" y="239"/>
                  </a:lnTo>
                  <a:lnTo>
                    <a:pt x="68" y="245"/>
                  </a:lnTo>
                  <a:lnTo>
                    <a:pt x="68" y="251"/>
                  </a:lnTo>
                  <a:lnTo>
                    <a:pt x="68" y="251"/>
                  </a:lnTo>
                  <a:lnTo>
                    <a:pt x="68" y="257"/>
                  </a:lnTo>
                  <a:lnTo>
                    <a:pt x="68" y="269"/>
                  </a:lnTo>
                  <a:lnTo>
                    <a:pt x="74" y="287"/>
                  </a:lnTo>
                  <a:lnTo>
                    <a:pt x="80" y="305"/>
                  </a:lnTo>
                  <a:lnTo>
                    <a:pt x="86" y="311"/>
                  </a:lnTo>
                  <a:lnTo>
                    <a:pt x="86" y="311"/>
                  </a:lnTo>
                  <a:lnTo>
                    <a:pt x="92" y="317"/>
                  </a:lnTo>
                  <a:lnTo>
                    <a:pt x="92" y="323"/>
                  </a:lnTo>
                  <a:lnTo>
                    <a:pt x="92" y="323"/>
                  </a:lnTo>
                  <a:lnTo>
                    <a:pt x="24" y="437"/>
                  </a:lnTo>
                  <a:lnTo>
                    <a:pt x="18" y="471"/>
                  </a:lnTo>
                  <a:lnTo>
                    <a:pt x="0" y="547"/>
                  </a:lnTo>
                  <a:lnTo>
                    <a:pt x="50" y="611"/>
                  </a:lnTo>
                  <a:lnTo>
                    <a:pt x="114" y="611"/>
                  </a:lnTo>
                  <a:lnTo>
                    <a:pt x="104" y="555"/>
                  </a:lnTo>
                  <a:lnTo>
                    <a:pt x="120" y="515"/>
                  </a:lnTo>
                  <a:lnTo>
                    <a:pt x="150" y="449"/>
                  </a:lnTo>
                  <a:lnTo>
                    <a:pt x="166" y="377"/>
                  </a:lnTo>
                  <a:lnTo>
                    <a:pt x="156" y="295"/>
                  </a:lnTo>
                  <a:lnTo>
                    <a:pt x="170" y="203"/>
                  </a:lnTo>
                  <a:lnTo>
                    <a:pt x="212" y="95"/>
                  </a:lnTo>
                  <a:lnTo>
                    <a:pt x="213" y="0"/>
                  </a:lnTo>
                  <a:lnTo>
                    <a:pt x="207" y="0"/>
                  </a:lnTo>
                  <a:lnTo>
                    <a:pt x="201" y="0"/>
                  </a:lnTo>
                  <a:lnTo>
                    <a:pt x="195" y="0"/>
                  </a:lnTo>
                  <a:lnTo>
                    <a:pt x="189" y="0"/>
                  </a:lnTo>
                  <a:lnTo>
                    <a:pt x="183" y="6"/>
                  </a:lnTo>
                  <a:lnTo>
                    <a:pt x="177" y="6"/>
                  </a:lnTo>
                  <a:lnTo>
                    <a:pt x="171" y="12"/>
                  </a:lnTo>
                  <a:lnTo>
                    <a:pt x="171" y="12"/>
                  </a:lnTo>
                  <a:lnTo>
                    <a:pt x="171" y="12"/>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lgn="r" rtl="1" eaLnBrk="1" hangingPunct="1">
                <a:defRPr/>
              </a:pPr>
              <a:endParaRPr lang="fr-FR" sz="1800"/>
            </a:p>
          </p:txBody>
        </p:sp>
        <p:sp>
          <p:nvSpPr>
            <p:cNvPr id="71690" name="Freeform 10"/>
            <p:cNvSpPr>
              <a:spLocks/>
            </p:cNvSpPr>
            <p:nvPr/>
          </p:nvSpPr>
          <p:spPr bwMode="ltGray">
            <a:xfrm>
              <a:off x="4292" y="3936"/>
              <a:ext cx="167" cy="384"/>
            </a:xfrm>
            <a:custGeom>
              <a:avLst/>
              <a:gdLst>
                <a:gd name="T0" fmla="*/ 149 w 167"/>
                <a:gd name="T1" fmla="*/ 60 h 384"/>
                <a:gd name="T2" fmla="*/ 119 w 167"/>
                <a:gd name="T3" fmla="*/ 30 h 384"/>
                <a:gd name="T4" fmla="*/ 89 w 167"/>
                <a:gd name="T5" fmla="*/ 12 h 384"/>
                <a:gd name="T6" fmla="*/ 59 w 167"/>
                <a:gd name="T7" fmla="*/ 0 h 384"/>
                <a:gd name="T8" fmla="*/ 54 w 167"/>
                <a:gd name="T9" fmla="*/ 70 h 384"/>
                <a:gd name="T10" fmla="*/ 46 w 167"/>
                <a:gd name="T11" fmla="*/ 112 h 384"/>
                <a:gd name="T12" fmla="*/ 52 w 167"/>
                <a:gd name="T13" fmla="*/ 168 h 384"/>
                <a:gd name="T14" fmla="*/ 24 w 167"/>
                <a:gd name="T15" fmla="*/ 194 h 384"/>
                <a:gd name="T16" fmla="*/ 16 w 167"/>
                <a:gd name="T17" fmla="*/ 258 h 384"/>
                <a:gd name="T18" fmla="*/ 2 w 167"/>
                <a:gd name="T19" fmla="*/ 300 h 384"/>
                <a:gd name="T20" fmla="*/ 0 w 167"/>
                <a:gd name="T21" fmla="*/ 352 h 384"/>
                <a:gd name="T22" fmla="*/ 47 w 167"/>
                <a:gd name="T23" fmla="*/ 384 h 384"/>
                <a:gd name="T24" fmla="*/ 149 w 167"/>
                <a:gd name="T25" fmla="*/ 384 h 384"/>
                <a:gd name="T26" fmla="*/ 134 w 167"/>
                <a:gd name="T27" fmla="*/ 350 h 384"/>
                <a:gd name="T28" fmla="*/ 104 w 167"/>
                <a:gd name="T29" fmla="*/ 324 h 384"/>
                <a:gd name="T30" fmla="*/ 138 w 167"/>
                <a:gd name="T31" fmla="*/ 274 h 384"/>
                <a:gd name="T32" fmla="*/ 122 w 167"/>
                <a:gd name="T33" fmla="*/ 220 h 384"/>
                <a:gd name="T34" fmla="*/ 132 w 167"/>
                <a:gd name="T35" fmla="*/ 186 h 384"/>
                <a:gd name="T36" fmla="*/ 140 w 167"/>
                <a:gd name="T37" fmla="*/ 154 h 384"/>
                <a:gd name="T38" fmla="*/ 167 w 167"/>
                <a:gd name="T39" fmla="*/ 90 h 384"/>
                <a:gd name="T40" fmla="*/ 149 w 167"/>
                <a:gd name="T41" fmla="*/ 60 h 384"/>
                <a:gd name="T42" fmla="*/ 149 w 167"/>
                <a:gd name="T43" fmla="*/ 60 h 384"/>
                <a:gd name="T44" fmla="*/ 149 w 167"/>
                <a:gd name="T45" fmla="*/ 6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7" h="384">
                  <a:moveTo>
                    <a:pt x="149" y="60"/>
                  </a:moveTo>
                  <a:lnTo>
                    <a:pt x="119" y="30"/>
                  </a:lnTo>
                  <a:lnTo>
                    <a:pt x="89" y="12"/>
                  </a:lnTo>
                  <a:lnTo>
                    <a:pt x="59" y="0"/>
                  </a:lnTo>
                  <a:lnTo>
                    <a:pt x="54" y="70"/>
                  </a:lnTo>
                  <a:lnTo>
                    <a:pt x="46" y="112"/>
                  </a:lnTo>
                  <a:lnTo>
                    <a:pt x="52" y="168"/>
                  </a:lnTo>
                  <a:lnTo>
                    <a:pt x="24" y="194"/>
                  </a:lnTo>
                  <a:lnTo>
                    <a:pt x="16" y="258"/>
                  </a:lnTo>
                  <a:lnTo>
                    <a:pt x="2" y="300"/>
                  </a:lnTo>
                  <a:lnTo>
                    <a:pt x="0" y="352"/>
                  </a:lnTo>
                  <a:lnTo>
                    <a:pt x="47" y="384"/>
                  </a:lnTo>
                  <a:lnTo>
                    <a:pt x="149" y="384"/>
                  </a:lnTo>
                  <a:lnTo>
                    <a:pt x="134" y="350"/>
                  </a:lnTo>
                  <a:lnTo>
                    <a:pt x="104" y="324"/>
                  </a:lnTo>
                  <a:lnTo>
                    <a:pt x="138" y="274"/>
                  </a:lnTo>
                  <a:lnTo>
                    <a:pt x="122" y="220"/>
                  </a:lnTo>
                  <a:lnTo>
                    <a:pt x="132" y="186"/>
                  </a:lnTo>
                  <a:lnTo>
                    <a:pt x="140" y="154"/>
                  </a:lnTo>
                  <a:lnTo>
                    <a:pt x="167" y="90"/>
                  </a:lnTo>
                  <a:lnTo>
                    <a:pt x="149" y="60"/>
                  </a:lnTo>
                  <a:lnTo>
                    <a:pt x="149" y="60"/>
                  </a:lnTo>
                  <a:lnTo>
                    <a:pt x="149" y="60"/>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lgn="r" rtl="1" eaLnBrk="1" hangingPunct="1">
                <a:defRPr/>
              </a:pPr>
              <a:endParaRPr lang="fr-FR" sz="1800"/>
            </a:p>
          </p:txBody>
        </p:sp>
        <p:sp>
          <p:nvSpPr>
            <p:cNvPr id="71691" name="Freeform 11"/>
            <p:cNvSpPr>
              <a:spLocks/>
            </p:cNvSpPr>
            <p:nvPr/>
          </p:nvSpPr>
          <p:spPr bwMode="ltGray">
            <a:xfrm>
              <a:off x="4100" y="4020"/>
              <a:ext cx="166" cy="300"/>
            </a:xfrm>
            <a:custGeom>
              <a:avLst/>
              <a:gdLst>
                <a:gd name="T0" fmla="*/ 136 w 166"/>
                <a:gd name="T1" fmla="*/ 12 h 300"/>
                <a:gd name="T2" fmla="*/ 100 w 166"/>
                <a:gd name="T3" fmla="*/ 0 h 300"/>
                <a:gd name="T4" fmla="*/ 78 w 166"/>
                <a:gd name="T5" fmla="*/ 64 h 300"/>
                <a:gd name="T6" fmla="*/ 70 w 166"/>
                <a:gd name="T7" fmla="*/ 126 h 300"/>
                <a:gd name="T8" fmla="*/ 46 w 166"/>
                <a:gd name="T9" fmla="*/ 184 h 300"/>
                <a:gd name="T10" fmla="*/ 58 w 166"/>
                <a:gd name="T11" fmla="*/ 232 h 300"/>
                <a:gd name="T12" fmla="*/ 38 w 166"/>
                <a:gd name="T13" fmla="*/ 268 h 300"/>
                <a:gd name="T14" fmla="*/ 0 w 166"/>
                <a:gd name="T15" fmla="*/ 300 h 300"/>
                <a:gd name="T16" fmla="*/ 160 w 166"/>
                <a:gd name="T17" fmla="*/ 300 h 300"/>
                <a:gd name="T18" fmla="*/ 136 w 166"/>
                <a:gd name="T19" fmla="*/ 272 h 300"/>
                <a:gd name="T20" fmla="*/ 98 w 166"/>
                <a:gd name="T21" fmla="*/ 234 h 300"/>
                <a:gd name="T22" fmla="*/ 130 w 166"/>
                <a:gd name="T23" fmla="*/ 188 h 300"/>
                <a:gd name="T24" fmla="*/ 138 w 166"/>
                <a:gd name="T25" fmla="*/ 134 h 300"/>
                <a:gd name="T26" fmla="*/ 144 w 166"/>
                <a:gd name="T27" fmla="*/ 94 h 300"/>
                <a:gd name="T28" fmla="*/ 164 w 166"/>
                <a:gd name="T29" fmla="*/ 60 h 300"/>
                <a:gd name="T30" fmla="*/ 166 w 166"/>
                <a:gd name="T31" fmla="*/ 0 h 300"/>
                <a:gd name="T32" fmla="*/ 136 w 166"/>
                <a:gd name="T33" fmla="*/ 12 h 300"/>
                <a:gd name="T34" fmla="*/ 136 w 166"/>
                <a:gd name="T35" fmla="*/ 12 h 300"/>
                <a:gd name="T36" fmla="*/ 136 w 166"/>
                <a:gd name="T37" fmla="*/ 12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6" h="300">
                  <a:moveTo>
                    <a:pt x="136" y="12"/>
                  </a:moveTo>
                  <a:lnTo>
                    <a:pt x="100" y="0"/>
                  </a:lnTo>
                  <a:lnTo>
                    <a:pt x="78" y="64"/>
                  </a:lnTo>
                  <a:lnTo>
                    <a:pt x="70" y="126"/>
                  </a:lnTo>
                  <a:lnTo>
                    <a:pt x="46" y="184"/>
                  </a:lnTo>
                  <a:lnTo>
                    <a:pt x="58" y="232"/>
                  </a:lnTo>
                  <a:lnTo>
                    <a:pt x="38" y="268"/>
                  </a:lnTo>
                  <a:lnTo>
                    <a:pt x="0" y="300"/>
                  </a:lnTo>
                  <a:lnTo>
                    <a:pt x="160" y="300"/>
                  </a:lnTo>
                  <a:lnTo>
                    <a:pt x="136" y="272"/>
                  </a:lnTo>
                  <a:lnTo>
                    <a:pt x="98" y="234"/>
                  </a:lnTo>
                  <a:lnTo>
                    <a:pt x="130" y="188"/>
                  </a:lnTo>
                  <a:lnTo>
                    <a:pt x="138" y="134"/>
                  </a:lnTo>
                  <a:lnTo>
                    <a:pt x="144" y="94"/>
                  </a:lnTo>
                  <a:lnTo>
                    <a:pt x="164" y="60"/>
                  </a:lnTo>
                  <a:lnTo>
                    <a:pt x="166" y="0"/>
                  </a:lnTo>
                  <a:lnTo>
                    <a:pt x="136" y="12"/>
                  </a:lnTo>
                  <a:lnTo>
                    <a:pt x="136" y="12"/>
                  </a:lnTo>
                  <a:lnTo>
                    <a:pt x="136" y="12"/>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lgn="r" rtl="1" eaLnBrk="1" hangingPunct="1">
                <a:defRPr/>
              </a:pPr>
              <a:endParaRPr lang="fr-FR" sz="1800"/>
            </a:p>
          </p:txBody>
        </p:sp>
        <p:sp>
          <p:nvSpPr>
            <p:cNvPr id="71692" name="Freeform 12"/>
            <p:cNvSpPr>
              <a:spLocks/>
            </p:cNvSpPr>
            <p:nvPr/>
          </p:nvSpPr>
          <p:spPr bwMode="ltGray">
            <a:xfrm>
              <a:off x="3910" y="4038"/>
              <a:ext cx="237" cy="282"/>
            </a:xfrm>
            <a:custGeom>
              <a:avLst/>
              <a:gdLst>
                <a:gd name="T0" fmla="*/ 201 w 237"/>
                <a:gd name="T1" fmla="*/ 0 h 282"/>
                <a:gd name="T2" fmla="*/ 183 w 237"/>
                <a:gd name="T3" fmla="*/ 0 h 282"/>
                <a:gd name="T4" fmla="*/ 158 w 237"/>
                <a:gd name="T5" fmla="*/ 50 h 282"/>
                <a:gd name="T6" fmla="*/ 148 w 237"/>
                <a:gd name="T7" fmla="*/ 92 h 282"/>
                <a:gd name="T8" fmla="*/ 120 w 237"/>
                <a:gd name="T9" fmla="*/ 144 h 282"/>
                <a:gd name="T10" fmla="*/ 82 w 237"/>
                <a:gd name="T11" fmla="*/ 182 h 282"/>
                <a:gd name="T12" fmla="*/ 60 w 237"/>
                <a:gd name="T13" fmla="*/ 232 h 282"/>
                <a:gd name="T14" fmla="*/ 0 w 237"/>
                <a:gd name="T15" fmla="*/ 282 h 282"/>
                <a:gd name="T16" fmla="*/ 128 w 237"/>
                <a:gd name="T17" fmla="*/ 282 h 282"/>
                <a:gd name="T18" fmla="*/ 154 w 237"/>
                <a:gd name="T19" fmla="*/ 254 h 282"/>
                <a:gd name="T20" fmla="*/ 158 w 237"/>
                <a:gd name="T21" fmla="*/ 196 h 282"/>
                <a:gd name="T22" fmla="*/ 188 w 237"/>
                <a:gd name="T23" fmla="*/ 148 h 282"/>
                <a:gd name="T24" fmla="*/ 196 w 237"/>
                <a:gd name="T25" fmla="*/ 70 h 282"/>
                <a:gd name="T26" fmla="*/ 237 w 237"/>
                <a:gd name="T27" fmla="*/ 0 h 282"/>
                <a:gd name="T28" fmla="*/ 201 w 237"/>
                <a:gd name="T29" fmla="*/ 0 h 282"/>
                <a:gd name="T30" fmla="*/ 201 w 237"/>
                <a:gd name="T31" fmla="*/ 0 h 282"/>
                <a:gd name="T32" fmla="*/ 201 w 237"/>
                <a:gd name="T33" fmla="*/ 0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7" h="282">
                  <a:moveTo>
                    <a:pt x="201" y="0"/>
                  </a:moveTo>
                  <a:lnTo>
                    <a:pt x="183" y="0"/>
                  </a:lnTo>
                  <a:lnTo>
                    <a:pt x="158" y="50"/>
                  </a:lnTo>
                  <a:lnTo>
                    <a:pt x="148" y="92"/>
                  </a:lnTo>
                  <a:lnTo>
                    <a:pt x="120" y="144"/>
                  </a:lnTo>
                  <a:lnTo>
                    <a:pt x="82" y="182"/>
                  </a:lnTo>
                  <a:lnTo>
                    <a:pt x="60" y="232"/>
                  </a:lnTo>
                  <a:lnTo>
                    <a:pt x="0" y="282"/>
                  </a:lnTo>
                  <a:lnTo>
                    <a:pt x="128" y="282"/>
                  </a:lnTo>
                  <a:lnTo>
                    <a:pt x="154" y="254"/>
                  </a:lnTo>
                  <a:lnTo>
                    <a:pt x="158" y="196"/>
                  </a:lnTo>
                  <a:lnTo>
                    <a:pt x="188" y="148"/>
                  </a:lnTo>
                  <a:lnTo>
                    <a:pt x="196" y="70"/>
                  </a:lnTo>
                  <a:lnTo>
                    <a:pt x="237" y="0"/>
                  </a:lnTo>
                  <a:lnTo>
                    <a:pt x="201" y="0"/>
                  </a:lnTo>
                  <a:lnTo>
                    <a:pt x="201" y="0"/>
                  </a:lnTo>
                  <a:lnTo>
                    <a:pt x="201" y="0"/>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lgn="r" rtl="1" eaLnBrk="1" hangingPunct="1">
                <a:defRPr/>
              </a:pPr>
              <a:endParaRPr lang="fr-FR" sz="1800"/>
            </a:p>
          </p:txBody>
        </p:sp>
        <p:sp>
          <p:nvSpPr>
            <p:cNvPr id="71693" name="Freeform 13"/>
            <p:cNvSpPr>
              <a:spLocks/>
            </p:cNvSpPr>
            <p:nvPr/>
          </p:nvSpPr>
          <p:spPr bwMode="ltGray">
            <a:xfrm>
              <a:off x="3674" y="4086"/>
              <a:ext cx="196" cy="234"/>
            </a:xfrm>
            <a:custGeom>
              <a:avLst/>
              <a:gdLst>
                <a:gd name="T0" fmla="*/ 167 w 196"/>
                <a:gd name="T1" fmla="*/ 54 h 234"/>
                <a:gd name="T2" fmla="*/ 113 w 196"/>
                <a:gd name="T3" fmla="*/ 24 h 234"/>
                <a:gd name="T4" fmla="*/ 83 w 196"/>
                <a:gd name="T5" fmla="*/ 0 h 234"/>
                <a:gd name="T6" fmla="*/ 80 w 196"/>
                <a:gd name="T7" fmla="*/ 62 h 234"/>
                <a:gd name="T8" fmla="*/ 58 w 196"/>
                <a:gd name="T9" fmla="*/ 100 h 234"/>
                <a:gd name="T10" fmla="*/ 54 w 196"/>
                <a:gd name="T11" fmla="*/ 160 h 234"/>
                <a:gd name="T12" fmla="*/ 36 w 196"/>
                <a:gd name="T13" fmla="*/ 202 h 234"/>
                <a:gd name="T14" fmla="*/ 0 w 196"/>
                <a:gd name="T15" fmla="*/ 234 h 234"/>
                <a:gd name="T16" fmla="*/ 146 w 196"/>
                <a:gd name="T17" fmla="*/ 234 h 234"/>
                <a:gd name="T18" fmla="*/ 170 w 196"/>
                <a:gd name="T19" fmla="*/ 198 h 234"/>
                <a:gd name="T20" fmla="*/ 158 w 196"/>
                <a:gd name="T21" fmla="*/ 138 h 234"/>
                <a:gd name="T22" fmla="*/ 196 w 196"/>
                <a:gd name="T23" fmla="*/ 100 h 234"/>
                <a:gd name="T24" fmla="*/ 191 w 196"/>
                <a:gd name="T25" fmla="*/ 54 h 234"/>
                <a:gd name="T26" fmla="*/ 167 w 196"/>
                <a:gd name="T27" fmla="*/ 54 h 234"/>
                <a:gd name="T28" fmla="*/ 167 w 196"/>
                <a:gd name="T29" fmla="*/ 54 h 234"/>
                <a:gd name="T30" fmla="*/ 167 w 196"/>
                <a:gd name="T31" fmla="*/ 54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6" h="234">
                  <a:moveTo>
                    <a:pt x="167" y="54"/>
                  </a:moveTo>
                  <a:lnTo>
                    <a:pt x="113" y="24"/>
                  </a:lnTo>
                  <a:lnTo>
                    <a:pt x="83" y="0"/>
                  </a:lnTo>
                  <a:lnTo>
                    <a:pt x="80" y="62"/>
                  </a:lnTo>
                  <a:lnTo>
                    <a:pt x="58" y="100"/>
                  </a:lnTo>
                  <a:lnTo>
                    <a:pt x="54" y="160"/>
                  </a:lnTo>
                  <a:lnTo>
                    <a:pt x="36" y="202"/>
                  </a:lnTo>
                  <a:lnTo>
                    <a:pt x="0" y="234"/>
                  </a:lnTo>
                  <a:lnTo>
                    <a:pt x="146" y="234"/>
                  </a:lnTo>
                  <a:lnTo>
                    <a:pt x="170" y="198"/>
                  </a:lnTo>
                  <a:lnTo>
                    <a:pt x="158" y="138"/>
                  </a:lnTo>
                  <a:lnTo>
                    <a:pt x="196" y="100"/>
                  </a:lnTo>
                  <a:lnTo>
                    <a:pt x="191" y="54"/>
                  </a:lnTo>
                  <a:lnTo>
                    <a:pt x="167" y="54"/>
                  </a:lnTo>
                  <a:lnTo>
                    <a:pt x="167" y="54"/>
                  </a:lnTo>
                  <a:lnTo>
                    <a:pt x="167" y="54"/>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lgn="r" rtl="1" eaLnBrk="1" hangingPunct="1">
                <a:defRPr/>
              </a:pPr>
              <a:endParaRPr lang="fr-FR" sz="1800"/>
            </a:p>
          </p:txBody>
        </p:sp>
        <p:sp>
          <p:nvSpPr>
            <p:cNvPr id="71694" name="Freeform 14"/>
            <p:cNvSpPr>
              <a:spLocks/>
            </p:cNvSpPr>
            <p:nvPr/>
          </p:nvSpPr>
          <p:spPr bwMode="ltGray">
            <a:xfrm>
              <a:off x="3476" y="4068"/>
              <a:ext cx="190" cy="252"/>
            </a:xfrm>
            <a:custGeom>
              <a:avLst/>
              <a:gdLst>
                <a:gd name="T0" fmla="*/ 190 w 190"/>
                <a:gd name="T1" fmla="*/ 0 h 252"/>
                <a:gd name="T2" fmla="*/ 166 w 190"/>
                <a:gd name="T3" fmla="*/ 0 h 252"/>
                <a:gd name="T4" fmla="*/ 158 w 190"/>
                <a:gd name="T5" fmla="*/ 38 h 252"/>
                <a:gd name="T6" fmla="*/ 138 w 190"/>
                <a:gd name="T7" fmla="*/ 120 h 252"/>
                <a:gd name="T8" fmla="*/ 94 w 190"/>
                <a:gd name="T9" fmla="*/ 180 h 252"/>
                <a:gd name="T10" fmla="*/ 62 w 190"/>
                <a:gd name="T11" fmla="*/ 234 h 252"/>
                <a:gd name="T12" fmla="*/ 0 w 190"/>
                <a:gd name="T13" fmla="*/ 252 h 252"/>
                <a:gd name="T14" fmla="*/ 128 w 190"/>
                <a:gd name="T15" fmla="*/ 252 h 252"/>
                <a:gd name="T16" fmla="*/ 142 w 190"/>
                <a:gd name="T17" fmla="*/ 188 h 252"/>
                <a:gd name="T18" fmla="*/ 186 w 190"/>
                <a:gd name="T19" fmla="*/ 90 h 252"/>
                <a:gd name="T20" fmla="*/ 190 w 190"/>
                <a:gd name="T21" fmla="*/ 38 h 252"/>
                <a:gd name="T22" fmla="*/ 190 w 190"/>
                <a:gd name="T23" fmla="*/ 0 h 252"/>
                <a:gd name="T24" fmla="*/ 190 w 190"/>
                <a:gd name="T25" fmla="*/ 0 h 252"/>
                <a:gd name="T26" fmla="*/ 190 w 190"/>
                <a:gd name="T27" fmla="*/ 0 h 252"/>
                <a:gd name="T28" fmla="*/ 190 w 190"/>
                <a:gd name="T29" fmla="*/ 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 h="252">
                  <a:moveTo>
                    <a:pt x="190" y="0"/>
                  </a:moveTo>
                  <a:lnTo>
                    <a:pt x="166" y="0"/>
                  </a:lnTo>
                  <a:lnTo>
                    <a:pt x="158" y="38"/>
                  </a:lnTo>
                  <a:lnTo>
                    <a:pt x="138" y="120"/>
                  </a:lnTo>
                  <a:lnTo>
                    <a:pt x="94" y="180"/>
                  </a:lnTo>
                  <a:lnTo>
                    <a:pt x="62" y="234"/>
                  </a:lnTo>
                  <a:lnTo>
                    <a:pt x="0" y="252"/>
                  </a:lnTo>
                  <a:lnTo>
                    <a:pt x="128" y="252"/>
                  </a:lnTo>
                  <a:lnTo>
                    <a:pt x="142" y="188"/>
                  </a:lnTo>
                  <a:lnTo>
                    <a:pt x="186" y="90"/>
                  </a:lnTo>
                  <a:lnTo>
                    <a:pt x="190" y="38"/>
                  </a:lnTo>
                  <a:lnTo>
                    <a:pt x="190" y="0"/>
                  </a:lnTo>
                  <a:lnTo>
                    <a:pt x="190" y="0"/>
                  </a:lnTo>
                  <a:lnTo>
                    <a:pt x="190" y="0"/>
                  </a:lnTo>
                  <a:lnTo>
                    <a:pt x="190" y="0"/>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lgn="r" rtl="1" eaLnBrk="1" hangingPunct="1">
                <a:defRPr/>
              </a:pPr>
              <a:endParaRPr lang="fr-FR" sz="1800"/>
            </a:p>
          </p:txBody>
        </p:sp>
        <p:sp>
          <p:nvSpPr>
            <p:cNvPr id="71695" name="Freeform 15"/>
            <p:cNvSpPr>
              <a:spLocks/>
            </p:cNvSpPr>
            <p:nvPr/>
          </p:nvSpPr>
          <p:spPr bwMode="ltGray">
            <a:xfrm>
              <a:off x="3170" y="4188"/>
              <a:ext cx="230" cy="132"/>
            </a:xfrm>
            <a:custGeom>
              <a:avLst/>
              <a:gdLst>
                <a:gd name="T0" fmla="*/ 197 w 230"/>
                <a:gd name="T1" fmla="*/ 0 h 132"/>
                <a:gd name="T2" fmla="*/ 191 w 230"/>
                <a:gd name="T3" fmla="*/ 0 h 132"/>
                <a:gd name="T4" fmla="*/ 185 w 230"/>
                <a:gd name="T5" fmla="*/ 0 h 132"/>
                <a:gd name="T6" fmla="*/ 173 w 230"/>
                <a:gd name="T7" fmla="*/ 0 h 132"/>
                <a:gd name="T8" fmla="*/ 161 w 230"/>
                <a:gd name="T9" fmla="*/ 0 h 132"/>
                <a:gd name="T10" fmla="*/ 155 w 230"/>
                <a:gd name="T11" fmla="*/ 0 h 132"/>
                <a:gd name="T12" fmla="*/ 138 w 230"/>
                <a:gd name="T13" fmla="*/ 6 h 132"/>
                <a:gd name="T14" fmla="*/ 132 w 230"/>
                <a:gd name="T15" fmla="*/ 6 h 132"/>
                <a:gd name="T16" fmla="*/ 35 w 230"/>
                <a:gd name="T17" fmla="*/ 18 h 132"/>
                <a:gd name="T18" fmla="*/ 11 w 230"/>
                <a:gd name="T19" fmla="*/ 30 h 132"/>
                <a:gd name="T20" fmla="*/ 23 w 230"/>
                <a:gd name="T21" fmla="*/ 54 h 132"/>
                <a:gd name="T22" fmla="*/ 0 w 230"/>
                <a:gd name="T23" fmla="*/ 100 h 132"/>
                <a:gd name="T24" fmla="*/ 0 w 230"/>
                <a:gd name="T25" fmla="*/ 132 h 132"/>
                <a:gd name="T26" fmla="*/ 162 w 230"/>
                <a:gd name="T27" fmla="*/ 132 h 132"/>
                <a:gd name="T28" fmla="*/ 204 w 230"/>
                <a:gd name="T29" fmla="*/ 88 h 132"/>
                <a:gd name="T30" fmla="*/ 230 w 230"/>
                <a:gd name="T31" fmla="*/ 46 h 132"/>
                <a:gd name="T32" fmla="*/ 214 w 230"/>
                <a:gd name="T33" fmla="*/ 24 h 132"/>
                <a:gd name="T34" fmla="*/ 215 w 230"/>
                <a:gd name="T35" fmla="*/ 0 h 132"/>
                <a:gd name="T36" fmla="*/ 209 w 230"/>
                <a:gd name="T37" fmla="*/ 0 h 132"/>
                <a:gd name="T38" fmla="*/ 203 w 230"/>
                <a:gd name="T39" fmla="*/ 0 h 132"/>
                <a:gd name="T40" fmla="*/ 203 w 230"/>
                <a:gd name="T41" fmla="*/ 0 h 132"/>
                <a:gd name="T42" fmla="*/ 197 w 230"/>
                <a:gd name="T43" fmla="*/ 0 h 132"/>
                <a:gd name="T44" fmla="*/ 197 w 230"/>
                <a:gd name="T45" fmla="*/ 0 h 132"/>
                <a:gd name="T46" fmla="*/ 197 w 230"/>
                <a:gd name="T47" fmla="*/ 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30" h="132">
                  <a:moveTo>
                    <a:pt x="197" y="0"/>
                  </a:moveTo>
                  <a:lnTo>
                    <a:pt x="191" y="0"/>
                  </a:lnTo>
                  <a:lnTo>
                    <a:pt x="185" y="0"/>
                  </a:lnTo>
                  <a:lnTo>
                    <a:pt x="173" y="0"/>
                  </a:lnTo>
                  <a:lnTo>
                    <a:pt x="161" y="0"/>
                  </a:lnTo>
                  <a:lnTo>
                    <a:pt x="155" y="0"/>
                  </a:lnTo>
                  <a:lnTo>
                    <a:pt x="138" y="6"/>
                  </a:lnTo>
                  <a:lnTo>
                    <a:pt x="132" y="6"/>
                  </a:lnTo>
                  <a:lnTo>
                    <a:pt x="35" y="18"/>
                  </a:lnTo>
                  <a:lnTo>
                    <a:pt x="11" y="30"/>
                  </a:lnTo>
                  <a:lnTo>
                    <a:pt x="23" y="54"/>
                  </a:lnTo>
                  <a:lnTo>
                    <a:pt x="0" y="100"/>
                  </a:lnTo>
                  <a:lnTo>
                    <a:pt x="0" y="132"/>
                  </a:lnTo>
                  <a:lnTo>
                    <a:pt x="162" y="132"/>
                  </a:lnTo>
                  <a:lnTo>
                    <a:pt x="204" y="88"/>
                  </a:lnTo>
                  <a:lnTo>
                    <a:pt x="230" y="46"/>
                  </a:lnTo>
                  <a:lnTo>
                    <a:pt x="214" y="24"/>
                  </a:lnTo>
                  <a:lnTo>
                    <a:pt x="215" y="0"/>
                  </a:lnTo>
                  <a:lnTo>
                    <a:pt x="209" y="0"/>
                  </a:lnTo>
                  <a:lnTo>
                    <a:pt x="203" y="0"/>
                  </a:lnTo>
                  <a:lnTo>
                    <a:pt x="203" y="0"/>
                  </a:lnTo>
                  <a:lnTo>
                    <a:pt x="197" y="0"/>
                  </a:lnTo>
                  <a:lnTo>
                    <a:pt x="197" y="0"/>
                  </a:lnTo>
                  <a:lnTo>
                    <a:pt x="197" y="0"/>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lgn="r" rtl="1" eaLnBrk="1" hangingPunct="1">
                <a:defRPr/>
              </a:pPr>
              <a:endParaRPr lang="fr-FR" sz="1800"/>
            </a:p>
          </p:txBody>
        </p:sp>
        <p:sp>
          <p:nvSpPr>
            <p:cNvPr id="71696" name="Freeform 16"/>
            <p:cNvSpPr>
              <a:spLocks/>
            </p:cNvSpPr>
            <p:nvPr/>
          </p:nvSpPr>
          <p:spPr bwMode="ltGray">
            <a:xfrm>
              <a:off x="3044" y="4218"/>
              <a:ext cx="89" cy="102"/>
            </a:xfrm>
            <a:custGeom>
              <a:avLst/>
              <a:gdLst>
                <a:gd name="T0" fmla="*/ 71 w 89"/>
                <a:gd name="T1" fmla="*/ 0 h 102"/>
                <a:gd name="T2" fmla="*/ 66 w 89"/>
                <a:gd name="T3" fmla="*/ 48 h 102"/>
                <a:gd name="T4" fmla="*/ 30 w 89"/>
                <a:gd name="T5" fmla="*/ 72 h 102"/>
                <a:gd name="T6" fmla="*/ 0 w 89"/>
                <a:gd name="T7" fmla="*/ 102 h 102"/>
                <a:gd name="T8" fmla="*/ 66 w 89"/>
                <a:gd name="T9" fmla="*/ 102 h 102"/>
                <a:gd name="T10" fmla="*/ 88 w 89"/>
                <a:gd name="T11" fmla="*/ 56 h 102"/>
                <a:gd name="T12" fmla="*/ 89 w 89"/>
                <a:gd name="T13" fmla="*/ 6 h 102"/>
                <a:gd name="T14" fmla="*/ 71 w 89"/>
                <a:gd name="T15" fmla="*/ 0 h 102"/>
                <a:gd name="T16" fmla="*/ 71 w 89"/>
                <a:gd name="T17" fmla="*/ 0 h 102"/>
                <a:gd name="T18" fmla="*/ 71 w 89"/>
                <a:gd name="T19"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9" h="102">
                  <a:moveTo>
                    <a:pt x="71" y="0"/>
                  </a:moveTo>
                  <a:lnTo>
                    <a:pt x="66" y="48"/>
                  </a:lnTo>
                  <a:lnTo>
                    <a:pt x="30" y="72"/>
                  </a:lnTo>
                  <a:lnTo>
                    <a:pt x="0" y="102"/>
                  </a:lnTo>
                  <a:lnTo>
                    <a:pt x="66" y="102"/>
                  </a:lnTo>
                  <a:lnTo>
                    <a:pt x="88" y="56"/>
                  </a:lnTo>
                  <a:lnTo>
                    <a:pt x="89" y="6"/>
                  </a:lnTo>
                  <a:lnTo>
                    <a:pt x="71" y="0"/>
                  </a:lnTo>
                  <a:lnTo>
                    <a:pt x="71" y="0"/>
                  </a:lnTo>
                  <a:lnTo>
                    <a:pt x="71" y="0"/>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lgn="r" rtl="1" eaLnBrk="1" hangingPunct="1">
                <a:defRPr/>
              </a:pPr>
              <a:endParaRPr lang="fr-FR" sz="1800"/>
            </a:p>
          </p:txBody>
        </p:sp>
        <p:sp>
          <p:nvSpPr>
            <p:cNvPr id="71697" name="Freeform 17"/>
            <p:cNvSpPr>
              <a:spLocks/>
            </p:cNvSpPr>
            <p:nvPr/>
          </p:nvSpPr>
          <p:spPr bwMode="ltGray">
            <a:xfrm>
              <a:off x="5482" y="3367"/>
              <a:ext cx="278" cy="953"/>
            </a:xfrm>
            <a:custGeom>
              <a:avLst/>
              <a:gdLst>
                <a:gd name="T0" fmla="*/ 278 w 278"/>
                <a:gd name="T1" fmla="*/ 24 h 953"/>
                <a:gd name="T2" fmla="*/ 272 w 278"/>
                <a:gd name="T3" fmla="*/ 24 h 953"/>
                <a:gd name="T4" fmla="*/ 272 w 278"/>
                <a:gd name="T5" fmla="*/ 18 h 953"/>
                <a:gd name="T6" fmla="*/ 266 w 278"/>
                <a:gd name="T7" fmla="*/ 18 h 953"/>
                <a:gd name="T8" fmla="*/ 254 w 278"/>
                <a:gd name="T9" fmla="*/ 12 h 953"/>
                <a:gd name="T10" fmla="*/ 236 w 278"/>
                <a:gd name="T11" fmla="*/ 6 h 953"/>
                <a:gd name="T12" fmla="*/ 212 w 278"/>
                <a:gd name="T13" fmla="*/ 0 h 953"/>
                <a:gd name="T14" fmla="*/ 206 w 278"/>
                <a:gd name="T15" fmla="*/ 6 h 953"/>
                <a:gd name="T16" fmla="*/ 198 w 278"/>
                <a:gd name="T17" fmla="*/ 129 h 953"/>
                <a:gd name="T18" fmla="*/ 184 w 278"/>
                <a:gd name="T19" fmla="*/ 209 h 953"/>
                <a:gd name="T20" fmla="*/ 182 w 278"/>
                <a:gd name="T21" fmla="*/ 249 h 953"/>
                <a:gd name="T22" fmla="*/ 200 w 278"/>
                <a:gd name="T23" fmla="*/ 339 h 953"/>
                <a:gd name="T24" fmla="*/ 186 w 278"/>
                <a:gd name="T25" fmla="*/ 481 h 953"/>
                <a:gd name="T26" fmla="*/ 176 w 278"/>
                <a:gd name="T27" fmla="*/ 521 h 953"/>
                <a:gd name="T28" fmla="*/ 156 w 278"/>
                <a:gd name="T29" fmla="*/ 601 h 953"/>
                <a:gd name="T30" fmla="*/ 172 w 278"/>
                <a:gd name="T31" fmla="*/ 681 h 953"/>
                <a:gd name="T32" fmla="*/ 138 w 278"/>
                <a:gd name="T33" fmla="*/ 765 h 953"/>
                <a:gd name="T34" fmla="*/ 96 w 278"/>
                <a:gd name="T35" fmla="*/ 847 h 953"/>
                <a:gd name="T36" fmla="*/ 50 w 278"/>
                <a:gd name="T37" fmla="*/ 899 h 953"/>
                <a:gd name="T38" fmla="*/ 0 w 278"/>
                <a:gd name="T39" fmla="*/ 953 h 953"/>
                <a:gd name="T40" fmla="*/ 278 w 278"/>
                <a:gd name="T41" fmla="*/ 953 h 953"/>
                <a:gd name="T42" fmla="*/ 278 w 278"/>
                <a:gd name="T43" fmla="*/ 24 h 953"/>
                <a:gd name="T44" fmla="*/ 278 w 278"/>
                <a:gd name="T45" fmla="*/ 24 h 953"/>
                <a:gd name="T46" fmla="*/ 278 w 278"/>
                <a:gd name="T47" fmla="*/ 24 h 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8" h="953">
                  <a:moveTo>
                    <a:pt x="278" y="24"/>
                  </a:moveTo>
                  <a:lnTo>
                    <a:pt x="272" y="24"/>
                  </a:lnTo>
                  <a:lnTo>
                    <a:pt x="272" y="18"/>
                  </a:lnTo>
                  <a:lnTo>
                    <a:pt x="266" y="18"/>
                  </a:lnTo>
                  <a:lnTo>
                    <a:pt x="254" y="12"/>
                  </a:lnTo>
                  <a:lnTo>
                    <a:pt x="236" y="6"/>
                  </a:lnTo>
                  <a:lnTo>
                    <a:pt x="212" y="0"/>
                  </a:lnTo>
                  <a:lnTo>
                    <a:pt x="206" y="6"/>
                  </a:lnTo>
                  <a:lnTo>
                    <a:pt x="198" y="129"/>
                  </a:lnTo>
                  <a:lnTo>
                    <a:pt x="184" y="209"/>
                  </a:lnTo>
                  <a:lnTo>
                    <a:pt x="182" y="249"/>
                  </a:lnTo>
                  <a:lnTo>
                    <a:pt x="200" y="339"/>
                  </a:lnTo>
                  <a:lnTo>
                    <a:pt x="186" y="481"/>
                  </a:lnTo>
                  <a:lnTo>
                    <a:pt x="176" y="521"/>
                  </a:lnTo>
                  <a:lnTo>
                    <a:pt x="156" y="601"/>
                  </a:lnTo>
                  <a:lnTo>
                    <a:pt x="172" y="681"/>
                  </a:lnTo>
                  <a:lnTo>
                    <a:pt x="138" y="765"/>
                  </a:lnTo>
                  <a:lnTo>
                    <a:pt x="96" y="847"/>
                  </a:lnTo>
                  <a:lnTo>
                    <a:pt x="50" y="899"/>
                  </a:lnTo>
                  <a:lnTo>
                    <a:pt x="0" y="953"/>
                  </a:lnTo>
                  <a:lnTo>
                    <a:pt x="278" y="953"/>
                  </a:lnTo>
                  <a:lnTo>
                    <a:pt x="278" y="24"/>
                  </a:lnTo>
                  <a:lnTo>
                    <a:pt x="278" y="24"/>
                  </a:lnTo>
                  <a:lnTo>
                    <a:pt x="278" y="24"/>
                  </a:lnTo>
                </a:path>
              </a:pathLst>
            </a:custGeom>
            <a:gradFill rotWithShape="0">
              <a:gsLst>
                <a:gs pos="0">
                  <a:schemeClr val="bg2">
                    <a:gamma/>
                    <a:shade val="90980"/>
                    <a:invGamma/>
                  </a:schemeClr>
                </a:gs>
                <a:gs pos="100000">
                  <a:schemeClr val="bg2"/>
                </a:gs>
              </a:gsLst>
              <a:lin ang="2700000" scaled="1"/>
            </a:gradFill>
            <a:ln>
              <a:noFill/>
            </a:ln>
            <a:extLst>
              <a:ext uri="{91240B29-F687-4F45-9708-019B960494DF}">
                <a14:hiddenLine xmlns:a14="http://schemas.microsoft.com/office/drawing/2010/main" w="9525">
                  <a:solidFill>
                    <a:srgbClr val="FF6FB8"/>
                  </a:solidFill>
                  <a:prstDash val="solid"/>
                  <a:round/>
                  <a:headEnd/>
                  <a:tailEnd/>
                </a14:hiddenLine>
              </a:ext>
            </a:extLst>
          </p:spPr>
          <p:txBody>
            <a:bodyPr/>
            <a:lstStyle/>
            <a:p>
              <a:pPr algn="r" rtl="1" eaLnBrk="1" hangingPunct="1">
                <a:defRPr/>
              </a:pPr>
              <a:endParaRPr lang="fr-FR" sz="1800"/>
            </a:p>
          </p:txBody>
        </p:sp>
      </p:grpSp>
      <p:sp>
        <p:nvSpPr>
          <p:cNvPr id="71698" name="Rectangle 18"/>
          <p:cNvSpPr>
            <a:spLocks noGrp="1" noChangeArrowheads="1"/>
          </p:cNvSpPr>
          <p:nvPr>
            <p:ph type="title"/>
          </p:nvPr>
        </p:nvSpPr>
        <p:spPr bwMode="auto">
          <a:xfrm>
            <a:off x="609600" y="277814"/>
            <a:ext cx="109728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1" compatLnSpc="1">
            <a:prstTxWarp prst="textNoShape">
              <a:avLst/>
            </a:prstTxWarp>
          </a:bodyPr>
          <a:lstStyle/>
          <a:p>
            <a:pPr lvl="0"/>
            <a:r>
              <a:rPr lang="en-US" altLang="fr-FR" smtClean="0"/>
              <a:t>Click to edit Master title style</a:t>
            </a:r>
          </a:p>
        </p:txBody>
      </p:sp>
      <p:sp>
        <p:nvSpPr>
          <p:cNvPr id="71699" name="Rectangle 19"/>
          <p:cNvSpPr>
            <a:spLocks noGrp="1" noChangeArrowheads="1"/>
          </p:cNvSpPr>
          <p:nvPr>
            <p:ph type="dt" sz="half" idx="2"/>
          </p:nvPr>
        </p:nvSpPr>
        <p:spPr bwMode="auto">
          <a:xfrm>
            <a:off x="609600" y="6243638"/>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1"/>
                  </a:outerShdw>
                </a:effectLst>
              </a14:hiddenEffects>
            </a:ext>
          </a:extLst>
        </p:spPr>
        <p:txBody>
          <a:bodyPr vert="horz" wrap="square" lIns="91440" tIns="45720" rIns="91440" bIns="45720" numCol="1" anchor="b" anchorCtr="0" compatLnSpc="1">
            <a:prstTxWarp prst="textNoShape">
              <a:avLst/>
            </a:prstTxWarp>
          </a:bodyPr>
          <a:lstStyle>
            <a:lvl1pPr algn="l" rtl="0" eaLnBrk="1" hangingPunct="1">
              <a:defRPr sz="1200" smtClean="0">
                <a:effectLst>
                  <a:outerShdw blurRad="38100" dist="38100" dir="2700000" algn="tl">
                    <a:srgbClr val="000000"/>
                  </a:outerShdw>
                </a:effectLst>
              </a:defRPr>
            </a:lvl1pPr>
          </a:lstStyle>
          <a:p>
            <a:fld id="{6E9CDCF5-0370-4CD3-B5CB-58BFB872F255}" type="datetimeFigureOut">
              <a:rPr lang="fr-FR" smtClean="0"/>
              <a:t>13/02/2021</a:t>
            </a:fld>
            <a:endParaRPr lang="fr-FR"/>
          </a:p>
        </p:txBody>
      </p:sp>
      <p:sp>
        <p:nvSpPr>
          <p:cNvPr id="71700" name="Rectangle 20"/>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1"/>
                  </a:outerShdw>
                </a:effectLst>
              </a14:hiddenEffects>
            </a:ext>
          </a:extLst>
        </p:spPr>
        <p:txBody>
          <a:bodyPr vert="horz" wrap="square" lIns="91440" tIns="45720" rIns="91440" bIns="45720" numCol="1" anchor="b" anchorCtr="0" compatLnSpc="1">
            <a:prstTxWarp prst="textNoShape">
              <a:avLst/>
            </a:prstTxWarp>
          </a:bodyPr>
          <a:lstStyle>
            <a:lvl1pPr algn="ctr" rtl="0" eaLnBrk="1" hangingPunct="1">
              <a:defRPr sz="1200" smtClean="0">
                <a:effectLst>
                  <a:outerShdw blurRad="38100" dist="38100" dir="2700000" algn="tl">
                    <a:srgbClr val="000000"/>
                  </a:outerShdw>
                </a:effectLst>
              </a:defRPr>
            </a:lvl1pPr>
          </a:lstStyle>
          <a:p>
            <a:endParaRPr lang="fr-FR"/>
          </a:p>
        </p:txBody>
      </p:sp>
      <p:sp>
        <p:nvSpPr>
          <p:cNvPr id="71701" name="Rectangle 21"/>
          <p:cNvSpPr>
            <a:spLocks noGrp="1" noChangeArrowheads="1"/>
          </p:cNvSpPr>
          <p:nvPr>
            <p:ph type="sldNum" sz="quarter" idx="4"/>
          </p:nvPr>
        </p:nvSpPr>
        <p:spPr bwMode="auto">
          <a:xfrm>
            <a:off x="8737600" y="6243638"/>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1"/>
                  </a:outerShdw>
                </a:effectLst>
              </a14:hiddenEffects>
            </a:ext>
          </a:extLst>
        </p:spPr>
        <p:txBody>
          <a:bodyPr vert="horz" wrap="square" lIns="91440" tIns="45720" rIns="91440" bIns="45720" numCol="1" anchor="b" anchorCtr="0" compatLnSpc="1">
            <a:prstTxWarp prst="textNoShape">
              <a:avLst/>
            </a:prstTxWarp>
          </a:bodyPr>
          <a:lstStyle>
            <a:lvl1pPr algn="r" rtl="0" eaLnBrk="1" hangingPunct="1">
              <a:defRPr sz="1200" smtClean="0">
                <a:effectLst>
                  <a:outerShdw blurRad="38100" dist="38100" dir="2700000" algn="tl">
                    <a:srgbClr val="000000"/>
                  </a:outerShdw>
                </a:effectLst>
              </a:defRPr>
            </a:lvl1pPr>
          </a:lstStyle>
          <a:p>
            <a:fld id="{EC04D2A6-7112-48DE-BFF7-A6015D2C3B40}" type="slidenum">
              <a:rPr lang="fr-FR" smtClean="0"/>
              <a:t>‹N°›</a:t>
            </a:fld>
            <a:endParaRPr lang="fr-FR"/>
          </a:p>
        </p:txBody>
      </p:sp>
      <p:sp>
        <p:nvSpPr>
          <p:cNvPr id="71702" name="Rectangle 22"/>
          <p:cNvSpPr>
            <a:spLocks noGrp="1" noChangeArrowheads="1"/>
          </p:cNvSpPr>
          <p:nvPr>
            <p:ph type="body" idx="1"/>
          </p:nvPr>
        </p:nvSpPr>
        <p:spPr bwMode="auto">
          <a:xfrm>
            <a:off x="609600" y="1600201"/>
            <a:ext cx="109728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1"/>
                  </a:outerShdw>
                </a:effectLst>
              </a14:hiddenEffects>
            </a:ext>
          </a:extLst>
        </p:spPr>
        <p:txBody>
          <a:bodyPr vert="horz" wrap="square" lIns="91440" tIns="45720" rIns="91440" bIns="45720" numCol="1" anchor="t" anchorCtr="0" compatLnSpc="1">
            <a:prstTxWarp prst="textNoShape">
              <a:avLst/>
            </a:prstTxWarp>
          </a:bodyPr>
          <a:lstStyle/>
          <a:p>
            <a:pPr lvl="0"/>
            <a:r>
              <a:rPr lang="en-US" altLang="fr-FR" smtClean="0"/>
              <a:t>Click to edit Master text styles</a:t>
            </a:r>
          </a:p>
          <a:p>
            <a:pPr lvl="1"/>
            <a:r>
              <a:rPr lang="en-US" altLang="fr-FR" smtClean="0"/>
              <a:t>Second level</a:t>
            </a:r>
          </a:p>
          <a:p>
            <a:pPr lvl="2"/>
            <a:r>
              <a:rPr lang="en-US" altLang="fr-FR" smtClean="0"/>
              <a:t>Third level</a:t>
            </a:r>
          </a:p>
          <a:p>
            <a:pPr lvl="3"/>
            <a:r>
              <a:rPr lang="en-US" altLang="fr-FR" smtClean="0"/>
              <a:t>Fourth level</a:t>
            </a:r>
          </a:p>
          <a:p>
            <a:pPr lvl="4"/>
            <a:r>
              <a:rPr lang="en-US" altLang="fr-FR" smtClean="0"/>
              <a:t>Fifth level</a:t>
            </a:r>
          </a:p>
        </p:txBody>
      </p:sp>
    </p:spTree>
    <p:extLst>
      <p:ext uri="{BB962C8B-B14F-4D97-AF65-F5344CB8AC3E}">
        <p14:creationId xmlns:p14="http://schemas.microsoft.com/office/powerpoint/2010/main" val="847639644"/>
      </p:ext>
    </p:extLst>
  </p:cSld>
  <p:clrMap bg1="dk2" tx1="lt1" bg2="dk1" tx2="lt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Lst>
  <p:txStyles>
    <p:titleStyle>
      <a:lvl1pPr algn="ctr" rtl="1" eaLnBrk="0" fontAlgn="base" hangingPunct="0">
        <a:spcBef>
          <a:spcPct val="0"/>
        </a:spcBef>
        <a:spcAft>
          <a:spcPct val="0"/>
        </a:spcAft>
        <a:defRPr sz="4400" kern="1200">
          <a:solidFill>
            <a:schemeClr val="tx2"/>
          </a:solidFill>
          <a:effectLst>
            <a:outerShdw blurRad="38100" dist="38100" dir="2700000" algn="tl">
              <a:srgbClr val="000000"/>
            </a:outerShdw>
          </a:effectLst>
          <a:latin typeface="+mj-lt"/>
          <a:ea typeface="+mj-ea"/>
          <a:cs typeface="+mj-cs"/>
        </a:defRPr>
      </a:lvl1pPr>
      <a:lvl2pPr algn="ctr" rtl="1"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cs typeface="Arial" panose="020B0604020202020204" pitchFamily="34" charset="0"/>
        </a:defRPr>
      </a:lvl2pPr>
      <a:lvl3pPr algn="ctr" rtl="1"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cs typeface="Arial" panose="020B0604020202020204" pitchFamily="34" charset="0"/>
        </a:defRPr>
      </a:lvl3pPr>
      <a:lvl4pPr algn="ctr" rtl="1"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cs typeface="Arial" panose="020B0604020202020204" pitchFamily="34" charset="0"/>
        </a:defRPr>
      </a:lvl4pPr>
      <a:lvl5pPr algn="ctr" rtl="1"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cs typeface="Arial" panose="020B0604020202020204" pitchFamily="34" charset="0"/>
        </a:defRPr>
      </a:lvl5pPr>
      <a:lvl6pPr marL="457200" algn="ctr" rtl="1"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cs typeface="Arial" panose="020B0604020202020204" pitchFamily="34" charset="0"/>
        </a:defRPr>
      </a:lvl6pPr>
      <a:lvl7pPr marL="914400" algn="ctr" rtl="1"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cs typeface="Arial" panose="020B0604020202020204" pitchFamily="34" charset="0"/>
        </a:defRPr>
      </a:lvl7pPr>
      <a:lvl8pPr marL="1371600" algn="ctr" rtl="1"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cs typeface="Arial" panose="020B0604020202020204" pitchFamily="34" charset="0"/>
        </a:defRPr>
      </a:lvl8pPr>
      <a:lvl9pPr marL="1828800" algn="ctr" rtl="1"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cs typeface="Arial" panose="020B0604020202020204" pitchFamily="34" charset="0"/>
        </a:defRPr>
      </a:lvl9pPr>
    </p:titleStyle>
    <p:bodyStyle>
      <a:lvl1pPr marL="342900" indent="-342900" algn="r" rtl="1" eaLnBrk="0" fontAlgn="base" hangingPunct="0">
        <a:spcBef>
          <a:spcPct val="20000"/>
        </a:spcBef>
        <a:spcAft>
          <a:spcPct val="0"/>
        </a:spcAft>
        <a:buClr>
          <a:schemeClr val="hlink"/>
        </a:buClr>
        <a:buSzPct val="70000"/>
        <a:buFont typeface="Wingdings" panose="05000000000000000000" pitchFamily="2" charset="2"/>
        <a:buChar char="u"/>
        <a:defRPr sz="3200" kern="1200">
          <a:solidFill>
            <a:schemeClr val="tx1"/>
          </a:solidFill>
          <a:effectLst>
            <a:outerShdw blurRad="38100" dist="38100" dir="2700000" algn="tl">
              <a:srgbClr val="000000"/>
            </a:outerShdw>
          </a:effectLst>
          <a:latin typeface="+mn-lt"/>
          <a:ea typeface="+mn-ea"/>
          <a:cs typeface="+mn-cs"/>
        </a:defRPr>
      </a:lvl1pPr>
      <a:lvl2pPr marL="742950" indent="-285750" algn="r" rtl="1" eaLnBrk="0" fontAlgn="base" hangingPunct="0">
        <a:spcBef>
          <a:spcPct val="20000"/>
        </a:spcBef>
        <a:spcAft>
          <a:spcPct val="0"/>
        </a:spcAft>
        <a:buChar char="–"/>
        <a:defRPr sz="2800" kern="1200">
          <a:solidFill>
            <a:schemeClr val="tx1"/>
          </a:solidFill>
          <a:effectLst>
            <a:outerShdw blurRad="38100" dist="38100" dir="2700000" algn="tl">
              <a:srgbClr val="000000"/>
            </a:outerShdw>
          </a:effectLst>
          <a:latin typeface="+mn-lt"/>
          <a:ea typeface="+mn-ea"/>
          <a:cs typeface="+mn-cs"/>
        </a:defRPr>
      </a:lvl2pPr>
      <a:lvl3pPr marL="1143000" indent="-228600" algn="r" rtl="1" eaLnBrk="0" fontAlgn="base" hangingPunct="0">
        <a:spcBef>
          <a:spcPct val="20000"/>
        </a:spcBef>
        <a:spcAft>
          <a:spcPct val="0"/>
        </a:spcAft>
        <a:buClr>
          <a:schemeClr val="tx2"/>
        </a:buClr>
        <a:buSzPct val="70000"/>
        <a:buFont typeface="Wingdings" panose="05000000000000000000" pitchFamily="2" charset="2"/>
        <a:buChar char="u"/>
        <a:defRPr sz="2400" kern="1200">
          <a:solidFill>
            <a:schemeClr val="tx1"/>
          </a:solidFill>
          <a:effectLst>
            <a:outerShdw blurRad="38100" dist="38100" dir="2700000" algn="tl">
              <a:srgbClr val="000000"/>
            </a:outerShdw>
          </a:effectLst>
          <a:latin typeface="+mn-lt"/>
          <a:ea typeface="+mn-ea"/>
          <a:cs typeface="+mn-cs"/>
        </a:defRPr>
      </a:lvl3pPr>
      <a:lvl4pPr marL="1600200" indent="-228600" algn="r" rtl="1" eaLnBrk="0" fontAlgn="base" hangingPunct="0">
        <a:spcBef>
          <a:spcPct val="20000"/>
        </a:spcBef>
        <a:spcAft>
          <a:spcPct val="0"/>
        </a:spcAft>
        <a:buChar char="–"/>
        <a:defRPr sz="2000" kern="1200">
          <a:solidFill>
            <a:schemeClr val="tx1"/>
          </a:solidFill>
          <a:effectLst>
            <a:outerShdw blurRad="38100" dist="38100" dir="2700000" algn="tl">
              <a:srgbClr val="000000"/>
            </a:outerShdw>
          </a:effectLst>
          <a:latin typeface="+mn-lt"/>
          <a:ea typeface="+mn-ea"/>
          <a:cs typeface="+mn-cs"/>
        </a:defRPr>
      </a:lvl4pPr>
      <a:lvl5pPr marL="2057400" indent="-228600" algn="r" rtl="1" eaLnBrk="0" fontAlgn="base" hangingPunct="0">
        <a:spcBef>
          <a:spcPct val="20000"/>
        </a:spcBef>
        <a:spcAft>
          <a:spcPct val="0"/>
        </a:spcAft>
        <a:buClr>
          <a:schemeClr val="folHlink"/>
        </a:buClr>
        <a:buSzPct val="70000"/>
        <a:buFont typeface="Wingdings" panose="05000000000000000000" pitchFamily="2" charset="2"/>
        <a:buChar char="u"/>
        <a:defRPr sz="2000" kern="1200">
          <a:solidFill>
            <a:schemeClr val="tx1"/>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1.xml"/><Relationship Id="rId1" Type="http://schemas.openxmlformats.org/officeDocument/2006/relationships/themeOverride" Target="../theme/themeOverride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hemeOverride" Target="../theme/themeOverride9.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hemeOverride" Target="../theme/themeOverride10.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hemeOverride" Target="../theme/themeOverride11.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2.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3.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4.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5.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6.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hemeOverride" Target="../theme/themeOverr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8.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9.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0.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1.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hemeOverride" Target="../theme/themeOverride22.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3.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4.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5.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6.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7.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8.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29.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30.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1.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2.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3.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4.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5.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36.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hemeOverride" Target="../theme/themeOverride3.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6.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7.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8.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5D9E9E"/>
            </a:gs>
          </a:gsLst>
          <a:lin ang="5400000" scaled="1"/>
        </a:gradFill>
        <a:effectLst/>
      </p:bgPr>
    </p:bg>
    <p:spTree>
      <p:nvGrpSpPr>
        <p:cNvPr id="1" name=""/>
        <p:cNvGrpSpPr/>
        <p:nvPr/>
      </p:nvGrpSpPr>
      <p:grpSpPr>
        <a:xfrm>
          <a:off x="0" y="0"/>
          <a:ext cx="0" cy="0"/>
          <a:chOff x="0" y="0"/>
          <a:chExt cx="0" cy="0"/>
        </a:xfrm>
      </p:grpSpPr>
      <p:sp>
        <p:nvSpPr>
          <p:cNvPr id="13" name="ZoneTexte 12"/>
          <p:cNvSpPr txBox="1"/>
          <p:nvPr/>
        </p:nvSpPr>
        <p:spPr>
          <a:xfrm>
            <a:off x="978794" y="556160"/>
            <a:ext cx="9350062" cy="35394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rtl="1"/>
            <a:r>
              <a:rPr lang="ar-DZ" sz="2800" dirty="0">
                <a:solidFill>
                  <a:schemeClr val="tx2"/>
                </a:solidFill>
                <a:latin typeface="Amiri Quran" panose="00000500000000000000" pitchFamily="2" charset="-78"/>
                <a:cs typeface="Amiri Quran" panose="00000500000000000000" pitchFamily="2" charset="-78"/>
              </a:rPr>
              <a:t>كلية العلوم الاقتصادية والتجارية وعلوم التسيير</a:t>
            </a:r>
          </a:p>
          <a:p>
            <a:pPr algn="ctr" rtl="1"/>
            <a:r>
              <a:rPr lang="ar-DZ" sz="2800" dirty="0">
                <a:solidFill>
                  <a:schemeClr val="tx2"/>
                </a:solidFill>
                <a:latin typeface="Amiri Quran" panose="00000500000000000000" pitchFamily="2" charset="-78"/>
                <a:cs typeface="Amiri Quran" panose="00000500000000000000" pitchFamily="2" charset="-78"/>
              </a:rPr>
              <a:t>الشعبة علوم التسيير                         التخصص: إدارة </a:t>
            </a:r>
            <a:r>
              <a:rPr lang="ar-DZ" sz="2800" dirty="0" smtClean="0">
                <a:solidFill>
                  <a:schemeClr val="tx2"/>
                </a:solidFill>
                <a:latin typeface="Amiri Quran" panose="00000500000000000000" pitchFamily="2" charset="-78"/>
                <a:cs typeface="Amiri Quran" panose="00000500000000000000" pitchFamily="2" charset="-78"/>
              </a:rPr>
              <a:t>استراتيجية</a:t>
            </a:r>
            <a:endParaRPr lang="ar-DZ" sz="2800" dirty="0">
              <a:solidFill>
                <a:schemeClr val="tx2"/>
              </a:solidFill>
              <a:latin typeface="Amiri Quran" panose="00000500000000000000" pitchFamily="2" charset="-78"/>
              <a:cs typeface="Amiri Quran" panose="00000500000000000000" pitchFamily="2" charset="-78"/>
            </a:endParaRPr>
          </a:p>
          <a:p>
            <a:pPr algn="ctr" rtl="1"/>
            <a:endParaRPr lang="ar-DZ" sz="2800" dirty="0">
              <a:solidFill>
                <a:schemeClr val="tx2"/>
              </a:solidFill>
              <a:latin typeface="Amiri Quran" panose="00000500000000000000" pitchFamily="2" charset="-78"/>
              <a:cs typeface="Amiri Quran" panose="00000500000000000000" pitchFamily="2" charset="-78"/>
            </a:endParaRPr>
          </a:p>
          <a:p>
            <a:pPr algn="ctr" rtl="1"/>
            <a:r>
              <a:rPr lang="ar-DZ" sz="2800" dirty="0">
                <a:solidFill>
                  <a:schemeClr val="tx2"/>
                </a:solidFill>
                <a:latin typeface="Amiri Quran" panose="00000500000000000000" pitchFamily="2" charset="-78"/>
                <a:cs typeface="Amiri Quran" panose="00000500000000000000" pitchFamily="2" charset="-78"/>
              </a:rPr>
              <a:t>السنة </a:t>
            </a:r>
            <a:r>
              <a:rPr lang="ar-DZ" sz="2800" dirty="0" smtClean="0">
                <a:solidFill>
                  <a:schemeClr val="tx2"/>
                </a:solidFill>
                <a:latin typeface="Amiri Quran" panose="00000500000000000000" pitchFamily="2" charset="-78"/>
                <a:cs typeface="Amiri Quran" panose="00000500000000000000" pitchFamily="2" charset="-78"/>
              </a:rPr>
              <a:t>ثانية ماستر</a:t>
            </a:r>
            <a:endParaRPr lang="ar-DZ" sz="2800" dirty="0">
              <a:solidFill>
                <a:schemeClr val="tx2"/>
              </a:solidFill>
              <a:latin typeface="Amiri Quran" panose="00000500000000000000" pitchFamily="2" charset="-78"/>
              <a:cs typeface="Amiri Quran" panose="00000500000000000000" pitchFamily="2" charset="-78"/>
            </a:endParaRPr>
          </a:p>
          <a:p>
            <a:pPr algn="ctr" rtl="1"/>
            <a:r>
              <a:rPr lang="ar-DZ" sz="2800" dirty="0">
                <a:solidFill>
                  <a:schemeClr val="tx2"/>
                </a:solidFill>
                <a:latin typeface="Amiri Quran" panose="00000500000000000000" pitchFamily="2" charset="-78"/>
                <a:cs typeface="Amiri Quran" panose="00000500000000000000" pitchFamily="2" charset="-78"/>
              </a:rPr>
              <a:t> السداسي الأول من الموسم الجامعي 2020-2021</a:t>
            </a:r>
          </a:p>
          <a:p>
            <a:pPr algn="ctr" rtl="1"/>
            <a:r>
              <a:rPr lang="ar-DZ" sz="2800" dirty="0">
                <a:solidFill>
                  <a:schemeClr val="tx2"/>
                </a:solidFill>
                <a:latin typeface="Amiri Quran" panose="00000500000000000000" pitchFamily="2" charset="-78"/>
                <a:cs typeface="Amiri Quran" panose="00000500000000000000" pitchFamily="2" charset="-78"/>
              </a:rPr>
              <a:t>الأستاذة: غربي وهيبة</a:t>
            </a:r>
          </a:p>
          <a:p>
            <a:pPr algn="ctr" rtl="1"/>
            <a:endParaRPr lang="ar-DZ" sz="2800" dirty="0">
              <a:solidFill>
                <a:schemeClr val="tx2"/>
              </a:solidFill>
            </a:endParaRPr>
          </a:p>
          <a:p>
            <a:endParaRPr lang="fr-FR" sz="2800" dirty="0">
              <a:solidFill>
                <a:schemeClr val="tx2"/>
              </a:solidFill>
            </a:endParaRPr>
          </a:p>
        </p:txBody>
      </p:sp>
      <p:graphicFrame>
        <p:nvGraphicFramePr>
          <p:cNvPr id="18" name="Diagramme 17"/>
          <p:cNvGraphicFramePr/>
          <p:nvPr>
            <p:extLst>
              <p:ext uri="{D42A27DB-BD31-4B8C-83A1-F6EECF244321}">
                <p14:modId xmlns:p14="http://schemas.microsoft.com/office/powerpoint/2010/main" val="1093214090"/>
              </p:ext>
            </p:extLst>
          </p:nvPr>
        </p:nvGraphicFramePr>
        <p:xfrm>
          <a:off x="772732" y="3424479"/>
          <a:ext cx="3740929" cy="21560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1" name="Image 2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058142" y="3309870"/>
            <a:ext cx="2455571" cy="2270707"/>
          </a:xfrm>
          <a:prstGeom prst="rect">
            <a:avLst/>
          </a:prstGeom>
          <a:noFill/>
        </p:spPr>
      </p:pic>
      <p:sp>
        <p:nvSpPr>
          <p:cNvPr id="22" name="ZoneTexte 21"/>
          <p:cNvSpPr txBox="1"/>
          <p:nvPr/>
        </p:nvSpPr>
        <p:spPr>
          <a:xfrm>
            <a:off x="4301545" y="5580577"/>
            <a:ext cx="4535896" cy="954107"/>
          </a:xfrm>
          <a:prstGeom prst="rect">
            <a:avLst/>
          </a:prstGeom>
          <a:noFill/>
        </p:spPr>
        <p:txBody>
          <a:bodyPr wrap="square" rtlCol="0">
            <a:spAutoFit/>
          </a:bodyPr>
          <a:lstStyle/>
          <a:p>
            <a:pPr algn="ctr"/>
            <a:r>
              <a:rPr lang="ar-DZ" sz="2800" dirty="0">
                <a:solidFill>
                  <a:schemeClr val="tx2"/>
                </a:solidFill>
                <a:latin typeface="Amiri Quran" panose="00000500000000000000" pitchFamily="2" charset="-78"/>
                <a:cs typeface="Amiri Quran" panose="00000500000000000000" pitchFamily="2" charset="-78"/>
              </a:rPr>
              <a:t>مقياس: </a:t>
            </a:r>
            <a:r>
              <a:rPr lang="ar-DZ" sz="2800" dirty="0" smtClean="0">
                <a:solidFill>
                  <a:schemeClr val="tx2"/>
                </a:solidFill>
                <a:latin typeface="Amiri Quran" panose="00000500000000000000" pitchFamily="2" charset="-78"/>
                <a:cs typeface="Amiri Quran" panose="00000500000000000000" pitchFamily="2" charset="-78"/>
              </a:rPr>
              <a:t>الاستراتيجية والهيكل التنظيمي</a:t>
            </a:r>
            <a:endParaRPr lang="fr-FR" sz="2800" dirty="0">
              <a:solidFill>
                <a:schemeClr val="tx2"/>
              </a:solidFill>
              <a:latin typeface="Amiri Quran" panose="00000500000000000000" pitchFamily="2" charset="-78"/>
              <a:cs typeface="Amiri Quran" panose="00000500000000000000" pitchFamily="2" charset="-78"/>
            </a:endParaRPr>
          </a:p>
        </p:txBody>
      </p:sp>
    </p:spTree>
    <p:extLst>
      <p:ext uri="{BB962C8B-B14F-4D97-AF65-F5344CB8AC3E}">
        <p14:creationId xmlns:p14="http://schemas.microsoft.com/office/powerpoint/2010/main" val="411893767"/>
      </p:ext>
    </p:extLst>
  </p:cSld>
  <p:clrMapOvr>
    <a:overrideClrMapping bg1="dk2" tx1="lt1" bg2="dk1"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55752"/>
    </mc:Choice>
    <mc:Fallback xmlns="">
      <p:transition spd="slow" advTm="55752"/>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r>
              <a:rPr lang="ar-SA">
                <a:effectLst/>
              </a:rPr>
              <a:t>يتم إﺗﺒﺎع ﻫﺬا اﻟﻬﻴﻜﻞ ﻋﻨﺪﻣﺎ ﺗﻜﻮن اﻟﻮﻇﺎﺋﻒ ﻓﻲ المنشأة روﺗﻴﻨﻴﺔ ﺑﺴﻴﻄﺔ، وﺗﻜﻮن ﻓﻴﻪ اﻹﺟﺮاءات وﻗﻮاﻋﺪ اﻟﻌﻤﻞ ﻋﻠﻰ درﺟﺔ ﻋﺎﻟﻴﺔ ﻣﻦ اﻟﺮﺳﻤﻴﺔ وتكون اﻟﺴﻠﻄﺔ ﻓﻲ اﺗﺨﺎذ اﻟﻘﺮار ﻣﺮﻛﺰﻳﺔ ﺑﺈﺗﺒﺎع اﻟﺘﺴﻠﺴﻞ اﻟﻬﺮﻣﻲ،وﺗﻜﻮن اﻟﻈﺮوف اﻟﻤﺤﻴﻄﺔ ﺑﻪ ﺗﺸﻴﺮ إﻟﻰ اﻧﻪ ﺗﻨﻈﻴﻢ ﻣﺘﻮﺳﻂ أو ﻛﺒﻴﺮ اﻟﺤﺠﻢ ﺧﺎﺻﺔ ﻓﻲ اﻟﻤﺴﺘﻮى اﻟﺘﺸﻐﻴﻠﻲ ذو اﻟﺤﺠﻢ اﻟﻜﺒﻴﺮ واﻷﻋﻤﺎل اﻟﻤﺘﻜﺮرة اﻟﺘﻲ ﺗﺘﻄﻠﺐ ﻣﻬﺎرات ﻛﺒﻴﺮة وﻧﺘﻴﺠﺔ ﻟﺬﻟﻚ ﻓﻬﻮ ﺗﻨﻈﻴﻢ ﻣﺘﺨﺼﺺ واﺿﺢ</a:t>
            </a:r>
            <a:r>
              <a:rPr lang="fr-FR">
                <a:effectLst/>
              </a:rPr>
              <a:t>. </a:t>
            </a:r>
          </a:p>
          <a:p>
            <a:endParaRPr lang="fr-FR" dirty="0"/>
          </a:p>
        </p:txBody>
      </p:sp>
      <p:sp>
        <p:nvSpPr>
          <p:cNvPr id="4" name="Titre 1"/>
          <p:cNvSpPr txBox="1">
            <a:spLocks/>
          </p:cNvSpPr>
          <p:nvPr/>
        </p:nvSpPr>
        <p:spPr bwMode="auto">
          <a:xfrm>
            <a:off x="1825752" y="381190"/>
            <a:ext cx="8686800" cy="60016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ctr" anchorCtr="0" compatLnSpc="1">
            <a:prstTxWarp prst="textNoShape">
              <a:avLst/>
            </a:prstTxWarp>
            <a:spAutoFit/>
          </a:bodyPr>
          <a:lstStyle>
            <a:lvl1pPr algn="ctr" rtl="1" eaLnBrk="0" fontAlgn="base" hangingPunct="0">
              <a:spcBef>
                <a:spcPct val="0"/>
              </a:spcBef>
              <a:spcAft>
                <a:spcPct val="0"/>
              </a:spcAft>
              <a:defRPr sz="4400" kern="1200">
                <a:solidFill>
                  <a:schemeClr val="tx2"/>
                </a:solidFill>
                <a:effectLst>
                  <a:outerShdw blurRad="38100" dist="38100" dir="2700000" algn="tl">
                    <a:srgbClr val="000000"/>
                  </a:outerShdw>
                </a:effectLst>
                <a:latin typeface="+mj-lt"/>
                <a:ea typeface="+mj-ea"/>
                <a:cs typeface="+mj-cs"/>
              </a:defRPr>
            </a:lvl1pPr>
            <a:lvl2pPr algn="ctr" rtl="1"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cs typeface="Arial" panose="020B0604020202020204" pitchFamily="34" charset="0"/>
              </a:defRPr>
            </a:lvl2pPr>
            <a:lvl3pPr algn="ctr" rtl="1"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cs typeface="Arial" panose="020B0604020202020204" pitchFamily="34" charset="0"/>
              </a:defRPr>
            </a:lvl3pPr>
            <a:lvl4pPr algn="ctr" rtl="1"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cs typeface="Arial" panose="020B0604020202020204" pitchFamily="34" charset="0"/>
              </a:defRPr>
            </a:lvl4pPr>
            <a:lvl5pPr algn="ctr" rtl="1"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cs typeface="Arial" panose="020B0604020202020204" pitchFamily="34" charset="0"/>
              </a:defRPr>
            </a:lvl5pPr>
            <a:lvl6pPr marL="457200" algn="ctr" rtl="1"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cs typeface="Arial" panose="020B0604020202020204" pitchFamily="34" charset="0"/>
              </a:defRPr>
            </a:lvl6pPr>
            <a:lvl7pPr marL="914400" algn="ctr" rtl="1"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cs typeface="Arial" panose="020B0604020202020204" pitchFamily="34" charset="0"/>
              </a:defRPr>
            </a:lvl7pPr>
            <a:lvl8pPr marL="1371600" algn="ctr" rtl="1"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cs typeface="Arial" panose="020B0604020202020204" pitchFamily="34" charset="0"/>
              </a:defRPr>
            </a:lvl8pPr>
            <a:lvl9pPr marL="1828800" algn="ctr" rtl="1"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cs typeface="Arial" panose="020B0604020202020204" pitchFamily="34" charset="0"/>
              </a:defRPr>
            </a:lvl9pPr>
          </a:lstStyle>
          <a:p>
            <a:r>
              <a:rPr lang="ar-DZ" sz="4000" b="1" smtClean="0">
                <a:latin typeface="Times New Roman" pitchFamily="18" charset="0"/>
                <a:ea typeface="+mn-ea"/>
                <a:cs typeface="Simplified Arabic" pitchFamily="18" charset="-78"/>
              </a:rPr>
              <a:t>الشكل الثاني: الهيكل البيروقراطي الآلي</a:t>
            </a:r>
            <a:endParaRPr lang="fr-FR" sz="4000" b="1" dirty="0">
              <a:latin typeface="Times New Roman" pitchFamily="18" charset="0"/>
              <a:ea typeface="+mn-ea"/>
              <a:cs typeface="Simplified Arabic" pitchFamily="18" charset="-78"/>
            </a:endParaRPr>
          </a:p>
        </p:txBody>
      </p:sp>
    </p:spTree>
    <p:extLst>
      <p:ext uri="{BB962C8B-B14F-4D97-AF65-F5344CB8AC3E}">
        <p14:creationId xmlns:p14="http://schemas.microsoft.com/office/powerpoint/2010/main" val="32679078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5D9E9E"/>
            </a:gs>
          </a:gsLst>
          <a:lin ang="5400000" scaled="1"/>
        </a:gradFill>
        <a:effectLst/>
      </p:bgPr>
    </p:bg>
    <p:spTree>
      <p:nvGrpSpPr>
        <p:cNvPr id="1" name=""/>
        <p:cNvGrpSpPr/>
        <p:nvPr/>
      </p:nvGrpSpPr>
      <p:grpSpPr>
        <a:xfrm>
          <a:off x="0" y="0"/>
          <a:ext cx="0" cy="0"/>
          <a:chOff x="0" y="0"/>
          <a:chExt cx="0" cy="0"/>
        </a:xfrm>
      </p:grpSpPr>
      <p:sp>
        <p:nvSpPr>
          <p:cNvPr id="3" name="Sous-titre 2"/>
          <p:cNvSpPr>
            <a:spLocks noGrp="1"/>
          </p:cNvSpPr>
          <p:nvPr>
            <p:ph type="subTitle" idx="4294967295"/>
          </p:nvPr>
        </p:nvSpPr>
        <p:spPr>
          <a:xfrm>
            <a:off x="821038" y="1557673"/>
            <a:ext cx="9747139" cy="1523494"/>
          </a:xfrm>
          <a:noFill/>
          <a:ln w="9525">
            <a:noFill/>
            <a:miter lim="800000"/>
            <a:headEnd/>
            <a:tailEnd/>
          </a:ln>
          <a:effectLst/>
        </p:spPr>
        <p:txBody>
          <a:bodyPr vert="horz" wrap="square" lIns="91440" tIns="45720" rIns="91440" bIns="0" numCol="1" rtlCol="0" anchor="ctr" anchorCtr="0" compatLnSpc="1">
            <a:prstTxWarp prst="textNoShape">
              <a:avLst/>
            </a:prstTxWarp>
            <a:spAutoFit/>
          </a:bodyPr>
          <a:lstStyle/>
          <a:p>
            <a:pPr algn="ctr">
              <a:spcBef>
                <a:spcPct val="0"/>
              </a:spcBef>
              <a:buClr>
                <a:schemeClr val="accent1"/>
              </a:buClr>
              <a:buFont typeface="Wingdings 2"/>
              <a:buNone/>
            </a:pPr>
            <a:r>
              <a:rPr lang="ar-SA" sz="2400" dirty="0">
                <a:ln w="0"/>
                <a:solidFill>
                  <a:schemeClr val="accent4">
                    <a:lumMod val="20000"/>
                    <a:lumOff val="80000"/>
                  </a:schemeClr>
                </a:solidFill>
                <a:effectLst>
                  <a:outerShdw blurRad="38100" dist="25400" dir="5400000" algn="ctr" rotWithShape="0">
                    <a:srgbClr val="6E747A">
                      <a:alpha val="43000"/>
                    </a:srgbClr>
                  </a:outerShdw>
                </a:effectLst>
                <a:latin typeface="Times New Roman" pitchFamily="18" charset="0"/>
                <a:cs typeface="Simplified Arabic" pitchFamily="18" charset="-78"/>
              </a:rPr>
              <a:t>مبدأ التخصص : - </a:t>
            </a:r>
            <a:r>
              <a:rPr lang="ar-SA" sz="2400" dirty="0">
                <a:ln w="0"/>
                <a:solidFill>
                  <a:schemeClr val="accent4">
                    <a:lumMod val="20000"/>
                    <a:lumOff val="80000"/>
                  </a:schemeClr>
                </a:solidFill>
                <a:effectLst>
                  <a:outerShdw blurRad="38100" dist="25400" dir="5400000" algn="ctr" rotWithShape="0">
                    <a:srgbClr val="6E747A">
                      <a:alpha val="43000"/>
                    </a:srgbClr>
                  </a:outerShdw>
                </a:effectLst>
                <a:latin typeface="Times New Roman" pitchFamily="18" charset="0"/>
                <a:cs typeface="Simplified Arabic" pitchFamily="18" charset="-78"/>
              </a:rPr>
              <a:t>وقد </a:t>
            </a:r>
            <a:r>
              <a:rPr lang="ar-SA" sz="2400" dirty="0">
                <a:ln w="0"/>
                <a:solidFill>
                  <a:schemeClr val="accent4">
                    <a:lumMod val="20000"/>
                    <a:lumOff val="80000"/>
                  </a:schemeClr>
                </a:solidFill>
                <a:effectLst>
                  <a:outerShdw blurRad="38100" dist="25400" dir="5400000" algn="ctr" rotWithShape="0">
                    <a:srgbClr val="6E747A">
                      <a:alpha val="43000"/>
                    </a:srgbClr>
                  </a:outerShdw>
                </a:effectLst>
                <a:latin typeface="Times New Roman" pitchFamily="18" charset="0"/>
                <a:cs typeface="Simplified Arabic" pitchFamily="18" charset="-78"/>
              </a:rPr>
              <a:t>أوضح </a:t>
            </a:r>
            <a:r>
              <a:rPr lang="ar-SA" sz="2400" dirty="0" err="1">
                <a:ln w="0"/>
                <a:solidFill>
                  <a:schemeClr val="accent4">
                    <a:lumMod val="20000"/>
                    <a:lumOff val="80000"/>
                  </a:schemeClr>
                </a:solidFill>
                <a:effectLst>
                  <a:outerShdw blurRad="38100" dist="25400" dir="5400000" algn="ctr" rotWithShape="0">
                    <a:srgbClr val="6E747A">
                      <a:alpha val="43000"/>
                    </a:srgbClr>
                  </a:outerShdw>
                </a:effectLst>
                <a:latin typeface="Times New Roman" pitchFamily="18" charset="0"/>
                <a:cs typeface="Simplified Arabic" pitchFamily="18" charset="-78"/>
              </a:rPr>
              <a:t>فايول</a:t>
            </a:r>
            <a:r>
              <a:rPr lang="ar-SA" sz="2400" dirty="0">
                <a:ln w="0"/>
                <a:solidFill>
                  <a:schemeClr val="accent4">
                    <a:lumMod val="20000"/>
                    <a:lumOff val="80000"/>
                  </a:schemeClr>
                </a:solidFill>
                <a:effectLst>
                  <a:outerShdw blurRad="38100" dist="25400" dir="5400000" algn="ctr" rotWithShape="0">
                    <a:srgbClr val="6E747A">
                      <a:alpha val="43000"/>
                    </a:srgbClr>
                  </a:outerShdw>
                </a:effectLst>
                <a:latin typeface="Times New Roman" pitchFamily="18" charset="0"/>
                <a:cs typeface="Simplified Arabic" pitchFamily="18" charset="-78"/>
              </a:rPr>
              <a:t> أن التخصص هو أفضل السبل لاستخدام الأفراد ومجموعات الأفراد. وفي زمن كتابات فويل، لم يتم تعريف الحد الخاص </a:t>
            </a:r>
            <a:r>
              <a:rPr lang="ar-SA" sz="2400" dirty="0" err="1">
                <a:ln w="0"/>
                <a:solidFill>
                  <a:schemeClr val="accent4">
                    <a:lumMod val="20000"/>
                    <a:lumOff val="80000"/>
                  </a:schemeClr>
                </a:solidFill>
                <a:effectLst>
                  <a:outerShdw blurRad="38100" dist="25400" dir="5400000" algn="ctr" rotWithShape="0">
                    <a:srgbClr val="6E747A">
                      <a:alpha val="43000"/>
                    </a:srgbClr>
                  </a:outerShdw>
                </a:effectLst>
                <a:latin typeface="Times New Roman" pitchFamily="18" charset="0"/>
                <a:cs typeface="Simplified Arabic" pitchFamily="18" charset="-78"/>
              </a:rPr>
              <a:t>بالتخصص.</a:t>
            </a:r>
            <a:r>
              <a:rPr lang="ar-SA" sz="2400" dirty="0">
                <a:ln w="0"/>
                <a:solidFill>
                  <a:schemeClr val="accent4">
                    <a:lumMod val="20000"/>
                    <a:lumOff val="80000"/>
                  </a:schemeClr>
                </a:solidFill>
                <a:effectLst>
                  <a:outerShdw blurRad="38100" dist="25400" dir="5400000" algn="ctr" rotWithShape="0">
                    <a:srgbClr val="6E747A">
                      <a:alpha val="43000"/>
                    </a:srgbClr>
                  </a:outerShdw>
                </a:effectLst>
                <a:latin typeface="Times New Roman" pitchFamily="18" charset="0"/>
                <a:cs typeface="Simplified Arabic" pitchFamily="18" charset="-78"/>
              </a:rPr>
              <a:t> وقد نشرت الطرق العلمية للإدارة عدد من الطرق الخاصة بتنفيذ تخصيص </a:t>
            </a:r>
            <a:r>
              <a:rPr lang="ar-SA" sz="2400" dirty="0" err="1">
                <a:ln w="0"/>
                <a:solidFill>
                  <a:schemeClr val="accent4">
                    <a:lumMod val="20000"/>
                    <a:lumOff val="80000"/>
                  </a:schemeClr>
                </a:solidFill>
                <a:effectLst>
                  <a:outerShdw blurRad="38100" dist="25400" dir="5400000" algn="ctr" rotWithShape="0">
                    <a:srgbClr val="6E747A">
                      <a:alpha val="43000"/>
                    </a:srgbClr>
                  </a:outerShdw>
                </a:effectLst>
                <a:latin typeface="Times New Roman" pitchFamily="18" charset="0"/>
                <a:cs typeface="Simplified Arabic" pitchFamily="18" charset="-78"/>
              </a:rPr>
              <a:t>العمل.</a:t>
            </a:r>
            <a:r>
              <a:rPr lang="ar-SA" sz="2400" dirty="0">
                <a:ln w="0"/>
                <a:solidFill>
                  <a:schemeClr val="accent4">
                    <a:lumMod val="20000"/>
                    <a:lumOff val="80000"/>
                  </a:schemeClr>
                </a:solidFill>
                <a:effectLst>
                  <a:outerShdw blurRad="38100" dist="25400" dir="5400000" algn="ctr" rotWithShape="0">
                    <a:srgbClr val="6E747A">
                      <a:alpha val="43000"/>
                    </a:srgbClr>
                  </a:outerShdw>
                </a:effectLst>
                <a:latin typeface="Times New Roman" pitchFamily="18" charset="0"/>
                <a:cs typeface="Simplified Arabic" pitchFamily="18" charset="-78"/>
              </a:rPr>
              <a:t> وقد أكدت هذه الطرق مثل مقاييس العمل والدراسات الخاصة بالحركة والوقت على الأبعاد التقنية للعمل.</a:t>
            </a:r>
            <a:r>
              <a:rPr lang="ar-DZ" sz="2400" dirty="0">
                <a:ln w="0"/>
                <a:solidFill>
                  <a:schemeClr val="accent4">
                    <a:lumMod val="20000"/>
                    <a:lumOff val="80000"/>
                  </a:schemeClr>
                </a:solidFill>
                <a:effectLst>
                  <a:outerShdw blurRad="38100" dist="25400" dir="5400000" algn="ctr" rotWithShape="0">
                    <a:srgbClr val="6E747A">
                      <a:alpha val="43000"/>
                    </a:srgbClr>
                  </a:outerShdw>
                </a:effectLst>
                <a:latin typeface="Times New Roman" pitchFamily="18" charset="0"/>
                <a:cs typeface="Simplified Arabic" pitchFamily="18" charset="-78"/>
              </a:rPr>
              <a:t>(التخصص عالي</a:t>
            </a:r>
            <a:r>
              <a:rPr lang="ar-DZ" sz="2400" dirty="0" err="1">
                <a:ln w="0"/>
                <a:solidFill>
                  <a:schemeClr val="accent4">
                    <a:lumMod val="20000"/>
                    <a:lumOff val="80000"/>
                  </a:schemeClr>
                </a:solidFill>
                <a:effectLst>
                  <a:outerShdw blurRad="38100" dist="25400" dir="5400000" algn="ctr" rotWithShape="0">
                    <a:srgbClr val="6E747A">
                      <a:alpha val="43000"/>
                    </a:srgbClr>
                  </a:outerShdw>
                </a:effectLst>
                <a:latin typeface="Times New Roman" pitchFamily="18" charset="0"/>
                <a:cs typeface="Simplified Arabic" pitchFamily="18" charset="-78"/>
              </a:rPr>
              <a:t>)</a:t>
            </a:r>
            <a:endParaRPr lang="fr-FR" sz="2400" dirty="0">
              <a:ln w="0"/>
              <a:solidFill>
                <a:schemeClr val="accent4">
                  <a:lumMod val="20000"/>
                  <a:lumOff val="80000"/>
                </a:schemeClr>
              </a:solidFill>
              <a:effectLst>
                <a:outerShdw blurRad="38100" dist="25400" dir="5400000" algn="ctr" rotWithShape="0">
                  <a:srgbClr val="6E747A">
                    <a:alpha val="43000"/>
                  </a:srgbClr>
                </a:outerShdw>
              </a:effectLst>
              <a:latin typeface="Times New Roman" pitchFamily="18" charset="0"/>
              <a:cs typeface="Simplified Arabic" pitchFamily="18" charset="-78"/>
            </a:endParaRPr>
          </a:p>
        </p:txBody>
      </p:sp>
      <p:sp>
        <p:nvSpPr>
          <p:cNvPr id="4" name="Sous-titre 2"/>
          <p:cNvSpPr txBox="1">
            <a:spLocks/>
          </p:cNvSpPr>
          <p:nvPr/>
        </p:nvSpPr>
        <p:spPr>
          <a:xfrm>
            <a:off x="721217" y="3657487"/>
            <a:ext cx="9946783" cy="263149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1"/>
                  </a:outerShdw>
                </a:effectLst>
              </a14:hiddenEffects>
            </a:ext>
          </a:extLst>
        </p:spPr>
        <p:txBody>
          <a:bodyPr vert="horz" wrap="square" lIns="91440" tIns="45720" rIns="91440" bIns="0" numCol="1" rtlCol="0" anchor="ctr" anchorCtr="0" compatLnSpc="1">
            <a:prstTxWarp prst="textNoShape">
              <a:avLst/>
            </a:prstTxWarp>
            <a:spAutoFit/>
          </a:bodyPr>
          <a:lstStyle>
            <a:lvl1pPr marL="342900" indent="-342900" algn="ctr" rtl="1" eaLnBrk="0" fontAlgn="base" hangingPunct="0">
              <a:spcBef>
                <a:spcPct val="0"/>
              </a:spcBef>
              <a:spcAft>
                <a:spcPct val="0"/>
              </a:spcAft>
              <a:buClr>
                <a:schemeClr val="accent1"/>
              </a:buClr>
              <a:buSzPct val="70000"/>
              <a:buFont typeface="Wingdings 2"/>
              <a:buNone/>
              <a:defRPr sz="2400">
                <a:ln w="0"/>
                <a:solidFill>
                  <a:schemeClr val="accent4">
                    <a:lumMod val="20000"/>
                    <a:lumOff val="80000"/>
                  </a:schemeClr>
                </a:solidFill>
                <a:effectLst>
                  <a:outerShdw blurRad="38100" dist="25400" dir="5400000" algn="ctr" rotWithShape="0">
                    <a:srgbClr val="6E747A">
                      <a:alpha val="43000"/>
                    </a:srgbClr>
                  </a:outerShdw>
                </a:effectLst>
                <a:latin typeface="Times New Roman" pitchFamily="18" charset="0"/>
                <a:cs typeface="Simplified Arabic" pitchFamily="18" charset="-78"/>
              </a:defRPr>
            </a:lvl1pPr>
            <a:lvl2pPr marL="742950" indent="-285750" algn="r" rtl="1" eaLnBrk="0" fontAlgn="base" hangingPunct="0">
              <a:spcBef>
                <a:spcPct val="20000"/>
              </a:spcBef>
              <a:spcAft>
                <a:spcPct val="0"/>
              </a:spcAft>
              <a:buChar char="–"/>
              <a:defRPr sz="2800">
                <a:effectLst>
                  <a:outerShdw blurRad="38100" dist="38100" dir="2700000" algn="tl">
                    <a:srgbClr val="000000"/>
                  </a:outerShdw>
                </a:effectLst>
              </a:defRPr>
            </a:lvl2pPr>
            <a:lvl3pPr marL="1143000" indent="-228600" algn="r" rtl="1" eaLnBrk="0" fontAlgn="base" hangingPunct="0">
              <a:spcBef>
                <a:spcPct val="20000"/>
              </a:spcBef>
              <a:spcAft>
                <a:spcPct val="0"/>
              </a:spcAft>
              <a:buClr>
                <a:schemeClr val="tx2"/>
              </a:buClr>
              <a:buSzPct val="70000"/>
              <a:buFont typeface="Wingdings" panose="05000000000000000000" pitchFamily="2" charset="2"/>
              <a:buChar char="u"/>
              <a:defRPr sz="2400">
                <a:effectLst>
                  <a:outerShdw blurRad="38100" dist="38100" dir="2700000" algn="tl">
                    <a:srgbClr val="000000"/>
                  </a:outerShdw>
                </a:effectLst>
              </a:defRPr>
            </a:lvl3pPr>
            <a:lvl4pPr marL="1600200" indent="-228600" algn="r" rtl="1" eaLnBrk="0" fontAlgn="base" hangingPunct="0">
              <a:spcBef>
                <a:spcPct val="20000"/>
              </a:spcBef>
              <a:spcAft>
                <a:spcPct val="0"/>
              </a:spcAft>
              <a:buChar char="–"/>
              <a:defRPr sz="2000">
                <a:effectLst>
                  <a:outerShdw blurRad="38100" dist="38100" dir="2700000" algn="tl">
                    <a:srgbClr val="000000"/>
                  </a:outerShdw>
                </a:effectLst>
              </a:defRPr>
            </a:lvl4pPr>
            <a:lvl5pPr marL="2057400" indent="-228600" algn="r" rtl="1" eaLnBrk="0" fontAlgn="base" hangingPunct="0">
              <a:spcBef>
                <a:spcPct val="20000"/>
              </a:spcBef>
              <a:spcAft>
                <a:spcPct val="0"/>
              </a:spcAft>
              <a:buClr>
                <a:schemeClr val="folHlink"/>
              </a:buClr>
              <a:buSzPct val="70000"/>
              <a:buFont typeface="Wingdings" panose="05000000000000000000" pitchFamily="2" charset="2"/>
              <a:buChar char="u"/>
              <a:defRPr sz="2000">
                <a:effectLst>
                  <a:outerShdw blurRad="38100" dist="38100" dir="2700000" algn="tl">
                    <a:srgbClr val="000000"/>
                  </a:outerShdw>
                </a:effectLst>
              </a:defRPr>
            </a:lvl5pPr>
            <a:lvl6pPr marL="2514600" indent="-228600">
              <a:lnSpc>
                <a:spcPct val="90000"/>
              </a:lnSpc>
              <a:spcBef>
                <a:spcPts val="500"/>
              </a:spcBef>
              <a:buFont typeface="Arial" panose="020B0604020202020204" pitchFamily="34" charset="0"/>
              <a:buChar char="•"/>
              <a:defRPr/>
            </a:lvl6pPr>
            <a:lvl7pPr marL="2971800" indent="-228600">
              <a:lnSpc>
                <a:spcPct val="90000"/>
              </a:lnSpc>
              <a:spcBef>
                <a:spcPts val="500"/>
              </a:spcBef>
              <a:buFont typeface="Arial" panose="020B0604020202020204" pitchFamily="34" charset="0"/>
              <a:buChar char="•"/>
              <a:defRPr/>
            </a:lvl7pPr>
            <a:lvl8pPr marL="3429000" indent="-228600">
              <a:lnSpc>
                <a:spcPct val="90000"/>
              </a:lnSpc>
              <a:spcBef>
                <a:spcPts val="500"/>
              </a:spcBef>
              <a:buFont typeface="Arial" panose="020B0604020202020204" pitchFamily="34" charset="0"/>
              <a:buChar char="•"/>
              <a:defRPr/>
            </a:lvl8pPr>
            <a:lvl9pPr marL="3886200" indent="-228600">
              <a:lnSpc>
                <a:spcPct val="90000"/>
              </a:lnSpc>
              <a:spcBef>
                <a:spcPts val="500"/>
              </a:spcBef>
              <a:buFont typeface="Arial" panose="020B0604020202020204" pitchFamily="34" charset="0"/>
              <a:buChar char="•"/>
              <a:defRPr/>
            </a:lvl9pPr>
          </a:lstStyle>
          <a:p>
            <a:r>
              <a:rPr lang="ar-SA" dirty="0"/>
              <a:t>الأساس الخاصة بالسلطة </a:t>
            </a:r>
            <a:r>
              <a:rPr lang="ar-SA" dirty="0" err="1"/>
              <a:t>والمسئولية : -</a:t>
            </a:r>
            <a:r>
              <a:rPr lang="ar-SA" dirty="0"/>
              <a:t> </a:t>
            </a:r>
            <a:endParaRPr lang="fr-FR" dirty="0"/>
          </a:p>
          <a:p>
            <a:r>
              <a:rPr lang="ar-SA" dirty="0"/>
              <a:t>اعتقد </a:t>
            </a:r>
            <a:r>
              <a:rPr lang="ar-SA" dirty="0" err="1"/>
              <a:t>فايول</a:t>
            </a:r>
            <a:r>
              <a:rPr lang="ar-SA" dirty="0"/>
              <a:t> أن المدير يجب أن يكون منتدب على نحو كاف للسلطة ليؤدي المسئوليات </a:t>
            </a:r>
            <a:r>
              <a:rPr lang="ar-SA" dirty="0" err="1"/>
              <a:t>المحددة.</a:t>
            </a:r>
            <a:r>
              <a:rPr lang="ar-SA" dirty="0"/>
              <a:t> ونسبة لكون المسئوليات المحددة الخاصة بالمديرين على المستوى الأعلى هي أكثر أهمية بالنسبة لمستقبل المنظمة عن تلك الخاصة بالإدارة الدنيا، فإن تطبيق المبدأ سوف يقود حتمياً إلى السلطة </a:t>
            </a:r>
            <a:r>
              <a:rPr lang="ar-SA" dirty="0" err="1"/>
              <a:t>المركزية.</a:t>
            </a:r>
            <a:r>
              <a:rPr lang="ar-SA" dirty="0"/>
              <a:t> وتكون السلطة المركزية هي الناتج المنطقي ليس فقط لأن المسئوليات الخاصة بالإدارة العليا هي أكبر ولكن أيضاً نسبة لأن العمل على هذا المستوى هو أكثر تعقيداً وعدد الموظفين أكبر وتكون العلاقة بين النشاطات والنتائج بعيدة عن بعضها البعض</a:t>
            </a:r>
            <a:r>
              <a:rPr lang="ar-DZ" dirty="0"/>
              <a:t>(مركزية عالية</a:t>
            </a:r>
            <a:r>
              <a:rPr lang="ar-DZ" dirty="0" err="1"/>
              <a:t>)</a:t>
            </a:r>
            <a:endParaRPr lang="fr-FR" dirty="0"/>
          </a:p>
        </p:txBody>
      </p:sp>
    </p:spTree>
    <p:extLst>
      <p:ext uri="{BB962C8B-B14F-4D97-AF65-F5344CB8AC3E}">
        <p14:creationId xmlns:p14="http://schemas.microsoft.com/office/powerpoint/2010/main" val="600678469"/>
      </p:ext>
    </p:extLst>
  </p:cSld>
  <p:clrMapOvr>
    <a:overrideClrMapping bg1="dk2" tx1="lt1" bg2="dk1"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5D9E9E"/>
            </a:gs>
          </a:gsLst>
          <a:lin ang="5400000" scaled="1"/>
        </a:gra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1752600" y="866760"/>
            <a:ext cx="8686800" cy="5124480"/>
          </a:xfrm>
          <a:noFill/>
          <a:ln w="9525">
            <a:noFill/>
            <a:miter lim="800000"/>
            <a:headEnd/>
            <a:tailEnd/>
          </a:ln>
          <a:effectLst/>
        </p:spPr>
        <p:txBody>
          <a:bodyPr vert="horz" wrap="square" lIns="91440" tIns="45720" rIns="91440" bIns="0" numCol="1" rtlCol="0" anchor="ctr" anchorCtr="0" compatLnSpc="1">
            <a:prstTxWarp prst="textNoShape">
              <a:avLst/>
            </a:prstTxWarp>
            <a:spAutoFit/>
          </a:bodyPr>
          <a:lstStyle/>
          <a:p>
            <a:pPr marL="342900" indent="-342900" algn="ctr" rtl="1" fontAlgn="base">
              <a:spcAft>
                <a:spcPct val="0"/>
              </a:spcAft>
              <a:buClr>
                <a:schemeClr val="accent1"/>
              </a:buClr>
              <a:buSzPct val="70000"/>
              <a:buFont typeface="Wingdings 2"/>
            </a:pPr>
            <a:r>
              <a:rPr lang="ar-DZ" sz="3000" dirty="0">
                <a:solidFill>
                  <a:srgbClr val="FF0000"/>
                </a:solidFill>
                <a:latin typeface="Times New Roman" pitchFamily="18" charset="0"/>
                <a:ea typeface="+mn-ea"/>
                <a:cs typeface="Simplified Arabic" pitchFamily="18" charset="-78"/>
              </a:rPr>
              <a:t/>
            </a:r>
            <a:br>
              <a:rPr lang="ar-DZ" sz="3000" dirty="0">
                <a:solidFill>
                  <a:srgbClr val="FF0000"/>
                </a:solidFill>
                <a:latin typeface="Times New Roman" pitchFamily="18" charset="0"/>
                <a:ea typeface="+mn-ea"/>
                <a:cs typeface="Simplified Arabic" pitchFamily="18" charset="-78"/>
              </a:rPr>
            </a:br>
            <a:r>
              <a:rPr lang="ar-DZ" sz="3000" dirty="0">
                <a:solidFill>
                  <a:srgbClr val="FF0000"/>
                </a:solidFill>
                <a:latin typeface="Times New Roman" pitchFamily="18" charset="0"/>
                <a:ea typeface="+mn-ea"/>
                <a:cs typeface="Simplified Arabic" pitchFamily="18" charset="-78"/>
              </a:rPr>
              <a:t/>
            </a:r>
            <a:br>
              <a:rPr lang="ar-DZ" sz="3000" dirty="0">
                <a:solidFill>
                  <a:srgbClr val="FF0000"/>
                </a:solidFill>
                <a:latin typeface="Times New Roman" pitchFamily="18" charset="0"/>
                <a:ea typeface="+mn-ea"/>
                <a:cs typeface="Simplified Arabic" pitchFamily="18" charset="-78"/>
              </a:rPr>
            </a:br>
            <a:r>
              <a:rPr lang="ar-DZ" sz="3000" dirty="0">
                <a:solidFill>
                  <a:srgbClr val="FF0000"/>
                </a:solidFill>
                <a:latin typeface="Times New Roman" pitchFamily="18" charset="0"/>
                <a:ea typeface="+mn-ea"/>
                <a:cs typeface="Simplified Arabic" pitchFamily="18" charset="-78"/>
              </a:rPr>
              <a:t> </a:t>
            </a:r>
            <a:r>
              <a:rPr lang="ar-DZ" sz="3000" dirty="0" err="1">
                <a:solidFill>
                  <a:schemeClr val="accent4">
                    <a:lumMod val="20000"/>
                    <a:lumOff val="80000"/>
                  </a:schemeClr>
                </a:solidFill>
                <a:latin typeface="Times New Roman" pitchFamily="18" charset="0"/>
                <a:ea typeface="+mn-ea"/>
                <a:cs typeface="Simplified Arabic" pitchFamily="18" charset="-78"/>
              </a:rPr>
              <a:t>التعقيد</a:t>
            </a:r>
            <a:r>
              <a:rPr lang="ar-DZ" sz="3000" dirty="0" err="1">
                <a:solidFill>
                  <a:srgbClr val="FF0000"/>
                </a:solidFill>
                <a:latin typeface="Times New Roman" pitchFamily="18" charset="0"/>
                <a:ea typeface="+mn-ea"/>
                <a:cs typeface="Simplified Arabic" pitchFamily="18" charset="-78"/>
              </a:rPr>
              <a:t>:</a:t>
            </a:r>
            <a:r>
              <a:rPr lang="ar-DZ" sz="3000" dirty="0">
                <a:solidFill>
                  <a:srgbClr val="FF0000"/>
                </a:solidFill>
                <a:latin typeface="Times New Roman" pitchFamily="18" charset="0"/>
                <a:ea typeface="+mn-ea"/>
                <a:cs typeface="Simplified Arabic" pitchFamily="18" charset="-78"/>
              </a:rPr>
              <a:t/>
            </a:r>
            <a:br>
              <a:rPr lang="ar-DZ" sz="3000" dirty="0">
                <a:solidFill>
                  <a:srgbClr val="FF0000"/>
                </a:solidFill>
                <a:latin typeface="Times New Roman" pitchFamily="18" charset="0"/>
                <a:ea typeface="+mn-ea"/>
                <a:cs typeface="Simplified Arabic" pitchFamily="18" charset="-78"/>
              </a:rPr>
            </a:br>
            <a:r>
              <a:rPr lang="ar-SA" sz="3000" dirty="0">
                <a:latin typeface="Times New Roman" pitchFamily="18" charset="0"/>
                <a:ea typeface="+mn-ea"/>
                <a:cs typeface="Simplified Arabic" pitchFamily="18" charset="-78"/>
              </a:rPr>
              <a:t>تكون النتيجة من تنفيذ </a:t>
            </a:r>
            <a:r>
              <a:rPr lang="ar-DZ" sz="3000" dirty="0">
                <a:latin typeface="Times New Roman" pitchFamily="18" charset="0"/>
                <a:ea typeface="+mn-ea"/>
                <a:cs typeface="Simplified Arabic" pitchFamily="18" charset="-78"/>
              </a:rPr>
              <a:t>ال</a:t>
            </a:r>
            <a:r>
              <a:rPr lang="ar-SA" sz="3000" dirty="0">
                <a:latin typeface="Times New Roman" pitchFamily="18" charset="0"/>
                <a:ea typeface="+mn-ea"/>
                <a:cs typeface="Simplified Arabic" pitchFamily="18" charset="-78"/>
              </a:rPr>
              <a:t>مبادئ السابقة هي حلقة متسلسلة من المديرين من أولئك الذين لديهم سلطة مطلقة إلى الذين من أولي الرتب </a:t>
            </a:r>
            <a:r>
              <a:rPr lang="ar-SA" sz="3000" dirty="0" err="1">
                <a:latin typeface="Times New Roman" pitchFamily="18" charset="0"/>
                <a:ea typeface="+mn-ea"/>
                <a:cs typeface="Simplified Arabic" pitchFamily="18" charset="-78"/>
              </a:rPr>
              <a:t>المتدنية.</a:t>
            </a:r>
            <a:r>
              <a:rPr lang="ar-SA" sz="3000" dirty="0">
                <a:latin typeface="Times New Roman" pitchFamily="18" charset="0"/>
                <a:ea typeface="+mn-ea"/>
                <a:cs typeface="Simplified Arabic" pitchFamily="18" charset="-78"/>
              </a:rPr>
              <a:t> وتكون السلسلة القياسية هي الطريق بالنسبة لكل الاتصالات الرأسية </a:t>
            </a:r>
            <a:r>
              <a:rPr lang="ar-SA" sz="3000" dirty="0" err="1">
                <a:latin typeface="Times New Roman" pitchFamily="18" charset="0"/>
                <a:ea typeface="+mn-ea"/>
                <a:cs typeface="Simplified Arabic" pitchFamily="18" charset="-78"/>
              </a:rPr>
              <a:t>بالمنظمة.</a:t>
            </a:r>
            <a:r>
              <a:rPr lang="ar-SA" sz="3000" dirty="0">
                <a:latin typeface="Times New Roman" pitchFamily="18" charset="0"/>
                <a:ea typeface="+mn-ea"/>
                <a:cs typeface="Simplified Arabic" pitchFamily="18" charset="-78"/>
              </a:rPr>
              <a:t> وعليه، يجب أن تمر كل الاتصالات من المستوى الأقل بالمنظمة خلال كل مدير رئيس </a:t>
            </a:r>
            <a:r>
              <a:rPr lang="ar-SA" sz="3000" dirty="0" err="1">
                <a:latin typeface="Times New Roman" pitchFamily="18" charset="0"/>
                <a:ea typeface="+mn-ea"/>
                <a:cs typeface="Simplified Arabic" pitchFamily="18" charset="-78"/>
              </a:rPr>
              <a:t>بالسلسلة.</a:t>
            </a:r>
            <a:r>
              <a:rPr lang="ar-SA" sz="3000" dirty="0">
                <a:latin typeface="Times New Roman" pitchFamily="18" charset="0"/>
                <a:ea typeface="+mn-ea"/>
                <a:cs typeface="Simplified Arabic" pitchFamily="18" charset="-78"/>
              </a:rPr>
              <a:t> وينتج عن ذلك مرور الاتصال من الأعلى إلى التابعين إلى أن يصل إلى المستوى </a:t>
            </a:r>
            <a:r>
              <a:rPr lang="ar-SA" sz="3000" dirty="0" err="1">
                <a:latin typeface="Times New Roman" pitchFamily="18" charset="0"/>
                <a:ea typeface="+mn-ea"/>
                <a:cs typeface="Simplified Arabic" pitchFamily="18" charset="-78"/>
              </a:rPr>
              <a:t>الصحيح.</a:t>
            </a:r>
            <a:r>
              <a:rPr lang="ar-SA" sz="3000" dirty="0">
                <a:latin typeface="Times New Roman" pitchFamily="18" charset="0"/>
                <a:ea typeface="+mn-ea"/>
                <a:cs typeface="Simplified Arabic" pitchFamily="18" charset="-78"/>
              </a:rPr>
              <a:t> </a:t>
            </a:r>
            <a:r>
              <a:rPr lang="fr-FR" sz="3000" dirty="0">
                <a:latin typeface="Times New Roman" pitchFamily="18" charset="0"/>
                <a:ea typeface="+mn-ea"/>
                <a:cs typeface="Simplified Arabic" pitchFamily="18" charset="-78"/>
              </a:rPr>
              <a:t/>
            </a:r>
            <a:br>
              <a:rPr lang="fr-FR" sz="3000" dirty="0">
                <a:latin typeface="Times New Roman" pitchFamily="18" charset="0"/>
                <a:ea typeface="+mn-ea"/>
                <a:cs typeface="Simplified Arabic" pitchFamily="18" charset="-78"/>
              </a:rPr>
            </a:br>
            <a:endParaRPr lang="fr-FR" sz="3000" dirty="0">
              <a:latin typeface="Times New Roman" pitchFamily="18" charset="0"/>
              <a:ea typeface="+mn-ea"/>
              <a:cs typeface="Simplified Arabic" pitchFamily="18" charset="-78"/>
            </a:endParaRPr>
          </a:p>
        </p:txBody>
      </p:sp>
    </p:spTree>
    <p:extLst>
      <p:ext uri="{BB962C8B-B14F-4D97-AF65-F5344CB8AC3E}">
        <p14:creationId xmlns:p14="http://schemas.microsoft.com/office/powerpoint/2010/main" val="4291821031"/>
      </p:ext>
    </p:extLst>
  </p:cSld>
  <p:clrMapOvr>
    <a:overrideClrMapping bg1="dk2" tx1="lt1" bg2="dk1"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5D9E9E"/>
            </a:gs>
          </a:gsLst>
          <a:lin ang="5400000" scaled="1"/>
        </a:gradFill>
        <a:effectLst/>
      </p:bgPr>
    </p:bg>
    <p:spTree>
      <p:nvGrpSpPr>
        <p:cNvPr id="1" name=""/>
        <p:cNvGrpSpPr/>
        <p:nvPr/>
      </p:nvGrpSpPr>
      <p:grpSpPr>
        <a:xfrm>
          <a:off x="0" y="0"/>
          <a:ext cx="0" cy="0"/>
          <a:chOff x="0" y="0"/>
          <a:chExt cx="0" cy="0"/>
        </a:xfrm>
      </p:grpSpPr>
      <p:sp>
        <p:nvSpPr>
          <p:cNvPr id="3" name="Sous-titre 2"/>
          <p:cNvSpPr>
            <a:spLocks noGrp="1"/>
          </p:cNvSpPr>
          <p:nvPr>
            <p:ph type="subTitle" idx="4294967295"/>
          </p:nvPr>
        </p:nvSpPr>
        <p:spPr>
          <a:xfrm>
            <a:off x="1236372" y="1880394"/>
            <a:ext cx="9345768" cy="3097212"/>
          </a:xfrm>
        </p:spPr>
        <p:txBody>
          <a:bodyPr>
            <a:normAutofit lnSpcReduction="10000"/>
          </a:bodyPr>
          <a:lstStyle/>
          <a:p>
            <a:pPr algn="r" rtl="1">
              <a:buNone/>
            </a:pPr>
            <a:r>
              <a:rPr lang="ar-SA" dirty="0" smtClean="0">
                <a:latin typeface="Simplified Arabic" panose="02020603050405020304" pitchFamily="18" charset="-78"/>
                <a:cs typeface="Simplified Arabic" panose="02020603050405020304" pitchFamily="18" charset="-78"/>
              </a:rPr>
              <a:t>ويحقق النموذج </a:t>
            </a:r>
            <a:r>
              <a:rPr lang="ar-DZ" dirty="0" smtClean="0">
                <a:latin typeface="Simplified Arabic" panose="02020603050405020304" pitchFamily="18" charset="-78"/>
                <a:cs typeface="Simplified Arabic" panose="02020603050405020304" pitchFamily="18" charset="-78"/>
              </a:rPr>
              <a:t>البيروقراطي الآلي:</a:t>
            </a:r>
            <a:r>
              <a:rPr lang="ar-SA" dirty="0" smtClean="0">
                <a:latin typeface="Simplified Arabic" panose="02020603050405020304" pitchFamily="18" charset="-78"/>
                <a:cs typeface="Simplified Arabic" panose="02020603050405020304" pitchFamily="18" charset="-78"/>
              </a:rPr>
              <a:t> مستويات عليا من الإنتاج والفاعلية نسبة للصفات التي يتميز </a:t>
            </a:r>
            <a:r>
              <a:rPr lang="ar-SA" dirty="0" err="1" smtClean="0">
                <a:latin typeface="Simplified Arabic" panose="02020603050405020304" pitchFamily="18" charset="-78"/>
                <a:cs typeface="Simplified Arabic" panose="02020603050405020304" pitchFamily="18" charset="-78"/>
              </a:rPr>
              <a:t>بها</a:t>
            </a:r>
            <a:r>
              <a:rPr lang="ar-SA" dirty="0" smtClean="0">
                <a:latin typeface="Simplified Arabic" panose="02020603050405020304" pitchFamily="18" charset="-78"/>
                <a:cs typeface="Simplified Arabic" panose="02020603050405020304" pitchFamily="18" charset="-78"/>
              </a:rPr>
              <a:t> هيكله، فيما </a:t>
            </a:r>
            <a:r>
              <a:rPr lang="ar-SA" dirty="0" err="1" smtClean="0">
                <a:latin typeface="Simplified Arabic" panose="02020603050405020304" pitchFamily="18" charset="-78"/>
                <a:cs typeface="Simplified Arabic" panose="02020603050405020304" pitchFamily="18" charset="-78"/>
              </a:rPr>
              <a:t>يلي : -</a:t>
            </a:r>
            <a:r>
              <a:rPr lang="ar-SA" dirty="0" smtClean="0">
                <a:latin typeface="Simplified Arabic" panose="02020603050405020304" pitchFamily="18" charset="-78"/>
                <a:cs typeface="Simplified Arabic" panose="02020603050405020304" pitchFamily="18" charset="-78"/>
              </a:rPr>
              <a:t> </a:t>
            </a:r>
            <a:endParaRPr lang="fr-FR" dirty="0" smtClean="0">
              <a:latin typeface="Simplified Arabic" panose="02020603050405020304" pitchFamily="18" charset="-78"/>
              <a:cs typeface="Simplified Arabic" panose="02020603050405020304" pitchFamily="18" charset="-78"/>
            </a:endParaRPr>
          </a:p>
          <a:p>
            <a:pPr lvl="0" algn="r" rtl="1">
              <a:buNone/>
            </a:pPr>
            <a:r>
              <a:rPr lang="ar-DZ" dirty="0" smtClean="0">
                <a:latin typeface="Simplified Arabic" panose="02020603050405020304" pitchFamily="18" charset="-78"/>
                <a:cs typeface="Simplified Arabic" panose="02020603050405020304" pitchFamily="18" charset="-78"/>
              </a:rPr>
              <a:t>1-</a:t>
            </a:r>
            <a:r>
              <a:rPr lang="ar-SA" dirty="0" smtClean="0">
                <a:latin typeface="Simplified Arabic" panose="02020603050405020304" pitchFamily="18" charset="-78"/>
                <a:cs typeface="Simplified Arabic" panose="02020603050405020304" pitchFamily="18" charset="-78"/>
              </a:rPr>
              <a:t>هو نظام يتصف بالتعقيد نسبة لتأكيد على </a:t>
            </a:r>
            <a:r>
              <a:rPr lang="ar-SA" dirty="0" err="1" smtClean="0">
                <a:latin typeface="Simplified Arabic" panose="02020603050405020304" pitchFamily="18" charset="-78"/>
                <a:cs typeface="Simplified Arabic" panose="02020603050405020304" pitchFamily="18" charset="-78"/>
              </a:rPr>
              <a:t>التخصص.</a:t>
            </a:r>
            <a:r>
              <a:rPr lang="ar-SA" dirty="0" smtClean="0">
                <a:latin typeface="Simplified Arabic" panose="02020603050405020304" pitchFamily="18" charset="-78"/>
                <a:cs typeface="Simplified Arabic" panose="02020603050405020304" pitchFamily="18" charset="-78"/>
              </a:rPr>
              <a:t> </a:t>
            </a:r>
            <a:endParaRPr lang="fr-FR" dirty="0" smtClean="0">
              <a:latin typeface="Simplified Arabic" panose="02020603050405020304" pitchFamily="18" charset="-78"/>
              <a:cs typeface="Simplified Arabic" panose="02020603050405020304" pitchFamily="18" charset="-78"/>
            </a:endParaRPr>
          </a:p>
          <a:p>
            <a:pPr lvl="0" algn="r" rtl="1">
              <a:buNone/>
            </a:pPr>
            <a:r>
              <a:rPr lang="ar-DZ" dirty="0" err="1" smtClean="0">
                <a:latin typeface="Simplified Arabic" panose="02020603050405020304" pitchFamily="18" charset="-78"/>
                <a:cs typeface="Simplified Arabic" panose="02020603050405020304" pitchFamily="18" charset="-78"/>
              </a:rPr>
              <a:t>2-</a:t>
            </a:r>
            <a:r>
              <a:rPr lang="ar-DZ" dirty="0" smtClean="0">
                <a:latin typeface="Simplified Arabic" panose="02020603050405020304" pitchFamily="18" charset="-78"/>
                <a:cs typeface="Simplified Arabic" panose="02020603050405020304" pitchFamily="18" charset="-78"/>
              </a:rPr>
              <a:t> </a:t>
            </a:r>
            <a:r>
              <a:rPr lang="ar-SA" dirty="0" smtClean="0">
                <a:latin typeface="Simplified Arabic" panose="02020603050405020304" pitchFamily="18" charset="-78"/>
                <a:cs typeface="Simplified Arabic" panose="02020603050405020304" pitchFamily="18" charset="-78"/>
              </a:rPr>
              <a:t>أنه نظام مركزي على مستوى عال نسبة لتأكيده على السلطة </a:t>
            </a:r>
            <a:r>
              <a:rPr lang="ar-SA" dirty="0" err="1" smtClean="0">
                <a:latin typeface="Simplified Arabic" panose="02020603050405020304" pitchFamily="18" charset="-78"/>
                <a:cs typeface="Simplified Arabic" panose="02020603050405020304" pitchFamily="18" charset="-78"/>
              </a:rPr>
              <a:t>والمحاسبة.</a:t>
            </a:r>
            <a:r>
              <a:rPr lang="ar-SA" dirty="0" smtClean="0">
                <a:latin typeface="Simplified Arabic" panose="02020603050405020304" pitchFamily="18" charset="-78"/>
                <a:cs typeface="Simplified Arabic" panose="02020603050405020304" pitchFamily="18" charset="-78"/>
              </a:rPr>
              <a:t> </a:t>
            </a:r>
            <a:endParaRPr lang="fr-FR" dirty="0" smtClean="0">
              <a:latin typeface="Simplified Arabic" panose="02020603050405020304" pitchFamily="18" charset="-78"/>
              <a:cs typeface="Simplified Arabic" panose="02020603050405020304" pitchFamily="18" charset="-78"/>
            </a:endParaRPr>
          </a:p>
          <a:p>
            <a:pPr algn="r" rtl="1">
              <a:buNone/>
            </a:pPr>
            <a:r>
              <a:rPr lang="ar-DZ" dirty="0" smtClean="0">
                <a:latin typeface="Simplified Arabic" panose="02020603050405020304" pitchFamily="18" charset="-78"/>
                <a:cs typeface="Simplified Arabic" panose="02020603050405020304" pitchFamily="18" charset="-78"/>
              </a:rPr>
              <a:t>3-</a:t>
            </a:r>
            <a:r>
              <a:rPr lang="ar-SA" dirty="0" smtClean="0">
                <a:latin typeface="Simplified Arabic" panose="02020603050405020304" pitchFamily="18" charset="-78"/>
                <a:cs typeface="Simplified Arabic" panose="02020603050405020304" pitchFamily="18" charset="-78"/>
              </a:rPr>
              <a:t>أنه نظام تكويني على مستوى عال نسبة لتأكيده على الوظائف </a:t>
            </a:r>
            <a:endParaRPr lang="fr-FR" dirty="0">
              <a:latin typeface="Simplified Arabic" panose="02020603050405020304" pitchFamily="18" charset="-78"/>
              <a:cs typeface="Simplified Arabic" panose="02020603050405020304" pitchFamily="18" charset="-78"/>
            </a:endParaRPr>
          </a:p>
        </p:txBody>
      </p:sp>
      <p:sp>
        <p:nvSpPr>
          <p:cNvPr id="2" name="ZoneTexte 1"/>
          <p:cNvSpPr txBox="1"/>
          <p:nvPr/>
        </p:nvSpPr>
        <p:spPr>
          <a:xfrm>
            <a:off x="3196308" y="764704"/>
            <a:ext cx="5904656" cy="707886"/>
          </a:xfrm>
          <a:prstGeom prst="rect">
            <a:avLst/>
          </a:prstGeom>
          <a:noFill/>
        </p:spPr>
        <p:txBody>
          <a:bodyPr wrap="square" rtlCol="0">
            <a:spAutoFit/>
          </a:bodyPr>
          <a:lstStyle/>
          <a:p>
            <a:pPr algn="ctr"/>
            <a:r>
              <a:rPr lang="ar-DZ" sz="4000" dirty="0">
                <a:solidFill>
                  <a:schemeClr val="tx2"/>
                </a:solidFill>
              </a:rPr>
              <a:t>خصائصه</a:t>
            </a:r>
            <a:endParaRPr lang="fr-FR" sz="4000" dirty="0">
              <a:solidFill>
                <a:schemeClr val="tx2"/>
              </a:solidFill>
            </a:endParaRPr>
          </a:p>
        </p:txBody>
      </p:sp>
    </p:spTree>
    <p:extLst>
      <p:ext uri="{BB962C8B-B14F-4D97-AF65-F5344CB8AC3E}">
        <p14:creationId xmlns:p14="http://schemas.microsoft.com/office/powerpoint/2010/main" val="1230887302"/>
      </p:ext>
    </p:extLst>
  </p:cSld>
  <p:clrMapOvr>
    <a:overrideClrMapping bg1="dk2" tx1="lt1" bg2="dk1"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5D9E9E"/>
            </a:gs>
          </a:gsLst>
          <a:lin ang="5400000" scaled="1"/>
        </a:gra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1828800" y="188640"/>
            <a:ext cx="8686800" cy="838200"/>
          </a:xfrm>
        </p:spPr>
        <p:txBody>
          <a:bodyPr/>
          <a:lstStyle/>
          <a:p>
            <a:pPr algn="ctr"/>
            <a:r>
              <a:rPr lang="ar-DZ" dirty="0" err="1" smtClean="0"/>
              <a:t>ايجابياته</a:t>
            </a:r>
            <a:endParaRPr lang="fr-FR" dirty="0"/>
          </a:p>
        </p:txBody>
      </p:sp>
      <p:sp>
        <p:nvSpPr>
          <p:cNvPr id="3" name="Espace réservé du contenu 2"/>
          <p:cNvSpPr>
            <a:spLocks noGrp="1"/>
          </p:cNvSpPr>
          <p:nvPr>
            <p:ph idx="1"/>
          </p:nvPr>
        </p:nvSpPr>
        <p:spPr/>
        <p:txBody>
          <a:bodyPr>
            <a:normAutofit fontScale="92500" lnSpcReduction="10000"/>
          </a:bodyPr>
          <a:lstStyle/>
          <a:p>
            <a:pPr algn="r" rtl="1">
              <a:buNone/>
            </a:pPr>
            <a:r>
              <a:rPr lang="ar-DZ" dirty="0" smtClean="0"/>
              <a:t>1-</a:t>
            </a:r>
            <a:r>
              <a:rPr lang="ar-SA" dirty="0" smtClean="0"/>
              <a:t>الانضباط والاستقرار والتماسك الخاصة بالنظام ومصداقيته وهو بذلك الذي يعمل على أمكانية حدوث نتائج حسابية ذات مستوى عال بالنسبة لمديرين المنظمة وإلى أولئك الذين على علاقة </a:t>
            </a:r>
            <a:r>
              <a:rPr lang="ar-SA" dirty="0" err="1" smtClean="0"/>
              <a:t>بها.</a:t>
            </a:r>
            <a:r>
              <a:rPr lang="ar-SA" dirty="0" smtClean="0"/>
              <a:t> </a:t>
            </a:r>
            <a:endParaRPr lang="ar-DZ" dirty="0" smtClean="0"/>
          </a:p>
          <a:p>
            <a:pPr lvl="0" algn="r" rtl="1">
              <a:buNone/>
            </a:pPr>
            <a:r>
              <a:rPr lang="ar-DZ" dirty="0" smtClean="0"/>
              <a:t>2-</a:t>
            </a:r>
            <a:r>
              <a:rPr lang="ar-SA" dirty="0" smtClean="0"/>
              <a:t>سوف يتم تصميم كل النشاطات إلى وظائف متخصصة وعلى مستوى </a:t>
            </a:r>
            <a:r>
              <a:rPr lang="ar-SA" dirty="0" err="1" smtClean="0"/>
              <a:t>عال.</a:t>
            </a:r>
            <a:r>
              <a:rPr lang="ar-SA" dirty="0" smtClean="0"/>
              <a:t> ومن خلال التخصص، يصبح حامل الوظيفة خبير بوظيفته وقد تحتفظ الإدارة </a:t>
            </a:r>
            <a:r>
              <a:rPr lang="ar-SA" dirty="0" err="1" smtClean="0"/>
              <a:t>به</a:t>
            </a:r>
            <a:r>
              <a:rPr lang="ar-SA" dirty="0" smtClean="0"/>
              <a:t> كمسئول عن تأثير الأداء على </a:t>
            </a:r>
            <a:r>
              <a:rPr lang="ar-SA" dirty="0" err="1" smtClean="0"/>
              <a:t>واجباتهم.</a:t>
            </a:r>
            <a:r>
              <a:rPr lang="ar-SA" dirty="0" smtClean="0"/>
              <a:t> </a:t>
            </a:r>
            <a:endParaRPr lang="ar-DZ" dirty="0" smtClean="0"/>
          </a:p>
          <a:p>
            <a:pPr lvl="0" algn="r" rtl="1">
              <a:buNone/>
            </a:pPr>
            <a:r>
              <a:rPr lang="ar-DZ" dirty="0" smtClean="0"/>
              <a:t>3-</a:t>
            </a:r>
            <a:r>
              <a:rPr lang="ar-SA" dirty="0" smtClean="0"/>
              <a:t>التوظيف بالمنظمة البيروقراطية يقوم على المؤهلات الفنية وعليه يتم حمايتها ضد الطرد </a:t>
            </a:r>
            <a:r>
              <a:rPr lang="ar-SA" dirty="0" err="1" smtClean="0"/>
              <a:t>الاستبدادي.</a:t>
            </a:r>
            <a:r>
              <a:rPr lang="ar-SA" dirty="0" smtClean="0"/>
              <a:t> وتقوم الترقيات على نحو مشابه على الرتب والإنجازات التي قد تم </a:t>
            </a:r>
            <a:r>
              <a:rPr lang="ar-SA" dirty="0" err="1" smtClean="0"/>
              <a:t>تحقيقها.</a:t>
            </a:r>
            <a:r>
              <a:rPr lang="ar-SA" dirty="0" smtClean="0"/>
              <a:t> ويتم النظر إلى العمل بالمنظمة على أنه نشاط لفترة طويلة من الزمن وعليه يتم زرع درجة عالية من الوفاء بين الأطراف</a:t>
            </a:r>
            <a:endParaRPr lang="fr-FR" dirty="0" smtClean="0"/>
          </a:p>
          <a:p>
            <a:pPr algn="r" rtl="1">
              <a:buNone/>
            </a:pPr>
            <a:endParaRPr lang="fr-FR" dirty="0"/>
          </a:p>
        </p:txBody>
      </p:sp>
    </p:spTree>
    <p:extLst>
      <p:ext uri="{BB962C8B-B14F-4D97-AF65-F5344CB8AC3E}">
        <p14:creationId xmlns:p14="http://schemas.microsoft.com/office/powerpoint/2010/main" val="1492724632"/>
      </p:ext>
    </p:extLst>
  </p:cSld>
  <p:clrMapOvr>
    <a:overrideClrMapping bg1="dk2" tx1="lt1" bg2="dk1"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5D9E9E"/>
            </a:gs>
          </a:gsLst>
          <a:lin ang="5400000" scaled="1"/>
        </a:gra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1828800" y="188640"/>
            <a:ext cx="8686800" cy="838200"/>
          </a:xfrm>
        </p:spPr>
        <p:txBody>
          <a:bodyPr/>
          <a:lstStyle/>
          <a:p>
            <a:pPr algn="ctr"/>
            <a:r>
              <a:rPr lang="ar-DZ" dirty="0" smtClean="0"/>
              <a:t>سلبياته</a:t>
            </a:r>
            <a:endParaRPr lang="fr-FR" dirty="0"/>
          </a:p>
        </p:txBody>
      </p:sp>
      <p:sp>
        <p:nvSpPr>
          <p:cNvPr id="3" name="Sous-titre 2"/>
          <p:cNvSpPr>
            <a:spLocks noGrp="1"/>
          </p:cNvSpPr>
          <p:nvPr>
            <p:ph idx="1"/>
          </p:nvPr>
        </p:nvSpPr>
        <p:spPr/>
        <p:txBody>
          <a:bodyPr>
            <a:normAutofit/>
          </a:bodyPr>
          <a:lstStyle/>
          <a:p>
            <a:pPr algn="r" rtl="1"/>
            <a:r>
              <a:rPr lang="ar-DZ" dirty="0"/>
              <a:t>1-احتمال تركيز كل قسم أو وحدة على أعمالها الخاصة، وتغليب المصالح الذاتية على المصالح التنظيمية.</a:t>
            </a:r>
          </a:p>
          <a:p>
            <a:pPr algn="r" rtl="1"/>
            <a:r>
              <a:rPr lang="ar-DZ" dirty="0"/>
              <a:t>2- التخصص الدقيق يؤدي إلى الروتين والملل لدى العاملين.</a:t>
            </a:r>
          </a:p>
          <a:p>
            <a:pPr algn="r" rtl="1"/>
            <a:r>
              <a:rPr lang="ar-DZ" dirty="0"/>
              <a:t>3-ضعف الابداع</a:t>
            </a:r>
          </a:p>
          <a:p>
            <a:pPr algn="r" rtl="1"/>
            <a:r>
              <a:rPr lang="ar-DZ" dirty="0"/>
              <a:t>4- الرجوع دوما للإدارة المركزية قد يعيق الانتاج</a:t>
            </a:r>
          </a:p>
          <a:p>
            <a:pPr algn="r" rtl="1"/>
            <a:endParaRPr lang="fr-FR" dirty="0"/>
          </a:p>
        </p:txBody>
      </p:sp>
    </p:spTree>
    <p:extLst>
      <p:ext uri="{BB962C8B-B14F-4D97-AF65-F5344CB8AC3E}">
        <p14:creationId xmlns:p14="http://schemas.microsoft.com/office/powerpoint/2010/main" val="342112555"/>
      </p:ext>
    </p:extLst>
  </p:cSld>
  <p:clrMapOvr>
    <a:overrideClrMapping bg1="dk2" tx1="lt1" bg2="dk1"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5D9E9E"/>
            </a:gs>
          </a:gsLst>
          <a:lin ang="5400000" scaled="1"/>
        </a:gra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1828800" y="188640"/>
            <a:ext cx="8686800" cy="838200"/>
          </a:xfrm>
        </p:spPr>
        <p:txBody>
          <a:bodyPr/>
          <a:lstStyle/>
          <a:p>
            <a:pPr algn="ctr"/>
            <a:r>
              <a:rPr lang="ar-DZ" dirty="0" smtClean="0">
                <a:solidFill>
                  <a:schemeClr val="tx2">
                    <a:lumMod val="90000"/>
                  </a:schemeClr>
                </a:solidFill>
              </a:rPr>
              <a:t>الشكل الثالث: </a:t>
            </a:r>
            <a:r>
              <a:rPr lang="ar-DZ" dirty="0" smtClean="0">
                <a:solidFill>
                  <a:schemeClr val="tx2">
                    <a:lumMod val="90000"/>
                  </a:schemeClr>
                </a:solidFill>
              </a:rPr>
              <a:t>البيروقراطي المهني</a:t>
            </a:r>
            <a:endParaRPr lang="fr-FR" dirty="0">
              <a:solidFill>
                <a:schemeClr val="tx2">
                  <a:lumMod val="90000"/>
                </a:schemeClr>
              </a:solidFill>
            </a:endParaRPr>
          </a:p>
        </p:txBody>
      </p:sp>
      <p:sp>
        <p:nvSpPr>
          <p:cNvPr id="3" name="Espace réservé du contenu 2"/>
          <p:cNvSpPr>
            <a:spLocks noGrp="1"/>
          </p:cNvSpPr>
          <p:nvPr>
            <p:ph idx="1"/>
          </p:nvPr>
        </p:nvSpPr>
        <p:spPr/>
        <p:txBody>
          <a:bodyPr>
            <a:normAutofit/>
          </a:bodyPr>
          <a:lstStyle/>
          <a:p>
            <a:pPr algn="r" rtl="1">
              <a:buNone/>
            </a:pPr>
            <a:r>
              <a:rPr lang="ar-DZ" dirty="0" smtClean="0">
                <a:latin typeface="Simplified Arabic" panose="02020603050405020304" pitchFamily="18" charset="-78"/>
                <a:cs typeface="Simplified Arabic" panose="02020603050405020304" pitchFamily="18" charset="-78"/>
              </a:rPr>
              <a:t>يفسر هذا النمط التنظيمي مزيجا بين اساليب وإجراءات </a:t>
            </a:r>
            <a:r>
              <a:rPr lang="ar-DZ" dirty="0" err="1" smtClean="0">
                <a:latin typeface="Simplified Arabic" panose="02020603050405020304" pitchFamily="18" charset="-78"/>
                <a:cs typeface="Simplified Arabic" panose="02020603050405020304" pitchFamily="18" charset="-78"/>
              </a:rPr>
              <a:t>العمل </a:t>
            </a:r>
            <a:r>
              <a:rPr lang="ar-DZ" dirty="0" smtClean="0">
                <a:latin typeface="Simplified Arabic" panose="02020603050405020304" pitchFamily="18" charset="-78"/>
                <a:cs typeface="Simplified Arabic" panose="02020603050405020304" pitchFamily="18" charset="-78"/>
              </a:rPr>
              <a:t>، وأسلوب المركزية واللامركزية في آن </a:t>
            </a:r>
            <a:r>
              <a:rPr lang="ar-DZ" dirty="0" err="1" smtClean="0">
                <a:latin typeface="Simplified Arabic" panose="02020603050405020304" pitchFamily="18" charset="-78"/>
                <a:cs typeface="Simplified Arabic" panose="02020603050405020304" pitchFamily="18" charset="-78"/>
              </a:rPr>
              <a:t>واحد.</a:t>
            </a:r>
            <a:r>
              <a:rPr lang="ar-DZ" dirty="0" smtClean="0">
                <a:latin typeface="Simplified Arabic" panose="02020603050405020304" pitchFamily="18" charset="-78"/>
                <a:cs typeface="Simplified Arabic" panose="02020603050405020304" pitchFamily="18" charset="-78"/>
              </a:rPr>
              <a:t> حيث يستخدم  التنظيم الاختصاصين من ذوي التأهيل العالي ليكونا في الكادر الأساسي، مع الاستفادة مما تتيحه الرسمية وتقنين قواعد العمل.</a:t>
            </a:r>
          </a:p>
          <a:p>
            <a:pPr algn="r" rtl="1">
              <a:buNone/>
            </a:pPr>
            <a:r>
              <a:rPr lang="ar-DZ" dirty="0" smtClean="0">
                <a:latin typeface="Simplified Arabic" panose="02020603050405020304" pitchFamily="18" charset="-78"/>
                <a:cs typeface="Simplified Arabic" panose="02020603050405020304" pitchFamily="18" charset="-78"/>
              </a:rPr>
              <a:t>ينطبق هذا النموذج على المستشفيات الجامعات/ المكاتب الهندسية.</a:t>
            </a:r>
          </a:p>
          <a:p>
            <a:pPr algn="r" rtl="1">
              <a:buNone/>
            </a:pPr>
            <a:r>
              <a:rPr lang="ar-DZ" dirty="0" smtClean="0">
                <a:latin typeface="Simplified Arabic" panose="02020603050405020304" pitchFamily="18" charset="-78"/>
                <a:cs typeface="Simplified Arabic" panose="02020603050405020304" pitchFamily="18" charset="-78"/>
              </a:rPr>
              <a:t>حيث يستفيد الكادر الوظيفي بسبب خبرته بالقوة والنفوذ وبالتالي أداء وظيفته بدرجة كبيرة من الاستقلال وقدرا من اللامركزية</a:t>
            </a:r>
            <a:endParaRPr lang="fr-FR"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237160792"/>
      </p:ext>
    </p:extLst>
  </p:cSld>
  <p:clrMapOvr>
    <a:overrideClrMapping bg1="dk2" tx1="lt1" bg2="dk1"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5D9E9E"/>
            </a:gs>
          </a:gsLst>
          <a:lin ang="5400000" scaled="1"/>
        </a:gra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1828800" y="188640"/>
            <a:ext cx="8686800" cy="838200"/>
          </a:xfrm>
        </p:spPr>
        <p:txBody>
          <a:bodyPr/>
          <a:lstStyle/>
          <a:p>
            <a:pPr algn="ctr"/>
            <a:r>
              <a:rPr lang="ar-DZ" dirty="0" err="1" smtClean="0"/>
              <a:t>ايجابياته</a:t>
            </a:r>
            <a:endParaRPr lang="fr-FR" dirty="0"/>
          </a:p>
        </p:txBody>
      </p:sp>
      <p:sp>
        <p:nvSpPr>
          <p:cNvPr id="3" name="Espace réservé du contenu 2"/>
          <p:cNvSpPr>
            <a:spLocks noGrp="1"/>
          </p:cNvSpPr>
          <p:nvPr>
            <p:ph idx="1"/>
          </p:nvPr>
        </p:nvSpPr>
        <p:spPr>
          <a:xfrm>
            <a:off x="1828800" y="1554163"/>
            <a:ext cx="8686800" cy="3819054"/>
          </a:xfrm>
        </p:spPr>
        <p:txBody>
          <a:bodyPr/>
          <a:lstStyle/>
          <a:p>
            <a:pPr algn="ctr" rtl="1">
              <a:buNone/>
            </a:pPr>
            <a:r>
              <a:rPr lang="ar-DZ" dirty="0" smtClean="0"/>
              <a:t>1-القدرة على أداء الوظائف المتخصصة التي تطلب مهارات عالية.</a:t>
            </a:r>
          </a:p>
          <a:p>
            <a:pPr algn="ctr" rtl="1">
              <a:buNone/>
            </a:pPr>
            <a:r>
              <a:rPr lang="ar-DZ" dirty="0" smtClean="0"/>
              <a:t>2-يتعامل مع المنظمات كبيرة الحجم وبيئات مستقرة</a:t>
            </a:r>
          </a:p>
          <a:p>
            <a:pPr algn="ctr" rtl="1">
              <a:buNone/>
            </a:pPr>
            <a:r>
              <a:rPr lang="ar-DZ" dirty="0" smtClean="0"/>
              <a:t>3-ضعف سلطة الإدارة العليا لأنها لا تعامل مع عمال عاديين</a:t>
            </a:r>
            <a:endParaRPr lang="fr-FR" dirty="0"/>
          </a:p>
        </p:txBody>
      </p:sp>
    </p:spTree>
    <p:extLst>
      <p:ext uri="{BB962C8B-B14F-4D97-AF65-F5344CB8AC3E}">
        <p14:creationId xmlns:p14="http://schemas.microsoft.com/office/powerpoint/2010/main" val="2106341659"/>
      </p:ext>
    </p:extLst>
  </p:cSld>
  <p:clrMapOvr>
    <a:overrideClrMapping bg1="dk2" tx1="lt1" bg2="dk1"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5D9E9E"/>
            </a:gs>
          </a:gsLst>
          <a:lin ang="5400000" scaled="1"/>
        </a:gra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1828800" y="188640"/>
            <a:ext cx="8686800" cy="838200"/>
          </a:xfrm>
        </p:spPr>
        <p:txBody>
          <a:bodyPr/>
          <a:lstStyle/>
          <a:p>
            <a:pPr algn="ctr"/>
            <a:r>
              <a:rPr lang="ar-DZ" dirty="0" smtClean="0"/>
              <a:t>سلبياته</a:t>
            </a:r>
            <a:endParaRPr lang="fr-FR" dirty="0"/>
          </a:p>
        </p:txBody>
      </p:sp>
      <p:sp>
        <p:nvSpPr>
          <p:cNvPr id="3" name="Espace réservé du contenu 2"/>
          <p:cNvSpPr>
            <a:spLocks noGrp="1"/>
          </p:cNvSpPr>
          <p:nvPr>
            <p:ph idx="1"/>
          </p:nvPr>
        </p:nvSpPr>
        <p:spPr/>
        <p:txBody>
          <a:bodyPr/>
          <a:lstStyle/>
          <a:p>
            <a:pPr algn="r" rtl="1">
              <a:buNone/>
            </a:pPr>
            <a:r>
              <a:rPr lang="ar-DZ" dirty="0" smtClean="0"/>
              <a:t>1- إمكانية ظهور التناقضات بين الوحدات المختلفة، والميل على التركيز على الهداف الفرعية على حساب الأهداف الرئيسية.</a:t>
            </a:r>
          </a:p>
          <a:p>
            <a:pPr algn="r" rtl="1">
              <a:buNone/>
            </a:pPr>
            <a:r>
              <a:rPr lang="ar-DZ" dirty="0" smtClean="0"/>
              <a:t>2- إمكانية للتعارض بين أخلاقيات العمل التي يؤمن </a:t>
            </a:r>
            <a:r>
              <a:rPr lang="ar-DZ" dirty="0" err="1" smtClean="0"/>
              <a:t>بها</a:t>
            </a:r>
            <a:r>
              <a:rPr lang="ar-DZ" dirty="0" smtClean="0"/>
              <a:t> الخبراء والتي تعلموها في الجامعات والمعاهد، وبين ما تقتضيه إجراءات وقواعد العمل في المنظمة التي يعملون فيها.</a:t>
            </a:r>
            <a:endParaRPr lang="fr-FR" dirty="0"/>
          </a:p>
        </p:txBody>
      </p:sp>
    </p:spTree>
    <p:extLst>
      <p:ext uri="{BB962C8B-B14F-4D97-AF65-F5344CB8AC3E}">
        <p14:creationId xmlns:p14="http://schemas.microsoft.com/office/powerpoint/2010/main" val="558302296"/>
      </p:ext>
    </p:extLst>
  </p:cSld>
  <p:clrMapOvr>
    <a:overrideClrMapping bg1="dk2" tx1="lt1" bg2="dk1"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5D9E9E"/>
            </a:gs>
          </a:gsLst>
          <a:lin ang="5400000" scaled="1"/>
        </a:gra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1524000" y="260648"/>
            <a:ext cx="8991600" cy="1080120"/>
          </a:xfrm>
        </p:spPr>
        <p:txBody>
          <a:bodyPr>
            <a:normAutofit fontScale="90000"/>
          </a:bodyPr>
          <a:lstStyle/>
          <a:p>
            <a:pPr algn="ctr"/>
            <a:r>
              <a:rPr lang="ar-DZ" dirty="0" smtClean="0">
                <a:solidFill>
                  <a:schemeClr val="tx2">
                    <a:lumMod val="90000"/>
                  </a:schemeClr>
                </a:solidFill>
              </a:rPr>
              <a:t>الشكل الرابع: </a:t>
            </a:r>
            <a:r>
              <a:rPr lang="ar-DZ" b="1" dirty="0">
                <a:solidFill>
                  <a:schemeClr val="tx2">
                    <a:lumMod val="90000"/>
                  </a:schemeClr>
                </a:solidFill>
                <a:latin typeface="Times New Roman" pitchFamily="18" charset="0"/>
                <a:cs typeface="Simplified Arabic" pitchFamily="18" charset="-78"/>
              </a:rPr>
              <a:t>التنظيم على أساس الأقسام المتكاملة ضمن التنظيم الرئيسي</a:t>
            </a:r>
            <a:endParaRPr lang="fr-FR" dirty="0">
              <a:solidFill>
                <a:schemeClr val="tx2">
                  <a:lumMod val="90000"/>
                </a:schemeClr>
              </a:solidFill>
            </a:endParaRPr>
          </a:p>
        </p:txBody>
      </p:sp>
      <p:pic>
        <p:nvPicPr>
          <p:cNvPr id="4" name="Picture 2"/>
          <p:cNvPicPr>
            <a:picLocks noGrp="1" noChangeAspect="1" noChangeArrowheads="1"/>
          </p:cNvPicPr>
          <p:nvPr>
            <p:ph idx="1"/>
          </p:nvPr>
        </p:nvPicPr>
        <p:blipFill>
          <a:blip r:embed="rId3" cstate="print"/>
          <a:srcRect/>
          <a:stretch>
            <a:fillRect/>
          </a:stretch>
        </p:blipFill>
        <p:spPr bwMode="auto">
          <a:xfrm>
            <a:off x="2843213" y="2026444"/>
            <a:ext cx="6657975" cy="3581400"/>
          </a:xfrm>
          <a:prstGeom prst="rect">
            <a:avLst/>
          </a:prstGeom>
          <a:noFill/>
          <a:ln w="9525">
            <a:noFill/>
            <a:miter lim="800000"/>
            <a:headEnd/>
            <a:tailEnd/>
          </a:ln>
        </p:spPr>
      </p:pic>
    </p:spTree>
    <p:extLst>
      <p:ext uri="{BB962C8B-B14F-4D97-AF65-F5344CB8AC3E}">
        <p14:creationId xmlns:p14="http://schemas.microsoft.com/office/powerpoint/2010/main" val="2974512891"/>
      </p:ext>
    </p:extLst>
  </p:cSld>
  <p:clrMapOvr>
    <a:overrideClrMapping bg1="dk2" tx1="lt1" bg2="dk1"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smtClean="0"/>
              <a:t>أشكال الهياكل </a:t>
            </a:r>
            <a:r>
              <a:rPr lang="ar-DZ" dirty="0" err="1" smtClean="0"/>
              <a:t>التنظمية</a:t>
            </a:r>
            <a:endParaRPr lang="fr-FR" dirty="0"/>
          </a:p>
        </p:txBody>
      </p:sp>
    </p:spTree>
    <p:extLst>
      <p:ext uri="{BB962C8B-B14F-4D97-AF65-F5344CB8AC3E}">
        <p14:creationId xmlns:p14="http://schemas.microsoft.com/office/powerpoint/2010/main" val="25744692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5D9E9E"/>
            </a:gs>
          </a:gsLst>
          <a:lin ang="5400000" scaled="1"/>
        </a:gra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1828800" y="260648"/>
            <a:ext cx="8686800" cy="838200"/>
          </a:xfrm>
        </p:spPr>
        <p:txBody>
          <a:bodyPr/>
          <a:lstStyle/>
          <a:p>
            <a:pPr algn="ctr"/>
            <a:r>
              <a:rPr lang="ar-DZ" dirty="0" smtClean="0"/>
              <a:t>مميزاته</a:t>
            </a:r>
            <a:endParaRPr lang="fr-FR" dirty="0"/>
          </a:p>
        </p:txBody>
      </p:sp>
      <p:sp>
        <p:nvSpPr>
          <p:cNvPr id="3" name="Espace réservé du contenu 2"/>
          <p:cNvSpPr>
            <a:spLocks noGrp="1"/>
          </p:cNvSpPr>
          <p:nvPr>
            <p:ph idx="1"/>
          </p:nvPr>
        </p:nvSpPr>
        <p:spPr/>
        <p:txBody>
          <a:bodyPr>
            <a:normAutofit/>
          </a:bodyPr>
          <a:lstStyle/>
          <a:p>
            <a:pPr algn="r" rtl="1">
              <a:buNone/>
            </a:pPr>
            <a:r>
              <a:rPr lang="ar-DZ" dirty="0" smtClean="0"/>
              <a:t>1- وجود عدد من الوحدات الإدارية المستقلة ضمن التنظيم الواحد، حيث يبدو التنظيم </a:t>
            </a:r>
            <a:r>
              <a:rPr lang="ar-DZ" dirty="0" err="1" smtClean="0"/>
              <a:t>وكانه</a:t>
            </a:r>
            <a:r>
              <a:rPr lang="ar-DZ" dirty="0" smtClean="0"/>
              <a:t> يضم عدة تنظيمات إدارية ولكن تحت إشراف مركزي</a:t>
            </a:r>
          </a:p>
          <a:p>
            <a:pPr algn="r" rtl="1">
              <a:buNone/>
            </a:pPr>
            <a:r>
              <a:rPr lang="ar-DZ" dirty="0" smtClean="0"/>
              <a:t>2-يمنح للإدارة الوسطى درجة كبيرة من السلطة حيث يكون كل مدير </a:t>
            </a:r>
            <a:r>
              <a:rPr lang="ar-DZ" dirty="0" err="1" smtClean="0"/>
              <a:t>مسؤول</a:t>
            </a:r>
            <a:r>
              <a:rPr lang="ar-DZ" dirty="0" smtClean="0"/>
              <a:t> عن إدارته.</a:t>
            </a:r>
          </a:p>
          <a:p>
            <a:pPr algn="r" rtl="1">
              <a:buNone/>
            </a:pPr>
            <a:r>
              <a:rPr lang="ar-DZ" dirty="0" smtClean="0"/>
              <a:t>3-يقتصر دور الإدارة العليا على تقديم الدعم</a:t>
            </a:r>
          </a:p>
          <a:p>
            <a:pPr algn="r" rtl="1">
              <a:buNone/>
            </a:pPr>
            <a:r>
              <a:rPr lang="ar-DZ" dirty="0" smtClean="0"/>
              <a:t>4- يتعامل مع البيئات ذات المستوى المعقول </a:t>
            </a:r>
            <a:r>
              <a:rPr lang="ar-DZ" smtClean="0"/>
              <a:t>من الديناميكية</a:t>
            </a:r>
            <a:endParaRPr lang="ar-DZ" dirty="0" smtClean="0"/>
          </a:p>
          <a:p>
            <a:pPr algn="r" rtl="1">
              <a:buNone/>
            </a:pPr>
            <a:r>
              <a:rPr lang="ar-DZ" dirty="0" smtClean="0"/>
              <a:t>5-يتناسب مع التكنولوجيا التي يتم فيها الانتاج على عدة مراحل.</a:t>
            </a:r>
            <a:endParaRPr lang="fr-FR" dirty="0"/>
          </a:p>
        </p:txBody>
      </p:sp>
    </p:spTree>
    <p:extLst>
      <p:ext uri="{BB962C8B-B14F-4D97-AF65-F5344CB8AC3E}">
        <p14:creationId xmlns:p14="http://schemas.microsoft.com/office/powerpoint/2010/main" val="1128239406"/>
      </p:ext>
    </p:extLst>
  </p:cSld>
  <p:clrMapOvr>
    <a:overrideClrMapping bg1="dk2" tx1="lt1" bg2="dk1"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5D9E9E"/>
            </a:gs>
          </a:gsLst>
          <a:lin ang="5400000" scaled="1"/>
        </a:gra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smtClean="0"/>
              <a:t>إيجابياته</a:t>
            </a:r>
            <a:endParaRPr lang="fr-FR" dirty="0"/>
          </a:p>
        </p:txBody>
      </p:sp>
      <p:sp>
        <p:nvSpPr>
          <p:cNvPr id="3" name="Espace réservé du contenu 2"/>
          <p:cNvSpPr>
            <a:spLocks noGrp="1"/>
          </p:cNvSpPr>
          <p:nvPr>
            <p:ph idx="1"/>
          </p:nvPr>
        </p:nvSpPr>
        <p:spPr/>
        <p:txBody>
          <a:bodyPr/>
          <a:lstStyle/>
          <a:p>
            <a:pPr algn="r" rtl="1">
              <a:buNone/>
            </a:pPr>
            <a:r>
              <a:rPr lang="ar-DZ" dirty="0" smtClean="0"/>
              <a:t>1-يحمل الإدارات مسؤولية تحقيق </a:t>
            </a:r>
            <a:r>
              <a:rPr lang="ar-DZ" dirty="0" err="1" smtClean="0"/>
              <a:t>الأهاف</a:t>
            </a:r>
            <a:r>
              <a:rPr lang="ar-DZ" dirty="0" smtClean="0"/>
              <a:t> المطلوبة منها ويخضعها لمساءلة.</a:t>
            </a:r>
          </a:p>
          <a:p>
            <a:pPr algn="r" rtl="1">
              <a:buNone/>
            </a:pPr>
            <a:r>
              <a:rPr lang="ar-DZ" dirty="0" smtClean="0"/>
              <a:t>2-يعفي </a:t>
            </a:r>
            <a:r>
              <a:rPr lang="ar-DZ" dirty="0" err="1" smtClean="0"/>
              <a:t>الأدارة</a:t>
            </a:r>
            <a:r>
              <a:rPr lang="ar-DZ" dirty="0" smtClean="0"/>
              <a:t> العليا من الانشغال بالأعمال الروتينية.</a:t>
            </a:r>
          </a:p>
          <a:p>
            <a:pPr algn="r" rtl="1">
              <a:buNone/>
            </a:pPr>
            <a:r>
              <a:rPr lang="ar-DZ" dirty="0" smtClean="0"/>
              <a:t>3-يكون الخطأ في حالة حصوله في إدارة ما محمود النتائج ولن يكون خطأ عام على مستوى التنظيم.</a:t>
            </a:r>
          </a:p>
          <a:p>
            <a:pPr algn="r" rtl="1">
              <a:buNone/>
            </a:pPr>
            <a:r>
              <a:rPr lang="ar-DZ" dirty="0" smtClean="0"/>
              <a:t>4-يحقق وفرات في الانتاج الكبير </a:t>
            </a:r>
          </a:p>
          <a:p>
            <a:pPr algn="r" rtl="1">
              <a:buNone/>
            </a:pPr>
            <a:r>
              <a:rPr lang="ar-DZ" dirty="0" smtClean="0"/>
              <a:t>5-يوفر فرصة ثمينة لتدريب المديرين.</a:t>
            </a:r>
            <a:endParaRPr lang="fr-FR" dirty="0"/>
          </a:p>
        </p:txBody>
      </p:sp>
    </p:spTree>
    <p:extLst>
      <p:ext uri="{BB962C8B-B14F-4D97-AF65-F5344CB8AC3E}">
        <p14:creationId xmlns:p14="http://schemas.microsoft.com/office/powerpoint/2010/main" val="2628814279"/>
      </p:ext>
    </p:extLst>
  </p:cSld>
  <p:clrMapOvr>
    <a:overrideClrMapping bg1="dk2" tx1="lt1" bg2="dk1"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5D9E9E"/>
            </a:gs>
          </a:gsLst>
          <a:lin ang="5400000" scaled="1"/>
        </a:gra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1828800" y="332656"/>
            <a:ext cx="8686800" cy="838200"/>
          </a:xfrm>
        </p:spPr>
        <p:txBody>
          <a:bodyPr/>
          <a:lstStyle/>
          <a:p>
            <a:pPr algn="ctr"/>
            <a:r>
              <a:rPr lang="ar-DZ" dirty="0" smtClean="0"/>
              <a:t>سلبياته</a:t>
            </a:r>
            <a:endParaRPr lang="fr-FR" dirty="0"/>
          </a:p>
        </p:txBody>
      </p:sp>
      <p:sp>
        <p:nvSpPr>
          <p:cNvPr id="3" name="Espace réservé du contenu 2"/>
          <p:cNvSpPr>
            <a:spLocks noGrp="1"/>
          </p:cNvSpPr>
          <p:nvPr>
            <p:ph idx="1"/>
          </p:nvPr>
        </p:nvSpPr>
        <p:spPr/>
        <p:txBody>
          <a:bodyPr/>
          <a:lstStyle/>
          <a:p>
            <a:pPr algn="r" rtl="1">
              <a:buNone/>
            </a:pPr>
            <a:r>
              <a:rPr lang="ar-DZ" dirty="0" smtClean="0"/>
              <a:t>1- تكرار  النشاطات المختلفة في كل إدارة يزيد من التكاليف.</a:t>
            </a:r>
          </a:p>
          <a:p>
            <a:pPr algn="r" rtl="1">
              <a:buNone/>
            </a:pPr>
            <a:r>
              <a:rPr lang="ar-DZ" dirty="0" smtClean="0"/>
              <a:t>2-إمكانية تقديم الأهداف الفرعية على الهداف العامة.</a:t>
            </a:r>
          </a:p>
          <a:p>
            <a:pPr algn="r" rtl="1">
              <a:buNone/>
            </a:pPr>
            <a:r>
              <a:rPr lang="ar-DZ" dirty="0" smtClean="0"/>
              <a:t>3- قد تبرز صراعات نتيجة تنافس الإدارات مع بعضها البعض</a:t>
            </a:r>
            <a:endParaRPr lang="fr-FR" dirty="0"/>
          </a:p>
        </p:txBody>
      </p:sp>
    </p:spTree>
    <p:extLst>
      <p:ext uri="{BB962C8B-B14F-4D97-AF65-F5344CB8AC3E}">
        <p14:creationId xmlns:p14="http://schemas.microsoft.com/office/powerpoint/2010/main" val="1917993015"/>
      </p:ext>
    </p:extLst>
  </p:cSld>
  <p:clrMapOvr>
    <a:overrideClrMapping bg1="dk2" tx1="lt1" bg2="dk1"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5D9E9E"/>
            </a:gs>
          </a:gsLst>
          <a:lin ang="5400000" scaled="1"/>
        </a:gra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smtClean="0"/>
              <a:t>الشكل الخامس: الهيكل الغرضي (المؤقت)</a:t>
            </a:r>
            <a:endParaRPr lang="fr-FR"/>
          </a:p>
        </p:txBody>
      </p:sp>
      <p:sp>
        <p:nvSpPr>
          <p:cNvPr id="3" name="Espace réservé du contenu 2"/>
          <p:cNvSpPr>
            <a:spLocks noGrp="1"/>
          </p:cNvSpPr>
          <p:nvPr>
            <p:ph idx="1"/>
          </p:nvPr>
        </p:nvSpPr>
        <p:spPr/>
        <p:txBody>
          <a:bodyPr>
            <a:normAutofit/>
          </a:bodyPr>
          <a:lstStyle/>
          <a:p>
            <a:r>
              <a:rPr lang="ar-SA" sz="2400"/>
              <a:t>إذا ﻛﺎﻧﺖ اﻟﻬﻴﺎﻛﻞ اﻟﺒﻴﺮوﻗﺮاﻃﻴﺔ (اﻵﻟﻴﺔ واﻟﻤﻬﻨﻴﺔ) ﻫﻲ اﻷﻛﺜﺮ ﺷﻴﻮﻋﺎ واﻧﺘﺸﺎرا ﻓﻲ المنشآت اﻟﻤﻌﺎﺻﺮة، ﻓﺎن ﻫﻨﺎك ﻫﻴﺎﻛﻞ ﺟﺪﻳﺪة ﺑﺪأت ﺑﺎﻟﻈﻬﻮر ﻟﺪواﻋﻲ اﻟﻤﻮﻗﻒ اﻟﺬي ﻧﺸﺄت ﻓﻴﻪ أو ﻟﻄﺒﻴﻌﺔ اﻟﻈﺮوف وﻳﻄﻠﻖ ﻋﻠﻴﻬﺎ ﺑﺎﻟﻬﻴﺎﻛﻞ اﻟﺘﻨﻈﻴﻤﻴﺔ  ( وﻟﻴﺪة اﻟﻤﻮاﻗﻒ واﻟﻈﺮوف </a:t>
            </a:r>
            <a:r>
              <a:rPr lang="fr-FR" sz="2400"/>
              <a:t>) </a:t>
            </a:r>
            <a:r>
              <a:rPr lang="ar-SA" sz="2400"/>
              <a:t>اﻟﻬﻴﺎﻛﻞ اﻟﻤﺆﻗﺘﺔ أو اﻟﻐﺮﺿﻴﺔ، وﺗﺘﺴﻢ هذة الهياكل ﺑﺪرﺟﺔ ﻋﺎﻟﻴﺔ ﻣﻦ اﻟﺘﻤﺎﻳﺰ اﻷﻓﻘﻲ ﻟﻜﻮن ﻣﻌﻈﻢ اﻟﻌﺎﻣﻠﻴﻦ ﻣﻬﻨﻴﻴﻦ وﻟﺪﻳﻬﻢ ﺧﺒﺮات ﻣﻜﺜﻔﺔ وإنخفاض ﻋﺪد اﻟﻤﺴﺘﻮﻳﺎت اﻹدارﻳﺔ إﺿﺎﻓﺔ لقلة اﻟﺤﺎﺟﺔ ﻟﻺﺷﺮاف واﻟﺮﺳﻤﻴﺔ ﻷﻧﻬﺎ ﺗﻌﻴﻖ ﻋﻤﻠﻴﺔ اﻻﺑﺘﻜﺎر، وﻟﻠﻬﻴﻜﻞ اﻟﺘﻨﻈﻴﻤﻲ اﻟﻤﺆﻗﺖ ﻋﺪة أﻧﻮاع أﻫﻤﻬﺎ ﻫﻮ اﻟﺘﻨﻈﻴﻢ اﻟﻤﺼﻔﻮﻓﻲ، وﻫﻮ ﻋﺒﺎرة ﻋﻦ ﺧﻠﻴﻂ ﺑﻴﻦ ﻫﻴﻜﻠﻴﻦ اﻷول ﻳﻤﺜﻞ اﻟﻬﻴﻜﻞ اﻟﺮﺋﻴﺴﻲ للمنشأة واﻟﺬي ﻏﺎﻟﺒﺎ ﻣﺎ ﻳﺘﺒﻊ اﻷﺳﺎس اﻟﻮﻇﻴﻔﻲ، واﻟﺜﺎﻧﻲ ﻫﻮ ﻫﻴﻜﻞ ﺧﺎص ﺑﺎﻷﺳﻮاق أو اﻟﻤﺸﺮوﻋﺎت أو اﻟﻤﻨﺎﻃﻖ اﻟﺠﻐﺮاﻓﻴﺔ ﻟﻠﻌﻤﻠﻴﺎت واﻹﻧﺘﺎج وﻳﻈﻬﺮ ﻫﺬا اﻟﺠﺰء اﻷول ﻓﻲ اﻟﻬﻴﻜﻞ ﺑﺼﻮرة راﺳﻴﺔ واﻟﺜﺎﻧﻲ ﺑﺸﻜﻞ ﺟﺎﻧﺒﻲ أو أﻓقي</a:t>
            </a:r>
            <a:r>
              <a:rPr lang="fr-FR" sz="2400"/>
              <a:t>.</a:t>
            </a:r>
          </a:p>
          <a:p>
            <a:endParaRPr lang="fr-FR" sz="2400" dirty="0"/>
          </a:p>
        </p:txBody>
      </p:sp>
      <p:sp>
        <p:nvSpPr>
          <p:cNvPr id="4" name="Espace réservé du numéro de diapositive 3"/>
          <p:cNvSpPr>
            <a:spLocks noGrp="1"/>
          </p:cNvSpPr>
          <p:nvPr>
            <p:ph type="sldNum" sz="quarter" idx="12"/>
          </p:nvPr>
        </p:nvSpPr>
        <p:spPr/>
        <p:txBody>
          <a:bodyPr/>
          <a:lstStyle/>
          <a:p>
            <a:pPr>
              <a:defRPr/>
            </a:pPr>
            <a:fld id="{8C13BE67-4D40-4980-9C61-FE7C6DA60F78}" type="slidenum">
              <a:rPr lang="ar-SA" altLang="fr-FR" smtClean="0"/>
              <a:pPr>
                <a:defRPr/>
              </a:pPr>
              <a:t>23</a:t>
            </a:fld>
            <a:endParaRPr lang="fr-FR" altLang="fr-FR"/>
          </a:p>
        </p:txBody>
      </p:sp>
    </p:spTree>
    <p:extLst>
      <p:ext uri="{BB962C8B-B14F-4D97-AF65-F5344CB8AC3E}">
        <p14:creationId xmlns:p14="http://schemas.microsoft.com/office/powerpoint/2010/main" val="2380265014"/>
      </p:ext>
    </p:extLst>
  </p:cSld>
  <p:clrMapOvr>
    <a:overrideClrMapping bg1="dk2" tx1="lt1" bg2="dk1"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5D9E9E"/>
            </a:gs>
          </a:gsLst>
          <a:lin ang="5400000" scaled="1"/>
        </a:gra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1828800" y="188640"/>
            <a:ext cx="8686800" cy="838200"/>
          </a:xfrm>
        </p:spPr>
        <p:txBody>
          <a:bodyPr/>
          <a:lstStyle/>
          <a:p>
            <a:pPr algn="ctr" rtl="1"/>
            <a:r>
              <a:rPr lang="ar-DZ" dirty="0" smtClean="0">
                <a:solidFill>
                  <a:srgbClr val="FF0000"/>
                </a:solidFill>
              </a:rPr>
              <a:t>التنظيم </a:t>
            </a:r>
            <a:r>
              <a:rPr lang="ar-DZ" dirty="0" err="1" smtClean="0">
                <a:solidFill>
                  <a:srgbClr val="FF0000"/>
                </a:solidFill>
              </a:rPr>
              <a:t>المصفوفي</a:t>
            </a:r>
            <a:endParaRPr lang="fr-FR" dirty="0">
              <a:solidFill>
                <a:srgbClr val="FF0000"/>
              </a:solidFill>
            </a:endParaRPr>
          </a:p>
        </p:txBody>
      </p:sp>
      <p:pic>
        <p:nvPicPr>
          <p:cNvPr id="28674" name="Picture 2"/>
          <p:cNvPicPr>
            <a:picLocks noGrp="1" noChangeAspect="1" noChangeArrowheads="1"/>
          </p:cNvPicPr>
          <p:nvPr>
            <p:ph idx="1"/>
          </p:nvPr>
        </p:nvPicPr>
        <p:blipFill>
          <a:blip r:embed="rId3" cstate="print"/>
          <a:srcRect/>
          <a:stretch>
            <a:fillRect/>
          </a:stretch>
        </p:blipFill>
        <p:spPr bwMode="auto">
          <a:xfrm>
            <a:off x="2809875" y="1831182"/>
            <a:ext cx="6724650" cy="3971925"/>
          </a:xfrm>
          <a:prstGeom prst="rect">
            <a:avLst/>
          </a:prstGeom>
          <a:noFill/>
          <a:ln w="9525">
            <a:noFill/>
            <a:miter lim="800000"/>
            <a:headEnd/>
            <a:tailEnd/>
          </a:ln>
        </p:spPr>
      </p:pic>
    </p:spTree>
    <p:extLst>
      <p:ext uri="{BB962C8B-B14F-4D97-AF65-F5344CB8AC3E}">
        <p14:creationId xmlns:p14="http://schemas.microsoft.com/office/powerpoint/2010/main" val="1346816669"/>
      </p:ext>
    </p:extLst>
  </p:cSld>
  <p:clrMapOvr>
    <a:overrideClrMapping bg1="dk2" tx1="lt1" bg2="dk1" tx2="lt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5D9E9E"/>
            </a:gs>
          </a:gsLst>
          <a:lin ang="5400000" scaled="1"/>
        </a:grad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r" rtl="1">
              <a:buNone/>
            </a:pPr>
            <a:r>
              <a:rPr lang="ar-DZ" dirty="0" smtClean="0">
                <a:latin typeface="Simplified Arabic" panose="02020603050405020304" pitchFamily="18" charset="-78"/>
                <a:cs typeface="Simplified Arabic" panose="02020603050405020304" pitchFamily="18" charset="-78"/>
              </a:rPr>
              <a:t>استخدم هذا النوع في الصناعات الحربية، والصناعات الفضائية في الو م ا، ثم ما لبثت أن استعملته المنظمات الصناعية لتنفيذ اتفاقيات انتاجية أو تطوير </a:t>
            </a:r>
            <a:r>
              <a:rPr lang="ar-DZ" dirty="0" err="1" smtClean="0">
                <a:latin typeface="Simplified Arabic" panose="02020603050405020304" pitchFamily="18" charset="-78"/>
                <a:cs typeface="Simplified Arabic" panose="02020603050405020304" pitchFamily="18" charset="-78"/>
              </a:rPr>
              <a:t>منتوج</a:t>
            </a:r>
            <a:r>
              <a:rPr lang="ar-DZ" dirty="0" smtClean="0">
                <a:latin typeface="Simplified Arabic" panose="02020603050405020304" pitchFamily="18" charset="-78"/>
                <a:cs typeface="Simplified Arabic" panose="02020603050405020304" pitchFamily="18" charset="-78"/>
              </a:rPr>
              <a:t> من منتجاتها، فتضعه على شكل مستقل وتشكل له مجموعة عمل لتنفيذه.</a:t>
            </a:r>
          </a:p>
          <a:p>
            <a:pPr algn="r" rtl="1">
              <a:buNone/>
            </a:pPr>
            <a:r>
              <a:rPr lang="ar-DZ" dirty="0" smtClean="0">
                <a:latin typeface="Simplified Arabic" panose="02020603050405020304" pitchFamily="18" charset="-78"/>
                <a:cs typeface="Simplified Arabic" panose="02020603050405020304" pitchFamily="18" charset="-78"/>
              </a:rPr>
              <a:t>والفكرة الأساسية أن يأخذ شكل الهيكل التنظيمي شكل المصفوفة الهندسية  ذات البعدين الرأسي والأفقي، فهناك سلطة الوظيفية التنفيذية التي تمارس من </a:t>
            </a:r>
            <a:r>
              <a:rPr lang="ar-DZ" dirty="0">
                <a:latin typeface="Simplified Arabic" panose="02020603050405020304" pitchFamily="18" charset="-78"/>
                <a:cs typeface="Simplified Arabic" panose="02020603050405020304" pitchFamily="18" charset="-78"/>
              </a:rPr>
              <a:t>على </a:t>
            </a:r>
            <a:r>
              <a:rPr lang="ar-DZ" dirty="0" err="1">
                <a:latin typeface="Simplified Arabic" panose="02020603050405020304" pitchFamily="18" charset="-78"/>
                <a:cs typeface="Simplified Arabic" panose="02020603050405020304" pitchFamily="18" charset="-78"/>
              </a:rPr>
              <a:t>إلأى</a:t>
            </a:r>
            <a:r>
              <a:rPr lang="ar-DZ" dirty="0">
                <a:latin typeface="Simplified Arabic" panose="02020603050405020304" pitchFamily="18" charset="-78"/>
                <a:cs typeface="Simplified Arabic" panose="02020603050405020304" pitchFamily="18" charset="-78"/>
              </a:rPr>
              <a:t> أسفل، وهناك السلطات الفنية التي تمارس أفقيا بين مدير المشروع والقطاعات التابعة له.</a:t>
            </a:r>
            <a:endParaRPr lang="fr-FR"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1974475126"/>
      </p:ext>
    </p:extLst>
  </p:cSld>
  <p:clrMapOvr>
    <a:overrideClrMapping bg1="dk2" tx1="lt1" bg2="dk1"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5D9E9E"/>
            </a:gs>
          </a:gsLst>
          <a:lin ang="5400000" scaled="1"/>
        </a:grad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gn="r" rtl="1">
              <a:buNone/>
            </a:pPr>
            <a:r>
              <a:rPr lang="ar-DZ" dirty="0" smtClean="0">
                <a:latin typeface="Simplified Arabic" panose="02020603050405020304" pitchFamily="18" charset="-78"/>
                <a:cs typeface="Simplified Arabic" panose="02020603050405020304" pitchFamily="18" charset="-78"/>
              </a:rPr>
              <a:t>بموجب هذا الشكل يكون لكل مدير مشروع ميزانية خاصة وله سلطته على المشروع الذي يعمل عليه، وهو يستعين بأفراد عاملين من إدارات وظيفية لتنفيذ مشروعه إما عن طريق استعارتهم أو تخصيصهم من قبل </a:t>
            </a:r>
            <a:r>
              <a:rPr lang="ar-DZ" dirty="0" err="1" smtClean="0">
                <a:latin typeface="Simplified Arabic" panose="02020603050405020304" pitchFamily="18" charset="-78"/>
                <a:cs typeface="Simplified Arabic" panose="02020603050405020304" pitchFamily="18" charset="-78"/>
              </a:rPr>
              <a:t>إدارتهم </a:t>
            </a:r>
            <a:r>
              <a:rPr lang="ar-DZ" dirty="0" smtClean="0">
                <a:latin typeface="Simplified Arabic" panose="02020603050405020304" pitchFamily="18" charset="-78"/>
                <a:cs typeface="Simplified Arabic" panose="02020603050405020304" pitchFamily="18" charset="-78"/>
              </a:rPr>
              <a:t>، وعندما ينتهي المشروع يعود العاملون لإدارتهم الأصلية</a:t>
            </a:r>
            <a:endParaRPr lang="fr-FR"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1198305490"/>
      </p:ext>
    </p:extLst>
  </p:cSld>
  <p:clrMapOvr>
    <a:overrideClrMapping bg1="dk2" tx1="lt1" bg2="dk1" tx2="lt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5D9E9E"/>
            </a:gs>
          </a:gsLst>
          <a:lin ang="5400000" scaled="1"/>
        </a:gra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1828800" y="188640"/>
            <a:ext cx="8686800" cy="838200"/>
          </a:xfrm>
        </p:spPr>
        <p:txBody>
          <a:bodyPr/>
          <a:lstStyle/>
          <a:p>
            <a:pPr algn="ctr" rtl="1"/>
            <a:r>
              <a:rPr lang="ar-DZ" dirty="0" smtClean="0"/>
              <a:t>مميزاته</a:t>
            </a:r>
            <a:endParaRPr lang="fr-FR" dirty="0"/>
          </a:p>
        </p:txBody>
      </p:sp>
      <p:sp>
        <p:nvSpPr>
          <p:cNvPr id="3" name="Espace réservé du contenu 2"/>
          <p:cNvSpPr>
            <a:spLocks noGrp="1"/>
          </p:cNvSpPr>
          <p:nvPr>
            <p:ph idx="1"/>
          </p:nvPr>
        </p:nvSpPr>
        <p:spPr/>
        <p:txBody>
          <a:bodyPr>
            <a:normAutofit fontScale="92500" lnSpcReduction="20000"/>
          </a:bodyPr>
          <a:lstStyle/>
          <a:p>
            <a:pPr lvl="0" algn="r" rtl="1">
              <a:buNone/>
            </a:pPr>
            <a:r>
              <a:rPr lang="ar-SA" dirty="0" smtClean="0">
                <a:solidFill>
                  <a:srgbClr val="00B0F0"/>
                </a:solidFill>
                <a:latin typeface="Simplified Arabic" panose="02020603050405020304" pitchFamily="18" charset="-78"/>
                <a:cs typeface="Simplified Arabic" panose="02020603050405020304" pitchFamily="18" charset="-78"/>
              </a:rPr>
              <a:t>الاستخدام الفاعل </a:t>
            </a:r>
            <a:r>
              <a:rPr lang="ar-SA" dirty="0" err="1" smtClean="0">
                <a:solidFill>
                  <a:srgbClr val="00B0F0"/>
                </a:solidFill>
                <a:latin typeface="Simplified Arabic" panose="02020603050405020304" pitchFamily="18" charset="-78"/>
                <a:cs typeface="Simplified Arabic" panose="02020603050405020304" pitchFamily="18" charset="-78"/>
              </a:rPr>
              <a:t>للمصادر </a:t>
            </a:r>
            <a:r>
              <a:rPr lang="ar-SA" dirty="0" err="1" smtClean="0">
                <a:latin typeface="Simplified Arabic" panose="02020603050405020304" pitchFamily="18" charset="-78"/>
                <a:cs typeface="Simplified Arabic" panose="02020603050405020304" pitchFamily="18" charset="-78"/>
              </a:rPr>
              <a:t>: </a:t>
            </a:r>
            <a:r>
              <a:rPr lang="ar-SA" dirty="0" smtClean="0">
                <a:latin typeface="Simplified Arabic" panose="02020603050405020304" pitchFamily="18" charset="-78"/>
                <a:cs typeface="Simplified Arabic" panose="02020603050405020304" pitchFamily="18" charset="-78"/>
              </a:rPr>
              <a:t>- تسهل منظومة المصفوفة من الاستخدام الفاعل لفريق العمل المتخصص والمجهز على مستوى </a:t>
            </a:r>
            <a:r>
              <a:rPr lang="ar-SA" dirty="0" err="1" smtClean="0">
                <a:latin typeface="Simplified Arabic" panose="02020603050405020304" pitchFamily="18" charset="-78"/>
                <a:cs typeface="Simplified Arabic" panose="02020603050405020304" pitchFamily="18" charset="-78"/>
              </a:rPr>
              <a:t>عال.</a:t>
            </a:r>
            <a:r>
              <a:rPr lang="ar-SA" dirty="0" smtClean="0">
                <a:latin typeface="Simplified Arabic" panose="02020603050405020304" pitchFamily="18" charset="-78"/>
                <a:cs typeface="Simplified Arabic" panose="02020603050405020304" pitchFamily="18" charset="-78"/>
              </a:rPr>
              <a:t> وقد تشترك كل وحدة لمشروع أو منتج في المصادر المشتركة مع الوحدات الأخرى بدلاً من تكرارها لتقديم تغطية مستقلة لكلاً </a:t>
            </a:r>
            <a:r>
              <a:rPr lang="ar-SA" dirty="0" err="1" smtClean="0">
                <a:latin typeface="Simplified Arabic" panose="02020603050405020304" pitchFamily="18" charset="-78"/>
                <a:cs typeface="Simplified Arabic" panose="02020603050405020304" pitchFamily="18" charset="-78"/>
              </a:rPr>
              <a:t>منها.</a:t>
            </a:r>
            <a:r>
              <a:rPr lang="ar-SA" dirty="0" smtClean="0">
                <a:latin typeface="Simplified Arabic" panose="02020603050405020304" pitchFamily="18" charset="-78"/>
                <a:cs typeface="Simplified Arabic" panose="02020603050405020304" pitchFamily="18" charset="-78"/>
              </a:rPr>
              <a:t> وتكون هذه الميزة تحديداً عندما يحتاج المشروع إلى أقل من جهد الوقت الكامل </a:t>
            </a:r>
            <a:r>
              <a:rPr lang="ar-SA" dirty="0" err="1" smtClean="0">
                <a:latin typeface="Simplified Arabic" panose="02020603050405020304" pitchFamily="18" charset="-78"/>
                <a:cs typeface="Simplified Arabic" panose="02020603050405020304" pitchFamily="18" charset="-78"/>
              </a:rPr>
              <a:t>للمتخصصين.</a:t>
            </a:r>
            <a:r>
              <a:rPr lang="ar-SA" dirty="0" smtClean="0">
                <a:latin typeface="Simplified Arabic" panose="02020603050405020304" pitchFamily="18" charset="-78"/>
                <a:cs typeface="Simplified Arabic" panose="02020603050405020304" pitchFamily="18" charset="-78"/>
              </a:rPr>
              <a:t> </a:t>
            </a:r>
            <a:endParaRPr lang="fr-FR" dirty="0" smtClean="0">
              <a:latin typeface="Simplified Arabic" panose="02020603050405020304" pitchFamily="18" charset="-78"/>
              <a:cs typeface="Simplified Arabic" panose="02020603050405020304" pitchFamily="18" charset="-78"/>
            </a:endParaRPr>
          </a:p>
          <a:p>
            <a:pPr lvl="0" algn="r" rtl="1">
              <a:buNone/>
            </a:pPr>
            <a:r>
              <a:rPr lang="ar-SA" dirty="0" smtClean="0">
                <a:solidFill>
                  <a:srgbClr val="00B0F0"/>
                </a:solidFill>
                <a:latin typeface="Simplified Arabic" panose="02020603050405020304" pitchFamily="18" charset="-78"/>
                <a:cs typeface="Simplified Arabic" panose="02020603050405020304" pitchFamily="18" charset="-78"/>
              </a:rPr>
              <a:t>المرونة بظروف التغيير </a:t>
            </a:r>
            <a:r>
              <a:rPr lang="ar-SA" dirty="0" err="1" smtClean="0">
                <a:solidFill>
                  <a:srgbClr val="00B0F0"/>
                </a:solidFill>
                <a:latin typeface="Simplified Arabic" panose="02020603050405020304" pitchFamily="18" charset="-78"/>
                <a:cs typeface="Simplified Arabic" panose="02020603050405020304" pitchFamily="18" charset="-78"/>
              </a:rPr>
              <a:t>والشك </a:t>
            </a:r>
            <a:r>
              <a:rPr lang="ar-SA" dirty="0" err="1" smtClean="0">
                <a:latin typeface="Simplified Arabic" panose="02020603050405020304" pitchFamily="18" charset="-78"/>
                <a:cs typeface="Simplified Arabic" panose="02020603050405020304" pitchFamily="18" charset="-78"/>
              </a:rPr>
              <a:t>: </a:t>
            </a:r>
            <a:r>
              <a:rPr lang="ar-SA" dirty="0" smtClean="0">
                <a:latin typeface="Simplified Arabic" panose="02020603050405020304" pitchFamily="18" charset="-78"/>
                <a:cs typeface="Simplified Arabic" panose="02020603050405020304" pitchFamily="18" charset="-78"/>
              </a:rPr>
              <a:t>- الاستجابة في الوقت المحدد تجاه التغيرات التي تتطلب قنوات معلوماتية واتصال للحصول على المعلومات الفاعلة </a:t>
            </a:r>
            <a:r>
              <a:rPr lang="ar-SA" dirty="0" err="1" smtClean="0">
                <a:latin typeface="Simplified Arabic" panose="02020603050405020304" pitchFamily="18" charset="-78"/>
                <a:cs typeface="Simplified Arabic" panose="02020603050405020304" pitchFamily="18" charset="-78"/>
              </a:rPr>
              <a:t>للأ</a:t>
            </a:r>
            <a:r>
              <a:rPr lang="ar-DZ" dirty="0" smtClean="0">
                <a:latin typeface="Simplified Arabic" panose="02020603050405020304" pitchFamily="18" charset="-78"/>
                <a:cs typeface="Simplified Arabic" panose="02020603050405020304" pitchFamily="18" charset="-78"/>
              </a:rPr>
              <a:t>فراد</a:t>
            </a:r>
            <a:r>
              <a:rPr lang="ar-SA" dirty="0" smtClean="0">
                <a:latin typeface="Simplified Arabic" panose="02020603050405020304" pitchFamily="18" charset="-78"/>
                <a:cs typeface="Simplified Arabic" panose="02020603050405020304" pitchFamily="18" charset="-78"/>
              </a:rPr>
              <a:t> المطلوب إيصالها إليهم في الوقت </a:t>
            </a:r>
            <a:r>
              <a:rPr lang="ar-SA" dirty="0" err="1" smtClean="0">
                <a:latin typeface="Simplified Arabic" panose="02020603050405020304" pitchFamily="18" charset="-78"/>
                <a:cs typeface="Simplified Arabic" panose="02020603050405020304" pitchFamily="18" charset="-78"/>
              </a:rPr>
              <a:t>المحدد.</a:t>
            </a:r>
            <a:r>
              <a:rPr lang="ar-SA" dirty="0" smtClean="0">
                <a:latin typeface="Simplified Arabic" panose="02020603050405020304" pitchFamily="18" charset="-78"/>
                <a:cs typeface="Simplified Arabic" panose="02020603050405020304" pitchFamily="18" charset="-78"/>
              </a:rPr>
              <a:t> وتحث الهياكل المصفوفة التفاعل الثابت بين وحدة المشروع وأعضاء القسم </a:t>
            </a:r>
            <a:r>
              <a:rPr lang="ar-SA" dirty="0" err="1" smtClean="0">
                <a:latin typeface="Simplified Arabic" panose="02020603050405020304" pitchFamily="18" charset="-78"/>
                <a:cs typeface="Simplified Arabic" panose="02020603050405020304" pitchFamily="18" charset="-78"/>
              </a:rPr>
              <a:t>الوظيفي.</a:t>
            </a:r>
            <a:r>
              <a:rPr lang="ar-SA" dirty="0" smtClean="0">
                <a:latin typeface="Simplified Arabic" panose="02020603050405020304" pitchFamily="18" charset="-78"/>
                <a:cs typeface="Simplified Arabic" panose="02020603050405020304" pitchFamily="18" charset="-78"/>
              </a:rPr>
              <a:t> ويكون تدفق المعلومات رأسياً وأفقياً تبعاً لتبادل ال</a:t>
            </a:r>
            <a:r>
              <a:rPr lang="ar-DZ" dirty="0" smtClean="0">
                <a:latin typeface="Simplified Arabic" panose="02020603050405020304" pitchFamily="18" charset="-78"/>
                <a:cs typeface="Simplified Arabic" panose="02020603050405020304" pitchFamily="18" charset="-78"/>
              </a:rPr>
              <a:t>أفراد ال</a:t>
            </a:r>
            <a:r>
              <a:rPr lang="ar-SA" dirty="0" smtClean="0">
                <a:latin typeface="Simplified Arabic" panose="02020603050405020304" pitchFamily="18" charset="-78"/>
                <a:cs typeface="Simplified Arabic" panose="02020603050405020304" pitchFamily="18" charset="-78"/>
              </a:rPr>
              <a:t>معرفة الفنية مما ينتج عنه استجابة أسرع للظروف التنافسية والتطورات التقنية والظروف البيئية </a:t>
            </a:r>
            <a:r>
              <a:rPr lang="ar-SA" dirty="0" err="1" smtClean="0">
                <a:latin typeface="Simplified Arabic" panose="02020603050405020304" pitchFamily="18" charset="-78"/>
                <a:cs typeface="Simplified Arabic" panose="02020603050405020304" pitchFamily="18" charset="-78"/>
              </a:rPr>
              <a:t>الأخرى.</a:t>
            </a:r>
            <a:r>
              <a:rPr lang="ar-SA" dirty="0" smtClean="0">
                <a:latin typeface="Simplified Arabic" panose="02020603050405020304" pitchFamily="18" charset="-78"/>
                <a:cs typeface="Simplified Arabic" panose="02020603050405020304" pitchFamily="18" charset="-78"/>
              </a:rPr>
              <a:t> </a:t>
            </a:r>
            <a:endParaRPr lang="fr-FR" dirty="0" smtClean="0">
              <a:latin typeface="Simplified Arabic" panose="02020603050405020304" pitchFamily="18" charset="-78"/>
              <a:cs typeface="Simplified Arabic" panose="02020603050405020304" pitchFamily="18" charset="-78"/>
            </a:endParaRPr>
          </a:p>
          <a:p>
            <a:pPr algn="r" rtl="1">
              <a:buNone/>
            </a:pPr>
            <a:endParaRPr lang="fr-FR"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352535013"/>
      </p:ext>
    </p:extLst>
  </p:cSld>
  <p:clrMapOvr>
    <a:overrideClrMapping bg1="dk2" tx1="lt1" bg2="dk1" tx2="lt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5D9E9E"/>
            </a:gs>
          </a:gsLst>
          <a:lin ang="5400000" scaled="1"/>
        </a:grad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lvl="0" algn="r" rtl="1">
              <a:buNone/>
            </a:pPr>
            <a:r>
              <a:rPr lang="ar-SA" dirty="0" smtClean="0">
                <a:solidFill>
                  <a:srgbClr val="00B0F0"/>
                </a:solidFill>
                <a:latin typeface="Simplified Arabic" panose="02020603050405020304" pitchFamily="18" charset="-78"/>
                <a:cs typeface="Simplified Arabic" panose="02020603050405020304" pitchFamily="18" charset="-78"/>
              </a:rPr>
              <a:t>الامتياز </a:t>
            </a:r>
            <a:r>
              <a:rPr lang="ar-SA" dirty="0" err="1" smtClean="0">
                <a:solidFill>
                  <a:srgbClr val="00B0F0"/>
                </a:solidFill>
                <a:latin typeface="Simplified Arabic" panose="02020603050405020304" pitchFamily="18" charset="-78"/>
                <a:cs typeface="Simplified Arabic" panose="02020603050405020304" pitchFamily="18" charset="-78"/>
              </a:rPr>
              <a:t>الفني </a:t>
            </a:r>
            <a:r>
              <a:rPr lang="ar-SA" dirty="0" err="1" smtClean="0">
                <a:latin typeface="Simplified Arabic" panose="02020603050405020304" pitchFamily="18" charset="-78"/>
                <a:cs typeface="Simplified Arabic" panose="02020603050405020304" pitchFamily="18" charset="-78"/>
              </a:rPr>
              <a:t>: </a:t>
            </a:r>
            <a:r>
              <a:rPr lang="ar-SA" dirty="0" smtClean="0">
                <a:latin typeface="Simplified Arabic" panose="02020603050405020304" pitchFamily="18" charset="-78"/>
                <a:cs typeface="Simplified Arabic" panose="02020603050405020304" pitchFamily="18" charset="-78"/>
              </a:rPr>
              <a:t>- يتفاعل المتخصصين الفنيين مع المتخصصين الآخرين في خلال فترة عملهم </a:t>
            </a:r>
            <a:r>
              <a:rPr lang="ar-SA" dirty="0" err="1" smtClean="0">
                <a:latin typeface="Simplified Arabic" panose="02020603050405020304" pitchFamily="18" charset="-78"/>
                <a:cs typeface="Simplified Arabic" panose="02020603050405020304" pitchFamily="18" charset="-78"/>
              </a:rPr>
              <a:t>بالمشروع.</a:t>
            </a:r>
            <a:r>
              <a:rPr lang="ar-SA" dirty="0" smtClean="0">
                <a:latin typeface="Simplified Arabic" panose="02020603050405020304" pitchFamily="18" charset="-78"/>
                <a:cs typeface="Simplified Arabic" panose="02020603050405020304" pitchFamily="18" charset="-78"/>
              </a:rPr>
              <a:t> وتشجع مثل هذه التفاعلات تبادل الأفكار مثل عندما يكون على عالم بمجال تطبيقات الحاسب الآلي مناقشة جميع الأمور ذات العلاقة بمعالجة البيانات الالكترونية مع خبير حسابات </a:t>
            </a:r>
            <a:r>
              <a:rPr lang="ar-SA" dirty="0" err="1" smtClean="0">
                <a:latin typeface="Simplified Arabic" panose="02020603050405020304" pitchFamily="18" charset="-78"/>
                <a:cs typeface="Simplified Arabic" panose="02020603050405020304" pitchFamily="18" charset="-78"/>
              </a:rPr>
              <a:t>مالية.</a:t>
            </a:r>
            <a:r>
              <a:rPr lang="ar-SA" dirty="0" smtClean="0">
                <a:latin typeface="Simplified Arabic" panose="02020603050405020304" pitchFamily="18" charset="-78"/>
                <a:cs typeface="Simplified Arabic" panose="02020603050405020304" pitchFamily="18" charset="-78"/>
              </a:rPr>
              <a:t> ويكون على كل خبير أن ينصت ويستوعب ويجيب على وجهات النظر الخاصة بالطرف </a:t>
            </a:r>
            <a:r>
              <a:rPr lang="ar-SA" dirty="0" err="1" smtClean="0">
                <a:latin typeface="Simplified Arabic" panose="02020603050405020304" pitchFamily="18" charset="-78"/>
                <a:cs typeface="Simplified Arabic" panose="02020603050405020304" pitchFamily="18" charset="-78"/>
              </a:rPr>
              <a:t>الثاني.</a:t>
            </a:r>
            <a:r>
              <a:rPr lang="ar-SA" dirty="0" smtClean="0">
                <a:latin typeface="Simplified Arabic" panose="02020603050405020304" pitchFamily="18" charset="-78"/>
                <a:cs typeface="Simplified Arabic" panose="02020603050405020304" pitchFamily="18" charset="-78"/>
              </a:rPr>
              <a:t> </a:t>
            </a:r>
            <a:endParaRPr lang="fr-FR" dirty="0" smtClean="0">
              <a:latin typeface="Simplified Arabic" panose="02020603050405020304" pitchFamily="18" charset="-78"/>
              <a:cs typeface="Simplified Arabic" panose="02020603050405020304" pitchFamily="18" charset="-78"/>
            </a:endParaRPr>
          </a:p>
          <a:p>
            <a:pPr lvl="0" algn="r" rtl="1">
              <a:buNone/>
            </a:pPr>
            <a:r>
              <a:rPr lang="ar-SA" dirty="0" smtClean="0">
                <a:solidFill>
                  <a:srgbClr val="00B0F0"/>
                </a:solidFill>
                <a:latin typeface="Simplified Arabic" panose="02020603050405020304" pitchFamily="18" charset="-78"/>
                <a:cs typeface="Simplified Arabic" panose="02020603050405020304" pitchFamily="18" charset="-78"/>
              </a:rPr>
              <a:t>الحرية بالإدارة العليا لتخطيط طويل </a:t>
            </a:r>
            <a:r>
              <a:rPr lang="ar-SA" dirty="0" err="1" smtClean="0">
                <a:solidFill>
                  <a:srgbClr val="00B0F0"/>
                </a:solidFill>
                <a:latin typeface="Simplified Arabic" panose="02020603050405020304" pitchFamily="18" charset="-78"/>
                <a:cs typeface="Simplified Arabic" panose="02020603050405020304" pitchFamily="18" charset="-78"/>
              </a:rPr>
              <a:t>الآجل</a:t>
            </a:r>
            <a:r>
              <a:rPr lang="ar-SA" dirty="0" err="1" smtClean="0">
                <a:latin typeface="Simplified Arabic" panose="02020603050405020304" pitchFamily="18" charset="-78"/>
                <a:cs typeface="Simplified Arabic" panose="02020603050405020304" pitchFamily="18" charset="-78"/>
              </a:rPr>
              <a:t> </a:t>
            </a:r>
            <a:r>
              <a:rPr lang="ar-SA" dirty="0" smtClean="0">
                <a:latin typeface="Simplified Arabic" panose="02020603050405020304" pitchFamily="18" charset="-78"/>
                <a:cs typeface="Simplified Arabic" panose="02020603050405020304" pitchFamily="18" charset="-78"/>
              </a:rPr>
              <a:t>: تكون إحدى الأسباب التي تحث المنظمات على التطوير من منظومة المصفوفة هي أن يكون بمقدور الإدارة العليا أن تكون ليست منخرطة فالمعاملات التي تتم </a:t>
            </a:r>
            <a:r>
              <a:rPr lang="ar-SA" dirty="0" err="1" smtClean="0">
                <a:latin typeface="Simplified Arabic" panose="02020603050405020304" pitchFamily="18" charset="-78"/>
                <a:cs typeface="Simplified Arabic" panose="02020603050405020304" pitchFamily="18" charset="-78"/>
              </a:rPr>
              <a:t>يومياً.</a:t>
            </a:r>
            <a:r>
              <a:rPr lang="ar-SA" dirty="0" smtClean="0">
                <a:latin typeface="Simplified Arabic" panose="02020603050405020304" pitchFamily="18" charset="-78"/>
                <a:cs typeface="Simplified Arabic" panose="02020603050405020304" pitchFamily="18" charset="-78"/>
              </a:rPr>
              <a:t> </a:t>
            </a:r>
            <a:endParaRPr lang="fr-FR"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1595487709"/>
      </p:ext>
    </p:extLst>
  </p:cSld>
  <p:clrMapOvr>
    <a:overrideClrMapping bg1="dk2" tx1="lt1" bg2="dk1" tx2="lt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5D9E9E"/>
            </a:gs>
          </a:gsLst>
          <a:lin ang="5400000" scaled="1"/>
        </a:grad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28800" y="1196752"/>
            <a:ext cx="8686800" cy="5328592"/>
          </a:xfrm>
        </p:spPr>
        <p:txBody>
          <a:bodyPr>
            <a:normAutofit fontScale="92500" lnSpcReduction="20000"/>
          </a:bodyPr>
          <a:lstStyle/>
          <a:p>
            <a:pPr lvl="0" algn="r" rtl="1">
              <a:buNone/>
            </a:pPr>
            <a:r>
              <a:rPr lang="ar-SA" dirty="0" smtClean="0">
                <a:solidFill>
                  <a:srgbClr val="00B0F0"/>
                </a:solidFill>
                <a:latin typeface="Simplified Arabic" panose="02020603050405020304" pitchFamily="18" charset="-78"/>
                <a:cs typeface="Simplified Arabic" panose="02020603050405020304" pitchFamily="18" charset="-78"/>
              </a:rPr>
              <a:t>التحسين من الدافعية </a:t>
            </a:r>
            <a:r>
              <a:rPr lang="ar-SA" dirty="0" err="1" smtClean="0">
                <a:solidFill>
                  <a:srgbClr val="00B0F0"/>
                </a:solidFill>
                <a:latin typeface="Simplified Arabic" panose="02020603050405020304" pitchFamily="18" charset="-78"/>
                <a:cs typeface="Simplified Arabic" panose="02020603050405020304" pitchFamily="18" charset="-78"/>
              </a:rPr>
              <a:t>والوفاء </a:t>
            </a:r>
            <a:r>
              <a:rPr lang="ar-SA" dirty="0" err="1" smtClean="0">
                <a:latin typeface="Simplified Arabic" panose="02020603050405020304" pitchFamily="18" charset="-78"/>
                <a:cs typeface="Simplified Arabic" panose="02020603050405020304" pitchFamily="18" charset="-78"/>
              </a:rPr>
              <a:t>: </a:t>
            </a:r>
            <a:r>
              <a:rPr lang="ar-SA" dirty="0" smtClean="0">
                <a:latin typeface="Simplified Arabic" panose="02020603050405020304" pitchFamily="18" charset="-78"/>
                <a:cs typeface="Simplified Arabic" panose="02020603050405020304" pitchFamily="18" charset="-78"/>
              </a:rPr>
              <a:t>- تتكون المشاريع ومجموعات الأفراد من الأفراد ذوي المعرفة المتخصصة والذين تولي لهم الإدارة على أساس خبراتهم مسئولية الجوانب المحددة الخاصة بالعمل</a:t>
            </a:r>
            <a:r>
              <a:rPr lang="ar-DZ" dirty="0" err="1" smtClean="0">
                <a:latin typeface="Simplified Arabic" panose="02020603050405020304" pitchFamily="18" charset="-78"/>
                <a:cs typeface="Simplified Arabic" panose="02020603050405020304" pitchFamily="18" charset="-78"/>
              </a:rPr>
              <a:t>.</a:t>
            </a:r>
            <a:r>
              <a:rPr lang="ar-SA" dirty="0" smtClean="0">
                <a:latin typeface="Simplified Arabic" panose="02020603050405020304" pitchFamily="18" charset="-78"/>
                <a:cs typeface="Simplified Arabic" panose="02020603050405020304" pitchFamily="18" charset="-78"/>
              </a:rPr>
              <a:t> وعليه تكون عملية اتخاذ القرار داخل المجموعة هي أكثر مشاركة وديمقراطية من التشكيلات الهرمية للرتب </a:t>
            </a:r>
            <a:r>
              <a:rPr lang="ar-SA" dirty="0" err="1" smtClean="0">
                <a:latin typeface="Simplified Arabic" panose="02020603050405020304" pitchFamily="18" charset="-78"/>
                <a:cs typeface="Simplified Arabic" panose="02020603050405020304" pitchFamily="18" charset="-78"/>
              </a:rPr>
              <a:t>الوظيفية.</a:t>
            </a:r>
            <a:r>
              <a:rPr lang="ar-SA" dirty="0" smtClean="0">
                <a:latin typeface="Simplified Arabic" panose="02020603050405020304" pitchFamily="18" charset="-78"/>
                <a:cs typeface="Simplified Arabic" panose="02020603050405020304" pitchFamily="18" charset="-78"/>
              </a:rPr>
              <a:t> وتتبنى فرصة المشاركة هذه بالقرارات الرئيسة مستويات عالية من الدافعية والوفاء وخاصة بالنسبة للذين لديهم تخصص </a:t>
            </a:r>
            <a:r>
              <a:rPr lang="ar-SA" dirty="0" err="1" smtClean="0">
                <a:latin typeface="Simplified Arabic" panose="02020603050405020304" pitchFamily="18" charset="-78"/>
                <a:cs typeface="Simplified Arabic" panose="02020603050405020304" pitchFamily="18" charset="-78"/>
              </a:rPr>
              <a:t>معرفي.</a:t>
            </a:r>
            <a:r>
              <a:rPr lang="ar-SA" dirty="0" smtClean="0">
                <a:latin typeface="Simplified Arabic" panose="02020603050405020304" pitchFamily="18" charset="-78"/>
                <a:cs typeface="Simplified Arabic" panose="02020603050405020304" pitchFamily="18" charset="-78"/>
              </a:rPr>
              <a:t> </a:t>
            </a:r>
            <a:endParaRPr lang="fr-FR" dirty="0" smtClean="0">
              <a:latin typeface="Simplified Arabic" panose="02020603050405020304" pitchFamily="18" charset="-78"/>
              <a:cs typeface="Simplified Arabic" panose="02020603050405020304" pitchFamily="18" charset="-78"/>
            </a:endParaRPr>
          </a:p>
          <a:p>
            <a:pPr algn="r">
              <a:buNone/>
            </a:pPr>
            <a:r>
              <a:rPr lang="ar-SA" dirty="0" smtClean="0">
                <a:solidFill>
                  <a:srgbClr val="00B0F0"/>
                </a:solidFill>
                <a:latin typeface="Simplified Arabic" panose="02020603050405020304" pitchFamily="18" charset="-78"/>
                <a:cs typeface="Simplified Arabic" panose="02020603050405020304" pitchFamily="18" charset="-78"/>
              </a:rPr>
              <a:t>تقديم الفرص بالنسبة لتنمية المهارات </a:t>
            </a:r>
            <a:r>
              <a:rPr lang="ar-SA" dirty="0" err="1" smtClean="0">
                <a:solidFill>
                  <a:srgbClr val="00B0F0"/>
                </a:solidFill>
                <a:latin typeface="Simplified Arabic" panose="02020603050405020304" pitchFamily="18" charset="-78"/>
                <a:cs typeface="Simplified Arabic" panose="02020603050405020304" pitchFamily="18" charset="-78"/>
              </a:rPr>
              <a:t>الشخصية : </a:t>
            </a:r>
            <a:r>
              <a:rPr lang="ar-SA" dirty="0" smtClean="0">
                <a:latin typeface="Simplified Arabic" panose="02020603050405020304" pitchFamily="18" charset="-78"/>
                <a:cs typeface="Simplified Arabic" panose="02020603050405020304" pitchFamily="18" charset="-78"/>
              </a:rPr>
              <a:t>- تمنح المنظمات المتبعة لمنظومة المصفوفة لأعضائها فرصة كبيرة للتطوير من مهاراتهم </a:t>
            </a:r>
            <a:r>
              <a:rPr lang="ar-SA" dirty="0" err="1" smtClean="0">
                <a:latin typeface="Simplified Arabic" panose="02020603050405020304" pitchFamily="18" charset="-78"/>
                <a:cs typeface="Simplified Arabic" panose="02020603050405020304" pitchFamily="18" charset="-78"/>
              </a:rPr>
              <a:t>ومعرفتهم.</a:t>
            </a:r>
            <a:r>
              <a:rPr lang="ar-SA" dirty="0" smtClean="0">
                <a:latin typeface="Simplified Arabic" panose="02020603050405020304" pitchFamily="18" charset="-78"/>
                <a:cs typeface="Simplified Arabic" panose="02020603050405020304" pitchFamily="18" charset="-78"/>
              </a:rPr>
              <a:t> وبوضعهم في مجموعات </a:t>
            </a:r>
            <a:r>
              <a:rPr lang="ar-SA" dirty="0" err="1" smtClean="0">
                <a:latin typeface="Simplified Arabic" panose="02020603050405020304" pitchFamily="18" charset="-78"/>
                <a:cs typeface="Simplified Arabic" panose="02020603050405020304" pitchFamily="18" charset="-78"/>
              </a:rPr>
              <a:t>بها</a:t>
            </a:r>
            <a:r>
              <a:rPr lang="ar-SA" dirty="0" smtClean="0">
                <a:latin typeface="Simplified Arabic" panose="02020603050405020304" pitchFamily="18" charset="-78"/>
                <a:cs typeface="Simplified Arabic" panose="02020603050405020304" pitchFamily="18" charset="-78"/>
              </a:rPr>
              <a:t> أفراد يمثلون الجوانب المتنوعة من المنظمة، فأنه يكون لهم تقدير خاص لوجهات النظر المختلفة التي يتم التعبير عنها وبالتالي يكونوا واعين أكثر بالوضع العام </a:t>
            </a:r>
            <a:r>
              <a:rPr lang="ar-SA" dirty="0" err="1" smtClean="0">
                <a:latin typeface="Simplified Arabic" panose="02020603050405020304" pitchFamily="18" charset="-78"/>
                <a:cs typeface="Simplified Arabic" panose="02020603050405020304" pitchFamily="18" charset="-78"/>
              </a:rPr>
              <a:t>للمنظمة.</a:t>
            </a:r>
            <a:r>
              <a:rPr lang="ar-SA" dirty="0" smtClean="0">
                <a:latin typeface="Simplified Arabic" panose="02020603050405020304" pitchFamily="18" charset="-78"/>
                <a:cs typeface="Simplified Arabic" panose="02020603050405020304" pitchFamily="18" charset="-78"/>
              </a:rPr>
              <a:t> كمثال بالجوانب ذات العلاقة بالشئون المالية ويتعرف المحاسبون على المعلومات ذات العلاقة بالتسويق.</a:t>
            </a:r>
            <a:endParaRPr lang="fr-FR"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3385550029"/>
      </p:ext>
    </p:extLst>
  </p:cSld>
  <p:clrMapOvr>
    <a:overrideClrMapping bg1="dk2" tx1="lt1" bg2="dk1"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5D9E9E"/>
            </a:gs>
          </a:gsLst>
          <a:lin ang="5400000" scaled="1"/>
        </a:gra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defRPr/>
            </a:pPr>
            <a:r>
              <a:rPr lang="ar-DZ" altLang="fr-FR" sz="4000" b="1" dirty="0" smtClean="0"/>
              <a:t>أولا: الأشكال </a:t>
            </a:r>
            <a:r>
              <a:rPr lang="ar-DZ" altLang="fr-FR" sz="4000" b="1" dirty="0"/>
              <a:t>النمطية لهنري </a:t>
            </a:r>
            <a:r>
              <a:rPr lang="ar-SA" altLang="fr-FR" sz="4000" b="1" dirty="0" err="1"/>
              <a:t>منتزبرج</a:t>
            </a:r>
            <a:endParaRPr lang="en-US" altLang="fr-FR" sz="4000" b="1" dirty="0"/>
          </a:p>
        </p:txBody>
      </p:sp>
      <p:sp>
        <p:nvSpPr>
          <p:cNvPr id="35843" name="Rectangle 3"/>
          <p:cNvSpPr>
            <a:spLocks noGrp="1" noChangeArrowheads="1"/>
          </p:cNvSpPr>
          <p:nvPr>
            <p:ph idx="1"/>
          </p:nvPr>
        </p:nvSpPr>
        <p:spPr/>
        <p:txBody>
          <a:bodyPr/>
          <a:lstStyle/>
          <a:p>
            <a:pPr marL="0" indent="0" eaLnBrk="1" hangingPunct="1">
              <a:buNone/>
              <a:defRPr/>
            </a:pPr>
            <a:r>
              <a:rPr lang="ar-DZ" altLang="fr-FR" b="1" dirty="0" smtClean="0"/>
              <a:t>1- مكونات المنظمة</a:t>
            </a:r>
          </a:p>
          <a:p>
            <a:pPr marL="0" indent="0" eaLnBrk="1" hangingPunct="1">
              <a:buNone/>
              <a:defRPr/>
            </a:pPr>
            <a:r>
              <a:rPr lang="ar-SA" altLang="fr-FR" dirty="0" smtClean="0"/>
              <a:t>اعتبر </a:t>
            </a:r>
            <a:r>
              <a:rPr lang="ar-SA" altLang="fr-FR" dirty="0" err="1" smtClean="0"/>
              <a:t>منتزبرج</a:t>
            </a:r>
            <a:r>
              <a:rPr lang="ar-SA" altLang="fr-FR" dirty="0" smtClean="0"/>
              <a:t> أن المنظمات مكونة من خمسة عناصر أساسية أو خمس مجموعات من الأفراد قد يسيطر أي منهما على العناصر الأخرى ويحدد العامل المسيطر التنظيم المناسب لتلك الظروف والعناصر الخمس هي:</a:t>
            </a:r>
            <a:endParaRPr lang="fr-FR" altLang="fr-FR" dirty="0" smtClean="0"/>
          </a:p>
        </p:txBody>
      </p:sp>
      <p:sp>
        <p:nvSpPr>
          <p:cNvPr id="6" name="Espace réservé du numéro de diapositive 5"/>
          <p:cNvSpPr>
            <a:spLocks noGrp="1"/>
          </p:cNvSpPr>
          <p:nvPr>
            <p:ph type="sldNum" sz="quarter" idx="12"/>
          </p:nvPr>
        </p:nvSpPr>
        <p:spPr/>
        <p:txBody>
          <a:bodyPr/>
          <a:lstStyle/>
          <a:p>
            <a:pPr>
              <a:defRPr/>
            </a:pPr>
            <a:fld id="{C9FDA876-F659-41BF-9B4E-C5FA350D11AA}" type="slidenum">
              <a:rPr lang="ar-SA" altLang="fr-FR"/>
              <a:pPr>
                <a:defRPr/>
              </a:pPr>
              <a:t>3</a:t>
            </a:fld>
            <a:endParaRPr lang="fr-FR" altLang="fr-FR"/>
          </a:p>
        </p:txBody>
      </p:sp>
    </p:spTree>
    <p:extLst>
      <p:ext uri="{BB962C8B-B14F-4D97-AF65-F5344CB8AC3E}">
        <p14:creationId xmlns:p14="http://schemas.microsoft.com/office/powerpoint/2010/main" val="2399588041"/>
      </p:ext>
    </p:extLst>
  </p:cSld>
  <p:clrMapOvr>
    <a:overrideClrMapping bg1="dk2" tx1="lt1" bg2="dk1" tx2="lt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5D9E9E"/>
            </a:gs>
          </a:gsLst>
          <a:lin ang="5400000" scaled="1"/>
        </a:gra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1828800" y="260648"/>
            <a:ext cx="8686800" cy="838200"/>
          </a:xfrm>
        </p:spPr>
        <p:txBody>
          <a:bodyPr/>
          <a:lstStyle/>
          <a:p>
            <a:pPr algn="ctr" rtl="1"/>
            <a:r>
              <a:rPr lang="ar-DZ" dirty="0" smtClean="0">
                <a:latin typeface="Simplified Arabic" panose="02020603050405020304" pitchFamily="18" charset="-78"/>
                <a:cs typeface="Simplified Arabic" panose="02020603050405020304" pitchFamily="18" charset="-78"/>
              </a:rPr>
              <a:t>سلبيات المصفوفة</a:t>
            </a:r>
            <a:endParaRPr lang="fr-FR" dirty="0">
              <a:latin typeface="Simplified Arabic" panose="02020603050405020304" pitchFamily="18" charset="-78"/>
              <a:cs typeface="Simplified Arabic" panose="02020603050405020304" pitchFamily="18" charset="-78"/>
            </a:endParaRPr>
          </a:p>
        </p:txBody>
      </p:sp>
      <p:sp>
        <p:nvSpPr>
          <p:cNvPr id="3" name="Espace réservé du contenu 2"/>
          <p:cNvSpPr>
            <a:spLocks noGrp="1"/>
          </p:cNvSpPr>
          <p:nvPr>
            <p:ph idx="1"/>
          </p:nvPr>
        </p:nvSpPr>
        <p:spPr>
          <a:xfrm>
            <a:off x="1828800" y="1554163"/>
            <a:ext cx="8686800" cy="3170982"/>
          </a:xfrm>
        </p:spPr>
        <p:txBody>
          <a:bodyPr>
            <a:normAutofit/>
          </a:bodyPr>
          <a:lstStyle/>
          <a:p>
            <a:pPr algn="ctr" rtl="1">
              <a:buNone/>
            </a:pPr>
            <a:r>
              <a:rPr lang="ar-DZ" sz="3800" dirty="0">
                <a:latin typeface="Simplified Arabic" panose="02020603050405020304" pitchFamily="18" charset="-78"/>
                <a:cs typeface="Simplified Arabic" panose="02020603050405020304" pitchFamily="18" charset="-78"/>
              </a:rPr>
              <a:t> الخروج عن مبدأ وحدة الأمر، فالعمال يتلقون الأوامر من مدير المشروع ومن مدراء الإدارات التنفيذية التابعة لهم المر الذي قد يولد صراعا بين المسؤولين ويؤدي إلى احباط العاملين</a:t>
            </a:r>
            <a:endParaRPr lang="fr-FR" sz="38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673090731"/>
      </p:ext>
    </p:extLst>
  </p:cSld>
  <p:clrMapOvr>
    <a:overrideClrMapping bg1="dk2" tx1="lt1" bg2="dk1" tx2="lt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5D9E9E"/>
            </a:gs>
          </a:gsLst>
          <a:lin ang="5400000" scaled="1"/>
        </a:gradFill>
        <a:effectLst/>
      </p:bgPr>
    </p:bg>
    <p:spTree>
      <p:nvGrpSpPr>
        <p:cNvPr id="1" name=""/>
        <p:cNvGrpSpPr/>
        <p:nvPr/>
      </p:nvGrpSpPr>
      <p:grpSpPr>
        <a:xfrm>
          <a:off x="0" y="0"/>
          <a:ext cx="0" cy="0"/>
          <a:chOff x="0" y="0"/>
          <a:chExt cx="0" cy="0"/>
        </a:xfrm>
      </p:grpSpPr>
      <p:sp>
        <p:nvSpPr>
          <p:cNvPr id="42" name="Espace réservé du numéro de diapositive 3"/>
          <p:cNvSpPr>
            <a:spLocks noGrp="1"/>
          </p:cNvSpPr>
          <p:nvPr>
            <p:ph type="sldNum" sz="quarter" idx="12"/>
          </p:nvPr>
        </p:nvSpPr>
        <p:spPr/>
        <p:txBody>
          <a:bodyPr/>
          <a:lstStyle/>
          <a:p>
            <a:pPr>
              <a:defRPr/>
            </a:pPr>
            <a:fld id="{00ECEB40-A928-4D56-910A-605941247D06}" type="slidenum">
              <a:rPr lang="ar-SA" altLang="fr-FR"/>
              <a:pPr>
                <a:defRPr/>
              </a:pPr>
              <a:t>31</a:t>
            </a:fld>
            <a:endParaRPr lang="fr-FR" altLang="fr-FR"/>
          </a:p>
        </p:txBody>
      </p:sp>
      <p:graphicFrame>
        <p:nvGraphicFramePr>
          <p:cNvPr id="42139" name="Group 155"/>
          <p:cNvGraphicFramePr>
            <a:graphicFrameLocks noGrp="1"/>
          </p:cNvGraphicFramePr>
          <p:nvPr/>
        </p:nvGraphicFramePr>
        <p:xfrm>
          <a:off x="2495550" y="1700213"/>
          <a:ext cx="7416800" cy="3718464"/>
        </p:xfrm>
        <a:graphic>
          <a:graphicData uri="http://schemas.openxmlformats.org/drawingml/2006/table">
            <a:tbl>
              <a:tblPr rtl="1"/>
              <a:tblGrid>
                <a:gridCol w="1722437"/>
                <a:gridCol w="2238375"/>
                <a:gridCol w="1866900"/>
                <a:gridCol w="1589088"/>
              </a:tblGrid>
              <a:tr h="335223">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2pPr>
                      <a:lvl3pPr>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4pPr>
                      <a:lvl5pPr>
                        <a:spcBef>
                          <a:spcPct val="20000"/>
                        </a:spcBef>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5pPr>
                      <a:lvl6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6pPr>
                      <a:lvl7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7pPr>
                      <a:lvl8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8pPr>
                      <a:lvl9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ar-SA" altLang="fr-FR" sz="1600" b="1" i="0" u="none" strike="noStrike" cap="none" normalizeH="0" baseline="0" smtClean="0">
                          <a:ln>
                            <a:noFill/>
                          </a:ln>
                          <a:solidFill>
                            <a:schemeClr val="tx1"/>
                          </a:solidFill>
                          <a:effectLst>
                            <a:outerShdw blurRad="38100" dist="38100" dir="2700000" algn="tl">
                              <a:srgbClr val="000000"/>
                            </a:outerShdw>
                          </a:effectLst>
                          <a:latin typeface="Times New Roman" panose="02020603050405020304" pitchFamily="18" charset="0"/>
                          <a:ea typeface="Times New Roman" panose="02020603050405020304" pitchFamily="18" charset="0"/>
                          <a:cs typeface="Simplified Arabic" panose="02020603050405020304" pitchFamily="18" charset="-78"/>
                        </a:rPr>
                        <a:t>التصميم</a:t>
                      </a:r>
                      <a:endParaRPr kumimoji="0" lang="ar-SA" altLang="fr-FR" sz="2000" b="1" i="0" u="none" strike="noStrike" cap="none" normalizeH="0" baseline="0" smtClean="0">
                        <a:ln>
                          <a:noFill/>
                        </a:ln>
                        <a:solidFill>
                          <a:schemeClr val="tx1"/>
                        </a:solidFill>
                        <a:effectLst>
                          <a:outerShdw blurRad="38100" dist="38100" dir="2700000" algn="tl">
                            <a:srgbClr val="000000"/>
                          </a:outerShdw>
                        </a:effectLst>
                        <a:latin typeface="Verdana" panose="020B0604030504040204" pitchFamily="34" charset="0"/>
                        <a:ea typeface="Times New Roman" panose="02020603050405020304" pitchFamily="18" charset="0"/>
                        <a:cs typeface="Simplified Arabic" panose="02020603050405020304" pitchFamily="18" charset="-78"/>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2pPr>
                      <a:lvl3pPr>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4pPr>
                      <a:lvl5pPr>
                        <a:spcBef>
                          <a:spcPct val="20000"/>
                        </a:spcBef>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5pPr>
                      <a:lvl6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6pPr>
                      <a:lvl7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7pPr>
                      <a:lvl8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8pPr>
                      <a:lvl9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ar-SA" altLang="fr-FR" sz="1600" b="1" i="0" u="none" strike="noStrike" cap="none" normalizeH="0" baseline="0" smtClean="0">
                          <a:ln>
                            <a:noFill/>
                          </a:ln>
                          <a:solidFill>
                            <a:schemeClr val="tx1"/>
                          </a:solidFill>
                          <a:effectLst>
                            <a:outerShdw blurRad="38100" dist="38100" dir="2700000" algn="tl">
                              <a:srgbClr val="000000"/>
                            </a:outerShdw>
                          </a:effectLst>
                          <a:latin typeface="Times New Roman" panose="02020603050405020304" pitchFamily="18" charset="0"/>
                          <a:ea typeface="Times New Roman" panose="02020603050405020304" pitchFamily="18" charset="0"/>
                          <a:cs typeface="Simplified Arabic" panose="02020603050405020304" pitchFamily="18" charset="-78"/>
                        </a:rPr>
                        <a:t>الوصف</a:t>
                      </a:r>
                      <a:endParaRPr kumimoji="0" lang="ar-SA" altLang="fr-FR" sz="2000" b="1" i="0" u="none" strike="noStrike" cap="none" normalizeH="0" baseline="0" smtClean="0">
                        <a:ln>
                          <a:noFill/>
                        </a:ln>
                        <a:solidFill>
                          <a:schemeClr val="tx1"/>
                        </a:solidFill>
                        <a:effectLst>
                          <a:outerShdw blurRad="38100" dist="38100" dir="2700000" algn="tl">
                            <a:srgbClr val="000000"/>
                          </a:outerShdw>
                        </a:effectLst>
                        <a:latin typeface="Verdana" panose="020B0604030504040204" pitchFamily="34" charset="0"/>
                        <a:ea typeface="Times New Roman" panose="02020603050405020304" pitchFamily="18" charset="0"/>
                        <a:cs typeface="Simplified Arabic" panose="02020603050405020304" pitchFamily="18" charset="-78"/>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2pPr>
                      <a:lvl3pPr>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4pPr>
                      <a:lvl5pPr>
                        <a:spcBef>
                          <a:spcPct val="20000"/>
                        </a:spcBef>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5pPr>
                      <a:lvl6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6pPr>
                      <a:lvl7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7pPr>
                      <a:lvl8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8pPr>
                      <a:lvl9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ar-SA" altLang="fr-FR" sz="1600" b="1" i="0" u="none" strike="noStrike" cap="none" normalizeH="0" baseline="0" smtClean="0">
                          <a:ln>
                            <a:noFill/>
                          </a:ln>
                          <a:solidFill>
                            <a:schemeClr val="tx1"/>
                          </a:solidFill>
                          <a:effectLst>
                            <a:outerShdw blurRad="38100" dist="38100" dir="2700000" algn="tl">
                              <a:srgbClr val="000000"/>
                            </a:outerShdw>
                          </a:effectLst>
                          <a:latin typeface="Times New Roman" panose="02020603050405020304" pitchFamily="18" charset="0"/>
                          <a:ea typeface="Times New Roman" panose="02020603050405020304" pitchFamily="18" charset="0"/>
                          <a:cs typeface="Simplified Arabic" panose="02020603050405020304" pitchFamily="18" charset="-78"/>
                        </a:rPr>
                        <a:t>المجموعة المسيطرة</a:t>
                      </a:r>
                      <a:endParaRPr kumimoji="0" lang="ar-SA" altLang="fr-FR" sz="2000" b="1" i="0" u="none" strike="noStrike" cap="none" normalizeH="0" baseline="0" smtClean="0">
                        <a:ln>
                          <a:noFill/>
                        </a:ln>
                        <a:solidFill>
                          <a:schemeClr val="tx1"/>
                        </a:solidFill>
                        <a:effectLst>
                          <a:outerShdw blurRad="38100" dist="38100" dir="2700000" algn="tl">
                            <a:srgbClr val="000000"/>
                          </a:outerShdw>
                        </a:effectLst>
                        <a:latin typeface="Verdana" panose="020B0604030504040204" pitchFamily="34" charset="0"/>
                        <a:ea typeface="Times New Roman" panose="02020603050405020304" pitchFamily="18" charset="0"/>
                        <a:cs typeface="Simplified Arabic" panose="02020603050405020304" pitchFamily="18" charset="-78"/>
                      </a:endParaRPr>
                    </a:p>
                  </a:txBody>
                  <a:tcPr marT="45712" marB="45712" horzOverflow="overflow">
                    <a:lnL w="12700" cap="flat" cmpd="sng" algn="ctr">
                      <a:solidFill>
                        <a:srgbClr val="000000"/>
                      </a:solidFill>
                      <a:prstDash val="solid"/>
                      <a:round/>
                      <a:headEnd type="none" w="med" len="med"/>
                      <a:tailEnd type="none" w="med" len="med"/>
                    </a:lnL>
                    <a:lnR w="63500" cap="flat" cmpd="sng" algn="ctr">
                      <a:solidFill>
                        <a:srgbClr val="000000"/>
                      </a:solidFill>
                      <a:prstDash val="solid"/>
                      <a:round/>
                      <a:headEnd type="none" w="med" len="med"/>
                      <a:tailEnd type="none" w="med" len="med"/>
                    </a:lnR>
                    <a:lnT w="635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2pPr>
                      <a:lvl3pPr>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4pPr>
                      <a:lvl5pPr>
                        <a:spcBef>
                          <a:spcPct val="20000"/>
                        </a:spcBef>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5pPr>
                      <a:lvl6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6pPr>
                      <a:lvl7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7pPr>
                      <a:lvl8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8pPr>
                      <a:lvl9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9pPr>
                    </a:lstStyle>
                    <a:p>
                      <a:pPr marL="0" marR="0" lvl="0" indent="0" algn="r" defTabSz="914400" rtl="1"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ar-SA" altLang="fr-FR" sz="1600" b="1" i="0" u="none" strike="noStrike" cap="none" normalizeH="0" baseline="0" smtClean="0">
                          <a:ln>
                            <a:noFill/>
                          </a:ln>
                          <a:solidFill>
                            <a:schemeClr val="tx1"/>
                          </a:solidFill>
                          <a:effectLst>
                            <a:outerShdw blurRad="38100" dist="38100" dir="2700000" algn="tl">
                              <a:srgbClr val="000000"/>
                            </a:outerShdw>
                          </a:effectLst>
                          <a:latin typeface="Times New Roman" panose="02020603050405020304" pitchFamily="18" charset="0"/>
                          <a:ea typeface="Times New Roman" panose="02020603050405020304" pitchFamily="18" charset="0"/>
                          <a:cs typeface="Simplified Arabic" panose="02020603050405020304" pitchFamily="18" charset="-78"/>
                        </a:rPr>
                        <a:t>مثال</a:t>
                      </a:r>
                      <a:endParaRPr kumimoji="0" lang="ar-SA" altLang="fr-FR" sz="2000" b="1" i="0" u="none" strike="noStrike" cap="none" normalizeH="0" baseline="0" smtClean="0">
                        <a:ln>
                          <a:noFill/>
                        </a:ln>
                        <a:solidFill>
                          <a:schemeClr val="tx1"/>
                        </a:solidFill>
                        <a:effectLst>
                          <a:outerShdw blurRad="38100" dist="38100" dir="2700000" algn="tl">
                            <a:srgbClr val="000000"/>
                          </a:outerShdw>
                        </a:effectLst>
                        <a:latin typeface="Verdana" panose="020B0604030504040204" pitchFamily="34" charset="0"/>
                        <a:ea typeface="Times New Roman" panose="02020603050405020304" pitchFamily="18" charset="0"/>
                        <a:cs typeface="Simplified Arabic" panose="02020603050405020304" pitchFamily="18" charset="-78"/>
                      </a:endParaRPr>
                    </a:p>
                  </a:txBody>
                  <a:tcPr marT="45712" marB="45712" horzOverflow="overflow">
                    <a:lnL w="635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C0C0C0"/>
                    </a:solidFill>
                  </a:tcPr>
                </a:tc>
              </a:tr>
              <a:tr h="579021">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2pPr>
                      <a:lvl3pPr>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4pPr>
                      <a:lvl5pPr>
                        <a:spcBef>
                          <a:spcPct val="20000"/>
                        </a:spcBef>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5pPr>
                      <a:lvl6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6pPr>
                      <a:lvl7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7pPr>
                      <a:lvl8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8pPr>
                      <a:lvl9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9pPr>
                    </a:lstStyle>
                    <a:p>
                      <a:pPr marL="0" marR="0" lvl="0" indent="0" algn="justLow" defTabSz="914400" rtl="1"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ar-SA" altLang="fr-FR" sz="1600" b="1" i="0" u="none" strike="noStrike" cap="none" normalizeH="0" baseline="0" smtClean="0">
                          <a:ln>
                            <a:noFill/>
                          </a:ln>
                          <a:solidFill>
                            <a:schemeClr val="tx1"/>
                          </a:solidFill>
                          <a:effectLst>
                            <a:outerShdw blurRad="38100" dist="38100" dir="2700000" algn="tl">
                              <a:srgbClr val="000000"/>
                            </a:outerShdw>
                          </a:effectLst>
                          <a:latin typeface="Times New Roman" panose="02020603050405020304" pitchFamily="18" charset="0"/>
                          <a:ea typeface="Times New Roman" panose="02020603050405020304" pitchFamily="18" charset="0"/>
                          <a:cs typeface="Simplified Arabic" panose="02020603050405020304" pitchFamily="18" charset="-78"/>
                        </a:rPr>
                        <a:t>- الهيكل البسيط</a:t>
                      </a:r>
                      <a:endParaRPr kumimoji="0" lang="ar-SA" altLang="fr-FR" sz="2000" b="1" i="0" u="none" strike="noStrike" cap="none" normalizeH="0" baseline="0" smtClean="0">
                        <a:ln>
                          <a:noFill/>
                        </a:ln>
                        <a:solidFill>
                          <a:schemeClr val="tx1"/>
                        </a:solidFill>
                        <a:effectLst>
                          <a:outerShdw blurRad="38100" dist="38100" dir="2700000" algn="tl">
                            <a:srgbClr val="000000"/>
                          </a:outerShdw>
                        </a:effectLst>
                        <a:latin typeface="Verdana" panose="020B0604030504040204" pitchFamily="34" charset="0"/>
                        <a:ea typeface="Times New Roman" panose="02020603050405020304" pitchFamily="18" charset="0"/>
                        <a:cs typeface="Simplified Arabic" panose="02020603050405020304" pitchFamily="18" charset="-78"/>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2pPr>
                      <a:lvl3pPr>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4pPr>
                      <a:lvl5pPr>
                        <a:spcBef>
                          <a:spcPct val="20000"/>
                        </a:spcBef>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5pPr>
                      <a:lvl6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6pPr>
                      <a:lvl7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7pPr>
                      <a:lvl8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8pPr>
                      <a:lvl9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9pPr>
                    </a:lstStyle>
                    <a:p>
                      <a:pPr marL="0" marR="0" lvl="0" indent="0" algn="justLow" defTabSz="914400" rtl="1"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ar-SA" altLang="fr-FR" sz="1600" b="1" i="0" u="none" strike="noStrike" cap="none" normalizeH="0" baseline="0" smtClean="0">
                          <a:ln>
                            <a:noFill/>
                          </a:ln>
                          <a:solidFill>
                            <a:schemeClr val="tx1"/>
                          </a:solidFill>
                          <a:effectLst>
                            <a:outerShdw blurRad="38100" dist="38100" dir="2700000" algn="tl">
                              <a:srgbClr val="000000"/>
                            </a:outerShdw>
                          </a:effectLst>
                          <a:latin typeface="Times New Roman" panose="02020603050405020304" pitchFamily="18" charset="0"/>
                          <a:ea typeface="Times New Roman" panose="02020603050405020304" pitchFamily="18" charset="0"/>
                          <a:cs typeface="Simplified Arabic" panose="02020603050405020304" pitchFamily="18" charset="-78"/>
                        </a:rPr>
                        <a:t>- بسيط، غير رسمي</a:t>
                      </a:r>
                      <a:endParaRPr kumimoji="0" lang="en-US" altLang="fr-FR" sz="1200" b="1" i="0" u="none" strike="noStrike" cap="none" normalizeH="0" baseline="0" smtClean="0">
                        <a:ln>
                          <a:noFill/>
                        </a:ln>
                        <a:solidFill>
                          <a:schemeClr val="tx1"/>
                        </a:solidFill>
                        <a:effectLst>
                          <a:outerShdw blurRad="38100" dist="38100" dir="2700000" algn="tl">
                            <a:srgbClr val="000000"/>
                          </a:outerShdw>
                        </a:effectLst>
                        <a:latin typeface="Times New Roman" panose="02020603050405020304" pitchFamily="18" charset="0"/>
                        <a:ea typeface="Times New Roman" panose="02020603050405020304" pitchFamily="18" charset="0"/>
                        <a:cs typeface="Simplified Arabic" panose="02020603050405020304" pitchFamily="18" charset="-78"/>
                      </a:endParaRPr>
                    </a:p>
                    <a:p>
                      <a:pPr marL="0" marR="0" lvl="0" indent="0" algn="justLow" defTabSz="914400" rtl="1" eaLnBrk="0" fontAlgn="base" latinLnBrk="0" hangingPunct="0">
                        <a:lnSpc>
                          <a:spcPct val="100000"/>
                        </a:lnSpc>
                        <a:spcBef>
                          <a:spcPct val="0"/>
                        </a:spcBef>
                        <a:spcAft>
                          <a:spcPct val="0"/>
                        </a:spcAft>
                        <a:buClr>
                          <a:schemeClr val="hlink"/>
                        </a:buClr>
                        <a:buSzPct val="70000"/>
                        <a:buFont typeface="Wingdings" panose="05000000000000000000" pitchFamily="2" charset="2"/>
                        <a:buNone/>
                        <a:tabLst/>
                      </a:pPr>
                      <a:r>
                        <a:rPr kumimoji="0" lang="ar-SA" altLang="fr-FR" sz="1600" b="1" i="0" u="none" strike="noStrike" cap="none" normalizeH="0" baseline="0" smtClean="0">
                          <a:ln>
                            <a:noFill/>
                          </a:ln>
                          <a:solidFill>
                            <a:schemeClr val="tx1"/>
                          </a:solidFill>
                          <a:effectLst>
                            <a:outerShdw blurRad="38100" dist="38100" dir="2700000" algn="tl">
                              <a:srgbClr val="000000"/>
                            </a:outerShdw>
                          </a:effectLst>
                          <a:latin typeface="Times New Roman" panose="02020603050405020304" pitchFamily="18" charset="0"/>
                          <a:ea typeface="Times New Roman" panose="02020603050405020304" pitchFamily="18" charset="0"/>
                          <a:cs typeface="Simplified Arabic" panose="02020603050405020304" pitchFamily="18" charset="-78"/>
                        </a:rPr>
                        <a:t>مركزية السلطة في شخص واحد</a:t>
                      </a:r>
                      <a:endParaRPr kumimoji="0" lang="ar-SA" altLang="fr-FR" sz="2000" b="1" i="0" u="none" strike="noStrike" cap="none" normalizeH="0" baseline="0" smtClean="0">
                        <a:ln>
                          <a:noFill/>
                        </a:ln>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2pPr>
                      <a:lvl3pPr>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4pPr>
                      <a:lvl5pPr>
                        <a:spcBef>
                          <a:spcPct val="20000"/>
                        </a:spcBef>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5pPr>
                      <a:lvl6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6pPr>
                      <a:lvl7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7pPr>
                      <a:lvl8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8pPr>
                      <a:lvl9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9pPr>
                    </a:lstStyle>
                    <a:p>
                      <a:pPr marL="0" marR="0" lvl="0" indent="0" algn="justLow" defTabSz="914400" rtl="1"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ar-SA" altLang="fr-FR" sz="1600" b="1" i="0" u="none" strike="noStrike" cap="none" normalizeH="0" baseline="0" smtClean="0">
                          <a:ln>
                            <a:noFill/>
                          </a:ln>
                          <a:solidFill>
                            <a:schemeClr val="tx1"/>
                          </a:solidFill>
                          <a:effectLst>
                            <a:outerShdw blurRad="38100" dist="38100" dir="2700000" algn="tl">
                              <a:srgbClr val="000000"/>
                            </a:outerShdw>
                          </a:effectLst>
                          <a:latin typeface="Times New Roman" panose="02020603050405020304" pitchFamily="18" charset="0"/>
                          <a:ea typeface="Times New Roman" panose="02020603050405020304" pitchFamily="18" charset="0"/>
                          <a:cs typeface="Simplified Arabic" panose="02020603050405020304" pitchFamily="18" charset="-78"/>
                        </a:rPr>
                        <a:t>- أعلى مجموعة استراتيجية</a:t>
                      </a:r>
                      <a:endParaRPr kumimoji="0" lang="ar-SA" altLang="fr-FR" sz="2000" b="1" i="0" u="none" strike="noStrike" cap="none" normalizeH="0" baseline="0" smtClean="0">
                        <a:ln>
                          <a:noFill/>
                        </a:ln>
                        <a:solidFill>
                          <a:schemeClr val="tx1"/>
                        </a:solidFill>
                        <a:effectLst>
                          <a:outerShdw blurRad="38100" dist="38100" dir="2700000" algn="tl">
                            <a:srgbClr val="000000"/>
                          </a:outerShdw>
                        </a:effectLst>
                        <a:latin typeface="Verdana" panose="020B0604030504040204" pitchFamily="34" charset="0"/>
                        <a:ea typeface="Times New Roman" panose="02020603050405020304" pitchFamily="18" charset="0"/>
                        <a:cs typeface="Simplified Arabic" panose="02020603050405020304" pitchFamily="18" charset="-78"/>
                      </a:endParaRPr>
                    </a:p>
                  </a:txBody>
                  <a:tcPr marT="45712" marB="45712" horzOverflow="overflow">
                    <a:lnL w="12700" cap="flat" cmpd="sng" algn="ctr">
                      <a:solidFill>
                        <a:srgbClr val="000000"/>
                      </a:solidFill>
                      <a:prstDash val="solid"/>
                      <a:round/>
                      <a:headEnd type="none" w="med" len="med"/>
                      <a:tailEnd type="none" w="med" len="med"/>
                    </a:lnL>
                    <a:lnR w="635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2pPr>
                      <a:lvl3pPr>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4pPr>
                      <a:lvl5pPr>
                        <a:spcBef>
                          <a:spcPct val="20000"/>
                        </a:spcBef>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5pPr>
                      <a:lvl6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6pPr>
                      <a:lvl7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7pPr>
                      <a:lvl8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8pPr>
                      <a:lvl9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9pPr>
                    </a:lstStyle>
                    <a:p>
                      <a:pPr marL="0" marR="0" lvl="0" indent="0" algn="justLow" defTabSz="914400" rtl="1"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ar-SA" altLang="fr-FR" sz="1600" b="1" i="0" u="none" strike="noStrike" cap="none" normalizeH="0" baseline="0" smtClean="0">
                          <a:ln>
                            <a:noFill/>
                          </a:ln>
                          <a:solidFill>
                            <a:schemeClr val="tx1"/>
                          </a:solidFill>
                          <a:effectLst>
                            <a:outerShdw blurRad="38100" dist="38100" dir="2700000" algn="tl">
                              <a:srgbClr val="000000"/>
                            </a:outerShdw>
                          </a:effectLst>
                          <a:latin typeface="Times New Roman" panose="02020603050405020304" pitchFamily="18" charset="0"/>
                          <a:ea typeface="Times New Roman" panose="02020603050405020304" pitchFamily="18" charset="0"/>
                          <a:cs typeface="Simplified Arabic" panose="02020603050405020304" pitchFamily="18" charset="-78"/>
                        </a:rPr>
                        <a:t>المنظمات الشخصية الصغيرة</a:t>
                      </a:r>
                      <a:endParaRPr kumimoji="0" lang="ar-SA" altLang="fr-FR" sz="2000" b="1" i="0" u="none" strike="noStrike" cap="none" normalizeH="0" baseline="0" smtClean="0">
                        <a:ln>
                          <a:noFill/>
                        </a:ln>
                        <a:solidFill>
                          <a:schemeClr val="tx1"/>
                        </a:solidFill>
                        <a:effectLst>
                          <a:outerShdw blurRad="38100" dist="38100" dir="2700000" algn="tl">
                            <a:srgbClr val="000000"/>
                          </a:outerShdw>
                        </a:effectLst>
                        <a:latin typeface="Verdana" panose="020B0604030504040204" pitchFamily="34" charset="0"/>
                        <a:ea typeface="Times New Roman" panose="02020603050405020304" pitchFamily="18" charset="0"/>
                        <a:cs typeface="Simplified Arabic" panose="02020603050405020304" pitchFamily="18" charset="-78"/>
                      </a:endParaRPr>
                    </a:p>
                  </a:txBody>
                  <a:tcPr marT="45712" marB="45712" horzOverflow="overflow">
                    <a:lnL w="635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79021">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2pPr>
                      <a:lvl3pPr>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4pPr>
                      <a:lvl5pPr>
                        <a:spcBef>
                          <a:spcPct val="20000"/>
                        </a:spcBef>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5pPr>
                      <a:lvl6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6pPr>
                      <a:lvl7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7pPr>
                      <a:lvl8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8pPr>
                      <a:lvl9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9pPr>
                    </a:lstStyle>
                    <a:p>
                      <a:pPr marL="0" marR="0" lvl="0" indent="0" algn="justLow" defTabSz="914400" rtl="1"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ar-SA" altLang="fr-FR" sz="1600" b="1" i="0" u="none" strike="noStrike" cap="none" normalizeH="0" baseline="0" smtClean="0">
                          <a:ln>
                            <a:noFill/>
                          </a:ln>
                          <a:solidFill>
                            <a:schemeClr val="tx1"/>
                          </a:solidFill>
                          <a:effectLst>
                            <a:outerShdw blurRad="38100" dist="38100" dir="2700000" algn="tl">
                              <a:srgbClr val="000000"/>
                            </a:outerShdw>
                          </a:effectLst>
                          <a:latin typeface="Times New Roman" panose="02020603050405020304" pitchFamily="18" charset="0"/>
                          <a:ea typeface="Times New Roman" panose="02020603050405020304" pitchFamily="18" charset="0"/>
                          <a:cs typeface="Simplified Arabic" panose="02020603050405020304" pitchFamily="18" charset="-78"/>
                        </a:rPr>
                        <a:t>- البيروقراطية الميكانيكية</a:t>
                      </a:r>
                      <a:endParaRPr kumimoji="0" lang="ar-SA" altLang="fr-FR" sz="2000" b="1" i="0" u="none" strike="noStrike" cap="none" normalizeH="0" baseline="0" smtClean="0">
                        <a:ln>
                          <a:noFill/>
                        </a:ln>
                        <a:solidFill>
                          <a:schemeClr val="tx1"/>
                        </a:solidFill>
                        <a:effectLst>
                          <a:outerShdw blurRad="38100" dist="38100" dir="2700000" algn="tl">
                            <a:srgbClr val="000000"/>
                          </a:outerShdw>
                        </a:effectLst>
                        <a:latin typeface="Verdana" panose="020B0604030504040204" pitchFamily="34" charset="0"/>
                        <a:ea typeface="Times New Roman" panose="02020603050405020304" pitchFamily="18" charset="0"/>
                        <a:cs typeface="Simplified Arabic" panose="02020603050405020304" pitchFamily="18" charset="-78"/>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2pPr>
                      <a:lvl3pPr>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4pPr>
                      <a:lvl5pPr>
                        <a:spcBef>
                          <a:spcPct val="20000"/>
                        </a:spcBef>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5pPr>
                      <a:lvl6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6pPr>
                      <a:lvl7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7pPr>
                      <a:lvl8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8pPr>
                      <a:lvl9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9pPr>
                    </a:lstStyle>
                    <a:p>
                      <a:pPr marL="0" marR="0" lvl="0" indent="0" algn="justLow" defTabSz="914400" rtl="1"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ar-SA" altLang="fr-FR" sz="1600" b="1" i="0" u="none" strike="noStrike" cap="none" normalizeH="0" baseline="0" smtClean="0">
                          <a:ln>
                            <a:noFill/>
                          </a:ln>
                          <a:solidFill>
                            <a:schemeClr val="tx1"/>
                          </a:solidFill>
                          <a:effectLst>
                            <a:outerShdw blurRad="38100" dist="38100" dir="2700000" algn="tl">
                              <a:srgbClr val="000000"/>
                            </a:outerShdw>
                          </a:effectLst>
                          <a:latin typeface="Times New Roman" panose="02020603050405020304" pitchFamily="18" charset="0"/>
                          <a:ea typeface="Times New Roman" panose="02020603050405020304" pitchFamily="18" charset="0"/>
                          <a:cs typeface="Simplified Arabic" panose="02020603050405020304" pitchFamily="18" charset="-78"/>
                        </a:rPr>
                        <a:t>- معقدة جداً، بيئة رسمية مع خطوط سلطة واضحة</a:t>
                      </a:r>
                      <a:endParaRPr kumimoji="0" lang="ar-SA" altLang="fr-FR" sz="2000" b="1" i="0" u="none" strike="noStrike" cap="none" normalizeH="0" baseline="0" smtClean="0">
                        <a:ln>
                          <a:noFill/>
                        </a:ln>
                        <a:solidFill>
                          <a:schemeClr val="tx1"/>
                        </a:solidFill>
                        <a:effectLst>
                          <a:outerShdw blurRad="38100" dist="38100" dir="2700000" algn="tl">
                            <a:srgbClr val="000000"/>
                          </a:outerShdw>
                        </a:effectLst>
                        <a:latin typeface="Verdana" panose="020B0604030504040204" pitchFamily="34" charset="0"/>
                        <a:ea typeface="Times New Roman" panose="02020603050405020304" pitchFamily="18" charset="0"/>
                        <a:cs typeface="Simplified Arabic" panose="02020603050405020304" pitchFamily="18" charset="-78"/>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2pPr>
                      <a:lvl3pPr>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4pPr>
                      <a:lvl5pPr>
                        <a:spcBef>
                          <a:spcPct val="20000"/>
                        </a:spcBef>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5pPr>
                      <a:lvl6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6pPr>
                      <a:lvl7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7pPr>
                      <a:lvl8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8pPr>
                      <a:lvl9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9pPr>
                    </a:lstStyle>
                    <a:p>
                      <a:pPr marL="0" marR="0" lvl="0" indent="0" algn="justLow" defTabSz="914400" rtl="1"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ar-SA" altLang="fr-FR" sz="1600" b="1" i="0" u="none" strike="noStrike" cap="none" normalizeH="0" baseline="0" smtClean="0">
                          <a:ln>
                            <a:noFill/>
                          </a:ln>
                          <a:solidFill>
                            <a:schemeClr val="tx1"/>
                          </a:solidFill>
                          <a:effectLst>
                            <a:outerShdw blurRad="38100" dist="38100" dir="2700000" algn="tl">
                              <a:srgbClr val="000000"/>
                            </a:outerShdw>
                          </a:effectLst>
                          <a:latin typeface="Times New Roman" panose="02020603050405020304" pitchFamily="18" charset="0"/>
                          <a:ea typeface="Times New Roman" panose="02020603050405020304" pitchFamily="18" charset="0"/>
                          <a:cs typeface="Simplified Arabic" panose="02020603050405020304" pitchFamily="18" charset="-78"/>
                        </a:rPr>
                        <a:t>- مجموعة من الأخصائيين</a:t>
                      </a:r>
                      <a:endParaRPr kumimoji="0" lang="ar-SA" altLang="fr-FR" sz="2000" b="1" i="0" u="none" strike="noStrike" cap="none" normalizeH="0" baseline="0" smtClean="0">
                        <a:ln>
                          <a:noFill/>
                        </a:ln>
                        <a:solidFill>
                          <a:schemeClr val="tx1"/>
                        </a:solidFill>
                        <a:effectLst>
                          <a:outerShdw blurRad="38100" dist="38100" dir="2700000" algn="tl">
                            <a:srgbClr val="000000"/>
                          </a:outerShdw>
                        </a:effectLst>
                        <a:latin typeface="Verdana" panose="020B0604030504040204" pitchFamily="34" charset="0"/>
                        <a:ea typeface="Times New Roman" panose="02020603050405020304" pitchFamily="18" charset="0"/>
                        <a:cs typeface="Simplified Arabic" panose="02020603050405020304" pitchFamily="18" charset="-78"/>
                      </a:endParaRPr>
                    </a:p>
                  </a:txBody>
                  <a:tcPr marT="45712" marB="45712" horzOverflow="overflow">
                    <a:lnL w="12700" cap="flat" cmpd="sng" algn="ctr">
                      <a:solidFill>
                        <a:srgbClr val="000000"/>
                      </a:solidFill>
                      <a:prstDash val="solid"/>
                      <a:round/>
                      <a:headEnd type="none" w="med" len="med"/>
                      <a:tailEnd type="none" w="med" len="med"/>
                    </a:lnL>
                    <a:lnR w="635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2pPr>
                      <a:lvl3pPr>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4pPr>
                      <a:lvl5pPr>
                        <a:spcBef>
                          <a:spcPct val="20000"/>
                        </a:spcBef>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5pPr>
                      <a:lvl6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6pPr>
                      <a:lvl7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7pPr>
                      <a:lvl8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8pPr>
                      <a:lvl9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9pPr>
                    </a:lstStyle>
                    <a:p>
                      <a:pPr marL="0" marR="0" lvl="0" indent="0" algn="justLow" defTabSz="914400" rtl="1"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ar-SA" altLang="fr-FR" sz="1600" b="1" i="0" u="none" strike="noStrike" cap="none" normalizeH="0" baseline="0" smtClean="0">
                          <a:ln>
                            <a:noFill/>
                          </a:ln>
                          <a:solidFill>
                            <a:schemeClr val="tx1"/>
                          </a:solidFill>
                          <a:effectLst>
                            <a:outerShdw blurRad="38100" dist="38100" dir="2700000" algn="tl">
                              <a:srgbClr val="000000"/>
                            </a:outerShdw>
                          </a:effectLst>
                          <a:latin typeface="Times New Roman" panose="02020603050405020304" pitchFamily="18" charset="0"/>
                          <a:ea typeface="Times New Roman" panose="02020603050405020304" pitchFamily="18" charset="0"/>
                          <a:cs typeface="Simplified Arabic" panose="02020603050405020304" pitchFamily="18" charset="-78"/>
                        </a:rPr>
                        <a:t>- المكاتب الحكومية</a:t>
                      </a:r>
                      <a:endParaRPr kumimoji="0" lang="ar-SA" altLang="fr-FR" sz="2000" b="1" i="0" u="none" strike="noStrike" cap="none" normalizeH="0" baseline="0" smtClean="0">
                        <a:ln>
                          <a:noFill/>
                        </a:ln>
                        <a:solidFill>
                          <a:schemeClr val="tx1"/>
                        </a:solidFill>
                        <a:effectLst>
                          <a:outerShdw blurRad="38100" dist="38100" dir="2700000" algn="tl">
                            <a:srgbClr val="000000"/>
                          </a:outerShdw>
                        </a:effectLst>
                        <a:latin typeface="Verdana" panose="020B0604030504040204" pitchFamily="34" charset="0"/>
                        <a:ea typeface="Times New Roman" panose="02020603050405020304" pitchFamily="18" charset="0"/>
                        <a:cs typeface="Simplified Arabic" panose="02020603050405020304" pitchFamily="18" charset="-78"/>
                      </a:endParaRPr>
                    </a:p>
                  </a:txBody>
                  <a:tcPr marT="45712" marB="45712" horzOverflow="overflow">
                    <a:lnL w="635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22819">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2pPr>
                      <a:lvl3pPr>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4pPr>
                      <a:lvl5pPr>
                        <a:spcBef>
                          <a:spcPct val="20000"/>
                        </a:spcBef>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5pPr>
                      <a:lvl6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6pPr>
                      <a:lvl7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7pPr>
                      <a:lvl8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8pPr>
                      <a:lvl9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9pPr>
                    </a:lstStyle>
                    <a:p>
                      <a:pPr marL="0" marR="0" lvl="0" indent="0" algn="justLow" defTabSz="914400" rtl="1"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ar-SA" altLang="fr-FR" sz="1600" b="1" i="0" u="none" strike="noStrike" cap="none" normalizeH="0" baseline="0" smtClean="0">
                          <a:ln>
                            <a:noFill/>
                          </a:ln>
                          <a:solidFill>
                            <a:schemeClr val="tx1"/>
                          </a:solidFill>
                          <a:effectLst>
                            <a:outerShdw blurRad="38100" dist="38100" dir="2700000" algn="tl">
                              <a:srgbClr val="000000"/>
                            </a:outerShdw>
                          </a:effectLst>
                          <a:latin typeface="Times New Roman" panose="02020603050405020304" pitchFamily="18" charset="0"/>
                          <a:ea typeface="Times New Roman" panose="02020603050405020304" pitchFamily="18" charset="0"/>
                          <a:cs typeface="Simplified Arabic" panose="02020603050405020304" pitchFamily="18" charset="-78"/>
                        </a:rPr>
                        <a:t>- بيروقراطية الأخصائيين</a:t>
                      </a:r>
                      <a:endParaRPr kumimoji="0" lang="ar-SA" altLang="fr-FR" sz="2000" b="1" i="0" u="none" strike="noStrike" cap="none" normalizeH="0" baseline="0" smtClean="0">
                        <a:ln>
                          <a:noFill/>
                        </a:ln>
                        <a:solidFill>
                          <a:schemeClr val="tx1"/>
                        </a:solidFill>
                        <a:effectLst>
                          <a:outerShdw blurRad="38100" dist="38100" dir="2700000" algn="tl">
                            <a:srgbClr val="000000"/>
                          </a:outerShdw>
                        </a:effectLst>
                        <a:latin typeface="Verdana" panose="020B0604030504040204" pitchFamily="34" charset="0"/>
                        <a:ea typeface="Times New Roman" panose="02020603050405020304" pitchFamily="18" charset="0"/>
                        <a:cs typeface="Simplified Arabic" panose="02020603050405020304" pitchFamily="18" charset="-78"/>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2pPr>
                      <a:lvl3pPr>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4pPr>
                      <a:lvl5pPr>
                        <a:spcBef>
                          <a:spcPct val="20000"/>
                        </a:spcBef>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5pPr>
                      <a:lvl6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6pPr>
                      <a:lvl7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7pPr>
                      <a:lvl8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8pPr>
                      <a:lvl9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9pPr>
                    </a:lstStyle>
                    <a:p>
                      <a:pPr marL="0" marR="0" lvl="0" indent="0" algn="justLow" defTabSz="914400" rtl="1"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ar-SA" altLang="fr-FR" sz="1600" b="1" i="0" u="none" strike="noStrike" cap="none" normalizeH="0" baseline="0" smtClean="0">
                          <a:ln>
                            <a:noFill/>
                          </a:ln>
                          <a:solidFill>
                            <a:schemeClr val="tx1"/>
                          </a:solidFill>
                          <a:effectLst>
                            <a:outerShdw blurRad="38100" dist="38100" dir="2700000" algn="tl">
                              <a:srgbClr val="000000"/>
                            </a:outerShdw>
                          </a:effectLst>
                          <a:latin typeface="Times New Roman" panose="02020603050405020304" pitchFamily="18" charset="0"/>
                          <a:ea typeface="Times New Roman" panose="02020603050405020304" pitchFamily="18" charset="0"/>
                          <a:cs typeface="Simplified Arabic" panose="02020603050405020304" pitchFamily="18" charset="-78"/>
                        </a:rPr>
                        <a:t>- معقد، تتركز سلطة اتخاذ القرار في مجموعة من الأخصائيين.</a:t>
                      </a:r>
                      <a:endParaRPr kumimoji="0" lang="ar-SA" altLang="fr-FR" sz="2000" b="1" i="0" u="none" strike="noStrike" cap="none" normalizeH="0" baseline="0" smtClean="0">
                        <a:ln>
                          <a:noFill/>
                        </a:ln>
                        <a:solidFill>
                          <a:schemeClr val="tx1"/>
                        </a:solidFill>
                        <a:effectLst>
                          <a:outerShdw blurRad="38100" dist="38100" dir="2700000" algn="tl">
                            <a:srgbClr val="000000"/>
                          </a:outerShdw>
                        </a:effectLst>
                        <a:latin typeface="Verdana" panose="020B0604030504040204" pitchFamily="34" charset="0"/>
                        <a:ea typeface="Times New Roman" panose="02020603050405020304" pitchFamily="18" charset="0"/>
                        <a:cs typeface="Simplified Arabic" panose="02020603050405020304" pitchFamily="18" charset="-78"/>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2pPr>
                      <a:lvl3pPr>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4pPr>
                      <a:lvl5pPr>
                        <a:spcBef>
                          <a:spcPct val="20000"/>
                        </a:spcBef>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5pPr>
                      <a:lvl6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6pPr>
                      <a:lvl7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7pPr>
                      <a:lvl8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8pPr>
                      <a:lvl9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9pPr>
                    </a:lstStyle>
                    <a:p>
                      <a:pPr marL="0" marR="0" lvl="0" indent="0" algn="justLow" defTabSz="914400" rtl="1"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ar-SA" altLang="fr-FR" sz="1600" b="1" i="0" u="none" strike="noStrike" cap="none" normalizeH="0" baseline="0" smtClean="0">
                          <a:ln>
                            <a:noFill/>
                          </a:ln>
                          <a:solidFill>
                            <a:schemeClr val="tx1"/>
                          </a:solidFill>
                          <a:effectLst>
                            <a:outerShdw blurRad="38100" dist="38100" dir="2700000" algn="tl">
                              <a:srgbClr val="000000"/>
                            </a:outerShdw>
                          </a:effectLst>
                          <a:latin typeface="Times New Roman" panose="02020603050405020304" pitchFamily="18" charset="0"/>
                          <a:ea typeface="Times New Roman" panose="02020603050405020304" pitchFamily="18" charset="0"/>
                          <a:cs typeface="Simplified Arabic" panose="02020603050405020304" pitchFamily="18" charset="-78"/>
                        </a:rPr>
                        <a:t>- العمالة الأساسية</a:t>
                      </a:r>
                      <a:endParaRPr kumimoji="0" lang="ar-SA" altLang="fr-FR" sz="2000" b="1" i="0" u="none" strike="noStrike" cap="none" normalizeH="0" baseline="0" smtClean="0">
                        <a:ln>
                          <a:noFill/>
                        </a:ln>
                        <a:solidFill>
                          <a:schemeClr val="tx1"/>
                        </a:solidFill>
                        <a:effectLst>
                          <a:outerShdw blurRad="38100" dist="38100" dir="2700000" algn="tl">
                            <a:srgbClr val="000000"/>
                          </a:outerShdw>
                        </a:effectLst>
                        <a:latin typeface="Verdana" panose="020B0604030504040204" pitchFamily="34" charset="0"/>
                        <a:ea typeface="Times New Roman" panose="02020603050405020304" pitchFamily="18" charset="0"/>
                        <a:cs typeface="Simplified Arabic" panose="02020603050405020304" pitchFamily="18" charset="-78"/>
                      </a:endParaRPr>
                    </a:p>
                  </a:txBody>
                  <a:tcPr marT="45712" marB="45712" horzOverflow="overflow">
                    <a:lnL w="12700" cap="flat" cmpd="sng" algn="ctr">
                      <a:solidFill>
                        <a:srgbClr val="000000"/>
                      </a:solidFill>
                      <a:prstDash val="solid"/>
                      <a:round/>
                      <a:headEnd type="none" w="med" len="med"/>
                      <a:tailEnd type="none" w="med" len="med"/>
                    </a:lnL>
                    <a:lnR w="635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2pPr>
                      <a:lvl3pPr>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4pPr>
                      <a:lvl5pPr>
                        <a:spcBef>
                          <a:spcPct val="20000"/>
                        </a:spcBef>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5pPr>
                      <a:lvl6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6pPr>
                      <a:lvl7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7pPr>
                      <a:lvl8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8pPr>
                      <a:lvl9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9pPr>
                    </a:lstStyle>
                    <a:p>
                      <a:pPr marL="0" marR="0" lvl="0" indent="0" algn="justLow" defTabSz="914400" rtl="1"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ar-SA" altLang="fr-FR" sz="1600" b="1" i="0" u="none" strike="noStrike" cap="none" normalizeH="0" baseline="0" smtClean="0">
                          <a:ln>
                            <a:noFill/>
                          </a:ln>
                          <a:solidFill>
                            <a:schemeClr val="tx1"/>
                          </a:solidFill>
                          <a:effectLst>
                            <a:outerShdw blurRad="38100" dist="38100" dir="2700000" algn="tl">
                              <a:srgbClr val="000000"/>
                            </a:outerShdw>
                          </a:effectLst>
                          <a:latin typeface="Times New Roman" panose="02020603050405020304" pitchFamily="18" charset="0"/>
                          <a:ea typeface="Times New Roman" panose="02020603050405020304" pitchFamily="18" charset="0"/>
                          <a:cs typeface="Simplified Arabic" panose="02020603050405020304" pitchFamily="18" charset="-78"/>
                        </a:rPr>
                        <a:t>- الجامعة</a:t>
                      </a:r>
                      <a:endParaRPr kumimoji="0" lang="ar-SA" altLang="fr-FR" sz="2000" b="1" i="0" u="none" strike="noStrike" cap="none" normalizeH="0" baseline="0" smtClean="0">
                        <a:ln>
                          <a:noFill/>
                        </a:ln>
                        <a:solidFill>
                          <a:schemeClr val="tx1"/>
                        </a:solidFill>
                        <a:effectLst>
                          <a:outerShdw blurRad="38100" dist="38100" dir="2700000" algn="tl">
                            <a:srgbClr val="000000"/>
                          </a:outerShdw>
                        </a:effectLst>
                        <a:latin typeface="Verdana" panose="020B0604030504040204" pitchFamily="34" charset="0"/>
                        <a:ea typeface="Times New Roman" panose="02020603050405020304" pitchFamily="18" charset="0"/>
                        <a:cs typeface="Simplified Arabic" panose="02020603050405020304" pitchFamily="18" charset="-78"/>
                      </a:endParaRPr>
                    </a:p>
                  </a:txBody>
                  <a:tcPr marT="45712" marB="45712" horzOverflow="overflow">
                    <a:lnL w="635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22819">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2pPr>
                      <a:lvl3pPr>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4pPr>
                      <a:lvl5pPr>
                        <a:spcBef>
                          <a:spcPct val="20000"/>
                        </a:spcBef>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5pPr>
                      <a:lvl6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6pPr>
                      <a:lvl7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7pPr>
                      <a:lvl8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8pPr>
                      <a:lvl9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9pPr>
                    </a:lstStyle>
                    <a:p>
                      <a:pPr marL="0" marR="0" lvl="0" indent="0" algn="justLow" defTabSz="914400" rtl="1"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ar-SA" altLang="fr-FR" sz="1500" b="1" i="0" u="none" strike="noStrike" cap="none" normalizeH="0" baseline="0" dirty="0" smtClean="0">
                          <a:ln>
                            <a:noFill/>
                          </a:ln>
                          <a:solidFill>
                            <a:schemeClr val="tx1"/>
                          </a:solidFill>
                          <a:effectLst>
                            <a:outerShdw blurRad="38100" dist="38100" dir="2700000" algn="tl">
                              <a:srgbClr val="000000"/>
                            </a:outerShdw>
                          </a:effectLst>
                          <a:latin typeface="Times New Roman" panose="02020603050405020304" pitchFamily="18" charset="0"/>
                          <a:ea typeface="Times New Roman" panose="02020603050405020304" pitchFamily="18" charset="0"/>
                          <a:cs typeface="Simplified Arabic" panose="02020603050405020304" pitchFamily="18" charset="-78"/>
                        </a:rPr>
                        <a:t>- التصميم وفقاً للوحدات </a:t>
                      </a:r>
                      <a:r>
                        <a:rPr kumimoji="0" lang="ar-SA" altLang="fr-FR" sz="1500" b="1" i="0" u="none" strike="noStrike" cap="none" normalizeH="0" baseline="0" dirty="0" err="1" smtClean="0">
                          <a:ln>
                            <a:noFill/>
                          </a:ln>
                          <a:solidFill>
                            <a:schemeClr val="tx1"/>
                          </a:solidFill>
                          <a:effectLst>
                            <a:outerShdw blurRad="38100" dist="38100" dir="2700000" algn="tl">
                              <a:srgbClr val="000000"/>
                            </a:outerShdw>
                          </a:effectLst>
                          <a:latin typeface="Times New Roman" panose="02020603050405020304" pitchFamily="18" charset="0"/>
                          <a:ea typeface="Times New Roman" panose="02020603050405020304" pitchFamily="18" charset="0"/>
                          <a:cs typeface="Simplified Arabic" panose="02020603050405020304" pitchFamily="18" charset="-78"/>
                        </a:rPr>
                        <a:t>الإستراتيجية</a:t>
                      </a:r>
                      <a:endParaRPr kumimoji="0" lang="ar-SA" altLang="fr-FR" sz="2000" b="1" i="0" u="none" strike="noStrike" cap="none" normalizeH="0" baseline="0" dirty="0" smtClean="0">
                        <a:ln>
                          <a:noFill/>
                        </a:ln>
                        <a:solidFill>
                          <a:schemeClr val="tx1"/>
                        </a:solidFill>
                        <a:effectLst>
                          <a:outerShdw blurRad="38100" dist="38100" dir="2700000" algn="tl">
                            <a:srgbClr val="000000"/>
                          </a:outerShdw>
                        </a:effectLst>
                        <a:latin typeface="Verdana" panose="020B0604030504040204" pitchFamily="34" charset="0"/>
                        <a:ea typeface="Times New Roman" panose="02020603050405020304" pitchFamily="18" charset="0"/>
                        <a:cs typeface="Simplified Arabic" panose="02020603050405020304" pitchFamily="18" charset="-78"/>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2pPr>
                      <a:lvl3pPr>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4pPr>
                      <a:lvl5pPr>
                        <a:spcBef>
                          <a:spcPct val="20000"/>
                        </a:spcBef>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5pPr>
                      <a:lvl6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6pPr>
                      <a:lvl7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7pPr>
                      <a:lvl8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8pPr>
                      <a:lvl9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9pPr>
                    </a:lstStyle>
                    <a:p>
                      <a:pPr marL="0" marR="0" lvl="0" indent="0" algn="justLow" defTabSz="914400" rtl="1"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ar-SA" altLang="fr-FR" sz="1600" b="1" i="0" u="none" strike="noStrike" cap="none" normalizeH="0" baseline="0" smtClean="0">
                          <a:ln>
                            <a:noFill/>
                          </a:ln>
                          <a:solidFill>
                            <a:schemeClr val="tx1"/>
                          </a:solidFill>
                          <a:effectLst>
                            <a:outerShdw blurRad="38100" dist="38100" dir="2700000" algn="tl">
                              <a:srgbClr val="000000"/>
                            </a:outerShdw>
                          </a:effectLst>
                          <a:latin typeface="Times New Roman" panose="02020603050405020304" pitchFamily="18" charset="0"/>
                          <a:ea typeface="Times New Roman" panose="02020603050405020304" pitchFamily="18" charset="0"/>
                          <a:cs typeface="Simplified Arabic" panose="02020603050405020304" pitchFamily="18" charset="-78"/>
                        </a:rPr>
                        <a:t>- الضخامة، منظمات رسمية، مع وجود عدد من الأقسام المنفصلة.</a:t>
                      </a:r>
                      <a:endParaRPr kumimoji="0" lang="ar-SA" altLang="fr-FR" sz="2000" b="1" i="0" u="none" strike="noStrike" cap="none" normalizeH="0" baseline="0" smtClean="0">
                        <a:ln>
                          <a:noFill/>
                        </a:ln>
                        <a:solidFill>
                          <a:schemeClr val="tx1"/>
                        </a:solidFill>
                        <a:effectLst>
                          <a:outerShdw blurRad="38100" dist="38100" dir="2700000" algn="tl">
                            <a:srgbClr val="000000"/>
                          </a:outerShdw>
                        </a:effectLst>
                        <a:latin typeface="Verdana" panose="020B0604030504040204" pitchFamily="34" charset="0"/>
                        <a:ea typeface="Times New Roman" panose="02020603050405020304" pitchFamily="18" charset="0"/>
                        <a:cs typeface="Simplified Arabic" panose="02020603050405020304" pitchFamily="18" charset="-78"/>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2pPr>
                      <a:lvl3pPr>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4pPr>
                      <a:lvl5pPr>
                        <a:spcBef>
                          <a:spcPct val="20000"/>
                        </a:spcBef>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5pPr>
                      <a:lvl6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6pPr>
                      <a:lvl7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7pPr>
                      <a:lvl8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8pPr>
                      <a:lvl9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9pPr>
                    </a:lstStyle>
                    <a:p>
                      <a:pPr marL="0" marR="0" lvl="0" indent="0" algn="justLow" defTabSz="914400" rtl="1"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ar-SA" altLang="fr-FR" sz="1600" b="1" i="0" u="none" strike="noStrike" cap="none" normalizeH="0" baseline="0" smtClean="0">
                          <a:ln>
                            <a:noFill/>
                          </a:ln>
                          <a:solidFill>
                            <a:schemeClr val="tx1"/>
                          </a:solidFill>
                          <a:effectLst>
                            <a:outerShdw blurRad="38100" dist="38100" dir="2700000" algn="tl">
                              <a:srgbClr val="000000"/>
                            </a:outerShdw>
                          </a:effectLst>
                          <a:latin typeface="Times New Roman" panose="02020603050405020304" pitchFamily="18" charset="0"/>
                          <a:ea typeface="Times New Roman" panose="02020603050405020304" pitchFamily="18" charset="0"/>
                          <a:cs typeface="Simplified Arabic" panose="02020603050405020304" pitchFamily="18" charset="-78"/>
                        </a:rPr>
                        <a:t>- رجال الإدارة الوسطى</a:t>
                      </a:r>
                      <a:endParaRPr kumimoji="0" lang="ar-SA" altLang="fr-FR" sz="2000" b="1" i="0" u="none" strike="noStrike" cap="none" normalizeH="0" baseline="0" smtClean="0">
                        <a:ln>
                          <a:noFill/>
                        </a:ln>
                        <a:solidFill>
                          <a:schemeClr val="tx1"/>
                        </a:solidFill>
                        <a:effectLst>
                          <a:outerShdw blurRad="38100" dist="38100" dir="2700000" algn="tl">
                            <a:srgbClr val="000000"/>
                          </a:outerShdw>
                        </a:effectLst>
                        <a:latin typeface="Verdana" panose="020B0604030504040204" pitchFamily="34" charset="0"/>
                        <a:ea typeface="Times New Roman" panose="02020603050405020304" pitchFamily="18" charset="0"/>
                        <a:cs typeface="Simplified Arabic" panose="02020603050405020304" pitchFamily="18" charset="-78"/>
                      </a:endParaRPr>
                    </a:p>
                  </a:txBody>
                  <a:tcPr marT="45712" marB="45712" horzOverflow="overflow">
                    <a:lnL w="12700" cap="flat" cmpd="sng" algn="ctr">
                      <a:solidFill>
                        <a:srgbClr val="000000"/>
                      </a:solidFill>
                      <a:prstDash val="solid"/>
                      <a:round/>
                      <a:headEnd type="none" w="med" len="med"/>
                      <a:tailEnd type="none" w="med" len="med"/>
                    </a:lnL>
                    <a:lnR w="635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2pPr>
                      <a:lvl3pPr>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4pPr>
                      <a:lvl5pPr>
                        <a:spcBef>
                          <a:spcPct val="20000"/>
                        </a:spcBef>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5pPr>
                      <a:lvl6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6pPr>
                      <a:lvl7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7pPr>
                      <a:lvl8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8pPr>
                      <a:lvl9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9pPr>
                    </a:lstStyle>
                    <a:p>
                      <a:pPr marL="0" marR="0" lvl="0" indent="0" algn="justLow" defTabSz="914400" rtl="1"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ar-SA" altLang="fr-FR" sz="1500" b="1" i="0" u="none" strike="noStrike" cap="none" normalizeH="0" baseline="0" smtClean="0">
                          <a:ln>
                            <a:noFill/>
                          </a:ln>
                          <a:solidFill>
                            <a:schemeClr val="tx1"/>
                          </a:solidFill>
                          <a:effectLst>
                            <a:outerShdw blurRad="38100" dist="38100" dir="2700000" algn="tl">
                              <a:srgbClr val="000000"/>
                            </a:outerShdw>
                          </a:effectLst>
                          <a:latin typeface="Times New Roman" panose="02020603050405020304" pitchFamily="18" charset="0"/>
                          <a:ea typeface="Times New Roman" panose="02020603050405020304" pitchFamily="18" charset="0"/>
                          <a:cs typeface="Simplified Arabic" panose="02020603050405020304" pitchFamily="18" charset="-78"/>
                        </a:rPr>
                        <a:t>- شركة جنرال موتورز (شركات المبيعات)</a:t>
                      </a:r>
                      <a:endParaRPr kumimoji="0" lang="ar-SA" altLang="fr-FR" sz="2000" b="1" i="0" u="none" strike="noStrike" cap="none" normalizeH="0" baseline="0" smtClean="0">
                        <a:ln>
                          <a:noFill/>
                        </a:ln>
                        <a:solidFill>
                          <a:schemeClr val="tx1"/>
                        </a:solidFill>
                        <a:effectLst>
                          <a:outerShdw blurRad="38100" dist="38100" dir="2700000" algn="tl">
                            <a:srgbClr val="000000"/>
                          </a:outerShdw>
                        </a:effectLst>
                        <a:latin typeface="Verdana" panose="020B0604030504040204" pitchFamily="34" charset="0"/>
                        <a:ea typeface="Times New Roman" panose="02020603050405020304" pitchFamily="18" charset="0"/>
                        <a:cs typeface="Simplified Arabic" panose="02020603050405020304" pitchFamily="18" charset="-78"/>
                      </a:endParaRPr>
                    </a:p>
                  </a:txBody>
                  <a:tcPr marT="45712" marB="45712" horzOverflow="overflow">
                    <a:lnL w="635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79021">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2pPr>
                      <a:lvl3pPr>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4pPr>
                      <a:lvl5pPr>
                        <a:spcBef>
                          <a:spcPct val="20000"/>
                        </a:spcBef>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5pPr>
                      <a:lvl6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6pPr>
                      <a:lvl7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7pPr>
                      <a:lvl8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8pPr>
                      <a:lvl9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9pPr>
                    </a:lstStyle>
                    <a:p>
                      <a:pPr marL="0" marR="0" lvl="0" indent="0" algn="justLow" defTabSz="914400" rtl="1"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ar-SA" altLang="fr-FR" sz="1600" b="1" i="0" u="none" strike="noStrike" cap="none" normalizeH="0" baseline="0" smtClean="0">
                          <a:ln>
                            <a:noFill/>
                          </a:ln>
                          <a:solidFill>
                            <a:schemeClr val="tx1"/>
                          </a:solidFill>
                          <a:effectLst>
                            <a:outerShdw blurRad="38100" dist="38100" dir="2700000" algn="tl">
                              <a:srgbClr val="000000"/>
                            </a:outerShdw>
                          </a:effectLst>
                          <a:latin typeface="Times New Roman" panose="02020603050405020304" pitchFamily="18" charset="0"/>
                          <a:ea typeface="Times New Roman" panose="02020603050405020304" pitchFamily="18" charset="0"/>
                          <a:cs typeface="Simplified Arabic" panose="02020603050405020304" pitchFamily="18" charset="-78"/>
                        </a:rPr>
                        <a:t>- التصميم الملائم لغرض محدد</a:t>
                      </a:r>
                      <a:endParaRPr kumimoji="0" lang="ar-SA" altLang="fr-FR" sz="2000" b="1" i="0" u="none" strike="noStrike" cap="none" normalizeH="0" baseline="0" smtClean="0">
                        <a:ln>
                          <a:noFill/>
                        </a:ln>
                        <a:solidFill>
                          <a:schemeClr val="tx1"/>
                        </a:solidFill>
                        <a:effectLst>
                          <a:outerShdw blurRad="38100" dist="38100" dir="2700000" algn="tl">
                            <a:srgbClr val="000000"/>
                          </a:outerShdw>
                        </a:effectLst>
                        <a:latin typeface="Verdana" panose="020B0604030504040204" pitchFamily="34" charset="0"/>
                        <a:ea typeface="Times New Roman" panose="02020603050405020304" pitchFamily="18" charset="0"/>
                        <a:cs typeface="Simplified Arabic" panose="02020603050405020304" pitchFamily="18" charset="-78"/>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2pPr>
                      <a:lvl3pPr>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4pPr>
                      <a:lvl5pPr>
                        <a:spcBef>
                          <a:spcPct val="20000"/>
                        </a:spcBef>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5pPr>
                      <a:lvl6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6pPr>
                      <a:lvl7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7pPr>
                      <a:lvl8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8pPr>
                      <a:lvl9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9pPr>
                    </a:lstStyle>
                    <a:p>
                      <a:pPr marL="0" marR="0" lvl="0" indent="0" algn="justLow" defTabSz="914400" rtl="1"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ar-SA" altLang="fr-FR" sz="1600" b="1" i="0" u="none" strike="noStrike" cap="none" normalizeH="0" baseline="0" smtClean="0">
                          <a:ln>
                            <a:noFill/>
                          </a:ln>
                          <a:solidFill>
                            <a:schemeClr val="tx1"/>
                          </a:solidFill>
                          <a:effectLst>
                            <a:outerShdw blurRad="38100" dist="38100" dir="2700000" algn="tl">
                              <a:srgbClr val="000000"/>
                            </a:outerShdw>
                          </a:effectLst>
                          <a:latin typeface="Times New Roman" panose="02020603050405020304" pitchFamily="18" charset="0"/>
                          <a:ea typeface="Times New Roman" panose="02020603050405020304" pitchFamily="18" charset="0"/>
                          <a:cs typeface="Simplified Arabic" panose="02020603050405020304" pitchFamily="18" charset="-78"/>
                        </a:rPr>
                        <a:t>- بسيط، غير رسمي مع لامركزية السلطة</a:t>
                      </a:r>
                      <a:endParaRPr kumimoji="0" lang="ar-SA" altLang="fr-FR" sz="2000" b="1" i="0" u="none" strike="noStrike" cap="none" normalizeH="0" baseline="0" smtClean="0">
                        <a:ln>
                          <a:noFill/>
                        </a:ln>
                        <a:solidFill>
                          <a:schemeClr val="tx1"/>
                        </a:solidFill>
                        <a:effectLst>
                          <a:outerShdw blurRad="38100" dist="38100" dir="2700000" algn="tl">
                            <a:srgbClr val="000000"/>
                          </a:outerShdw>
                        </a:effectLst>
                        <a:latin typeface="Verdana" panose="020B0604030504040204" pitchFamily="34" charset="0"/>
                        <a:ea typeface="Times New Roman" panose="02020603050405020304" pitchFamily="18" charset="0"/>
                        <a:cs typeface="Simplified Arabic" panose="02020603050405020304" pitchFamily="18" charset="-78"/>
                      </a:endParaRP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2pPr>
                      <a:lvl3pPr>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4pPr>
                      <a:lvl5pPr>
                        <a:spcBef>
                          <a:spcPct val="20000"/>
                        </a:spcBef>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5pPr>
                      <a:lvl6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6pPr>
                      <a:lvl7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7pPr>
                      <a:lvl8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8pPr>
                      <a:lvl9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9pPr>
                    </a:lstStyle>
                    <a:p>
                      <a:pPr marL="0" marR="0" lvl="0" indent="0" algn="justLow" defTabSz="914400" rtl="1"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ar-SA" altLang="fr-FR" sz="1600" b="1" i="0" u="none" strike="noStrike" cap="none" normalizeH="0" baseline="0" smtClean="0">
                          <a:ln>
                            <a:noFill/>
                          </a:ln>
                          <a:solidFill>
                            <a:schemeClr val="tx1"/>
                          </a:solidFill>
                          <a:effectLst>
                            <a:outerShdw blurRad="38100" dist="38100" dir="2700000" algn="tl">
                              <a:srgbClr val="000000"/>
                            </a:outerShdw>
                          </a:effectLst>
                          <a:latin typeface="Times New Roman" panose="02020603050405020304" pitchFamily="18" charset="0"/>
                          <a:ea typeface="Times New Roman" panose="02020603050405020304" pitchFamily="18" charset="0"/>
                          <a:cs typeface="Simplified Arabic" panose="02020603050405020304" pitchFamily="18" charset="-78"/>
                        </a:rPr>
                        <a:t>- العمالة المعاونة</a:t>
                      </a:r>
                      <a:endParaRPr kumimoji="0" lang="ar-SA" altLang="fr-FR" sz="2000" b="1" i="0" u="none" strike="noStrike" cap="none" normalizeH="0" baseline="0" smtClean="0">
                        <a:ln>
                          <a:noFill/>
                        </a:ln>
                        <a:solidFill>
                          <a:schemeClr val="tx1"/>
                        </a:solidFill>
                        <a:effectLst>
                          <a:outerShdw blurRad="38100" dist="38100" dir="2700000" algn="tl">
                            <a:srgbClr val="000000"/>
                          </a:outerShdw>
                        </a:effectLst>
                        <a:latin typeface="Verdana" panose="020B0604030504040204" pitchFamily="34" charset="0"/>
                        <a:ea typeface="Times New Roman" panose="02020603050405020304" pitchFamily="18" charset="0"/>
                        <a:cs typeface="Simplified Arabic" panose="02020603050405020304" pitchFamily="18" charset="-78"/>
                      </a:endParaRPr>
                    </a:p>
                  </a:txBody>
                  <a:tcPr marT="45712" marB="45712" horzOverflow="overflow">
                    <a:lnL w="12700" cap="flat" cmpd="sng" algn="ctr">
                      <a:solidFill>
                        <a:srgbClr val="000000"/>
                      </a:solidFill>
                      <a:prstDash val="solid"/>
                      <a:round/>
                      <a:headEnd type="none" w="med" len="med"/>
                      <a:tailEnd type="none" w="med" len="med"/>
                    </a:lnL>
                    <a:lnR w="635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2pPr>
                      <a:lvl3pPr>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4pPr>
                      <a:lvl5pPr>
                        <a:spcBef>
                          <a:spcPct val="20000"/>
                        </a:spcBef>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5pPr>
                      <a:lvl6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6pPr>
                      <a:lvl7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7pPr>
                      <a:lvl8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8pPr>
                      <a:lvl9pPr algn="r" rtl="1" fontAlgn="base">
                        <a:spcBef>
                          <a:spcPct val="20000"/>
                        </a:spcBef>
                        <a:spcAft>
                          <a:spcPct val="0"/>
                        </a:spcAft>
                        <a:buClr>
                          <a:schemeClr val="folHlink"/>
                        </a:buClr>
                        <a:buSzPct val="70000"/>
                        <a:buFont typeface="Wingdings" panose="05000000000000000000" pitchFamily="2" charset="2"/>
                        <a:defRPr>
                          <a:solidFill>
                            <a:schemeClr val="tx1"/>
                          </a:solidFill>
                          <a:effectLst>
                            <a:outerShdw blurRad="38100" dist="38100" dir="2700000" algn="tl">
                              <a:srgbClr val="000000"/>
                            </a:outerShdw>
                          </a:effectLst>
                          <a:latin typeface="Verdana" panose="020B0604030504040204" pitchFamily="34" charset="0"/>
                          <a:cs typeface="Arial" panose="020B0604020202020204" pitchFamily="34" charset="0"/>
                        </a:defRPr>
                      </a:lvl9pPr>
                    </a:lstStyle>
                    <a:p>
                      <a:pPr marL="0" marR="0" lvl="0" indent="0" algn="justLow" defTabSz="914400" rtl="1"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ar-SA" altLang="fr-FR" sz="1600" b="1" i="0" u="none" strike="noStrike" cap="none" normalizeH="0" baseline="0" smtClean="0">
                          <a:ln>
                            <a:noFill/>
                          </a:ln>
                          <a:solidFill>
                            <a:schemeClr val="tx1"/>
                          </a:solidFill>
                          <a:effectLst>
                            <a:outerShdw blurRad="38100" dist="38100" dir="2700000" algn="tl">
                              <a:srgbClr val="000000"/>
                            </a:outerShdw>
                          </a:effectLst>
                          <a:latin typeface="Times New Roman" panose="02020603050405020304" pitchFamily="18" charset="0"/>
                          <a:ea typeface="Times New Roman" panose="02020603050405020304" pitchFamily="18" charset="0"/>
                          <a:cs typeface="Simplified Arabic" panose="02020603050405020304" pitchFamily="18" charset="-78"/>
                        </a:rPr>
                        <a:t>- الشركات التي تنمي برامج الكمبيوتر</a:t>
                      </a:r>
                      <a:endParaRPr kumimoji="0" lang="ar-SA" altLang="fr-FR" sz="2000" b="1" i="0" u="none" strike="noStrike" cap="none" normalizeH="0" baseline="0" smtClean="0">
                        <a:ln>
                          <a:noFill/>
                        </a:ln>
                        <a:solidFill>
                          <a:schemeClr val="tx1"/>
                        </a:solidFill>
                        <a:effectLst>
                          <a:outerShdw blurRad="38100" dist="38100" dir="2700000" algn="tl">
                            <a:srgbClr val="000000"/>
                          </a:outerShdw>
                        </a:effectLst>
                        <a:latin typeface="Verdana" panose="020B0604030504040204" pitchFamily="34" charset="0"/>
                        <a:ea typeface="Times New Roman" panose="02020603050405020304" pitchFamily="18" charset="0"/>
                        <a:cs typeface="Simplified Arabic" panose="02020603050405020304" pitchFamily="18" charset="-78"/>
                      </a:endParaRPr>
                    </a:p>
                  </a:txBody>
                  <a:tcPr marT="45712" marB="45712" horzOverflow="overflow">
                    <a:lnL w="635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8168" name="Rectangle 149"/>
          <p:cNvSpPr>
            <a:spLocks noChangeArrowheads="1"/>
          </p:cNvSpPr>
          <p:nvPr/>
        </p:nvSpPr>
        <p:spPr bwMode="auto">
          <a:xfrm>
            <a:off x="3503613" y="750889"/>
            <a:ext cx="59055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gn="r" rtl="1">
              <a:defRPr>
                <a:solidFill>
                  <a:schemeClr val="tx1"/>
                </a:solidFill>
                <a:latin typeface="Verdana" panose="020B0604030504040204" pitchFamily="34" charset="0"/>
                <a:cs typeface="Arial" panose="020B0604020202020204" pitchFamily="34" charset="0"/>
              </a:defRPr>
            </a:lvl1pPr>
            <a:lvl2pPr marL="742950" indent="-285750" algn="r" rtl="1">
              <a:defRPr>
                <a:solidFill>
                  <a:schemeClr val="tx1"/>
                </a:solidFill>
                <a:latin typeface="Verdana" panose="020B0604030504040204" pitchFamily="34" charset="0"/>
                <a:cs typeface="Arial" panose="020B0604020202020204" pitchFamily="34" charset="0"/>
              </a:defRPr>
            </a:lvl2pPr>
            <a:lvl3pPr marL="1143000" indent="-228600" algn="r" rtl="1">
              <a:defRPr>
                <a:solidFill>
                  <a:schemeClr val="tx1"/>
                </a:solidFill>
                <a:latin typeface="Verdana" panose="020B0604030504040204" pitchFamily="34" charset="0"/>
                <a:cs typeface="Arial" panose="020B0604020202020204" pitchFamily="34" charset="0"/>
              </a:defRPr>
            </a:lvl3pPr>
            <a:lvl4pPr marL="1600200" indent="-228600" algn="r" rtl="1">
              <a:defRPr>
                <a:solidFill>
                  <a:schemeClr val="tx1"/>
                </a:solidFill>
                <a:latin typeface="Verdana" panose="020B0604030504040204" pitchFamily="34" charset="0"/>
                <a:cs typeface="Arial" panose="020B0604020202020204" pitchFamily="34" charset="0"/>
              </a:defRPr>
            </a:lvl4pPr>
            <a:lvl5pPr marL="2057400" indent="-228600" algn="r" rtl="1">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SA" altLang="fr-FR" sz="2000" b="1">
                <a:latin typeface="Arial" panose="020B0604020202020204" pitchFamily="34" charset="0"/>
              </a:rPr>
              <a:t>ويمكن لنا توضيح تلك الأشكال التنظيمية من خلال الجدول التالي:</a:t>
            </a:r>
          </a:p>
        </p:txBody>
      </p:sp>
    </p:spTree>
    <p:extLst>
      <p:ext uri="{BB962C8B-B14F-4D97-AF65-F5344CB8AC3E}">
        <p14:creationId xmlns:p14="http://schemas.microsoft.com/office/powerpoint/2010/main" val="2941092276"/>
      </p:ext>
    </p:extLst>
  </p:cSld>
  <p:clrMapOvr>
    <a:overrideClrMapping bg1="dk2" tx1="lt1" bg2="dk1" tx2="lt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5D9E9E"/>
            </a:gs>
          </a:gsLst>
          <a:lin ang="5400000" scaled="1"/>
        </a:gradFill>
        <a:effectLst/>
      </p:bgPr>
    </p:bg>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4CDBC813-5291-4495-BF69-34C12525DCD7}" type="slidenum">
              <a:rPr lang="ar-SA" altLang="fr-FR" smtClean="0"/>
              <a:pPr>
                <a:defRPr/>
              </a:pPr>
              <a:t>32</a:t>
            </a:fld>
            <a:endParaRPr lang="fr-FR" altLang="fr-FR"/>
          </a:p>
        </p:txBody>
      </p:sp>
      <p:sp>
        <p:nvSpPr>
          <p:cNvPr id="3" name="ZoneTexte 2"/>
          <p:cNvSpPr txBox="1"/>
          <p:nvPr/>
        </p:nvSpPr>
        <p:spPr>
          <a:xfrm>
            <a:off x="2243572" y="2647958"/>
            <a:ext cx="7704856" cy="784830"/>
          </a:xfrm>
          <a:prstGeom prst="rect">
            <a:avLst/>
          </a:prstGeom>
          <a:noFill/>
        </p:spPr>
        <p:txBody>
          <a:bodyPr wrap="square" rtlCol="0">
            <a:spAutoFit/>
          </a:bodyPr>
          <a:lstStyle/>
          <a:p>
            <a:pPr algn="ctr"/>
            <a:r>
              <a:rPr lang="ar-DZ" sz="4500" dirty="0" smtClean="0">
                <a:solidFill>
                  <a:schemeClr val="tx2"/>
                </a:solidFill>
              </a:rPr>
              <a:t>ثانيا: الأشـــــكال </a:t>
            </a:r>
            <a:r>
              <a:rPr lang="ar-DZ" sz="4500" dirty="0">
                <a:solidFill>
                  <a:schemeClr val="tx2"/>
                </a:solidFill>
              </a:rPr>
              <a:t>الـــــحديثة</a:t>
            </a:r>
            <a:endParaRPr lang="fr-FR" sz="4500" dirty="0">
              <a:solidFill>
                <a:schemeClr val="tx2"/>
              </a:solidFill>
            </a:endParaRPr>
          </a:p>
        </p:txBody>
      </p:sp>
    </p:spTree>
    <p:extLst>
      <p:ext uri="{BB962C8B-B14F-4D97-AF65-F5344CB8AC3E}">
        <p14:creationId xmlns:p14="http://schemas.microsoft.com/office/powerpoint/2010/main" val="2713252770"/>
      </p:ext>
    </p:extLst>
  </p:cSld>
  <p:clrMapOvr>
    <a:overrideClrMapping bg1="dk2" tx1="lt1" bg2="dk1" tx2="lt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5D9E9E"/>
            </a:gs>
          </a:gsLst>
          <a:lin ang="5400000" scaled="1"/>
        </a:gra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1828800" y="260648"/>
            <a:ext cx="8686800" cy="838200"/>
          </a:xfrm>
        </p:spPr>
        <p:txBody>
          <a:bodyPr/>
          <a:lstStyle/>
          <a:p>
            <a:pPr algn="ctr" rtl="1"/>
            <a:r>
              <a:rPr lang="ar-DZ" dirty="0" smtClean="0">
                <a:solidFill>
                  <a:srgbClr val="FF0000"/>
                </a:solidFill>
              </a:rPr>
              <a:t>النوع </a:t>
            </a:r>
            <a:r>
              <a:rPr lang="ar-DZ" dirty="0" smtClean="0">
                <a:solidFill>
                  <a:srgbClr val="FF0000"/>
                </a:solidFill>
              </a:rPr>
              <a:t>الأول: </a:t>
            </a:r>
            <a:r>
              <a:rPr lang="ar-DZ" dirty="0" smtClean="0">
                <a:solidFill>
                  <a:srgbClr val="FF0000"/>
                </a:solidFill>
              </a:rPr>
              <a:t>التنظيم الشبكي</a:t>
            </a:r>
            <a:endParaRPr lang="fr-FR" dirty="0">
              <a:solidFill>
                <a:srgbClr val="FF0000"/>
              </a:solidFill>
            </a:endParaRPr>
          </a:p>
        </p:txBody>
      </p:sp>
      <p:sp>
        <p:nvSpPr>
          <p:cNvPr id="3" name="Espace réservé du contenu 2"/>
          <p:cNvSpPr>
            <a:spLocks noGrp="1"/>
          </p:cNvSpPr>
          <p:nvPr>
            <p:ph idx="1"/>
          </p:nvPr>
        </p:nvSpPr>
        <p:spPr>
          <a:xfrm>
            <a:off x="7824192" y="1796624"/>
            <a:ext cx="2304256" cy="575385"/>
          </a:xfrm>
          <a:ln>
            <a:solidFill>
              <a:srgbClr val="000000"/>
            </a:solidFill>
          </a:ln>
        </p:spPr>
        <p:txBody>
          <a:bodyPr>
            <a:noAutofit/>
          </a:bodyPr>
          <a:lstStyle/>
          <a:p>
            <a:pPr algn="ctr" rtl="1">
              <a:buNone/>
            </a:pPr>
            <a:r>
              <a:rPr lang="ar-DZ" sz="2400" dirty="0"/>
              <a:t>الحسابات في كندا</a:t>
            </a:r>
            <a:endParaRPr lang="fr-FR" sz="2400" dirty="0"/>
          </a:p>
        </p:txBody>
      </p:sp>
      <p:sp>
        <p:nvSpPr>
          <p:cNvPr id="4" name="ZoneTexte 3"/>
          <p:cNvSpPr txBox="1"/>
          <p:nvPr/>
        </p:nvSpPr>
        <p:spPr>
          <a:xfrm>
            <a:off x="2567608" y="1796624"/>
            <a:ext cx="2448272" cy="461665"/>
          </a:xfrm>
          <a:prstGeom prst="rect">
            <a:avLst/>
          </a:prstGeom>
          <a:noFill/>
          <a:ln>
            <a:solidFill>
              <a:srgbClr val="000000"/>
            </a:solidFill>
          </a:ln>
        </p:spPr>
        <p:txBody>
          <a:bodyPr wrap="square" rtlCol="0">
            <a:spAutoFit/>
          </a:bodyPr>
          <a:lstStyle/>
          <a:p>
            <a:pPr algn="ctr"/>
            <a:r>
              <a:rPr lang="ar-DZ" sz="2400" dirty="0"/>
              <a:t>التموين في إيطاليا</a:t>
            </a:r>
            <a:endParaRPr lang="fr-FR" sz="2400" dirty="0"/>
          </a:p>
        </p:txBody>
      </p:sp>
      <p:sp>
        <p:nvSpPr>
          <p:cNvPr id="5" name="ZoneTexte 4"/>
          <p:cNvSpPr txBox="1"/>
          <p:nvPr/>
        </p:nvSpPr>
        <p:spPr>
          <a:xfrm>
            <a:off x="2279578" y="3516138"/>
            <a:ext cx="2520279" cy="461665"/>
          </a:xfrm>
          <a:prstGeom prst="rect">
            <a:avLst/>
          </a:prstGeom>
          <a:noFill/>
          <a:ln>
            <a:solidFill>
              <a:srgbClr val="000000"/>
            </a:solidFill>
          </a:ln>
        </p:spPr>
        <p:txBody>
          <a:bodyPr wrap="square" rtlCol="0">
            <a:spAutoFit/>
          </a:bodyPr>
          <a:lstStyle/>
          <a:p>
            <a:pPr algn="ctr"/>
            <a:r>
              <a:rPr lang="ar-DZ" sz="2400" dirty="0"/>
              <a:t>النقل في كوريا</a:t>
            </a:r>
            <a:endParaRPr lang="fr-FR" sz="2400" dirty="0"/>
          </a:p>
        </p:txBody>
      </p:sp>
      <p:sp>
        <p:nvSpPr>
          <p:cNvPr id="6" name="ZoneTexte 5"/>
          <p:cNvSpPr txBox="1"/>
          <p:nvPr/>
        </p:nvSpPr>
        <p:spPr>
          <a:xfrm>
            <a:off x="7824192" y="3558208"/>
            <a:ext cx="2448272" cy="461665"/>
          </a:xfrm>
          <a:prstGeom prst="rect">
            <a:avLst/>
          </a:prstGeom>
          <a:noFill/>
          <a:ln>
            <a:solidFill>
              <a:srgbClr val="000000"/>
            </a:solidFill>
          </a:ln>
        </p:spPr>
        <p:txBody>
          <a:bodyPr wrap="square" rtlCol="0">
            <a:spAutoFit/>
          </a:bodyPr>
          <a:lstStyle/>
          <a:p>
            <a:pPr algn="ctr"/>
            <a:r>
              <a:rPr lang="ar-DZ" sz="2400" dirty="0"/>
              <a:t>التوزيع في ألمانيا</a:t>
            </a:r>
            <a:endParaRPr lang="fr-FR" sz="2400" dirty="0"/>
          </a:p>
        </p:txBody>
      </p:sp>
      <p:sp>
        <p:nvSpPr>
          <p:cNvPr id="7" name="ZoneTexte 6"/>
          <p:cNvSpPr txBox="1"/>
          <p:nvPr/>
        </p:nvSpPr>
        <p:spPr>
          <a:xfrm>
            <a:off x="5375919" y="4792656"/>
            <a:ext cx="1944216" cy="830997"/>
          </a:xfrm>
          <a:prstGeom prst="rect">
            <a:avLst/>
          </a:prstGeom>
          <a:noFill/>
          <a:ln>
            <a:solidFill>
              <a:srgbClr val="000000"/>
            </a:solidFill>
          </a:ln>
        </p:spPr>
        <p:txBody>
          <a:bodyPr wrap="square" rtlCol="0">
            <a:spAutoFit/>
          </a:bodyPr>
          <a:lstStyle/>
          <a:p>
            <a:pPr algn="ctr"/>
            <a:r>
              <a:rPr lang="ar-DZ" sz="2400" dirty="0"/>
              <a:t>التصنيع في الصين</a:t>
            </a:r>
            <a:endParaRPr lang="fr-FR" sz="2400" dirty="0"/>
          </a:p>
        </p:txBody>
      </p:sp>
      <p:grpSp>
        <p:nvGrpSpPr>
          <p:cNvPr id="33" name="Groupe 32"/>
          <p:cNvGrpSpPr/>
          <p:nvPr/>
        </p:nvGrpSpPr>
        <p:grpSpPr>
          <a:xfrm>
            <a:off x="5274576" y="2348880"/>
            <a:ext cx="2232248" cy="1944216"/>
            <a:chOff x="3745070" y="2348880"/>
            <a:chExt cx="1944216" cy="1728192"/>
          </a:xfrm>
        </p:grpSpPr>
        <p:sp>
          <p:nvSpPr>
            <p:cNvPr id="8" name="ZoneTexte 7"/>
            <p:cNvSpPr txBox="1"/>
            <p:nvPr/>
          </p:nvSpPr>
          <p:spPr>
            <a:xfrm>
              <a:off x="3745070" y="2892132"/>
              <a:ext cx="1944216" cy="437727"/>
            </a:xfrm>
            <a:prstGeom prst="rect">
              <a:avLst/>
            </a:prstGeom>
            <a:noFill/>
            <a:ln>
              <a:noFill/>
            </a:ln>
          </p:spPr>
          <p:txBody>
            <a:bodyPr wrap="square" rtlCol="0">
              <a:spAutoFit/>
            </a:bodyPr>
            <a:lstStyle/>
            <a:p>
              <a:pPr algn="ctr"/>
              <a:r>
                <a:rPr lang="ar-DZ" sz="2600" dirty="0"/>
                <a:t>مركز المنظمة</a:t>
              </a:r>
              <a:endParaRPr lang="fr-FR" sz="2600" dirty="0"/>
            </a:p>
          </p:txBody>
        </p:sp>
        <p:sp>
          <p:nvSpPr>
            <p:cNvPr id="9" name="Organigramme : Connecteur 8"/>
            <p:cNvSpPr/>
            <p:nvPr/>
          </p:nvSpPr>
          <p:spPr>
            <a:xfrm>
              <a:off x="3995936" y="2348880"/>
              <a:ext cx="1368152" cy="1728192"/>
            </a:xfrm>
            <a:prstGeom prst="flowChartConnector">
              <a:avLst/>
            </a:prstGeom>
            <a:no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12" name="Connecteur droit avec flèche 11"/>
          <p:cNvCxnSpPr>
            <a:stCxn id="9" idx="7"/>
            <a:endCxn id="3" idx="1"/>
          </p:cNvCxnSpPr>
          <p:nvPr/>
        </p:nvCxnSpPr>
        <p:spPr>
          <a:xfrm flipV="1">
            <a:off x="6903404" y="2084316"/>
            <a:ext cx="920788" cy="549288"/>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a:endCxn id="6" idx="1"/>
          </p:cNvCxnSpPr>
          <p:nvPr/>
        </p:nvCxnSpPr>
        <p:spPr>
          <a:xfrm>
            <a:off x="7154784" y="3296612"/>
            <a:ext cx="669408" cy="492429"/>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a:stCxn id="9" idx="1"/>
            <a:endCxn id="4" idx="3"/>
          </p:cNvCxnSpPr>
          <p:nvPr/>
        </p:nvCxnSpPr>
        <p:spPr>
          <a:xfrm flipH="1" flipV="1">
            <a:off x="5015881" y="2027456"/>
            <a:ext cx="776771" cy="606148"/>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19" name="Connecteur droit avec flèche 18"/>
          <p:cNvCxnSpPr/>
          <p:nvPr/>
        </p:nvCxnSpPr>
        <p:spPr>
          <a:xfrm flipH="1">
            <a:off x="4799857" y="3462100"/>
            <a:ext cx="762751" cy="326941"/>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22" name="Connecteur droit avec flèche 21"/>
          <p:cNvCxnSpPr>
            <a:stCxn id="9" idx="4"/>
            <a:endCxn id="7" idx="0"/>
          </p:cNvCxnSpPr>
          <p:nvPr/>
        </p:nvCxnSpPr>
        <p:spPr>
          <a:xfrm flipH="1">
            <a:off x="6348028" y="4293097"/>
            <a:ext cx="1" cy="499559"/>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7368381"/>
      </p:ext>
    </p:extLst>
  </p:cSld>
  <p:clrMapOvr>
    <a:overrideClrMapping bg1="dk2" tx1="lt1" bg2="dk1" tx2="lt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5D9E9E"/>
            </a:gs>
          </a:gsLst>
          <a:lin ang="5400000" scaled="1"/>
        </a:grad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r" rtl="1">
              <a:buNone/>
            </a:pPr>
            <a:r>
              <a:rPr lang="ar-DZ" dirty="0" smtClean="0">
                <a:latin typeface="Simplified Arabic" panose="02020603050405020304" pitchFamily="18" charset="-78"/>
                <a:cs typeface="Simplified Arabic" panose="02020603050405020304" pitchFamily="18" charset="-78"/>
              </a:rPr>
              <a:t>أين هي المنظمة فعلا في المفهوم التقليدي</a:t>
            </a:r>
          </a:p>
          <a:p>
            <a:pPr algn="r" rtl="1">
              <a:buNone/>
            </a:pPr>
            <a:r>
              <a:rPr lang="ar-DZ" dirty="0" smtClean="0">
                <a:latin typeface="Simplified Arabic" panose="02020603050405020304" pitchFamily="18" charset="-78"/>
                <a:cs typeface="Simplified Arabic" panose="02020603050405020304" pitchFamily="18" charset="-78"/>
              </a:rPr>
              <a:t>لهذا التنظيم ميزة قوية، وهي القدرة على التعامل وسط المنافسة الدولية، فهي تستطيع استخدام الموارد على المستوى الدولي لكي تحقق أفضل جودة بأقل السعار</a:t>
            </a:r>
          </a:p>
          <a:p>
            <a:pPr algn="r" rtl="1">
              <a:buNone/>
            </a:pPr>
            <a:r>
              <a:rPr lang="ar-DZ" dirty="0" smtClean="0">
                <a:latin typeface="Simplified Arabic" panose="02020603050405020304" pitchFamily="18" charset="-78"/>
                <a:cs typeface="Simplified Arabic" panose="02020603050405020304" pitchFamily="18" charset="-78"/>
              </a:rPr>
              <a:t>الميزة الثانية لهذا التنظيم هي المرونة </a:t>
            </a:r>
            <a:r>
              <a:rPr lang="ar-DZ" dirty="0" err="1" smtClean="0">
                <a:latin typeface="Simplified Arabic" panose="02020603050405020304" pitchFamily="18" charset="-78"/>
                <a:cs typeface="Simplified Arabic" panose="02020603050405020304" pitchFamily="18" charset="-78"/>
              </a:rPr>
              <a:t>والتحدي،</a:t>
            </a:r>
            <a:r>
              <a:rPr lang="ar-DZ" dirty="0" smtClean="0">
                <a:latin typeface="Simplified Arabic" panose="02020603050405020304" pitchFamily="18" charset="-78"/>
                <a:cs typeface="Simplified Arabic" panose="02020603050405020304" pitchFamily="18" charset="-78"/>
              </a:rPr>
              <a:t>( المرونة استئجار أي خدمة قد تحتاج لها المنظمة</a:t>
            </a:r>
            <a:r>
              <a:rPr lang="ar-DZ" dirty="0" err="1" smtClean="0">
                <a:latin typeface="Simplified Arabic" panose="02020603050405020304" pitchFamily="18" charset="-78"/>
                <a:cs typeface="Simplified Arabic" panose="02020603050405020304" pitchFamily="18" charset="-78"/>
              </a:rPr>
              <a:t>)</a:t>
            </a:r>
            <a:endParaRPr lang="ar-DZ" dirty="0" smtClean="0">
              <a:latin typeface="Simplified Arabic" panose="02020603050405020304" pitchFamily="18" charset="-78"/>
              <a:cs typeface="Simplified Arabic" panose="02020603050405020304" pitchFamily="18" charset="-78"/>
            </a:endParaRPr>
          </a:p>
          <a:p>
            <a:pPr algn="r" rtl="1">
              <a:buNone/>
            </a:pPr>
            <a:r>
              <a:rPr lang="ar-DZ" dirty="0" smtClean="0">
                <a:latin typeface="Simplified Arabic" panose="02020603050405020304" pitchFamily="18" charset="-78"/>
                <a:cs typeface="Simplified Arabic" panose="02020603050405020304" pitchFamily="18" charset="-78"/>
              </a:rPr>
              <a:t>كما يقلل هذا التنظيم من التكاليف الثابتة لأنه يتطلب إشرافا أقل، كما تضعف الحاجة إلى متخصصين وإداريين</a:t>
            </a:r>
            <a:endParaRPr lang="fr-FR"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2780319914"/>
      </p:ext>
    </p:extLst>
  </p:cSld>
  <p:clrMapOvr>
    <a:overrideClrMapping bg1="dk2" tx1="lt1" bg2="dk1" tx2="lt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5D9E9E"/>
            </a:gs>
          </a:gsLst>
          <a:lin ang="5400000" scaled="1"/>
        </a:grad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gn="r" rtl="1">
              <a:buNone/>
            </a:pPr>
            <a:r>
              <a:rPr lang="ar-DZ" dirty="0" smtClean="0">
                <a:latin typeface="Simplified Arabic" panose="02020603050405020304" pitchFamily="18" charset="-78"/>
                <a:cs typeface="Simplified Arabic" panose="02020603050405020304" pitchFamily="18" charset="-78"/>
              </a:rPr>
              <a:t>من </a:t>
            </a:r>
            <a:r>
              <a:rPr lang="ar-DZ" dirty="0" err="1" smtClean="0">
                <a:latin typeface="Simplified Arabic" panose="02020603050405020304" pitchFamily="18" charset="-78"/>
                <a:cs typeface="Simplified Arabic" panose="02020603050405020304" pitchFamily="18" charset="-78"/>
              </a:rPr>
              <a:t>عيوبه:</a:t>
            </a:r>
            <a:r>
              <a:rPr lang="ar-DZ" dirty="0" smtClean="0">
                <a:latin typeface="Simplified Arabic" panose="02020603050405020304" pitchFamily="18" charset="-78"/>
                <a:cs typeface="Simplified Arabic" panose="02020603050405020304" pitchFamily="18" charset="-78"/>
              </a:rPr>
              <a:t> </a:t>
            </a:r>
          </a:p>
          <a:p>
            <a:pPr algn="r" rtl="1">
              <a:buNone/>
            </a:pPr>
            <a:r>
              <a:rPr lang="ar-DZ" dirty="0" smtClean="0">
                <a:latin typeface="Simplified Arabic" panose="02020603050405020304" pitchFamily="18" charset="-78"/>
                <a:cs typeface="Simplified Arabic" panose="02020603050405020304" pitchFamily="18" charset="-78"/>
              </a:rPr>
              <a:t>1-عدم وجود رقابة مباشرة على العمليات داخل المنظمة.</a:t>
            </a:r>
          </a:p>
          <a:p>
            <a:pPr algn="r" rtl="1">
              <a:buNone/>
            </a:pPr>
            <a:r>
              <a:rPr lang="ar-DZ" dirty="0" smtClean="0">
                <a:latin typeface="Simplified Arabic" panose="02020603050405020304" pitchFamily="18" charset="-78"/>
                <a:cs typeface="Simplified Arabic" panose="02020603050405020304" pitchFamily="18" charset="-78"/>
              </a:rPr>
              <a:t>2- المشكل الثاني هي زيادة المخاطر على أعمال المنظمة، فإن فشل التعاقد على تقديم خدمات أو خرج من العمل فإنه يضع المنظمة في موقف حرج.</a:t>
            </a:r>
          </a:p>
          <a:p>
            <a:pPr algn="r" rtl="1">
              <a:buNone/>
            </a:pPr>
            <a:r>
              <a:rPr lang="ar-DZ" dirty="0" smtClean="0">
                <a:latin typeface="Simplified Arabic" panose="02020603050405020304" pitchFamily="18" charset="-78"/>
                <a:cs typeface="Simplified Arabic" panose="02020603050405020304" pitchFamily="18" charset="-78"/>
              </a:rPr>
              <a:t>3- ضعف ولاء العاملين لأنهم يشعرون بإمكانية الاستغناء عنهم.</a:t>
            </a:r>
          </a:p>
          <a:p>
            <a:pPr algn="r" rtl="1">
              <a:buNone/>
            </a:pPr>
            <a:endParaRPr lang="fr-FR"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1704343487"/>
      </p:ext>
    </p:extLst>
  </p:cSld>
  <p:clrMapOvr>
    <a:overrideClrMapping bg1="dk2" tx1="lt1" bg2="dk1" tx2="lt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5D9E9E"/>
            </a:gs>
          </a:gsLst>
          <a:lin ang="5400000" scaled="1"/>
        </a:gradFill>
        <a:effectLst/>
      </p:bgPr>
    </p:bg>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normAutofit/>
          </a:bodyPr>
          <a:lstStyle/>
          <a:p>
            <a:pPr eaLnBrk="1" hangingPunct="1">
              <a:defRPr/>
            </a:pPr>
            <a:r>
              <a:rPr lang="ar-DZ" altLang="fr-FR" sz="4000" b="1"/>
              <a:t>النوع الثاني: </a:t>
            </a:r>
            <a:r>
              <a:rPr lang="ar-SA" altLang="fr-FR" sz="4000" b="1"/>
              <a:t>التنظيم الذي يضم أكثر من منظمة:</a:t>
            </a:r>
            <a:endParaRPr lang="en-US" altLang="fr-FR" sz="4000" b="1"/>
          </a:p>
        </p:txBody>
      </p:sp>
      <p:sp>
        <p:nvSpPr>
          <p:cNvPr id="47107" name="Rectangle 3"/>
          <p:cNvSpPr>
            <a:spLocks noGrp="1" noChangeArrowheads="1"/>
          </p:cNvSpPr>
          <p:nvPr>
            <p:ph idx="1"/>
          </p:nvPr>
        </p:nvSpPr>
        <p:spPr/>
        <p:txBody>
          <a:bodyPr>
            <a:normAutofit/>
          </a:bodyPr>
          <a:lstStyle/>
          <a:p>
            <a:pPr eaLnBrk="1" hangingPunct="1">
              <a:lnSpc>
                <a:spcPct val="90000"/>
              </a:lnSpc>
              <a:defRPr/>
            </a:pPr>
            <a:r>
              <a:rPr lang="ar-SA" altLang="fr-FR" sz="2400" dirty="0"/>
              <a:t>وفيه نوعان هما:</a:t>
            </a:r>
            <a:endParaRPr lang="ar-SA" altLang="fr-FR" sz="2400" b="1" dirty="0"/>
          </a:p>
          <a:p>
            <a:pPr lvl="2" eaLnBrk="1" hangingPunct="1">
              <a:lnSpc>
                <a:spcPct val="90000"/>
              </a:lnSpc>
              <a:defRPr/>
            </a:pPr>
            <a:r>
              <a:rPr lang="ar-SA" altLang="fr-FR" sz="1800" b="1" dirty="0"/>
              <a:t>المنظمات المختلطة: المنظمات المتنوعة كبيرة الحجم </a:t>
            </a:r>
            <a:r>
              <a:rPr lang="en-US" altLang="fr-FR" sz="1800" b="1" dirty="0"/>
              <a:t>Conglomerates</a:t>
            </a:r>
            <a:endParaRPr lang="ar-SA" altLang="fr-FR" sz="1800" dirty="0"/>
          </a:p>
          <a:p>
            <a:pPr eaLnBrk="1" hangingPunct="1">
              <a:lnSpc>
                <a:spcPct val="90000"/>
              </a:lnSpc>
              <a:defRPr/>
            </a:pPr>
            <a:r>
              <a:rPr lang="ar-SA" altLang="fr-FR" sz="2400" dirty="0"/>
              <a:t>هذه المنظمات تتكون أنشطتها من وحدات لا علاقة فيها بمعنى أن كل منظمة لها نشاط مختلف تماماً عن نشاط المنظمات الأخرى وأكبر مثال على ذلك شركة سامسونج حيث أن لها مجموعة من الشركات (الأنشطة) المختلفة وتراقب جميعها من الشركة الأم.</a:t>
            </a:r>
          </a:p>
          <a:p>
            <a:pPr eaLnBrk="1" hangingPunct="1">
              <a:lnSpc>
                <a:spcPct val="90000"/>
              </a:lnSpc>
              <a:defRPr/>
            </a:pPr>
            <a:r>
              <a:rPr lang="ar-SA" altLang="fr-FR" sz="2400" dirty="0"/>
              <a:t>ومن أسباب تكوين الشركة المختلطة ما يلي:</a:t>
            </a:r>
          </a:p>
          <a:p>
            <a:pPr lvl="1" eaLnBrk="1" hangingPunct="1">
              <a:lnSpc>
                <a:spcPct val="90000"/>
              </a:lnSpc>
              <a:defRPr/>
            </a:pPr>
            <a:r>
              <a:rPr lang="ar-SA" altLang="fr-FR" sz="2000" dirty="0"/>
              <a:t>تمتع الشركة الأم بمزايا التنويع.</a:t>
            </a:r>
          </a:p>
          <a:p>
            <a:pPr lvl="1" eaLnBrk="1" hangingPunct="1">
              <a:lnSpc>
                <a:spcPct val="90000"/>
              </a:lnSpc>
              <a:defRPr/>
            </a:pPr>
            <a:r>
              <a:rPr lang="ar-SA" altLang="fr-FR" sz="2000" dirty="0"/>
              <a:t>وجود الشركة المختلطة يؤدي إلى وجود سوق داخلي بين الشركات.</a:t>
            </a:r>
          </a:p>
          <a:p>
            <a:pPr lvl="1" eaLnBrk="1" hangingPunct="1">
              <a:lnSpc>
                <a:spcPct val="90000"/>
              </a:lnSpc>
              <a:defRPr/>
            </a:pPr>
            <a:r>
              <a:rPr lang="ar-SA" altLang="fr-FR" sz="2000" dirty="0"/>
              <a:t>وجود التعاون بين الشركات (الفروع) الداخلية.</a:t>
            </a:r>
          </a:p>
          <a:p>
            <a:pPr eaLnBrk="1" hangingPunct="1">
              <a:lnSpc>
                <a:spcPct val="90000"/>
              </a:lnSpc>
              <a:defRPr/>
            </a:pPr>
            <a:r>
              <a:rPr lang="ar-SA" altLang="fr-FR" sz="2400" dirty="0"/>
              <a:t>ومن هنا نستطيع القول أن الشركة المختلطة هي شبكة من المنظمات التي تعتمد على بعضها البعض في الحصول على المنتجات والخدمات التي تحتاج إليها.</a:t>
            </a:r>
            <a:endParaRPr lang="fr-FR" altLang="fr-FR" sz="2400" dirty="0"/>
          </a:p>
        </p:txBody>
      </p:sp>
      <p:sp>
        <p:nvSpPr>
          <p:cNvPr id="6" name="Espace réservé du numéro de diapositive 5"/>
          <p:cNvSpPr>
            <a:spLocks noGrp="1"/>
          </p:cNvSpPr>
          <p:nvPr>
            <p:ph type="sldNum" sz="quarter" idx="12"/>
          </p:nvPr>
        </p:nvSpPr>
        <p:spPr/>
        <p:txBody>
          <a:bodyPr/>
          <a:lstStyle/>
          <a:p>
            <a:pPr>
              <a:defRPr/>
            </a:pPr>
            <a:fld id="{D0F2CAC8-33B8-4A60-9709-DC8BEEED7A89}" type="slidenum">
              <a:rPr lang="ar-SA" altLang="fr-FR"/>
              <a:pPr>
                <a:defRPr/>
              </a:pPr>
              <a:t>36</a:t>
            </a:fld>
            <a:endParaRPr lang="fr-FR" altLang="fr-FR"/>
          </a:p>
        </p:txBody>
      </p:sp>
    </p:spTree>
    <p:extLst>
      <p:ext uri="{BB962C8B-B14F-4D97-AF65-F5344CB8AC3E}">
        <p14:creationId xmlns:p14="http://schemas.microsoft.com/office/powerpoint/2010/main" val="3725603940"/>
      </p:ext>
    </p:extLst>
  </p:cSld>
  <p:clrMapOvr>
    <a:overrideClrMapping bg1="dk2" tx1="lt1" bg2="dk1" tx2="lt2" accent1="accent1" accent2="accent2" accent3="accent3" accent4="accent4" accent5="accent5" accent6="accent6" hlink="hlink" folHlink="folHlink"/>
  </p:clrMapOvr>
</p:sld>
</file>

<file path=ppt/slides/slide37.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5D9E9E"/>
            </a:gs>
          </a:gsLst>
          <a:lin ang="5400000" scaled="1"/>
        </a:gradFill>
        <a:effectLst/>
      </p:bgPr>
    </p:bg>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defRPr/>
            </a:pPr>
            <a:endParaRPr lang="en-US" altLang="fr-FR" smtClean="0"/>
          </a:p>
        </p:txBody>
      </p:sp>
      <p:sp>
        <p:nvSpPr>
          <p:cNvPr id="48131" name="Rectangle 3"/>
          <p:cNvSpPr>
            <a:spLocks noGrp="1" noChangeArrowheads="1"/>
          </p:cNvSpPr>
          <p:nvPr>
            <p:ph idx="1"/>
          </p:nvPr>
        </p:nvSpPr>
        <p:spPr/>
        <p:txBody>
          <a:bodyPr/>
          <a:lstStyle/>
          <a:p>
            <a:pPr lvl="2" eaLnBrk="1" hangingPunct="1">
              <a:lnSpc>
                <a:spcPct val="90000"/>
              </a:lnSpc>
              <a:defRPr/>
            </a:pPr>
            <a:r>
              <a:rPr lang="ar-SA" altLang="fr-FR" b="1"/>
              <a:t>التحالفات الاستراتيجية: تزاوج القوى للحصول على المنافع المتبادلة</a:t>
            </a:r>
            <a:endParaRPr lang="en-US" altLang="fr-FR" b="1"/>
          </a:p>
          <a:p>
            <a:pPr eaLnBrk="1" hangingPunct="1">
              <a:lnSpc>
                <a:spcPct val="90000"/>
              </a:lnSpc>
              <a:defRPr/>
            </a:pPr>
            <a:r>
              <a:rPr lang="ar-SA" altLang="fr-FR"/>
              <a:t>هذه </a:t>
            </a:r>
            <a:r>
              <a:rPr lang="ar-SA" altLang="fr-FR" dirty="0"/>
              <a:t>التحالفات نوع من أنواع التنظيم يضم فيها عدد من الشركات قدراتها للقيام بعمل معين. الهدف من ذلك هو تقديم مزايا لكل منظمة من المنظمات المشاركة في التحالف يصعب على أي منها الحصول عليها بمفردها.</a:t>
            </a:r>
          </a:p>
          <a:p>
            <a:pPr eaLnBrk="1" hangingPunct="1">
              <a:lnSpc>
                <a:spcPct val="90000"/>
              </a:lnSpc>
              <a:defRPr/>
            </a:pPr>
            <a:r>
              <a:rPr lang="ar-SA" altLang="fr-FR" dirty="0"/>
              <a:t>وقد تستمر هذه التحالفات فترات قصيرة أو فترات طويلة ولذلك التحالف الطويل ينظر إليه كالزواج وقد تكون هذه التحالفات ضعيفة وقد تكون قوية ويمكن لنا توضيح تلك التحالفات من خلال الشكل التالي:</a:t>
            </a:r>
            <a:endParaRPr lang="fr-FR" altLang="fr-FR"/>
          </a:p>
        </p:txBody>
      </p:sp>
      <p:sp>
        <p:nvSpPr>
          <p:cNvPr id="6" name="Espace réservé du numéro de diapositive 5"/>
          <p:cNvSpPr>
            <a:spLocks noGrp="1"/>
          </p:cNvSpPr>
          <p:nvPr>
            <p:ph type="sldNum" sz="quarter" idx="12"/>
          </p:nvPr>
        </p:nvSpPr>
        <p:spPr/>
        <p:txBody>
          <a:bodyPr/>
          <a:lstStyle/>
          <a:p>
            <a:pPr>
              <a:defRPr/>
            </a:pPr>
            <a:fld id="{3832825C-1BDB-498A-BD16-E1D8F319453B}" type="slidenum">
              <a:rPr lang="ar-SA" altLang="fr-FR"/>
              <a:pPr>
                <a:defRPr/>
              </a:pPr>
              <a:t>37</a:t>
            </a:fld>
            <a:endParaRPr lang="fr-FR" altLang="fr-FR"/>
          </a:p>
        </p:txBody>
      </p:sp>
    </p:spTree>
    <p:extLst>
      <p:ext uri="{BB962C8B-B14F-4D97-AF65-F5344CB8AC3E}">
        <p14:creationId xmlns:p14="http://schemas.microsoft.com/office/powerpoint/2010/main" val="1979595015"/>
      </p:ext>
    </p:extLst>
  </p:cSld>
  <p:clrMapOvr>
    <a:overrideClrMapping bg1="dk2" tx1="lt1" bg2="dk1" tx2="lt2" accent1="accent1" accent2="accent2" accent3="accent3" accent4="accent4" accent5="accent5" accent6="accent6" hlink="hlink" folHlink="folHlink"/>
  </p:clrMapOvr>
</p:sld>
</file>

<file path=ppt/slides/slide38.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5D9E9E"/>
            </a:gs>
          </a:gsLst>
          <a:lin ang="5400000" scaled="1"/>
        </a:gradFill>
        <a:effectLst/>
      </p:bgPr>
    </p:bg>
    <p:spTree>
      <p:nvGrpSpPr>
        <p:cNvPr id="1" name=""/>
        <p:cNvGrpSpPr/>
        <p:nvPr/>
      </p:nvGrpSpPr>
      <p:grpSpPr>
        <a:xfrm>
          <a:off x="0" y="0"/>
          <a:ext cx="0" cy="0"/>
          <a:chOff x="0" y="0"/>
          <a:chExt cx="0" cy="0"/>
        </a:xfrm>
      </p:grpSpPr>
      <p:sp>
        <p:nvSpPr>
          <p:cNvPr id="14" name="Espace réservé du numéro de diapositive 3"/>
          <p:cNvSpPr>
            <a:spLocks noGrp="1"/>
          </p:cNvSpPr>
          <p:nvPr>
            <p:ph type="sldNum" sz="quarter" idx="12"/>
          </p:nvPr>
        </p:nvSpPr>
        <p:spPr/>
        <p:txBody>
          <a:bodyPr/>
          <a:lstStyle/>
          <a:p>
            <a:pPr>
              <a:defRPr/>
            </a:pPr>
            <a:fld id="{4F747218-D6D4-40A4-B62C-46CCAF0C16AC}" type="slidenum">
              <a:rPr lang="ar-SA" altLang="fr-FR"/>
              <a:pPr>
                <a:defRPr/>
              </a:pPr>
              <a:t>38</a:t>
            </a:fld>
            <a:endParaRPr lang="fr-FR" altLang="fr-FR"/>
          </a:p>
        </p:txBody>
      </p:sp>
      <p:grpSp>
        <p:nvGrpSpPr>
          <p:cNvPr id="55299" name="Group 4"/>
          <p:cNvGrpSpPr>
            <a:grpSpLocks/>
          </p:cNvGrpSpPr>
          <p:nvPr/>
        </p:nvGrpSpPr>
        <p:grpSpPr bwMode="auto">
          <a:xfrm>
            <a:off x="2782889" y="1412875"/>
            <a:ext cx="6842125" cy="4032250"/>
            <a:chOff x="1620" y="5894"/>
            <a:chExt cx="8820" cy="4860"/>
          </a:xfrm>
        </p:grpSpPr>
        <p:sp>
          <p:nvSpPr>
            <p:cNvPr id="55302" name="Rectangle 5"/>
            <p:cNvSpPr>
              <a:spLocks noChangeArrowheads="1"/>
            </p:cNvSpPr>
            <p:nvPr/>
          </p:nvSpPr>
          <p:spPr bwMode="auto">
            <a:xfrm>
              <a:off x="7740" y="5894"/>
              <a:ext cx="2700" cy="3240"/>
            </a:xfrm>
            <a:prstGeom prst="rect">
              <a:avLst/>
            </a:prstGeom>
            <a:solidFill>
              <a:srgbClr val="FFFFFF"/>
            </a:solidFill>
            <a:ln w="9525">
              <a:solidFill>
                <a:srgbClr val="000000"/>
              </a:solidFill>
              <a:miter lim="800000"/>
              <a:headEnd/>
              <a:tailEnd/>
            </a:ln>
          </p:spPr>
          <p:txBody>
            <a:bodyPr/>
            <a:lstStyle>
              <a:lvl1pPr algn="r" rtl="1">
                <a:defRPr>
                  <a:solidFill>
                    <a:schemeClr val="tx1"/>
                  </a:solidFill>
                  <a:latin typeface="Verdana" panose="020B0604030504040204" pitchFamily="34" charset="0"/>
                  <a:cs typeface="Arial" panose="020B0604020202020204" pitchFamily="34" charset="0"/>
                </a:defRPr>
              </a:lvl1pPr>
              <a:lvl2pPr marL="742950" indent="-285750" algn="r" rtl="1">
                <a:defRPr>
                  <a:solidFill>
                    <a:schemeClr val="tx1"/>
                  </a:solidFill>
                  <a:latin typeface="Verdana" panose="020B0604030504040204" pitchFamily="34" charset="0"/>
                  <a:cs typeface="Arial" panose="020B0604020202020204" pitchFamily="34" charset="0"/>
                </a:defRPr>
              </a:lvl2pPr>
              <a:lvl3pPr marL="1143000" indent="-228600" algn="r" rtl="1">
                <a:defRPr>
                  <a:solidFill>
                    <a:schemeClr val="tx1"/>
                  </a:solidFill>
                  <a:latin typeface="Verdana" panose="020B0604030504040204" pitchFamily="34" charset="0"/>
                  <a:cs typeface="Arial" panose="020B0604020202020204" pitchFamily="34" charset="0"/>
                </a:defRPr>
              </a:lvl3pPr>
              <a:lvl4pPr marL="1600200" indent="-228600" algn="r" rtl="1">
                <a:defRPr>
                  <a:solidFill>
                    <a:schemeClr val="tx1"/>
                  </a:solidFill>
                  <a:latin typeface="Verdana" panose="020B0604030504040204" pitchFamily="34" charset="0"/>
                  <a:cs typeface="Arial" panose="020B0604020202020204" pitchFamily="34" charset="0"/>
                </a:defRPr>
              </a:lvl4pPr>
              <a:lvl5pPr marL="2057400" indent="-228600" algn="r" rtl="1">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fr-FR" b="1" u="sng">
                  <a:solidFill>
                    <a:schemeClr val="bg1"/>
                  </a:solidFill>
                  <a:latin typeface="Times New Roman" panose="02020603050405020304" pitchFamily="18" charset="0"/>
                  <a:cs typeface="Simplified Arabic" panose="02020603050405020304" pitchFamily="18" charset="-78"/>
                </a:rPr>
                <a:t>اتحاد الخدمات المتبادلة</a:t>
              </a:r>
            </a:p>
            <a:p>
              <a:pPr eaLnBrk="1" hangingPunct="1"/>
              <a:r>
                <a:rPr lang="ar-SA" altLang="fr-FR" sz="1900" b="1">
                  <a:solidFill>
                    <a:schemeClr val="bg1"/>
                  </a:solidFill>
                  <a:latin typeface="Times New Roman" panose="02020603050405020304" pitchFamily="18" charset="0"/>
                  <a:cs typeface="Simplified Arabic" panose="02020603050405020304" pitchFamily="18" charset="-78"/>
                </a:rPr>
                <a:t>تضم الشركات المتشابهة مواردها للحصول على منافع مشتركة مثال ذلك اشتراك عدد من المستشفيات مع بعضها لبناء وتشغيل وحدة الرنين المغناطيسي</a:t>
              </a:r>
              <a:endParaRPr lang="en-US" altLang="fr-FR" sz="2800" b="1">
                <a:solidFill>
                  <a:schemeClr val="bg1"/>
                </a:solidFill>
                <a:latin typeface="Arial" panose="020B0604020202020204" pitchFamily="34" charset="0"/>
              </a:endParaRPr>
            </a:p>
          </p:txBody>
        </p:sp>
        <p:sp>
          <p:nvSpPr>
            <p:cNvPr id="55303" name="Rectangle 6"/>
            <p:cNvSpPr>
              <a:spLocks noChangeArrowheads="1"/>
            </p:cNvSpPr>
            <p:nvPr/>
          </p:nvSpPr>
          <p:spPr bwMode="auto">
            <a:xfrm>
              <a:off x="4680" y="5894"/>
              <a:ext cx="2520" cy="3240"/>
            </a:xfrm>
            <a:prstGeom prst="rect">
              <a:avLst/>
            </a:prstGeom>
            <a:solidFill>
              <a:srgbClr val="FFFFFF"/>
            </a:solidFill>
            <a:ln w="9525">
              <a:solidFill>
                <a:srgbClr val="000000"/>
              </a:solidFill>
              <a:miter lim="800000"/>
              <a:headEnd/>
              <a:tailEnd/>
            </a:ln>
          </p:spPr>
          <p:txBody>
            <a:bodyPr/>
            <a:lstStyle>
              <a:lvl1pPr algn="r" rtl="1">
                <a:defRPr>
                  <a:solidFill>
                    <a:schemeClr val="tx1"/>
                  </a:solidFill>
                  <a:latin typeface="Verdana" panose="020B0604030504040204" pitchFamily="34" charset="0"/>
                  <a:cs typeface="Arial" panose="020B0604020202020204" pitchFamily="34" charset="0"/>
                </a:defRPr>
              </a:lvl1pPr>
              <a:lvl2pPr marL="742950" indent="-285750" algn="r" rtl="1">
                <a:defRPr>
                  <a:solidFill>
                    <a:schemeClr val="tx1"/>
                  </a:solidFill>
                  <a:latin typeface="Verdana" panose="020B0604030504040204" pitchFamily="34" charset="0"/>
                  <a:cs typeface="Arial" panose="020B0604020202020204" pitchFamily="34" charset="0"/>
                </a:defRPr>
              </a:lvl2pPr>
              <a:lvl3pPr marL="1143000" indent="-228600" algn="r" rtl="1">
                <a:defRPr>
                  <a:solidFill>
                    <a:schemeClr val="tx1"/>
                  </a:solidFill>
                  <a:latin typeface="Verdana" panose="020B0604030504040204" pitchFamily="34" charset="0"/>
                  <a:cs typeface="Arial" panose="020B0604020202020204" pitchFamily="34" charset="0"/>
                </a:defRPr>
              </a:lvl3pPr>
              <a:lvl4pPr marL="1600200" indent="-228600" algn="r" rtl="1">
                <a:defRPr>
                  <a:solidFill>
                    <a:schemeClr val="tx1"/>
                  </a:solidFill>
                  <a:latin typeface="Verdana" panose="020B0604030504040204" pitchFamily="34" charset="0"/>
                  <a:cs typeface="Arial" panose="020B0604020202020204" pitchFamily="34" charset="0"/>
                </a:defRPr>
              </a:lvl4pPr>
              <a:lvl5pPr marL="2057400" indent="-228600" algn="r" rtl="1">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fr-FR" b="1" u="sng">
                  <a:solidFill>
                    <a:schemeClr val="bg1"/>
                  </a:solidFill>
                  <a:latin typeface="Times New Roman" panose="02020603050405020304" pitchFamily="18" charset="0"/>
                  <a:cs typeface="Simplified Arabic" panose="02020603050405020304" pitchFamily="18" charset="-78"/>
                </a:rPr>
                <a:t>المشروعات المشتركة</a:t>
              </a:r>
            </a:p>
            <a:p>
              <a:pPr eaLnBrk="1" hangingPunct="1"/>
              <a:r>
                <a:rPr lang="ar-SA" altLang="fr-FR" sz="1900" b="1" dirty="0">
                  <a:solidFill>
                    <a:schemeClr val="bg1"/>
                  </a:solidFill>
                  <a:latin typeface="Times New Roman" panose="02020603050405020304" pitchFamily="18" charset="0"/>
                  <a:cs typeface="Simplified Arabic" panose="02020603050405020304" pitchFamily="18" charset="-78"/>
                </a:rPr>
                <a:t>يعمل عدد من الشركات مع بعضها للاستفادة من نفس الفرصة مع ملاحظة أن كل شركة تحتاج إلى الشركة الأخرى.</a:t>
              </a:r>
              <a:endParaRPr lang="en-US" altLang="fr-FR" sz="2800" b="1">
                <a:solidFill>
                  <a:schemeClr val="bg1"/>
                </a:solidFill>
                <a:latin typeface="Arial" panose="020B0604020202020204" pitchFamily="34" charset="0"/>
              </a:endParaRPr>
            </a:p>
          </p:txBody>
        </p:sp>
        <p:sp>
          <p:nvSpPr>
            <p:cNvPr id="55304" name="Rectangle 7"/>
            <p:cNvSpPr>
              <a:spLocks noChangeArrowheads="1"/>
            </p:cNvSpPr>
            <p:nvPr/>
          </p:nvSpPr>
          <p:spPr bwMode="auto">
            <a:xfrm>
              <a:off x="1620" y="5894"/>
              <a:ext cx="2520" cy="3240"/>
            </a:xfrm>
            <a:prstGeom prst="rect">
              <a:avLst/>
            </a:prstGeom>
            <a:solidFill>
              <a:srgbClr val="FFFFFF"/>
            </a:solidFill>
            <a:ln w="9525">
              <a:solidFill>
                <a:srgbClr val="000000"/>
              </a:solidFill>
              <a:miter lim="800000"/>
              <a:headEnd/>
              <a:tailEnd/>
            </a:ln>
          </p:spPr>
          <p:txBody>
            <a:bodyPr/>
            <a:lstStyle>
              <a:lvl1pPr algn="r" rtl="1">
                <a:defRPr>
                  <a:solidFill>
                    <a:schemeClr val="tx1"/>
                  </a:solidFill>
                  <a:latin typeface="Verdana" panose="020B0604030504040204" pitchFamily="34" charset="0"/>
                  <a:cs typeface="Arial" panose="020B0604020202020204" pitchFamily="34" charset="0"/>
                </a:defRPr>
              </a:lvl1pPr>
              <a:lvl2pPr marL="742950" indent="-285750" algn="r" rtl="1">
                <a:defRPr>
                  <a:solidFill>
                    <a:schemeClr val="tx1"/>
                  </a:solidFill>
                  <a:latin typeface="Verdana" panose="020B0604030504040204" pitchFamily="34" charset="0"/>
                  <a:cs typeface="Arial" panose="020B0604020202020204" pitchFamily="34" charset="0"/>
                </a:defRPr>
              </a:lvl2pPr>
              <a:lvl3pPr marL="1143000" indent="-228600" algn="r" rtl="1">
                <a:defRPr>
                  <a:solidFill>
                    <a:schemeClr val="tx1"/>
                  </a:solidFill>
                  <a:latin typeface="Verdana" panose="020B0604030504040204" pitchFamily="34" charset="0"/>
                  <a:cs typeface="Arial" panose="020B0604020202020204" pitchFamily="34" charset="0"/>
                </a:defRPr>
              </a:lvl3pPr>
              <a:lvl4pPr marL="1600200" indent="-228600" algn="r" rtl="1">
                <a:defRPr>
                  <a:solidFill>
                    <a:schemeClr val="tx1"/>
                  </a:solidFill>
                  <a:latin typeface="Verdana" panose="020B0604030504040204" pitchFamily="34" charset="0"/>
                  <a:cs typeface="Arial" panose="020B0604020202020204" pitchFamily="34" charset="0"/>
                </a:defRPr>
              </a:lvl4pPr>
              <a:lvl5pPr marL="2057400" indent="-228600" algn="r" rtl="1">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fr-FR" b="1" u="sng">
                  <a:solidFill>
                    <a:schemeClr val="bg1"/>
                  </a:solidFill>
                  <a:latin typeface="Times New Roman" panose="02020603050405020304" pitchFamily="18" charset="0"/>
                  <a:cs typeface="Simplified Arabic" panose="02020603050405020304" pitchFamily="18" charset="-78"/>
                </a:rPr>
                <a:t>شركة سلاسل - القيم</a:t>
              </a:r>
            </a:p>
            <a:p>
              <a:pPr eaLnBrk="1" hangingPunct="1"/>
              <a:r>
                <a:rPr lang="ar-SA" altLang="fr-FR" sz="1900" b="1">
                  <a:solidFill>
                    <a:schemeClr val="bg1"/>
                  </a:solidFill>
                  <a:latin typeface="Times New Roman" panose="02020603050405020304" pitchFamily="18" charset="0"/>
                  <a:cs typeface="Simplified Arabic" panose="02020603050405020304" pitchFamily="18" charset="-78"/>
                </a:rPr>
                <a:t>شركات مختلفة تعتمد على بعضها لإنجاز نشاط صناعي أو تجاري متميز: مثال ذلك علاقة الموردين بالعملاء.</a:t>
              </a:r>
              <a:endParaRPr lang="en-US" altLang="fr-FR" sz="2800" b="1">
                <a:solidFill>
                  <a:schemeClr val="bg1"/>
                </a:solidFill>
                <a:latin typeface="Arial" panose="020B0604020202020204" pitchFamily="34" charset="0"/>
              </a:endParaRPr>
            </a:p>
          </p:txBody>
        </p:sp>
        <p:sp>
          <p:nvSpPr>
            <p:cNvPr id="55305" name="AutoShape 8"/>
            <p:cNvSpPr>
              <a:spLocks noChangeArrowheads="1"/>
            </p:cNvSpPr>
            <p:nvPr/>
          </p:nvSpPr>
          <p:spPr bwMode="auto">
            <a:xfrm>
              <a:off x="2880" y="10034"/>
              <a:ext cx="6120" cy="720"/>
            </a:xfrm>
            <a:prstGeom prst="leftRightArrowCallout">
              <a:avLst>
                <a:gd name="adj1" fmla="val 25000"/>
                <a:gd name="adj2" fmla="val 25000"/>
                <a:gd name="adj3" fmla="val 106250"/>
                <a:gd name="adj4" fmla="val 50000"/>
              </a:avLst>
            </a:prstGeom>
            <a:solidFill>
              <a:srgbClr val="FFFFFF"/>
            </a:solidFill>
            <a:ln w="9525">
              <a:solidFill>
                <a:srgbClr val="000000"/>
              </a:solidFill>
              <a:miter lim="800000"/>
              <a:headEnd/>
              <a:tailEnd/>
            </a:ln>
          </p:spPr>
          <p:txBody>
            <a:bodyPr/>
            <a:lstStyle>
              <a:lvl1pPr algn="r" rtl="1">
                <a:defRPr>
                  <a:solidFill>
                    <a:schemeClr val="tx1"/>
                  </a:solidFill>
                  <a:latin typeface="Verdana" panose="020B0604030504040204" pitchFamily="34" charset="0"/>
                  <a:cs typeface="Arial" panose="020B0604020202020204" pitchFamily="34" charset="0"/>
                </a:defRPr>
              </a:lvl1pPr>
              <a:lvl2pPr marL="742950" indent="-285750" algn="r" rtl="1">
                <a:defRPr>
                  <a:solidFill>
                    <a:schemeClr val="tx1"/>
                  </a:solidFill>
                  <a:latin typeface="Verdana" panose="020B0604030504040204" pitchFamily="34" charset="0"/>
                  <a:cs typeface="Arial" panose="020B0604020202020204" pitchFamily="34" charset="0"/>
                </a:defRPr>
              </a:lvl2pPr>
              <a:lvl3pPr marL="1143000" indent="-228600" algn="r" rtl="1">
                <a:defRPr>
                  <a:solidFill>
                    <a:schemeClr val="tx1"/>
                  </a:solidFill>
                  <a:latin typeface="Verdana" panose="020B0604030504040204" pitchFamily="34" charset="0"/>
                  <a:cs typeface="Arial" panose="020B0604020202020204" pitchFamily="34" charset="0"/>
                </a:defRPr>
              </a:lvl3pPr>
              <a:lvl4pPr marL="1600200" indent="-228600" algn="r" rtl="1">
                <a:defRPr>
                  <a:solidFill>
                    <a:schemeClr val="tx1"/>
                  </a:solidFill>
                  <a:latin typeface="Verdana" panose="020B0604030504040204" pitchFamily="34" charset="0"/>
                  <a:cs typeface="Arial" panose="020B0604020202020204" pitchFamily="34" charset="0"/>
                </a:defRPr>
              </a:lvl4pPr>
              <a:lvl5pPr marL="2057400" indent="-228600" algn="r" rtl="1">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ar-SA" altLang="fr-FR" sz="1600" b="1">
                  <a:solidFill>
                    <a:schemeClr val="bg1"/>
                  </a:solidFill>
                  <a:latin typeface="Times New Roman" panose="02020603050405020304" pitchFamily="18" charset="0"/>
                  <a:cs typeface="Simplified Arabic" panose="02020603050405020304" pitchFamily="18" charset="-78"/>
                </a:rPr>
                <a:t>قوة العلاقة بين الحلفاء</a:t>
              </a:r>
              <a:endParaRPr lang="en-US" altLang="fr-FR" sz="2000">
                <a:solidFill>
                  <a:schemeClr val="bg1"/>
                </a:solidFill>
                <a:latin typeface="Arial" panose="020B0604020202020204" pitchFamily="34" charset="0"/>
              </a:endParaRPr>
            </a:p>
          </p:txBody>
        </p:sp>
        <p:sp>
          <p:nvSpPr>
            <p:cNvPr id="55306" name="Line 9"/>
            <p:cNvSpPr>
              <a:spLocks noChangeShapeType="1"/>
            </p:cNvSpPr>
            <p:nvPr/>
          </p:nvSpPr>
          <p:spPr bwMode="auto">
            <a:xfrm>
              <a:off x="9360" y="9134"/>
              <a:ext cx="0" cy="72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55307" name="Line 10"/>
            <p:cNvSpPr>
              <a:spLocks noChangeShapeType="1"/>
            </p:cNvSpPr>
            <p:nvPr/>
          </p:nvSpPr>
          <p:spPr bwMode="auto">
            <a:xfrm>
              <a:off x="2700" y="9134"/>
              <a:ext cx="0" cy="72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55308" name="Line 11"/>
            <p:cNvSpPr>
              <a:spLocks noChangeShapeType="1"/>
            </p:cNvSpPr>
            <p:nvPr/>
          </p:nvSpPr>
          <p:spPr bwMode="auto">
            <a:xfrm>
              <a:off x="5940" y="9134"/>
              <a:ext cx="0" cy="72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grpSp>
      <p:sp>
        <p:nvSpPr>
          <p:cNvPr id="55300" name="Rectangle 12"/>
          <p:cNvSpPr>
            <a:spLocks noChangeArrowheads="1"/>
          </p:cNvSpPr>
          <p:nvPr/>
        </p:nvSpPr>
        <p:spPr bwMode="auto">
          <a:xfrm>
            <a:off x="8759825" y="4868863"/>
            <a:ext cx="1017588"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r" rtl="1">
              <a:defRPr>
                <a:solidFill>
                  <a:schemeClr val="tx1"/>
                </a:solidFill>
                <a:latin typeface="Verdana" panose="020B0604030504040204" pitchFamily="34" charset="0"/>
                <a:cs typeface="Arial" panose="020B0604020202020204" pitchFamily="34" charset="0"/>
              </a:defRPr>
            </a:lvl1pPr>
            <a:lvl2pPr marL="742950" indent="-285750" algn="r" rtl="1">
              <a:defRPr>
                <a:solidFill>
                  <a:schemeClr val="tx1"/>
                </a:solidFill>
                <a:latin typeface="Verdana" panose="020B0604030504040204" pitchFamily="34" charset="0"/>
                <a:cs typeface="Arial" panose="020B0604020202020204" pitchFamily="34" charset="0"/>
              </a:defRPr>
            </a:lvl2pPr>
            <a:lvl3pPr marL="1143000" indent="-228600" algn="r" rtl="1">
              <a:defRPr>
                <a:solidFill>
                  <a:schemeClr val="tx1"/>
                </a:solidFill>
                <a:latin typeface="Verdana" panose="020B0604030504040204" pitchFamily="34" charset="0"/>
                <a:cs typeface="Arial" panose="020B0604020202020204" pitchFamily="34" charset="0"/>
              </a:defRPr>
            </a:lvl3pPr>
            <a:lvl4pPr marL="1600200" indent="-228600" algn="r" rtl="1">
              <a:defRPr>
                <a:solidFill>
                  <a:schemeClr val="tx1"/>
                </a:solidFill>
                <a:latin typeface="Verdana" panose="020B0604030504040204" pitchFamily="34" charset="0"/>
                <a:cs typeface="Arial" panose="020B0604020202020204" pitchFamily="34" charset="0"/>
              </a:defRPr>
            </a:lvl4pPr>
            <a:lvl5pPr marL="2057400" indent="-228600" algn="r" rtl="1">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SA" altLang="fr-FR">
                <a:latin typeface="Arial" panose="020B0604020202020204" pitchFamily="34" charset="0"/>
              </a:rPr>
              <a:t>علاقة قوية</a:t>
            </a:r>
            <a:r>
              <a:rPr lang="en-US" altLang="fr-FR">
                <a:latin typeface="Arial" panose="020B0604020202020204" pitchFamily="34" charset="0"/>
              </a:rPr>
              <a:t> </a:t>
            </a:r>
          </a:p>
        </p:txBody>
      </p:sp>
      <p:sp>
        <p:nvSpPr>
          <p:cNvPr id="55301" name="Rectangle 13"/>
          <p:cNvSpPr>
            <a:spLocks noChangeArrowheads="1"/>
          </p:cNvSpPr>
          <p:nvPr/>
        </p:nvSpPr>
        <p:spPr bwMode="auto">
          <a:xfrm>
            <a:off x="2566989" y="5013326"/>
            <a:ext cx="101758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r" rtl="1">
              <a:defRPr>
                <a:solidFill>
                  <a:schemeClr val="tx1"/>
                </a:solidFill>
                <a:latin typeface="Verdana" panose="020B0604030504040204" pitchFamily="34" charset="0"/>
                <a:cs typeface="Arial" panose="020B0604020202020204" pitchFamily="34" charset="0"/>
              </a:defRPr>
            </a:lvl1pPr>
            <a:lvl2pPr marL="742950" indent="-285750" algn="r" rtl="1">
              <a:defRPr>
                <a:solidFill>
                  <a:schemeClr val="tx1"/>
                </a:solidFill>
                <a:latin typeface="Verdana" panose="020B0604030504040204" pitchFamily="34" charset="0"/>
                <a:cs typeface="Arial" panose="020B0604020202020204" pitchFamily="34" charset="0"/>
              </a:defRPr>
            </a:lvl2pPr>
            <a:lvl3pPr marL="1143000" indent="-228600" algn="r" rtl="1">
              <a:defRPr>
                <a:solidFill>
                  <a:schemeClr val="tx1"/>
                </a:solidFill>
                <a:latin typeface="Verdana" panose="020B0604030504040204" pitchFamily="34" charset="0"/>
                <a:cs typeface="Arial" panose="020B0604020202020204" pitchFamily="34" charset="0"/>
              </a:defRPr>
            </a:lvl3pPr>
            <a:lvl4pPr marL="1600200" indent="-228600" algn="r" rtl="1">
              <a:defRPr>
                <a:solidFill>
                  <a:schemeClr val="tx1"/>
                </a:solidFill>
                <a:latin typeface="Verdana" panose="020B0604030504040204" pitchFamily="34" charset="0"/>
                <a:cs typeface="Arial" panose="020B0604020202020204" pitchFamily="34" charset="0"/>
              </a:defRPr>
            </a:lvl4pPr>
            <a:lvl5pPr marL="2057400" indent="-228600" algn="r" rtl="1">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SA" altLang="fr-FR">
                <a:latin typeface="Arial" panose="020B0604020202020204" pitchFamily="34" charset="0"/>
              </a:rPr>
              <a:t>علاقة قوية</a:t>
            </a:r>
            <a:r>
              <a:rPr lang="en-US" altLang="fr-FR">
                <a:latin typeface="Arial" panose="020B0604020202020204" pitchFamily="34" charset="0"/>
              </a:rPr>
              <a:t> </a:t>
            </a:r>
          </a:p>
        </p:txBody>
      </p:sp>
    </p:spTree>
    <p:extLst>
      <p:ext uri="{BB962C8B-B14F-4D97-AF65-F5344CB8AC3E}">
        <p14:creationId xmlns:p14="http://schemas.microsoft.com/office/powerpoint/2010/main" val="1155732077"/>
      </p:ext>
    </p:extLst>
  </p:cSld>
  <p:clrMapOvr>
    <a:overrideClrMapping bg1="dk2" tx1="lt1" bg2="dk1" tx2="lt2" accent1="accent1" accent2="accent2" accent3="accent3" accent4="accent4" accent5="accent5" accent6="accent6" hlink="hlink" folHlink="folHlink"/>
  </p:clrMapOvr>
</p:sld>
</file>

<file path=ppt/slides/slide39.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5D9E9E"/>
            </a:gs>
          </a:gsLst>
          <a:lin ang="5400000" scaled="1"/>
        </a:gradFill>
        <a:effectLst/>
      </p:bgPr>
    </p:bg>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defRPr/>
            </a:pPr>
            <a:r>
              <a:rPr lang="ar-SA" altLang="fr-FR" b="1" smtClean="0"/>
              <a:t>مزايا تلك التحالفات تتمثل بـ:</a:t>
            </a:r>
            <a:endParaRPr lang="fr-FR" altLang="fr-FR" b="1" smtClean="0"/>
          </a:p>
        </p:txBody>
      </p:sp>
      <p:sp>
        <p:nvSpPr>
          <p:cNvPr id="50179" name="Rectangle 3"/>
          <p:cNvSpPr>
            <a:spLocks noGrp="1" noChangeArrowheads="1"/>
          </p:cNvSpPr>
          <p:nvPr>
            <p:ph idx="1"/>
          </p:nvPr>
        </p:nvSpPr>
        <p:spPr/>
        <p:txBody>
          <a:bodyPr/>
          <a:lstStyle/>
          <a:p>
            <a:pPr lvl="1" eaLnBrk="1" hangingPunct="1">
              <a:defRPr/>
            </a:pPr>
            <a:r>
              <a:rPr lang="ar-SA" altLang="fr-FR" smtClean="0"/>
              <a:t>ضمان تحسين التقنية.</a:t>
            </a:r>
          </a:p>
          <a:p>
            <a:pPr lvl="1" eaLnBrk="1" hangingPunct="1">
              <a:defRPr/>
            </a:pPr>
            <a:r>
              <a:rPr lang="ar-SA" altLang="fr-FR" dirty="0" smtClean="0"/>
              <a:t>ضمان اتساع السوق.</a:t>
            </a:r>
          </a:p>
          <a:p>
            <a:pPr lvl="1" eaLnBrk="1" hangingPunct="1">
              <a:defRPr/>
            </a:pPr>
            <a:r>
              <a:rPr lang="ar-SA" altLang="fr-FR" dirty="0" smtClean="0"/>
              <a:t>الاستفادة من وفورات الحجم الاقتصادي.</a:t>
            </a:r>
          </a:p>
          <a:p>
            <a:pPr lvl="1" eaLnBrk="1" hangingPunct="1">
              <a:defRPr/>
            </a:pPr>
            <a:r>
              <a:rPr lang="ar-SA" altLang="fr-FR" dirty="0" smtClean="0"/>
              <a:t>ضمان وجود مستوى عالي من التنسيق والتوافق بين الشركات المتحالفة.</a:t>
            </a:r>
          </a:p>
          <a:p>
            <a:pPr lvl="1" eaLnBrk="1" hangingPunct="1">
              <a:defRPr/>
            </a:pPr>
            <a:r>
              <a:rPr lang="ar-SA" altLang="fr-FR" dirty="0" smtClean="0"/>
              <a:t>ضمان التزام كل شركة بالوفاء بتعهداتها حتى تضمن تحقيق المنافع من وراء التحالفات.</a:t>
            </a:r>
            <a:endParaRPr lang="fr-FR" altLang="fr-FR" smtClean="0"/>
          </a:p>
        </p:txBody>
      </p:sp>
      <p:sp>
        <p:nvSpPr>
          <p:cNvPr id="6" name="Espace réservé du numéro de diapositive 5"/>
          <p:cNvSpPr>
            <a:spLocks noGrp="1"/>
          </p:cNvSpPr>
          <p:nvPr>
            <p:ph type="sldNum" sz="quarter" idx="12"/>
          </p:nvPr>
        </p:nvSpPr>
        <p:spPr/>
        <p:txBody>
          <a:bodyPr/>
          <a:lstStyle/>
          <a:p>
            <a:pPr>
              <a:defRPr/>
            </a:pPr>
            <a:fld id="{F55B7020-D8A6-4616-A0E7-1EE8183EED5F}" type="slidenum">
              <a:rPr lang="ar-SA" altLang="fr-FR"/>
              <a:pPr>
                <a:defRPr/>
              </a:pPr>
              <a:t>39</a:t>
            </a:fld>
            <a:endParaRPr lang="fr-FR" altLang="fr-FR"/>
          </a:p>
        </p:txBody>
      </p:sp>
    </p:spTree>
    <p:extLst>
      <p:ext uri="{BB962C8B-B14F-4D97-AF65-F5344CB8AC3E}">
        <p14:creationId xmlns:p14="http://schemas.microsoft.com/office/powerpoint/2010/main" val="4065161978"/>
      </p:ext>
    </p:extLst>
  </p:cSld>
  <p:clrMapOvr>
    <a:overrideClrMapping bg1="dk2" tx1="lt1" bg2="dk1"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5D9E9E"/>
            </a:gs>
          </a:gsLst>
          <a:lin ang="5400000" scaled="1"/>
        </a:gradFill>
        <a:effectLst/>
      </p:bgPr>
    </p:bg>
    <p:spTree>
      <p:nvGrpSpPr>
        <p:cNvPr id="1" name=""/>
        <p:cNvGrpSpPr/>
        <p:nvPr/>
      </p:nvGrpSpPr>
      <p:grpSpPr>
        <a:xfrm>
          <a:off x="0" y="0"/>
          <a:ext cx="0" cy="0"/>
          <a:chOff x="0" y="0"/>
          <a:chExt cx="0" cy="0"/>
        </a:xfrm>
      </p:grpSpPr>
      <p:sp>
        <p:nvSpPr>
          <p:cNvPr id="4098" name="Titre 1"/>
          <p:cNvSpPr>
            <a:spLocks noGrp="1"/>
          </p:cNvSpPr>
          <p:nvPr>
            <p:ph type="title"/>
          </p:nvPr>
        </p:nvSpPr>
        <p:spPr>
          <a:xfrm>
            <a:off x="3238512" y="71414"/>
            <a:ext cx="5500694" cy="642942"/>
          </a:xfrm>
        </p:spPr>
        <p:txBody>
          <a:bodyPr>
            <a:noAutofit/>
          </a:bodyPr>
          <a:lstStyle/>
          <a:p>
            <a:pPr algn="ctr">
              <a:defRPr/>
            </a:pPr>
            <a:r>
              <a:rPr lang="ar-DZ" b="1" dirty="0">
                <a:ln w="11430">
                  <a:solidFill>
                    <a:schemeClr val="tx1">
                      <a:lumMod val="95000"/>
                      <a:lumOff val="5000"/>
                    </a:schemeClr>
                  </a:solidFill>
                </a:ln>
                <a:solidFill>
                  <a:srgbClr val="C00000"/>
                </a:solidFill>
                <a:effectLst>
                  <a:outerShdw blurRad="38100" dist="38100" dir="2700000" algn="tl">
                    <a:srgbClr val="000000">
                      <a:alpha val="43137"/>
                    </a:srgbClr>
                  </a:outerShdw>
                </a:effectLst>
                <a:latin typeface="Sakkal Majalla" pitchFamily="2" charset="-78"/>
                <a:cs typeface="Sakkal Majalla" pitchFamily="2" charset="-78"/>
              </a:rPr>
              <a:t>مكونات الهيكل التنظيمي</a:t>
            </a:r>
            <a:endParaRPr lang="fr-FR" b="1" dirty="0">
              <a:solidFill>
                <a:srgbClr val="C00000"/>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6" name="Espace réservé du numéro de diapositive 5"/>
          <p:cNvSpPr>
            <a:spLocks noGrp="1"/>
          </p:cNvSpPr>
          <p:nvPr>
            <p:ph type="sldNum" sz="quarter" idx="12"/>
          </p:nvPr>
        </p:nvSpPr>
        <p:spPr/>
        <p:txBody>
          <a:bodyPr/>
          <a:lstStyle/>
          <a:p>
            <a:fld id="{B6F15528-21DE-4FAA-801E-634DDDAF4B2B}" type="slidenum">
              <a:rPr lang="en-US" smtClean="0"/>
              <a:pPr/>
              <a:t>4</a:t>
            </a:fld>
            <a:endParaRPr lang="en-US"/>
          </a:p>
        </p:txBody>
      </p:sp>
      <p:pic>
        <p:nvPicPr>
          <p:cNvPr id="48130" name="Picture 2" descr="https://www.saudihr.sa/Arabic/OrganizationChart/PublishingImages/Pages/-%D9%86%D9%85%D8%A7%D8%B0%D8%AC-%D8%A7%D9%84%D9%87%D9%8A%D9%83%D9%84-%D8%A7%D9%84%D8%AA%D9%86%D8%B8%D9%8A%D9%85%D9%8A-%D8%AD%D8%B3%D8%A8-%D8%AA%D8%B5%D9%86%D9%8A%D9%81%D8%A7%D8%AA-%D9%85%D9%8A%D9%86%D8%AA%D8%B2%D8%A8%D8%B1%D8%AC-Mintzberg/Six%20Basic%20Parts%20of%20the%20Organization.jpg"/>
          <p:cNvPicPr>
            <a:picLocks noChangeAspect="1" noChangeArrowheads="1"/>
          </p:cNvPicPr>
          <p:nvPr/>
        </p:nvPicPr>
        <p:blipFill>
          <a:blip r:embed="rId4"/>
          <a:srcRect/>
          <a:stretch>
            <a:fillRect/>
          </a:stretch>
        </p:blipFill>
        <p:spPr bwMode="auto">
          <a:xfrm>
            <a:off x="2238348" y="785794"/>
            <a:ext cx="7858148" cy="5027064"/>
          </a:xfrm>
          <a:prstGeom prst="rect">
            <a:avLst/>
          </a:prstGeom>
          <a:noFill/>
          <a:ln>
            <a:noFill/>
          </a:ln>
        </p:spPr>
      </p:pic>
      <p:sp>
        <p:nvSpPr>
          <p:cNvPr id="9" name="ZoneTexte 8"/>
          <p:cNvSpPr txBox="1"/>
          <p:nvPr/>
        </p:nvSpPr>
        <p:spPr>
          <a:xfrm>
            <a:off x="5310182" y="1773784"/>
            <a:ext cx="1500198" cy="369332"/>
          </a:xfrm>
          <a:prstGeom prst="rect">
            <a:avLst/>
          </a:prstGeom>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ar-DZ"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الإدارة العليا</a:t>
            </a:r>
            <a:endParaRPr lang="fr-FR"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0" name="ZoneTexte 9"/>
          <p:cNvSpPr txBox="1"/>
          <p:nvPr/>
        </p:nvSpPr>
        <p:spPr>
          <a:xfrm>
            <a:off x="6953256" y="3143248"/>
            <a:ext cx="1500198" cy="369332"/>
          </a:xfrm>
          <a:prstGeom prst="rect">
            <a:avLst/>
          </a:prstGeom>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ar-DZ"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الجهاز المساند</a:t>
            </a:r>
            <a:endParaRPr lang="fr-FR"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1" name="ZoneTexte 10"/>
          <p:cNvSpPr txBox="1"/>
          <p:nvPr/>
        </p:nvSpPr>
        <p:spPr>
          <a:xfrm>
            <a:off x="3595670" y="3169652"/>
            <a:ext cx="1714512" cy="369332"/>
          </a:xfrm>
          <a:prstGeom prst="rect">
            <a:avLst/>
          </a:prstGeom>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ar-DZ"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الجانب التقني المهني</a:t>
            </a:r>
            <a:endParaRPr lang="fr-FR"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2" name="ZoneTexte 11"/>
          <p:cNvSpPr txBox="1"/>
          <p:nvPr/>
        </p:nvSpPr>
        <p:spPr>
          <a:xfrm>
            <a:off x="5310182" y="3657576"/>
            <a:ext cx="1571636" cy="369332"/>
          </a:xfrm>
          <a:prstGeom prst="rect">
            <a:avLst/>
          </a:prstGeom>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ar-DZ"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الإدارة الوسطى</a:t>
            </a:r>
            <a:endParaRPr lang="fr-FR"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3" name="ZoneTexte 12"/>
          <p:cNvSpPr txBox="1"/>
          <p:nvPr/>
        </p:nvSpPr>
        <p:spPr>
          <a:xfrm>
            <a:off x="5310182" y="4884164"/>
            <a:ext cx="1714512" cy="369332"/>
          </a:xfrm>
          <a:prstGeom prst="rect">
            <a:avLst/>
          </a:prstGeom>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ar-DZ"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الإدارة التشغيلية</a:t>
            </a:r>
            <a:endParaRPr lang="fr-FR"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4" name="ZoneTexte 13"/>
          <p:cNvSpPr txBox="1"/>
          <p:nvPr/>
        </p:nvSpPr>
        <p:spPr>
          <a:xfrm>
            <a:off x="3595670" y="773652"/>
            <a:ext cx="5000660" cy="369332"/>
          </a:xfrm>
          <a:prstGeom prst="rect">
            <a:avLst/>
          </a:prstGeom>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endParaRPr lang="fr-FR" b="1" dirty="0">
              <a:no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5" name="ZoneTexte 14"/>
          <p:cNvSpPr txBox="1"/>
          <p:nvPr/>
        </p:nvSpPr>
        <p:spPr>
          <a:xfrm>
            <a:off x="5381620" y="1412218"/>
            <a:ext cx="1285884" cy="230832"/>
          </a:xfrm>
          <a:prstGeom prst="rect">
            <a:avLst/>
          </a:prstGeom>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endParaRPr lang="fr-FR" sz="9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endParaRPr>
          </a:p>
        </p:txBody>
      </p:sp>
    </p:spTree>
    <p:extLst>
      <p:ext uri="{BB962C8B-B14F-4D97-AF65-F5344CB8AC3E}">
        <p14:creationId xmlns:p14="http://schemas.microsoft.com/office/powerpoint/2010/main" val="3886610229"/>
      </p:ext>
    </p:extLst>
  </p:cSld>
  <p:clrMapOvr>
    <a:overrideClrMapping bg1="dk2" tx1="lt1" bg2="dk1" tx2="lt2" accent1="accent1" accent2="accent2" accent3="accent3" accent4="accent4" accent5="accent5" accent6="accent6" hlink="hlink" folHlink="folHlink"/>
  </p:clrMapOvr>
  <p:transition spd="med">
    <p:checke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5D9E9E"/>
            </a:gs>
          </a:gsLst>
          <a:lin ang="5400000" scaled="1"/>
        </a:gradFill>
        <a:effectLst/>
      </p:bgPr>
    </p:bg>
    <p:spTree>
      <p:nvGrpSpPr>
        <p:cNvPr id="1" name=""/>
        <p:cNvGrpSpPr/>
        <p:nvPr/>
      </p:nvGrpSpPr>
      <p:grpSpPr>
        <a:xfrm>
          <a:off x="0" y="0"/>
          <a:ext cx="0" cy="0"/>
          <a:chOff x="0" y="0"/>
          <a:chExt cx="0" cy="0"/>
        </a:xfrm>
      </p:grpSpPr>
      <p:sp>
        <p:nvSpPr>
          <p:cNvPr id="36867" name="Rectangle 3"/>
          <p:cNvSpPr>
            <a:spLocks noGrp="1" noChangeArrowheads="1"/>
          </p:cNvSpPr>
          <p:nvPr>
            <p:ph idx="1"/>
          </p:nvPr>
        </p:nvSpPr>
        <p:spPr>
          <a:xfrm>
            <a:off x="2063552" y="332657"/>
            <a:ext cx="8229600" cy="4530725"/>
          </a:xfrm>
        </p:spPr>
        <p:txBody>
          <a:bodyPr/>
          <a:lstStyle/>
          <a:p>
            <a:pPr marL="609600" indent="-609600">
              <a:buFont typeface="Wingdings" panose="05000000000000000000" pitchFamily="2" charset="2"/>
              <a:buAutoNum type="arabicPeriod"/>
              <a:defRPr/>
            </a:pPr>
            <a:r>
              <a:rPr lang="ar-SA" altLang="fr-FR" b="1" dirty="0" smtClean="0"/>
              <a:t>العمالة </a:t>
            </a:r>
            <a:r>
              <a:rPr lang="ar-SA" altLang="fr-FR" b="1" dirty="0" smtClean="0"/>
              <a:t>الأساسية </a:t>
            </a:r>
            <a:r>
              <a:rPr lang="ar-DZ" altLang="fr-FR" b="1" dirty="0" smtClean="0"/>
              <a:t>:</a:t>
            </a:r>
            <a:r>
              <a:rPr lang="ar-SA" altLang="fr-FR" dirty="0" smtClean="0"/>
              <a:t>ويقصد </a:t>
            </a:r>
            <a:r>
              <a:rPr lang="ar-SA" altLang="fr-FR" dirty="0" smtClean="0"/>
              <a:t>بها العمالة التي تؤدي الأعمال الأساسية التي تقدمها المنظمة للعملاء أمثال المدرسون في المدارس والطباخ في المطعم.</a:t>
            </a:r>
            <a:endParaRPr lang="ar-SA" altLang="fr-FR" b="1" dirty="0" smtClean="0"/>
          </a:p>
          <a:p>
            <a:pPr marL="609600" indent="-609600">
              <a:buNone/>
              <a:defRPr/>
            </a:pPr>
            <a:r>
              <a:rPr lang="ar-SA" altLang="fr-FR" b="1" dirty="0" smtClean="0"/>
              <a:t>2. أعلى نقطة استراتيجية </a:t>
            </a:r>
            <a:r>
              <a:rPr lang="ar-DZ" altLang="fr-FR" b="1" dirty="0" smtClean="0"/>
              <a:t>:</a:t>
            </a:r>
            <a:r>
              <a:rPr lang="ar-SA" altLang="fr-FR" dirty="0" smtClean="0"/>
              <a:t>ويقصد </a:t>
            </a:r>
            <a:r>
              <a:rPr lang="ar-SA" altLang="fr-FR" dirty="0" smtClean="0"/>
              <a:t>بذلك رجال الإدارة العليا المسئولين عن توجيه المنظمة.</a:t>
            </a:r>
            <a:endParaRPr lang="fr-FR" altLang="fr-FR" dirty="0" smtClean="0"/>
          </a:p>
        </p:txBody>
      </p:sp>
      <p:sp>
        <p:nvSpPr>
          <p:cNvPr id="6" name="Espace réservé du numéro de diapositive 5"/>
          <p:cNvSpPr>
            <a:spLocks noGrp="1"/>
          </p:cNvSpPr>
          <p:nvPr>
            <p:ph type="sldNum" sz="quarter" idx="12"/>
          </p:nvPr>
        </p:nvSpPr>
        <p:spPr/>
        <p:txBody>
          <a:bodyPr/>
          <a:lstStyle/>
          <a:p>
            <a:pPr>
              <a:defRPr/>
            </a:pPr>
            <a:fld id="{F3826C68-B909-4742-96A8-A2B784A197C0}" type="slidenum">
              <a:rPr lang="ar-SA" altLang="fr-FR"/>
              <a:pPr>
                <a:defRPr/>
              </a:pPr>
              <a:t>5</a:t>
            </a:fld>
            <a:endParaRPr lang="fr-FR" altLang="fr-FR"/>
          </a:p>
        </p:txBody>
      </p:sp>
      <p:sp>
        <p:nvSpPr>
          <p:cNvPr id="5" name="Rectangle 3"/>
          <p:cNvSpPr txBox="1">
            <a:spLocks noChangeArrowheads="1"/>
          </p:cNvSpPr>
          <p:nvPr/>
        </p:nvSpPr>
        <p:spPr bwMode="auto">
          <a:xfrm>
            <a:off x="2063552" y="2996952"/>
            <a:ext cx="8229600" cy="31249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1"/>
                  </a:outerShdw>
                </a:effectLst>
              </a14:hiddenEffects>
            </a:ext>
          </a:extLst>
        </p:spPr>
        <p:txBody>
          <a:bodyPr vert="horz" wrap="square" lIns="91440" tIns="45720" rIns="91440" bIns="45720" numCol="1" anchor="t" anchorCtr="0" compatLnSpc="1">
            <a:prstTxWarp prst="textNoShape">
              <a:avLst/>
            </a:prstTxWarp>
          </a:bodyPr>
          <a:lstStyle>
            <a:lvl1pPr marL="342900" indent="-342900" algn="r" rtl="1" eaLnBrk="0" fontAlgn="base" hangingPunct="0">
              <a:spcBef>
                <a:spcPct val="20000"/>
              </a:spcBef>
              <a:spcAft>
                <a:spcPct val="0"/>
              </a:spcAft>
              <a:buClr>
                <a:schemeClr val="hlink"/>
              </a:buClr>
              <a:buSzPct val="70000"/>
              <a:buFont typeface="Wingdings" panose="05000000000000000000" pitchFamily="2" charset="2"/>
              <a:buChar char="u"/>
              <a:defRPr sz="3200" kern="1200">
                <a:solidFill>
                  <a:schemeClr val="tx1"/>
                </a:solidFill>
                <a:effectLst>
                  <a:outerShdw blurRad="38100" dist="38100" dir="2700000" algn="tl">
                    <a:srgbClr val="000000"/>
                  </a:outerShdw>
                </a:effectLst>
                <a:latin typeface="+mn-lt"/>
                <a:ea typeface="+mn-ea"/>
                <a:cs typeface="+mn-cs"/>
              </a:defRPr>
            </a:lvl1pPr>
            <a:lvl2pPr marL="742950" indent="-285750" algn="r" rtl="1" eaLnBrk="0" fontAlgn="base" hangingPunct="0">
              <a:spcBef>
                <a:spcPct val="20000"/>
              </a:spcBef>
              <a:spcAft>
                <a:spcPct val="0"/>
              </a:spcAft>
              <a:buChar char="–"/>
              <a:defRPr sz="2800" kern="1200">
                <a:solidFill>
                  <a:schemeClr val="tx1"/>
                </a:solidFill>
                <a:effectLst>
                  <a:outerShdw blurRad="38100" dist="38100" dir="2700000" algn="tl">
                    <a:srgbClr val="000000"/>
                  </a:outerShdw>
                </a:effectLst>
                <a:latin typeface="+mn-lt"/>
                <a:ea typeface="+mn-ea"/>
                <a:cs typeface="+mn-cs"/>
              </a:defRPr>
            </a:lvl2pPr>
            <a:lvl3pPr marL="1143000" indent="-228600" algn="r" rtl="1" eaLnBrk="0" fontAlgn="base" hangingPunct="0">
              <a:spcBef>
                <a:spcPct val="20000"/>
              </a:spcBef>
              <a:spcAft>
                <a:spcPct val="0"/>
              </a:spcAft>
              <a:buClr>
                <a:schemeClr val="tx2"/>
              </a:buClr>
              <a:buSzPct val="70000"/>
              <a:buFont typeface="Wingdings" panose="05000000000000000000" pitchFamily="2" charset="2"/>
              <a:buChar char="u"/>
              <a:defRPr sz="2400" kern="1200">
                <a:solidFill>
                  <a:schemeClr val="tx1"/>
                </a:solidFill>
                <a:effectLst>
                  <a:outerShdw blurRad="38100" dist="38100" dir="2700000" algn="tl">
                    <a:srgbClr val="000000"/>
                  </a:outerShdw>
                </a:effectLst>
                <a:latin typeface="+mn-lt"/>
                <a:ea typeface="+mn-ea"/>
                <a:cs typeface="+mn-cs"/>
              </a:defRPr>
            </a:lvl3pPr>
            <a:lvl4pPr marL="1600200" indent="-228600" algn="r" rtl="1" eaLnBrk="0" fontAlgn="base" hangingPunct="0">
              <a:spcBef>
                <a:spcPct val="20000"/>
              </a:spcBef>
              <a:spcAft>
                <a:spcPct val="0"/>
              </a:spcAft>
              <a:buChar char="–"/>
              <a:defRPr sz="2000" kern="1200">
                <a:solidFill>
                  <a:schemeClr val="tx1"/>
                </a:solidFill>
                <a:effectLst>
                  <a:outerShdw blurRad="38100" dist="38100" dir="2700000" algn="tl">
                    <a:srgbClr val="000000"/>
                  </a:outerShdw>
                </a:effectLst>
                <a:latin typeface="+mn-lt"/>
                <a:ea typeface="+mn-ea"/>
                <a:cs typeface="+mn-cs"/>
              </a:defRPr>
            </a:lvl4pPr>
            <a:lvl5pPr marL="2057400" indent="-228600" algn="r" rtl="1" eaLnBrk="0" fontAlgn="base" hangingPunct="0">
              <a:spcBef>
                <a:spcPct val="20000"/>
              </a:spcBef>
              <a:spcAft>
                <a:spcPct val="0"/>
              </a:spcAft>
              <a:buClr>
                <a:schemeClr val="folHlink"/>
              </a:buClr>
              <a:buSzPct val="70000"/>
              <a:buFont typeface="Wingdings" panose="05000000000000000000" pitchFamily="2" charset="2"/>
              <a:buChar char="u"/>
              <a:defRPr sz="2000" kern="1200">
                <a:solidFill>
                  <a:schemeClr val="tx1"/>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09600" indent="-609600" eaLnBrk="1" hangingPunct="1">
              <a:buNone/>
              <a:defRPr/>
            </a:pPr>
            <a:r>
              <a:rPr lang="ar-SA" altLang="fr-FR" b="1"/>
              <a:t>3. مديرو الإدارات المتوسطة </a:t>
            </a:r>
            <a:r>
              <a:rPr lang="ar-DZ" altLang="fr-FR" b="1"/>
              <a:t>: </a:t>
            </a:r>
            <a:r>
              <a:rPr lang="ar-SA" altLang="fr-FR"/>
              <a:t>ويقصد بهم المديرون الذين ينقلون المعلومات بين الإدارة العليا وبين العمالة الأساسية ومن أمثلة هؤلاء مدير المبيعات الإقليمي، رؤساء الأقسام داخل الكلية (حلقة وصل بين العميد وأعضاء الهيئة التدريسية).</a:t>
            </a:r>
            <a:endParaRPr lang="fr-FR" altLang="fr-FR" dirty="0"/>
          </a:p>
        </p:txBody>
      </p:sp>
    </p:spTree>
    <p:extLst>
      <p:ext uri="{BB962C8B-B14F-4D97-AF65-F5344CB8AC3E}">
        <p14:creationId xmlns:p14="http://schemas.microsoft.com/office/powerpoint/2010/main" val="2886779886"/>
      </p:ext>
    </p:extLst>
  </p:cSld>
  <p:clrMapOvr>
    <a:overrideClrMapping bg1="dk2" tx1="lt1" bg2="dk1"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5D9E9E"/>
            </a:gs>
          </a:gsLst>
          <a:lin ang="5400000" scaled="1"/>
        </a:gradFill>
        <a:effectLst/>
      </p:bgPr>
    </p:bg>
    <p:spTree>
      <p:nvGrpSpPr>
        <p:cNvPr id="1" name=""/>
        <p:cNvGrpSpPr/>
        <p:nvPr/>
      </p:nvGrpSpPr>
      <p:grpSpPr>
        <a:xfrm>
          <a:off x="0" y="0"/>
          <a:ext cx="0" cy="0"/>
          <a:chOff x="0" y="0"/>
          <a:chExt cx="0" cy="0"/>
        </a:xfrm>
      </p:grpSpPr>
      <p:sp>
        <p:nvSpPr>
          <p:cNvPr id="38915" name="Rectangle 3"/>
          <p:cNvSpPr>
            <a:spLocks noGrp="1" noChangeArrowheads="1"/>
          </p:cNvSpPr>
          <p:nvPr>
            <p:ph idx="1"/>
          </p:nvPr>
        </p:nvSpPr>
        <p:spPr/>
        <p:txBody>
          <a:bodyPr/>
          <a:lstStyle/>
          <a:p>
            <a:pPr marL="609600" indent="-609600">
              <a:buNone/>
              <a:defRPr/>
            </a:pPr>
            <a:r>
              <a:rPr lang="ar-SA" altLang="fr-FR" b="1" dirty="0" smtClean="0"/>
              <a:t>4. </a:t>
            </a:r>
            <a:r>
              <a:rPr lang="ar-DZ" altLang="fr-FR" b="1" dirty="0" smtClean="0"/>
              <a:t>الجهاز التقني: </a:t>
            </a:r>
            <a:r>
              <a:rPr lang="ar-SA" altLang="fr-FR" dirty="0" smtClean="0"/>
              <a:t>وهم </a:t>
            </a:r>
            <a:r>
              <a:rPr lang="ar-SA" altLang="fr-FR" dirty="0" smtClean="0"/>
              <a:t>المتخصصين المسئولين عن تنميط خصائص الشركة مثل المحاسبون ومحللو نظم الحاسوب.</a:t>
            </a:r>
            <a:endParaRPr lang="ar-SA" altLang="fr-FR" b="1" dirty="0" smtClean="0"/>
          </a:p>
          <a:p>
            <a:pPr marL="609600" indent="-609600">
              <a:buNone/>
              <a:defRPr/>
            </a:pPr>
            <a:r>
              <a:rPr lang="ar-SA" altLang="fr-FR" b="1" dirty="0" smtClean="0"/>
              <a:t>5. </a:t>
            </a:r>
            <a:r>
              <a:rPr lang="ar-DZ" altLang="fr-FR" b="1" dirty="0" smtClean="0"/>
              <a:t>الجهاز المساند: </a:t>
            </a:r>
            <a:r>
              <a:rPr lang="ar-SA" altLang="fr-FR" dirty="0" smtClean="0"/>
              <a:t>ويقصد </a:t>
            </a:r>
            <a:r>
              <a:rPr lang="ar-SA" altLang="fr-FR" dirty="0" smtClean="0"/>
              <a:t>بهم مجموعة الموظفين الذين يقدمون خدمات غير مباشرة للمنظمة مثال المستشارون </a:t>
            </a:r>
            <a:r>
              <a:rPr lang="ar-SA" altLang="fr-FR" dirty="0" err="1" smtClean="0"/>
              <a:t>ومحاموا</a:t>
            </a:r>
            <a:r>
              <a:rPr lang="ar-SA" altLang="fr-FR" dirty="0" smtClean="0"/>
              <a:t> الشركة.</a:t>
            </a:r>
            <a:endParaRPr lang="fr-FR" altLang="fr-FR" dirty="0" smtClean="0"/>
          </a:p>
        </p:txBody>
      </p:sp>
      <p:sp>
        <p:nvSpPr>
          <p:cNvPr id="6" name="Espace réservé du numéro de diapositive 5"/>
          <p:cNvSpPr>
            <a:spLocks noGrp="1"/>
          </p:cNvSpPr>
          <p:nvPr>
            <p:ph type="sldNum" sz="quarter" idx="12"/>
          </p:nvPr>
        </p:nvSpPr>
        <p:spPr/>
        <p:txBody>
          <a:bodyPr/>
          <a:lstStyle/>
          <a:p>
            <a:pPr>
              <a:defRPr/>
            </a:pPr>
            <a:fld id="{EE250202-D783-4267-A67A-E937E002BB96}" type="slidenum">
              <a:rPr lang="ar-SA" altLang="fr-FR"/>
              <a:pPr>
                <a:defRPr/>
              </a:pPr>
              <a:t>6</a:t>
            </a:fld>
            <a:endParaRPr lang="fr-FR" altLang="fr-FR"/>
          </a:p>
        </p:txBody>
      </p:sp>
    </p:spTree>
    <p:extLst>
      <p:ext uri="{BB962C8B-B14F-4D97-AF65-F5344CB8AC3E}">
        <p14:creationId xmlns:p14="http://schemas.microsoft.com/office/powerpoint/2010/main" val="2130361604"/>
      </p:ext>
    </p:extLst>
  </p:cSld>
  <p:clrMapOvr>
    <a:overrideClrMapping bg1="dk2" tx1="lt1" bg2="dk1"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5D9E9E"/>
            </a:gs>
          </a:gsLst>
          <a:lin ang="5400000" scaled="1"/>
        </a:gradFill>
        <a:effectLst/>
      </p:bgPr>
    </p:bg>
    <p:spTree>
      <p:nvGrpSpPr>
        <p:cNvPr id="1" name=""/>
        <p:cNvGrpSpPr/>
        <p:nvPr/>
      </p:nvGrpSpPr>
      <p:grpSpPr>
        <a:xfrm>
          <a:off x="0" y="0"/>
          <a:ext cx="0" cy="0"/>
          <a:chOff x="0" y="0"/>
          <a:chExt cx="0" cy="0"/>
        </a:xfrm>
      </p:grpSpPr>
      <p:sp>
        <p:nvSpPr>
          <p:cNvPr id="39939" name="Rectangle 3"/>
          <p:cNvSpPr>
            <a:spLocks noGrp="1" noChangeArrowheads="1"/>
          </p:cNvSpPr>
          <p:nvPr>
            <p:ph idx="1"/>
          </p:nvPr>
        </p:nvSpPr>
        <p:spPr/>
        <p:txBody>
          <a:bodyPr/>
          <a:lstStyle/>
          <a:p>
            <a:pPr eaLnBrk="1" hangingPunct="1">
              <a:defRPr/>
            </a:pPr>
            <a:endParaRPr lang="ar-SA" altLang="fr-FR" smtClean="0"/>
          </a:p>
          <a:p>
            <a:pPr eaLnBrk="1" hangingPunct="1">
              <a:defRPr/>
            </a:pPr>
            <a:r>
              <a:rPr lang="ar-SA" altLang="fr-FR" smtClean="0"/>
              <a:t>ولكن ما هي التصميمات التنظيمية الأكثر تناسباً مع الظروف التي تسود فيها هذه المجموعات الخمسة؟</a:t>
            </a:r>
          </a:p>
          <a:p>
            <a:pPr eaLnBrk="1" hangingPunct="1">
              <a:buFont typeface="Wingdings" panose="05000000000000000000" pitchFamily="2" charset="2"/>
              <a:buNone/>
              <a:defRPr/>
            </a:pPr>
            <a:r>
              <a:rPr lang="ar-SA" altLang="fr-FR" smtClean="0"/>
              <a:t> </a:t>
            </a:r>
          </a:p>
          <a:p>
            <a:pPr eaLnBrk="1" hangingPunct="1">
              <a:defRPr/>
            </a:pPr>
            <a:r>
              <a:rPr lang="ar-SA" altLang="fr-FR" smtClean="0"/>
              <a:t>من أجل الإجابة عن هذا السؤال وضع منتزبرج خمسة أنواع من التصميمات وهي:</a:t>
            </a:r>
            <a:endParaRPr lang="fr-FR" altLang="fr-FR" smtClean="0"/>
          </a:p>
        </p:txBody>
      </p:sp>
      <p:sp>
        <p:nvSpPr>
          <p:cNvPr id="6" name="Espace réservé du numéro de diapositive 5"/>
          <p:cNvSpPr>
            <a:spLocks noGrp="1"/>
          </p:cNvSpPr>
          <p:nvPr>
            <p:ph type="sldNum" sz="quarter" idx="12"/>
          </p:nvPr>
        </p:nvSpPr>
        <p:spPr/>
        <p:txBody>
          <a:bodyPr/>
          <a:lstStyle/>
          <a:p>
            <a:pPr>
              <a:defRPr/>
            </a:pPr>
            <a:fld id="{92DE527D-89CE-4EA6-9456-3C85E370FFBB}" type="slidenum">
              <a:rPr lang="ar-SA" altLang="fr-FR"/>
              <a:pPr>
                <a:defRPr/>
              </a:pPr>
              <a:t>7</a:t>
            </a:fld>
            <a:endParaRPr lang="fr-FR" altLang="fr-FR"/>
          </a:p>
        </p:txBody>
      </p:sp>
    </p:spTree>
    <p:extLst>
      <p:ext uri="{BB962C8B-B14F-4D97-AF65-F5344CB8AC3E}">
        <p14:creationId xmlns:p14="http://schemas.microsoft.com/office/powerpoint/2010/main" val="2301051929"/>
      </p:ext>
    </p:extLst>
  </p:cSld>
  <p:clrMapOvr>
    <a:overrideClrMapping bg1="dk2" tx1="lt1" bg2="dk1"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5D9E9E"/>
            </a:gs>
          </a:gsLst>
          <a:lin ang="5400000" scaled="1"/>
        </a:gradFill>
        <a:effectLst/>
      </p:bgPr>
    </p:bg>
    <p:spTree>
      <p:nvGrpSpPr>
        <p:cNvPr id="1" name=""/>
        <p:cNvGrpSpPr/>
        <p:nvPr/>
      </p:nvGrpSpPr>
      <p:grpSpPr>
        <a:xfrm>
          <a:off x="0" y="0"/>
          <a:ext cx="0" cy="0"/>
          <a:chOff x="0" y="0"/>
          <a:chExt cx="0" cy="0"/>
        </a:xfrm>
      </p:grpSpPr>
      <p:sp>
        <p:nvSpPr>
          <p:cNvPr id="40963" name="Rectangle 3"/>
          <p:cNvSpPr>
            <a:spLocks noGrp="1" noChangeArrowheads="1"/>
          </p:cNvSpPr>
          <p:nvPr>
            <p:ph idx="1"/>
          </p:nvPr>
        </p:nvSpPr>
        <p:spPr/>
        <p:txBody>
          <a:bodyPr/>
          <a:lstStyle/>
          <a:p>
            <a:pPr marL="609600" indent="-609600">
              <a:defRPr/>
            </a:pPr>
            <a:r>
              <a:rPr lang="ar-SA" altLang="fr-FR" dirty="0"/>
              <a:t>يظهر ذلك الهيكل عندما تكون المنظمة صغيرة أو حجم المشروع بسيط وهناك شخص واحد هو الذي يتحكم بالقرارات مثال ذلك صاحب المطعم فلديه قدرة على الاستجابة للتغييرات البيئية بسرعة لأنها لديها مرونة كبيرة ولكن لا ننسى أ</a:t>
            </a:r>
            <a:r>
              <a:rPr lang="ar-DZ" altLang="fr-FR" dirty="0"/>
              <a:t>ن</a:t>
            </a:r>
            <a:r>
              <a:rPr lang="ar-SA" altLang="fr-FR" dirty="0"/>
              <a:t> درجة المخاطرة موجودة كون أن الأمر كله يتوقف على شخص واحد فقط.</a:t>
            </a:r>
            <a:endParaRPr lang="ar-SA" altLang="fr-FR" b="1" dirty="0"/>
          </a:p>
        </p:txBody>
      </p:sp>
      <p:sp>
        <p:nvSpPr>
          <p:cNvPr id="6" name="Espace réservé du numéro de diapositive 5"/>
          <p:cNvSpPr>
            <a:spLocks noGrp="1"/>
          </p:cNvSpPr>
          <p:nvPr>
            <p:ph type="sldNum" sz="quarter" idx="12"/>
          </p:nvPr>
        </p:nvSpPr>
        <p:spPr/>
        <p:txBody>
          <a:bodyPr/>
          <a:lstStyle/>
          <a:p>
            <a:pPr>
              <a:defRPr/>
            </a:pPr>
            <a:fld id="{2B4B88B4-FB5A-4663-9552-4F7C8F8B7C2C}" type="slidenum">
              <a:rPr lang="ar-SA" altLang="fr-FR"/>
              <a:pPr>
                <a:defRPr/>
              </a:pPr>
              <a:t>8</a:t>
            </a:fld>
            <a:endParaRPr lang="fr-FR" altLang="fr-FR"/>
          </a:p>
        </p:txBody>
      </p:sp>
      <p:sp>
        <p:nvSpPr>
          <p:cNvPr id="2" name="ZoneTexte 1"/>
          <p:cNvSpPr txBox="1"/>
          <p:nvPr/>
        </p:nvSpPr>
        <p:spPr>
          <a:xfrm>
            <a:off x="3143672" y="548680"/>
            <a:ext cx="5976664" cy="707886"/>
          </a:xfrm>
          <a:prstGeom prst="rect">
            <a:avLst/>
          </a:prstGeom>
          <a:noFill/>
        </p:spPr>
        <p:txBody>
          <a:bodyPr wrap="square" rtlCol="0">
            <a:spAutoFit/>
          </a:bodyPr>
          <a:lstStyle/>
          <a:p>
            <a:pPr algn="ctr"/>
            <a:r>
              <a:rPr lang="ar-DZ" sz="4000">
                <a:solidFill>
                  <a:schemeClr val="tx2"/>
                </a:solidFill>
              </a:rPr>
              <a:t>الشكل الأول: الهيكل البسيط</a:t>
            </a:r>
            <a:endParaRPr lang="fr-FR" sz="4000">
              <a:solidFill>
                <a:schemeClr val="tx2"/>
              </a:solidFill>
            </a:endParaRPr>
          </a:p>
        </p:txBody>
      </p:sp>
    </p:spTree>
    <p:extLst>
      <p:ext uri="{BB962C8B-B14F-4D97-AF65-F5344CB8AC3E}">
        <p14:creationId xmlns:p14="http://schemas.microsoft.com/office/powerpoint/2010/main" val="2064506434"/>
      </p:ext>
    </p:extLst>
  </p:cSld>
  <p:clrMapOvr>
    <a:overrideClrMapping bg1="dk2" tx1="lt1" bg2="dk1"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5D9E9E"/>
            </a:gs>
          </a:gsLst>
          <a:lin ang="5400000" scaled="1"/>
        </a:gra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smtClean="0"/>
              <a:t>مزاياه وعيوبه</a:t>
            </a:r>
            <a:endParaRPr lang="fr-FR"/>
          </a:p>
        </p:txBody>
      </p:sp>
      <p:sp>
        <p:nvSpPr>
          <p:cNvPr id="4" name="Espace réservé du numéro de diapositive 3"/>
          <p:cNvSpPr>
            <a:spLocks noGrp="1"/>
          </p:cNvSpPr>
          <p:nvPr>
            <p:ph type="sldNum" sz="quarter" idx="12"/>
          </p:nvPr>
        </p:nvSpPr>
        <p:spPr/>
        <p:txBody>
          <a:bodyPr/>
          <a:lstStyle/>
          <a:p>
            <a:pPr>
              <a:defRPr/>
            </a:pPr>
            <a:fld id="{8C13BE67-4D40-4980-9C61-FE7C6DA60F78}" type="slidenum">
              <a:rPr lang="ar-SA" altLang="fr-FR" smtClean="0"/>
              <a:pPr>
                <a:defRPr/>
              </a:pPr>
              <a:t>9</a:t>
            </a:fld>
            <a:endParaRPr lang="fr-FR" altLang="fr-FR"/>
          </a:p>
        </p:txBody>
      </p:sp>
      <p:sp>
        <p:nvSpPr>
          <p:cNvPr id="5" name="Rectangle 4"/>
          <p:cNvSpPr/>
          <p:nvPr/>
        </p:nvSpPr>
        <p:spPr>
          <a:xfrm>
            <a:off x="609600" y="1782397"/>
            <a:ext cx="10972800" cy="4708981"/>
          </a:xfrm>
          <a:prstGeom prst="rect">
            <a:avLst/>
          </a:prstGeom>
        </p:spPr>
        <p:txBody>
          <a:bodyPr wrap="square">
            <a:spAutoFit/>
          </a:bodyPr>
          <a:lstStyle/>
          <a:p>
            <a:pPr marL="742950" lvl="1" indent="-285750" algn="just" rtl="1">
              <a:buSzPts val="1000"/>
              <a:buFont typeface="Courier New" panose="02070309020205020404" pitchFamily="49" charset="0"/>
              <a:buChar char="o"/>
              <a:tabLst>
                <a:tab pos="914400" algn="l"/>
              </a:tabLst>
            </a:pPr>
            <a:r>
              <a:rPr lang="ar-SA" sz="3000" b="1">
                <a:latin typeface="Times New Roman" panose="02020603050405020304" pitchFamily="18" charset="0"/>
                <a:ea typeface="Times New Roman" panose="02020603050405020304" pitchFamily="18" charset="0"/>
                <a:cs typeface="Sakkal Majalla" panose="02000000000000000000" pitchFamily="2" charset="-78"/>
              </a:rPr>
              <a:t>ومن مزايا هذا النوع من الهياكل التنظيمية ما يلي</a:t>
            </a:r>
            <a:r>
              <a:rPr lang="fr-FR" sz="3000" b="1">
                <a:latin typeface="Sakkal Majalla" panose="02000000000000000000" pitchFamily="2" charset="-78"/>
                <a:ea typeface="Times New Roman" panose="02020603050405020304" pitchFamily="18" charset="0"/>
                <a:cs typeface="Times New Roman" panose="02020603050405020304" pitchFamily="18" charset="0"/>
              </a:rPr>
              <a:t> :</a:t>
            </a:r>
            <a:endParaRPr lang="fr-FR" sz="3000">
              <a:latin typeface="Times New Roman" panose="02020603050405020304" pitchFamily="18" charset="0"/>
              <a:ea typeface="Times New Roman" panose="02020603050405020304" pitchFamily="18" charset="0"/>
              <a:cs typeface="Times New Roman" panose="02020603050405020304" pitchFamily="18" charset="0"/>
            </a:endParaRPr>
          </a:p>
          <a:p>
            <a:pPr marL="1143000" lvl="2" indent="-228600" algn="just" rtl="1">
              <a:buSzPts val="1000"/>
              <a:buFont typeface="Wingdings" panose="05000000000000000000" pitchFamily="2" charset="2"/>
              <a:buChar char=""/>
              <a:tabLst>
                <a:tab pos="1371600" algn="l"/>
              </a:tabLst>
            </a:pPr>
            <a:r>
              <a:rPr lang="ar-SA" sz="3000">
                <a:latin typeface="Times New Roman" panose="02020603050405020304" pitchFamily="18" charset="0"/>
                <a:ea typeface="Times New Roman" panose="02020603050405020304" pitchFamily="18" charset="0"/>
                <a:cs typeface="Sakkal Majalla" panose="02000000000000000000" pitchFamily="2" charset="-78"/>
              </a:rPr>
              <a:t>اﻟﺒﺴﺎﻃﺔ ﻛﻮن ﻫﺬا اﻟﻬﻴﻜﻞ ﻋﻤﻠﻲ وﻳﺮﻛﺰ ﻓﻘﻂ ﻋﻠﻰ اﻟﻌﻤﻠﻴﺎت اﻟﻬﺎﻣﺔ واﻟﺮﺋﻴﺴﻴﺔ ﻓﻲ المنشأة</a:t>
            </a:r>
            <a:r>
              <a:rPr lang="fr-FR" sz="3000">
                <a:latin typeface="Sakkal Majalla" panose="02000000000000000000" pitchFamily="2" charset="-78"/>
                <a:ea typeface="Times New Roman" panose="02020603050405020304" pitchFamily="18" charset="0"/>
              </a:rPr>
              <a:t>.</a:t>
            </a:r>
            <a:endParaRPr lang="fr-FR" sz="3000">
              <a:latin typeface="Times New Roman" panose="02020603050405020304" pitchFamily="18" charset="0"/>
              <a:ea typeface="Times New Roman" panose="02020603050405020304" pitchFamily="18" charset="0"/>
            </a:endParaRPr>
          </a:p>
          <a:p>
            <a:pPr marL="1143000" lvl="2" indent="-228600" algn="just" rtl="1">
              <a:buSzPts val="1000"/>
              <a:buFont typeface="Wingdings" panose="05000000000000000000" pitchFamily="2" charset="2"/>
              <a:buChar char=""/>
              <a:tabLst>
                <a:tab pos="1371600" algn="l"/>
              </a:tabLst>
            </a:pPr>
            <a:r>
              <a:rPr lang="ar-SA" sz="3000">
                <a:latin typeface="Times New Roman" panose="02020603050405020304" pitchFamily="18" charset="0"/>
                <a:ea typeface="Times New Roman" panose="02020603050405020304" pitchFamily="18" charset="0"/>
                <a:cs typeface="Sakkal Majalla" panose="02000000000000000000" pitchFamily="2" charset="-78"/>
              </a:rPr>
              <a:t>اﻟﻤﺮوﻧﺔ وﺴﺮﻋﺔ اﻟﺘﻜﻴﻒ ﻣﻊ ﻇﺮوف اﻟﻤﺤﻴﻂة بالمنشأة</a:t>
            </a:r>
            <a:r>
              <a:rPr lang="fr-FR" sz="3000">
                <a:latin typeface="Sakkal Majalla" panose="02000000000000000000" pitchFamily="2" charset="-78"/>
                <a:ea typeface="Times New Roman" panose="02020603050405020304" pitchFamily="18" charset="0"/>
              </a:rPr>
              <a:t>.</a:t>
            </a:r>
            <a:endParaRPr lang="fr-FR" sz="3000">
              <a:latin typeface="Times New Roman" panose="02020603050405020304" pitchFamily="18" charset="0"/>
              <a:ea typeface="Times New Roman" panose="02020603050405020304" pitchFamily="18" charset="0"/>
            </a:endParaRPr>
          </a:p>
          <a:p>
            <a:pPr marL="1143000" lvl="2" indent="-228600" algn="just" rtl="1">
              <a:buSzPts val="1000"/>
              <a:buFont typeface="Wingdings" panose="05000000000000000000" pitchFamily="2" charset="2"/>
              <a:buChar char=""/>
              <a:tabLst>
                <a:tab pos="1371600" algn="l"/>
              </a:tabLst>
            </a:pPr>
            <a:r>
              <a:rPr lang="ar-SA" sz="3000">
                <a:latin typeface="Times New Roman" panose="02020603050405020304" pitchFamily="18" charset="0"/>
                <a:ea typeface="Times New Roman" panose="02020603050405020304" pitchFamily="18" charset="0"/>
                <a:cs typeface="Sakkal Majalla" panose="02000000000000000000" pitchFamily="2" charset="-78"/>
              </a:rPr>
              <a:t>قلة التكاليف</a:t>
            </a:r>
            <a:r>
              <a:rPr lang="fr-FR" sz="3000">
                <a:latin typeface="Sakkal Majalla" panose="02000000000000000000" pitchFamily="2" charset="-78"/>
                <a:ea typeface="Times New Roman" panose="02020603050405020304" pitchFamily="18" charset="0"/>
              </a:rPr>
              <a:t>.</a:t>
            </a:r>
            <a:endParaRPr lang="fr-FR" sz="3000">
              <a:latin typeface="Times New Roman" panose="02020603050405020304" pitchFamily="18" charset="0"/>
              <a:ea typeface="Times New Roman" panose="02020603050405020304" pitchFamily="18" charset="0"/>
            </a:endParaRPr>
          </a:p>
          <a:p>
            <a:pPr marL="1143000" lvl="2" indent="-228600" algn="just" rtl="1">
              <a:buSzPts val="1000"/>
              <a:buFont typeface="Wingdings" panose="05000000000000000000" pitchFamily="2" charset="2"/>
              <a:buChar char=""/>
              <a:tabLst>
                <a:tab pos="1371600" algn="l"/>
              </a:tabLst>
            </a:pPr>
            <a:r>
              <a:rPr lang="ar-SA" sz="3000">
                <a:latin typeface="Times New Roman" panose="02020603050405020304" pitchFamily="18" charset="0"/>
                <a:ea typeface="Times New Roman" panose="02020603050405020304" pitchFamily="18" charset="0"/>
                <a:cs typeface="Sakkal Majalla" panose="02000000000000000000" pitchFamily="2" charset="-78"/>
              </a:rPr>
              <a:t>وضوح المسائلة والمحاسبة</a:t>
            </a:r>
            <a:r>
              <a:rPr lang="fr-FR" sz="3000">
                <a:latin typeface="Sakkal Majalla" panose="02000000000000000000" pitchFamily="2" charset="-78"/>
                <a:ea typeface="Times New Roman" panose="02020603050405020304" pitchFamily="18" charset="0"/>
              </a:rPr>
              <a:t>.</a:t>
            </a:r>
            <a:endParaRPr lang="fr-FR" sz="3000">
              <a:latin typeface="Times New Roman" panose="02020603050405020304" pitchFamily="18" charset="0"/>
              <a:ea typeface="Times New Roman" panose="02020603050405020304" pitchFamily="18" charset="0"/>
            </a:endParaRPr>
          </a:p>
          <a:p>
            <a:pPr marL="742950" lvl="1" indent="-285750" algn="just" rtl="1">
              <a:buSzPts val="1000"/>
              <a:buFont typeface="Courier New" panose="02070309020205020404" pitchFamily="49" charset="0"/>
              <a:buChar char="o"/>
              <a:tabLst>
                <a:tab pos="914400" algn="l"/>
              </a:tabLst>
            </a:pPr>
            <a:r>
              <a:rPr lang="ar-SA" sz="3000" b="1">
                <a:latin typeface="Times New Roman" panose="02020603050405020304" pitchFamily="18" charset="0"/>
                <a:ea typeface="Times New Roman" panose="02020603050405020304" pitchFamily="18" charset="0"/>
                <a:cs typeface="Sakkal Majalla" panose="02000000000000000000" pitchFamily="2" charset="-78"/>
              </a:rPr>
              <a:t>ومن عيوب هذا النوع من الهياكل التنظيمية ما يلي</a:t>
            </a:r>
            <a:r>
              <a:rPr lang="fr-FR" sz="3000" b="1">
                <a:latin typeface="Sakkal Majalla" panose="02000000000000000000" pitchFamily="2" charset="-78"/>
                <a:ea typeface="Times New Roman" panose="02020603050405020304" pitchFamily="18" charset="0"/>
                <a:cs typeface="Times New Roman" panose="02020603050405020304" pitchFamily="18" charset="0"/>
              </a:rPr>
              <a:t>:</a:t>
            </a:r>
            <a:endParaRPr lang="fr-FR" sz="3000">
              <a:latin typeface="Times New Roman" panose="02020603050405020304" pitchFamily="18" charset="0"/>
              <a:ea typeface="Times New Roman" panose="02020603050405020304" pitchFamily="18" charset="0"/>
              <a:cs typeface="Times New Roman" panose="02020603050405020304" pitchFamily="18" charset="0"/>
            </a:endParaRPr>
          </a:p>
          <a:p>
            <a:pPr marL="1143000" lvl="2" indent="-228600" algn="just" rtl="1">
              <a:buSzPts val="1000"/>
              <a:buFont typeface="Wingdings" panose="05000000000000000000" pitchFamily="2" charset="2"/>
              <a:buChar char=""/>
              <a:tabLst>
                <a:tab pos="1371600" algn="l"/>
              </a:tabLst>
            </a:pPr>
            <a:r>
              <a:rPr lang="ar-SA" sz="3000">
                <a:latin typeface="Times New Roman" panose="02020603050405020304" pitchFamily="18" charset="0"/>
                <a:ea typeface="Times New Roman" panose="02020603050405020304" pitchFamily="18" charset="0"/>
                <a:cs typeface="Sakkal Majalla" panose="02000000000000000000" pitchFamily="2" charset="-78"/>
              </a:rPr>
              <a:t>ﻻ ﻳﻨﺎﺳﺐ المنشأة اﻟﻜﺒﻴﺮة اﻟﺤﺠﻢ اﻟﺘﻲ ﺗﺘﻮﺳﻊ أﻋﻤﺎﻟﻬﺎ ﺑﺸﻜﻞ ﻣﺴﺘﻤﺮ</a:t>
            </a:r>
            <a:r>
              <a:rPr lang="fr-FR" sz="3000">
                <a:latin typeface="Sakkal Majalla" panose="02000000000000000000" pitchFamily="2" charset="-78"/>
                <a:ea typeface="Times New Roman" panose="02020603050405020304" pitchFamily="18" charset="0"/>
              </a:rPr>
              <a:t>.</a:t>
            </a:r>
            <a:endParaRPr lang="fr-FR" sz="3000">
              <a:latin typeface="Times New Roman" panose="02020603050405020304" pitchFamily="18" charset="0"/>
              <a:ea typeface="Times New Roman" panose="02020603050405020304" pitchFamily="18" charset="0"/>
            </a:endParaRPr>
          </a:p>
          <a:p>
            <a:pPr marL="1143000" lvl="2" indent="-228600" algn="just" rtl="1">
              <a:buSzPts val="1000"/>
              <a:buFont typeface="Wingdings" panose="05000000000000000000" pitchFamily="2" charset="2"/>
              <a:buChar char=""/>
              <a:tabLst>
                <a:tab pos="1371600" algn="l"/>
              </a:tabLst>
            </a:pPr>
            <a:r>
              <a:rPr lang="ar-SA" sz="3000">
                <a:latin typeface="Times New Roman" panose="02020603050405020304" pitchFamily="18" charset="0"/>
                <a:ea typeface="Times New Roman" panose="02020603050405020304" pitchFamily="18" charset="0"/>
                <a:cs typeface="Sakkal Majalla" panose="02000000000000000000" pitchFamily="2" charset="-78"/>
              </a:rPr>
              <a:t>الإعتماد ﻛﻠﻴﺔ ﻋﻠﻰ ﻣﺎﻟﻚ المنشأة ﻟﺬﻟﻚ ﻓﺎﻟﺤﺎﻟﺔ اﻟﻨﻔﺴﻴﺔ ﻟﻬﺬا اﻷﺧﻴﺮ ﻟﻬﺎ أﺛﺮ ﻋﻠﻰ اﻻدارة ﻧﻈﺮا ﻟﺘﻤﺮﻛﺰ اﻟﺴﻠﻄﺔ واﺗﺨﺎذ اﻟﻘﺮار ﺑﻴﺪﻩ</a:t>
            </a:r>
            <a:r>
              <a:rPr lang="fr-FR" sz="3000">
                <a:latin typeface="Sakkal Majalla" panose="02000000000000000000" pitchFamily="2" charset="-78"/>
                <a:ea typeface="Times New Roman" panose="02020603050405020304" pitchFamily="18" charset="0"/>
              </a:rPr>
              <a:t>.</a:t>
            </a:r>
            <a:endParaRPr lang="fr-FR" sz="3000">
              <a:latin typeface="Times New Roman" panose="02020603050405020304" pitchFamily="18" charset="0"/>
              <a:ea typeface="Times New Roman" panose="02020603050405020304" pitchFamily="18" charset="0"/>
            </a:endParaRPr>
          </a:p>
          <a:p>
            <a:pPr marL="1143000" lvl="2" indent="-228600" algn="just" rtl="1">
              <a:buSzPts val="1000"/>
              <a:buFont typeface="Wingdings" panose="05000000000000000000" pitchFamily="2" charset="2"/>
              <a:buChar char=""/>
              <a:tabLst>
                <a:tab pos="1371600" algn="l"/>
              </a:tabLst>
            </a:pPr>
            <a:r>
              <a:rPr lang="ar-SA" sz="3000">
                <a:latin typeface="Times New Roman" panose="02020603050405020304" pitchFamily="18" charset="0"/>
                <a:ea typeface="Times New Roman" panose="02020603050405020304" pitchFamily="18" charset="0"/>
                <a:cs typeface="Sakkal Majalla" panose="02000000000000000000" pitchFamily="2" charset="-78"/>
              </a:rPr>
              <a:t>محدودية التطبيق</a:t>
            </a:r>
            <a:r>
              <a:rPr lang="fr-FR" sz="3000">
                <a:latin typeface="Sakkal Majalla" panose="02000000000000000000" pitchFamily="2" charset="-78"/>
                <a:ea typeface="Times New Roman" panose="02020603050405020304" pitchFamily="18" charset="0"/>
              </a:rPr>
              <a:t>.</a:t>
            </a:r>
            <a:endParaRPr lang="fr-FR" sz="30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82113962"/>
      </p:ext>
    </p:extLst>
  </p:cSld>
  <p:clrMapOvr>
    <a:overrideClrMapping bg1="dk2" tx1="lt1" bg2="dk1" tx2="lt2" accent1="accent1" accent2="accent2" accent3="accent3" accent4="accent4" accent5="accent5" accent6="accent6" hlink="hlink" folHlink="folHlink"/>
  </p:clrMapOvr>
</p:sld>
</file>

<file path=ppt/theme/theme1.xml><?xml version="1.0" encoding="utf-8"?>
<a:theme xmlns:a="http://schemas.openxmlformats.org/drawingml/2006/main" name="Cliff">
  <a:themeElements>
    <a:clrScheme name="Cliff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fontScheme name="Cliff">
      <a:majorFont>
        <a:latin typeface="Arial"/>
        <a:ea typeface=""/>
        <a:cs typeface="Arial"/>
      </a:majorFont>
      <a:minorFont>
        <a:latin typeface="Verdan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1" eaLnBrk="1" fontAlgn="base" latinLnBrk="0" hangingPunct="1">
          <a:lnSpc>
            <a:spcPct val="100000"/>
          </a:lnSpc>
          <a:spcBef>
            <a:spcPct val="0"/>
          </a:spcBef>
          <a:spcAft>
            <a:spcPct val="0"/>
          </a:spcAft>
          <a:buClrTx/>
          <a:buSzTx/>
          <a:buFontTx/>
          <a:buNone/>
          <a:tabLst/>
          <a:defRPr kumimoji="0" lang="ar-SA" altLang="fr-FR" sz="1800" b="0" i="0" u="none" strike="noStrike" cap="none" normalizeH="0" baseline="0" smtClean="0">
            <a:ln>
              <a:noFill/>
            </a:ln>
            <a:solidFill>
              <a:schemeClr val="tx1"/>
            </a:solidFill>
            <a:effectLst/>
            <a:latin typeface="Verdana" panose="020B060403050404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1" eaLnBrk="1" fontAlgn="base" latinLnBrk="0" hangingPunct="1">
          <a:lnSpc>
            <a:spcPct val="100000"/>
          </a:lnSpc>
          <a:spcBef>
            <a:spcPct val="0"/>
          </a:spcBef>
          <a:spcAft>
            <a:spcPct val="0"/>
          </a:spcAft>
          <a:buClrTx/>
          <a:buSzTx/>
          <a:buFontTx/>
          <a:buNone/>
          <a:tabLst/>
          <a:defRPr kumimoji="0" lang="ar-SA" altLang="fr-FR" sz="1800" b="0" i="0" u="none" strike="noStrike" cap="none" normalizeH="0" baseline="0" smtClean="0">
            <a:ln>
              <a:noFill/>
            </a:ln>
            <a:solidFill>
              <a:schemeClr val="tx1"/>
            </a:solidFill>
            <a:effectLst/>
            <a:latin typeface="Verdana" panose="020B0604030504040204" pitchFamily="34" charset="0"/>
            <a:cs typeface="Arial" panose="020B0604020202020204" pitchFamily="34" charset="0"/>
          </a:defRPr>
        </a:defPPr>
      </a:lstStyle>
    </a:lnDef>
  </a:objectDefaults>
  <a:extraClrSchemeLst>
    <a:extraClrScheme>
      <a:clrScheme name="Cliff 1">
        <a:dk1>
          <a:srgbClr val="5B5B49"/>
        </a:dk1>
        <a:lt1>
          <a:srgbClr val="DDDDDD"/>
        </a:lt1>
        <a:dk2>
          <a:srgbClr val="2B2A00"/>
        </a:dk2>
        <a:lt2>
          <a:srgbClr val="E0DFBE"/>
        </a:lt2>
        <a:accent1>
          <a:srgbClr val="878543"/>
        </a:accent1>
        <a:accent2>
          <a:srgbClr val="716E00"/>
        </a:accent2>
        <a:accent3>
          <a:srgbClr val="ACACAA"/>
        </a:accent3>
        <a:accent4>
          <a:srgbClr val="BDBDBD"/>
        </a:accent4>
        <a:accent5>
          <a:srgbClr val="C3C2B0"/>
        </a:accent5>
        <a:accent6>
          <a:srgbClr val="666300"/>
        </a:accent6>
        <a:hlink>
          <a:srgbClr val="CC9900"/>
        </a:hlink>
        <a:folHlink>
          <a:srgbClr val="996600"/>
        </a:folHlink>
      </a:clrScheme>
      <a:clrMap bg1="dk2" tx1="lt1" bg2="dk1" tx2="lt2" accent1="accent1" accent2="accent2" accent3="accent3" accent4="accent4" accent5="accent5" accent6="accent6" hlink="hlink" folHlink="folHlink"/>
    </a:extraClrScheme>
    <a:extraClrScheme>
      <a:clrScheme name="Cliff 2">
        <a:dk1>
          <a:srgbClr val="746354"/>
        </a:dk1>
        <a:lt1>
          <a:srgbClr val="FFFFFF"/>
        </a:lt1>
        <a:dk2>
          <a:srgbClr val="523E26"/>
        </a:dk2>
        <a:lt2>
          <a:srgbClr val="E1DFAF"/>
        </a:lt2>
        <a:accent1>
          <a:srgbClr val="CC9900"/>
        </a:accent1>
        <a:accent2>
          <a:srgbClr val="669900"/>
        </a:accent2>
        <a:accent3>
          <a:srgbClr val="B3AFAC"/>
        </a:accent3>
        <a:accent4>
          <a:srgbClr val="DADADA"/>
        </a:accent4>
        <a:accent5>
          <a:srgbClr val="E2CAAA"/>
        </a:accent5>
        <a:accent6>
          <a:srgbClr val="5C8A00"/>
        </a:accent6>
        <a:hlink>
          <a:srgbClr val="CCCC00"/>
        </a:hlink>
        <a:folHlink>
          <a:srgbClr val="AC7934"/>
        </a:folHlink>
      </a:clrScheme>
      <a:clrMap bg1="dk2" tx1="lt1" bg2="dk1" tx2="lt2" accent1="accent1" accent2="accent2" accent3="accent3" accent4="accent4" accent5="accent5" accent6="accent6" hlink="hlink" folHlink="folHlink"/>
    </a:extraClrScheme>
    <a:extraClrScheme>
      <a:clrScheme name="Cliff 3">
        <a:dk1>
          <a:srgbClr val="667B5B"/>
        </a:dk1>
        <a:lt1>
          <a:srgbClr val="E6E6DA"/>
        </a:lt1>
        <a:dk2>
          <a:srgbClr val="295200"/>
        </a:dk2>
        <a:lt2>
          <a:srgbClr val="F3F2D9"/>
        </a:lt2>
        <a:accent1>
          <a:srgbClr val="808000"/>
        </a:accent1>
        <a:accent2>
          <a:srgbClr val="838D75"/>
        </a:accent2>
        <a:accent3>
          <a:srgbClr val="ACB3AA"/>
        </a:accent3>
        <a:accent4>
          <a:srgbClr val="C4C4BA"/>
        </a:accent4>
        <a:accent5>
          <a:srgbClr val="C0C0AA"/>
        </a:accent5>
        <a:accent6>
          <a:srgbClr val="767F69"/>
        </a:accent6>
        <a:hlink>
          <a:srgbClr val="33CC33"/>
        </a:hlink>
        <a:folHlink>
          <a:srgbClr val="339966"/>
        </a:folHlink>
      </a:clrScheme>
      <a:clrMap bg1="dk2" tx1="lt1" bg2="dk1" tx2="lt2" accent1="accent1" accent2="accent2" accent3="accent3" accent4="accent4" accent5="accent5" accent6="accent6" hlink="hlink" folHlink="folHlink"/>
    </a:extraClrScheme>
    <a:extraClrScheme>
      <a:clrScheme name="Cliff 4">
        <a:dk1>
          <a:srgbClr val="86615A"/>
        </a:dk1>
        <a:lt1>
          <a:srgbClr val="FFFFFF"/>
        </a:lt1>
        <a:dk2>
          <a:srgbClr val="633427"/>
        </a:dk2>
        <a:lt2>
          <a:srgbClr val="E9DDCD"/>
        </a:lt2>
        <a:accent1>
          <a:srgbClr val="A34545"/>
        </a:accent1>
        <a:accent2>
          <a:srgbClr val="C86400"/>
        </a:accent2>
        <a:accent3>
          <a:srgbClr val="B7AEAC"/>
        </a:accent3>
        <a:accent4>
          <a:srgbClr val="DADADA"/>
        </a:accent4>
        <a:accent5>
          <a:srgbClr val="CEB0B0"/>
        </a:accent5>
        <a:accent6>
          <a:srgbClr val="B55A00"/>
        </a:accent6>
        <a:hlink>
          <a:srgbClr val="ECAE00"/>
        </a:hlink>
        <a:folHlink>
          <a:srgbClr val="BAA88A"/>
        </a:folHlink>
      </a:clrScheme>
      <a:clrMap bg1="dk2" tx1="lt1" bg2="dk1" tx2="lt2" accent1="accent1" accent2="accent2" accent3="accent3" accent4="accent4" accent5="accent5" accent6="accent6" hlink="hlink" folHlink="folHlink"/>
    </a:extraClrScheme>
    <a:extraClrScheme>
      <a:clrScheme name="Cliff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clrMap bg1="dk2" tx1="lt1" bg2="dk1" tx2="lt2" accent1="accent1" accent2="accent2" accent3="accent3" accent4="accent4" accent5="accent5" accent6="accent6" hlink="hlink" folHlink="folHlink"/>
    </a:extraClrScheme>
    <a:extraClrScheme>
      <a:clrScheme name="Cliff 6">
        <a:dk1>
          <a:srgbClr val="B8A47C"/>
        </a:dk1>
        <a:lt1>
          <a:srgbClr val="FFFFFF"/>
        </a:lt1>
        <a:dk2>
          <a:srgbClr val="A68A58"/>
        </a:dk2>
        <a:lt2>
          <a:srgbClr val="DAD79C"/>
        </a:lt2>
        <a:accent1>
          <a:srgbClr val="816B35"/>
        </a:accent1>
        <a:accent2>
          <a:srgbClr val="FFCC00"/>
        </a:accent2>
        <a:accent3>
          <a:srgbClr val="D0C4B4"/>
        </a:accent3>
        <a:accent4>
          <a:srgbClr val="DADADA"/>
        </a:accent4>
        <a:accent5>
          <a:srgbClr val="C1BAAE"/>
        </a:accent5>
        <a:accent6>
          <a:srgbClr val="E7B900"/>
        </a:accent6>
        <a:hlink>
          <a:srgbClr val="0066CC"/>
        </a:hlink>
        <a:folHlink>
          <a:srgbClr val="009900"/>
        </a:folHlink>
      </a:clrScheme>
      <a:clrMap bg1="dk2" tx1="lt1" bg2="dk1" tx2="lt2" accent1="accent1" accent2="accent2" accent3="accent3" accent4="accent4" accent5="accent5" accent6="accent6" hlink="hlink" folHlink="folHlink"/>
    </a:extraClrScheme>
    <a:extraClrScheme>
      <a:clrScheme name="Cliff 7">
        <a:dk1>
          <a:srgbClr val="336699"/>
        </a:dk1>
        <a:lt1>
          <a:srgbClr val="F8F8F8"/>
        </a:lt1>
        <a:dk2>
          <a:srgbClr val="003366"/>
        </a:dk2>
        <a:lt2>
          <a:srgbClr val="D1DDD4"/>
        </a:lt2>
        <a:accent1>
          <a:srgbClr val="3399FF"/>
        </a:accent1>
        <a:accent2>
          <a:srgbClr val="006699"/>
        </a:accent2>
        <a:accent3>
          <a:srgbClr val="AAADB8"/>
        </a:accent3>
        <a:accent4>
          <a:srgbClr val="D4D4D4"/>
        </a:accent4>
        <a:accent5>
          <a:srgbClr val="ADCAFF"/>
        </a:accent5>
        <a:accent6>
          <a:srgbClr val="005C8A"/>
        </a:accent6>
        <a:hlink>
          <a:srgbClr val="86C0CE"/>
        </a:hlink>
        <a:folHlink>
          <a:srgbClr val="00808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liff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themeOverride>
</file>

<file path=ppt/theme/themeOverride10.xml><?xml version="1.0" encoding="utf-8"?>
<a:themeOverride xmlns:a="http://schemas.openxmlformats.org/drawingml/2006/main">
  <a:clrScheme name="Cliff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themeOverride>
</file>

<file path=ppt/theme/themeOverride11.xml><?xml version="1.0" encoding="utf-8"?>
<a:themeOverride xmlns:a="http://schemas.openxmlformats.org/drawingml/2006/main">
  <a:clrScheme name="Cliff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themeOverride>
</file>

<file path=ppt/theme/themeOverride12.xml><?xml version="1.0" encoding="utf-8"?>
<a:themeOverride xmlns:a="http://schemas.openxmlformats.org/drawingml/2006/main">
  <a:clrScheme name="Cliff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themeOverride>
</file>

<file path=ppt/theme/themeOverride13.xml><?xml version="1.0" encoding="utf-8"?>
<a:themeOverride xmlns:a="http://schemas.openxmlformats.org/drawingml/2006/main">
  <a:clrScheme name="Cliff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themeOverride>
</file>

<file path=ppt/theme/themeOverride14.xml><?xml version="1.0" encoding="utf-8"?>
<a:themeOverride xmlns:a="http://schemas.openxmlformats.org/drawingml/2006/main">
  <a:clrScheme name="Cliff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themeOverride>
</file>

<file path=ppt/theme/themeOverride15.xml><?xml version="1.0" encoding="utf-8"?>
<a:themeOverride xmlns:a="http://schemas.openxmlformats.org/drawingml/2006/main">
  <a:clrScheme name="Cliff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themeOverride>
</file>

<file path=ppt/theme/themeOverride16.xml><?xml version="1.0" encoding="utf-8"?>
<a:themeOverride xmlns:a="http://schemas.openxmlformats.org/drawingml/2006/main">
  <a:clrScheme name="Cliff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themeOverride>
</file>

<file path=ppt/theme/themeOverride17.xml><?xml version="1.0" encoding="utf-8"?>
<a:themeOverride xmlns:a="http://schemas.openxmlformats.org/drawingml/2006/main">
  <a:clrScheme name="Cliff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themeOverride>
</file>

<file path=ppt/theme/themeOverride18.xml><?xml version="1.0" encoding="utf-8"?>
<a:themeOverride xmlns:a="http://schemas.openxmlformats.org/drawingml/2006/main">
  <a:clrScheme name="Cliff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themeOverride>
</file>

<file path=ppt/theme/themeOverride19.xml><?xml version="1.0" encoding="utf-8"?>
<a:themeOverride xmlns:a="http://schemas.openxmlformats.org/drawingml/2006/main">
  <a:clrScheme name="Cliff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themeOverride>
</file>

<file path=ppt/theme/themeOverride2.xml><?xml version="1.0" encoding="utf-8"?>
<a:themeOverride xmlns:a="http://schemas.openxmlformats.org/drawingml/2006/main">
  <a:clrScheme name="Cliff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themeOverride>
</file>

<file path=ppt/theme/themeOverride20.xml><?xml version="1.0" encoding="utf-8"?>
<a:themeOverride xmlns:a="http://schemas.openxmlformats.org/drawingml/2006/main">
  <a:clrScheme name="Cliff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themeOverride>
</file>

<file path=ppt/theme/themeOverride21.xml><?xml version="1.0" encoding="utf-8"?>
<a:themeOverride xmlns:a="http://schemas.openxmlformats.org/drawingml/2006/main">
  <a:clrScheme name="Cliff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themeOverride>
</file>

<file path=ppt/theme/themeOverride22.xml><?xml version="1.0" encoding="utf-8"?>
<a:themeOverride xmlns:a="http://schemas.openxmlformats.org/drawingml/2006/main">
  <a:clrScheme name="Cliff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themeOverride>
</file>

<file path=ppt/theme/themeOverride23.xml><?xml version="1.0" encoding="utf-8"?>
<a:themeOverride xmlns:a="http://schemas.openxmlformats.org/drawingml/2006/main">
  <a:clrScheme name="Cliff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themeOverride>
</file>

<file path=ppt/theme/themeOverride24.xml><?xml version="1.0" encoding="utf-8"?>
<a:themeOverride xmlns:a="http://schemas.openxmlformats.org/drawingml/2006/main">
  <a:clrScheme name="Cliff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themeOverride>
</file>

<file path=ppt/theme/themeOverride25.xml><?xml version="1.0" encoding="utf-8"?>
<a:themeOverride xmlns:a="http://schemas.openxmlformats.org/drawingml/2006/main">
  <a:clrScheme name="Cliff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themeOverride>
</file>

<file path=ppt/theme/themeOverride26.xml><?xml version="1.0" encoding="utf-8"?>
<a:themeOverride xmlns:a="http://schemas.openxmlformats.org/drawingml/2006/main">
  <a:clrScheme name="Cliff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themeOverride>
</file>

<file path=ppt/theme/themeOverride27.xml><?xml version="1.0" encoding="utf-8"?>
<a:themeOverride xmlns:a="http://schemas.openxmlformats.org/drawingml/2006/main">
  <a:clrScheme name="Cliff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themeOverride>
</file>

<file path=ppt/theme/themeOverride28.xml><?xml version="1.0" encoding="utf-8"?>
<a:themeOverride xmlns:a="http://schemas.openxmlformats.org/drawingml/2006/main">
  <a:clrScheme name="Cliff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themeOverride>
</file>

<file path=ppt/theme/themeOverride29.xml><?xml version="1.0" encoding="utf-8"?>
<a:themeOverride xmlns:a="http://schemas.openxmlformats.org/drawingml/2006/main">
  <a:clrScheme name="Cliff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themeOverride>
</file>

<file path=ppt/theme/themeOverride3.xml><?xml version="1.0" encoding="utf-8"?>
<a:themeOverride xmlns:a="http://schemas.openxmlformats.org/drawingml/2006/main">
  <a:clrScheme name="Cliff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themeOverride>
</file>

<file path=ppt/theme/themeOverride30.xml><?xml version="1.0" encoding="utf-8"?>
<a:themeOverride xmlns:a="http://schemas.openxmlformats.org/drawingml/2006/main">
  <a:clrScheme name="Cliff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themeOverride>
</file>

<file path=ppt/theme/themeOverride31.xml><?xml version="1.0" encoding="utf-8"?>
<a:themeOverride xmlns:a="http://schemas.openxmlformats.org/drawingml/2006/main">
  <a:clrScheme name="Cliff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themeOverride>
</file>

<file path=ppt/theme/themeOverride32.xml><?xml version="1.0" encoding="utf-8"?>
<a:themeOverride xmlns:a="http://schemas.openxmlformats.org/drawingml/2006/main">
  <a:clrScheme name="Cliff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themeOverride>
</file>

<file path=ppt/theme/themeOverride33.xml><?xml version="1.0" encoding="utf-8"?>
<a:themeOverride xmlns:a="http://schemas.openxmlformats.org/drawingml/2006/main">
  <a:clrScheme name="Cliff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themeOverride>
</file>

<file path=ppt/theme/themeOverride34.xml><?xml version="1.0" encoding="utf-8"?>
<a:themeOverride xmlns:a="http://schemas.openxmlformats.org/drawingml/2006/main">
  <a:clrScheme name="Cliff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themeOverride>
</file>

<file path=ppt/theme/themeOverride35.xml><?xml version="1.0" encoding="utf-8"?>
<a:themeOverride xmlns:a="http://schemas.openxmlformats.org/drawingml/2006/main">
  <a:clrScheme name="Cliff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themeOverride>
</file>

<file path=ppt/theme/themeOverride36.xml><?xml version="1.0" encoding="utf-8"?>
<a:themeOverride xmlns:a="http://schemas.openxmlformats.org/drawingml/2006/main">
  <a:clrScheme name="Cliff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themeOverride>
</file>

<file path=ppt/theme/themeOverride37.xml><?xml version="1.0" encoding="utf-8"?>
<a:themeOverride xmlns:a="http://schemas.openxmlformats.org/drawingml/2006/main">
  <a:clrScheme name="Cliff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themeOverride>
</file>

<file path=ppt/theme/themeOverride4.xml><?xml version="1.0" encoding="utf-8"?>
<a:themeOverride xmlns:a="http://schemas.openxmlformats.org/drawingml/2006/main">
  <a:clrScheme name="Cliff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themeOverride>
</file>

<file path=ppt/theme/themeOverride5.xml><?xml version="1.0" encoding="utf-8"?>
<a:themeOverride xmlns:a="http://schemas.openxmlformats.org/drawingml/2006/main">
  <a:clrScheme name="Cliff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themeOverride>
</file>

<file path=ppt/theme/themeOverride6.xml><?xml version="1.0" encoding="utf-8"?>
<a:themeOverride xmlns:a="http://schemas.openxmlformats.org/drawingml/2006/main">
  <a:clrScheme name="Cliff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themeOverride>
</file>

<file path=ppt/theme/themeOverride7.xml><?xml version="1.0" encoding="utf-8"?>
<a:themeOverride xmlns:a="http://schemas.openxmlformats.org/drawingml/2006/main">
  <a:clrScheme name="Cliff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themeOverride>
</file>

<file path=ppt/theme/themeOverride8.xml><?xml version="1.0" encoding="utf-8"?>
<a:themeOverride xmlns:a="http://schemas.openxmlformats.org/drawingml/2006/main">
  <a:clrScheme name="Cliff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themeOverride>
</file>

<file path=ppt/theme/themeOverride9.xml><?xml version="1.0" encoding="utf-8"?>
<a:themeOverride xmlns:a="http://schemas.openxmlformats.org/drawingml/2006/main">
  <a:clrScheme name="Cliff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themeOverride>
</file>

<file path=docProps/app.xml><?xml version="1.0" encoding="utf-8"?>
<Properties xmlns="http://schemas.openxmlformats.org/officeDocument/2006/extended-properties" xmlns:vt="http://schemas.openxmlformats.org/officeDocument/2006/docPropsVTypes">
  <TotalTime>5</TotalTime>
  <Words>2283</Words>
  <Application>Microsoft Office PowerPoint</Application>
  <PresentationFormat>Grand écran</PresentationFormat>
  <Paragraphs>191</Paragraphs>
  <Slides>39</Slides>
  <Notes>1</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39</vt:i4>
      </vt:variant>
    </vt:vector>
  </HeadingPairs>
  <TitlesOfParts>
    <vt:vector size="50" baseType="lpstr">
      <vt:lpstr>Amiri Quran</vt:lpstr>
      <vt:lpstr>Arial</vt:lpstr>
      <vt:lpstr>Calibri</vt:lpstr>
      <vt:lpstr>Courier New</vt:lpstr>
      <vt:lpstr>Sakkal Majalla</vt:lpstr>
      <vt:lpstr>Simplified Arabic</vt:lpstr>
      <vt:lpstr>Times New Roman</vt:lpstr>
      <vt:lpstr>Verdana</vt:lpstr>
      <vt:lpstr>Wingdings</vt:lpstr>
      <vt:lpstr>Wingdings 2</vt:lpstr>
      <vt:lpstr>Cliff</vt:lpstr>
      <vt:lpstr>Présentation PowerPoint</vt:lpstr>
      <vt:lpstr>أشكال الهياكل التنظمية</vt:lpstr>
      <vt:lpstr>أولا: الأشكال النمطية لهنري منتزبرج</vt:lpstr>
      <vt:lpstr>مكونات الهيكل التنظيمي</vt:lpstr>
      <vt:lpstr>Présentation PowerPoint</vt:lpstr>
      <vt:lpstr>Présentation PowerPoint</vt:lpstr>
      <vt:lpstr>Présentation PowerPoint</vt:lpstr>
      <vt:lpstr>Présentation PowerPoint</vt:lpstr>
      <vt:lpstr>مزاياه وعيوبه</vt:lpstr>
      <vt:lpstr>Présentation PowerPoint</vt:lpstr>
      <vt:lpstr>Présentation PowerPoint</vt:lpstr>
      <vt:lpstr>   التعقيد: تكون النتيجة من تنفيذ المبادئ السابقة هي حلقة متسلسلة من المديرين من أولئك الذين لديهم سلطة مطلقة إلى الذين من أولي الرتب المتدنية. وتكون السلسلة القياسية هي الطريق بالنسبة لكل الاتصالات الرأسية بالمنظمة. وعليه، يجب أن تمر كل الاتصالات من المستوى الأقل بالمنظمة خلال كل مدير رئيس بالسلسلة. وينتج عن ذلك مرور الاتصال من الأعلى إلى التابعين إلى أن يصل إلى المستوى الصحيح.  </vt:lpstr>
      <vt:lpstr>Présentation PowerPoint</vt:lpstr>
      <vt:lpstr>ايجابياته</vt:lpstr>
      <vt:lpstr>سلبياته</vt:lpstr>
      <vt:lpstr>الشكل الثالث: البيروقراطي المهني</vt:lpstr>
      <vt:lpstr>ايجابياته</vt:lpstr>
      <vt:lpstr>سلبياته</vt:lpstr>
      <vt:lpstr>الشكل الرابع: التنظيم على أساس الأقسام المتكاملة ضمن التنظيم الرئيسي</vt:lpstr>
      <vt:lpstr>مميزاته</vt:lpstr>
      <vt:lpstr>إيجابياته</vt:lpstr>
      <vt:lpstr>سلبياته</vt:lpstr>
      <vt:lpstr>الشكل الخامس: الهيكل الغرضي (المؤقت)</vt:lpstr>
      <vt:lpstr>التنظيم المصفوفي</vt:lpstr>
      <vt:lpstr>Présentation PowerPoint</vt:lpstr>
      <vt:lpstr>Présentation PowerPoint</vt:lpstr>
      <vt:lpstr>مميزاته</vt:lpstr>
      <vt:lpstr>Présentation PowerPoint</vt:lpstr>
      <vt:lpstr>Présentation PowerPoint</vt:lpstr>
      <vt:lpstr>سلبيات المصفوفة</vt:lpstr>
      <vt:lpstr>Présentation PowerPoint</vt:lpstr>
      <vt:lpstr>Présentation PowerPoint</vt:lpstr>
      <vt:lpstr>النوع الأول: التنظيم الشبكي</vt:lpstr>
      <vt:lpstr>Présentation PowerPoint</vt:lpstr>
      <vt:lpstr>Présentation PowerPoint</vt:lpstr>
      <vt:lpstr>النوع الثاني: التنظيم الذي يضم أكثر من منظمة:</vt:lpstr>
      <vt:lpstr>Présentation PowerPoint</vt:lpstr>
      <vt:lpstr>Présentation PowerPoint</vt:lpstr>
      <vt:lpstr>مزايا تلك التحالفات تتمثل بـ:</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gherbi wahiba</dc:creator>
  <cp:lastModifiedBy>gherbi wahiba</cp:lastModifiedBy>
  <cp:revision>2</cp:revision>
  <dcterms:created xsi:type="dcterms:W3CDTF">2021-02-13T20:09:37Z</dcterms:created>
  <dcterms:modified xsi:type="dcterms:W3CDTF">2021-02-13T20:14:53Z</dcterms:modified>
</cp:coreProperties>
</file>