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4"/>
  </p:notesMasterIdLst>
  <p:sldIdLst>
    <p:sldId id="276" r:id="rId2"/>
    <p:sldId id="296" r:id="rId3"/>
    <p:sldId id="277" r:id="rId4"/>
    <p:sldId id="278" r:id="rId5"/>
    <p:sldId id="300" r:id="rId6"/>
    <p:sldId id="297" r:id="rId7"/>
    <p:sldId id="301" r:id="rId8"/>
    <p:sldId id="279" r:id="rId9"/>
    <p:sldId id="280" r:id="rId10"/>
    <p:sldId id="281" r:id="rId11"/>
    <p:sldId id="302" r:id="rId12"/>
    <p:sldId id="303" r:id="rId13"/>
    <p:sldId id="304" r:id="rId14"/>
    <p:sldId id="305" r:id="rId15"/>
    <p:sldId id="282" r:id="rId16"/>
    <p:sldId id="283" r:id="rId17"/>
    <p:sldId id="284" r:id="rId18"/>
    <p:sldId id="285" r:id="rId19"/>
    <p:sldId id="299" r:id="rId20"/>
    <p:sldId id="286" r:id="rId21"/>
    <p:sldId id="294" r:id="rId22"/>
    <p:sldId id="29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6918" autoAdjust="0"/>
  </p:normalViewPr>
  <p:slideViewPr>
    <p:cSldViewPr snapToGrid="0">
      <p:cViewPr>
        <p:scale>
          <a:sx n="81" d="100"/>
          <a:sy n="81" d="100"/>
        </p:scale>
        <p:origin x="-3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50D96-0041-4982-8665-2563E6FE7966}"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fr-FR"/>
        </a:p>
      </dgm:t>
    </dgm:pt>
    <dgm:pt modelId="{5834EE7F-037E-427A-93E5-0D7798C1E14D}">
      <dgm:prSet phldrT="[Texte]"/>
      <dgm:spPr/>
      <dgm:t>
        <a:bodyPr/>
        <a:lstStyle/>
        <a:p>
          <a:r>
            <a:rPr lang="ar-DZ" b="1" smtClean="0"/>
            <a:t>ادوار تكنولوجيا المعلومات والاتصال</a:t>
          </a:r>
          <a:endParaRPr lang="fr-FR" b="1" dirty="0"/>
        </a:p>
      </dgm:t>
    </dgm:pt>
    <dgm:pt modelId="{FEF85DBA-F10D-44F9-9070-287F705CA667}" type="parTrans" cxnId="{B6A9C58C-1E9E-463C-B460-8A973C31EACB}">
      <dgm:prSet/>
      <dgm:spPr/>
      <dgm:t>
        <a:bodyPr/>
        <a:lstStyle/>
        <a:p>
          <a:endParaRPr lang="fr-FR"/>
        </a:p>
      </dgm:t>
    </dgm:pt>
    <dgm:pt modelId="{303473C3-75E9-40CA-BFE8-520E363BE1E4}" type="sibTrans" cxnId="{B6A9C58C-1E9E-463C-B460-8A973C31EACB}">
      <dgm:prSet/>
      <dgm:spPr/>
      <dgm:t>
        <a:bodyPr/>
        <a:lstStyle/>
        <a:p>
          <a:endParaRPr lang="fr-FR"/>
        </a:p>
      </dgm:t>
    </dgm:pt>
    <dgm:pt modelId="{86A8E459-9404-4373-8B73-380139F77479}">
      <dgm:prSet phldrT="[Texte]"/>
      <dgm:spPr/>
      <dgm:t>
        <a:bodyPr/>
        <a:lstStyle/>
        <a:p>
          <a:r>
            <a:rPr lang="ar-DZ" i="1" dirty="0" smtClean="0"/>
            <a:t>تسهيل التغيير التنظيمي</a:t>
          </a:r>
          <a:endParaRPr lang="fr-FR" i="1" dirty="0"/>
        </a:p>
      </dgm:t>
    </dgm:pt>
    <dgm:pt modelId="{20DF951E-BF8E-41DA-A3BE-D8DD740B106F}" type="parTrans" cxnId="{9E4990DE-29A7-48BB-AD52-99B92F7AA960}">
      <dgm:prSet/>
      <dgm:spPr/>
      <dgm:t>
        <a:bodyPr/>
        <a:lstStyle/>
        <a:p>
          <a:endParaRPr lang="fr-FR" dirty="0"/>
        </a:p>
      </dgm:t>
    </dgm:pt>
    <dgm:pt modelId="{471BD732-BDD1-4D95-95FD-95A6667A0C1E}" type="sibTrans" cxnId="{9E4990DE-29A7-48BB-AD52-99B92F7AA960}">
      <dgm:prSet/>
      <dgm:spPr/>
      <dgm:t>
        <a:bodyPr/>
        <a:lstStyle/>
        <a:p>
          <a:endParaRPr lang="fr-FR"/>
        </a:p>
      </dgm:t>
    </dgm:pt>
    <dgm:pt modelId="{F04A818B-092D-4CF6-844D-2E1CC5B7EEC6}">
      <dgm:prSet phldrT="[Texte]"/>
      <dgm:spPr/>
      <dgm:t>
        <a:bodyPr/>
        <a:lstStyle/>
        <a:p>
          <a:r>
            <a:rPr lang="ar-DZ" i="1" dirty="0" smtClean="0"/>
            <a:t>تحسين انتاجية و </a:t>
          </a:r>
          <a:r>
            <a:rPr lang="ar-DZ" i="1" dirty="0" err="1" smtClean="0"/>
            <a:t>مردودية</a:t>
          </a:r>
          <a:r>
            <a:rPr lang="ar-DZ" i="1" dirty="0" smtClean="0"/>
            <a:t> الموظفين</a:t>
          </a:r>
          <a:endParaRPr lang="fr-FR" i="1" dirty="0"/>
        </a:p>
      </dgm:t>
    </dgm:pt>
    <dgm:pt modelId="{572D027D-D0E9-4EC5-9605-6C628854F38E}" type="parTrans" cxnId="{9A23BC23-73D8-48FD-8F27-A2B2603B1828}">
      <dgm:prSet/>
      <dgm:spPr/>
      <dgm:t>
        <a:bodyPr/>
        <a:lstStyle/>
        <a:p>
          <a:endParaRPr lang="fr-FR" dirty="0"/>
        </a:p>
      </dgm:t>
    </dgm:pt>
    <dgm:pt modelId="{4AB0A2AE-A2B2-432C-9141-70327164F953}" type="sibTrans" cxnId="{9A23BC23-73D8-48FD-8F27-A2B2603B1828}">
      <dgm:prSet/>
      <dgm:spPr/>
      <dgm:t>
        <a:bodyPr/>
        <a:lstStyle/>
        <a:p>
          <a:endParaRPr lang="fr-FR"/>
        </a:p>
      </dgm:t>
    </dgm:pt>
    <dgm:pt modelId="{B9DF29FA-FDD2-415F-AA15-E3593AD9571E}">
      <dgm:prSet/>
      <dgm:spPr/>
      <dgm:t>
        <a:bodyPr/>
        <a:lstStyle/>
        <a:p>
          <a:r>
            <a:rPr lang="ar-DZ" i="1" dirty="0" smtClean="0"/>
            <a:t>تسهيل دخول اسواق عالمية </a:t>
          </a:r>
          <a:endParaRPr lang="fr-FR" i="1" dirty="0"/>
        </a:p>
      </dgm:t>
    </dgm:pt>
    <dgm:pt modelId="{8F1B0B93-019B-40B6-AB21-BBDA9A48FA86}" type="parTrans" cxnId="{BFF8F21B-95E7-4819-B965-A850C559E47A}">
      <dgm:prSet/>
      <dgm:spPr/>
      <dgm:t>
        <a:bodyPr/>
        <a:lstStyle/>
        <a:p>
          <a:endParaRPr lang="fr-FR" dirty="0"/>
        </a:p>
      </dgm:t>
    </dgm:pt>
    <dgm:pt modelId="{D7197A0C-D430-4713-A950-198662C46A96}" type="sibTrans" cxnId="{BFF8F21B-95E7-4819-B965-A850C559E47A}">
      <dgm:prSet/>
      <dgm:spPr/>
      <dgm:t>
        <a:bodyPr/>
        <a:lstStyle/>
        <a:p>
          <a:endParaRPr lang="fr-FR"/>
        </a:p>
      </dgm:t>
    </dgm:pt>
    <dgm:pt modelId="{E4BAB837-AD00-4F57-A5F7-2386252D40F4}">
      <dgm:prSet/>
      <dgm:spPr/>
      <dgm:t>
        <a:bodyPr/>
        <a:lstStyle/>
        <a:p>
          <a:r>
            <a:rPr lang="ar-DZ" i="1" dirty="0" smtClean="0"/>
            <a:t>خلق تحالفات و شركات عمل</a:t>
          </a:r>
          <a:endParaRPr lang="fr-FR" i="1" dirty="0"/>
        </a:p>
      </dgm:t>
    </dgm:pt>
    <dgm:pt modelId="{00CF5A54-42D9-48C3-B0B0-82C956780C45}" type="parTrans" cxnId="{0677CA58-52F2-41A9-8FEB-703047954B0D}">
      <dgm:prSet/>
      <dgm:spPr/>
      <dgm:t>
        <a:bodyPr/>
        <a:lstStyle/>
        <a:p>
          <a:endParaRPr lang="fr-FR" dirty="0"/>
        </a:p>
      </dgm:t>
    </dgm:pt>
    <dgm:pt modelId="{BD2F5328-FFC0-49B2-BC52-F6DCDF9EEFF2}" type="sibTrans" cxnId="{0677CA58-52F2-41A9-8FEB-703047954B0D}">
      <dgm:prSet/>
      <dgm:spPr/>
      <dgm:t>
        <a:bodyPr/>
        <a:lstStyle/>
        <a:p>
          <a:endParaRPr lang="fr-FR"/>
        </a:p>
      </dgm:t>
    </dgm:pt>
    <dgm:pt modelId="{544F6B2E-DCED-4EFD-A46B-F38BA9CF468D}">
      <dgm:prSet/>
      <dgm:spPr/>
      <dgm:t>
        <a:bodyPr/>
        <a:lstStyle/>
        <a:p>
          <a:r>
            <a:rPr lang="ar-DZ" i="1" dirty="0" smtClean="0"/>
            <a:t>تحسين العمل الجماعي</a:t>
          </a:r>
          <a:r>
            <a:rPr lang="ar-DZ" dirty="0" smtClean="0"/>
            <a:t> </a:t>
          </a:r>
          <a:endParaRPr lang="fr-FR" dirty="0"/>
        </a:p>
      </dgm:t>
    </dgm:pt>
    <dgm:pt modelId="{D6EB6238-3190-4A10-B97B-5DFC449D4905}" type="parTrans" cxnId="{F60E7372-C72F-43B3-89A4-12BD9E6B40AB}">
      <dgm:prSet/>
      <dgm:spPr/>
      <dgm:t>
        <a:bodyPr/>
        <a:lstStyle/>
        <a:p>
          <a:endParaRPr lang="fr-FR" dirty="0"/>
        </a:p>
      </dgm:t>
    </dgm:pt>
    <dgm:pt modelId="{D4DDC1B0-ABDB-4350-A8D7-360777330CC9}" type="sibTrans" cxnId="{F60E7372-C72F-43B3-89A4-12BD9E6B40AB}">
      <dgm:prSet/>
      <dgm:spPr/>
      <dgm:t>
        <a:bodyPr/>
        <a:lstStyle/>
        <a:p>
          <a:endParaRPr lang="fr-FR"/>
        </a:p>
      </dgm:t>
    </dgm:pt>
    <dgm:pt modelId="{209D2A2E-4D05-42A4-8457-041B184A6FCD}">
      <dgm:prSet/>
      <dgm:spPr/>
      <dgm:t>
        <a:bodyPr/>
        <a:lstStyle/>
        <a:p>
          <a:r>
            <a:rPr lang="ar-DZ" i="1" dirty="0" smtClean="0"/>
            <a:t>دعم عملية اتخاذ القرار</a:t>
          </a:r>
          <a:endParaRPr lang="fr-FR" i="1" dirty="0"/>
        </a:p>
      </dgm:t>
    </dgm:pt>
    <dgm:pt modelId="{7F294407-6821-4059-B49D-00A572F44243}" type="parTrans" cxnId="{7FC449BC-715B-4575-87A9-4FDCBBCF3B13}">
      <dgm:prSet/>
      <dgm:spPr/>
      <dgm:t>
        <a:bodyPr/>
        <a:lstStyle/>
        <a:p>
          <a:endParaRPr lang="fr-FR" dirty="0"/>
        </a:p>
      </dgm:t>
    </dgm:pt>
    <dgm:pt modelId="{45C854B2-1013-42CB-8847-F1951DC84976}" type="sibTrans" cxnId="{7FC449BC-715B-4575-87A9-4FDCBBCF3B13}">
      <dgm:prSet/>
      <dgm:spPr/>
      <dgm:t>
        <a:bodyPr/>
        <a:lstStyle/>
        <a:p>
          <a:endParaRPr lang="fr-FR"/>
        </a:p>
      </dgm:t>
    </dgm:pt>
    <dgm:pt modelId="{3F796B43-782D-43DE-B37C-A01FC8DCE0B3}" type="pres">
      <dgm:prSet presAssocID="{2A050D96-0041-4982-8665-2563E6FE7966}" presName="hierChild1" presStyleCnt="0">
        <dgm:presLayoutVars>
          <dgm:chPref val="1"/>
          <dgm:dir/>
          <dgm:animOne val="branch"/>
          <dgm:animLvl val="lvl"/>
          <dgm:resizeHandles/>
        </dgm:presLayoutVars>
      </dgm:prSet>
      <dgm:spPr/>
      <dgm:t>
        <a:bodyPr/>
        <a:lstStyle/>
        <a:p>
          <a:endParaRPr lang="fr-FR"/>
        </a:p>
      </dgm:t>
    </dgm:pt>
    <dgm:pt modelId="{E02EA6BE-0EE2-43CA-A4D6-4FE74DF3C468}" type="pres">
      <dgm:prSet presAssocID="{5834EE7F-037E-427A-93E5-0D7798C1E14D}" presName="hierRoot1" presStyleCnt="0"/>
      <dgm:spPr/>
      <dgm:t>
        <a:bodyPr/>
        <a:lstStyle/>
        <a:p>
          <a:endParaRPr lang="fr-FR"/>
        </a:p>
      </dgm:t>
    </dgm:pt>
    <dgm:pt modelId="{A088AFBF-514F-4672-9A4A-8C792C7BF488}" type="pres">
      <dgm:prSet presAssocID="{5834EE7F-037E-427A-93E5-0D7798C1E14D}" presName="composite" presStyleCnt="0"/>
      <dgm:spPr/>
      <dgm:t>
        <a:bodyPr/>
        <a:lstStyle/>
        <a:p>
          <a:endParaRPr lang="fr-FR"/>
        </a:p>
      </dgm:t>
    </dgm:pt>
    <dgm:pt modelId="{38D8BEBC-F813-4733-B167-2FB830F750B8}" type="pres">
      <dgm:prSet presAssocID="{5834EE7F-037E-427A-93E5-0D7798C1E14D}" presName="background" presStyleLbl="node0" presStyleIdx="0" presStyleCnt="1"/>
      <dgm:spPr/>
      <dgm:t>
        <a:bodyPr/>
        <a:lstStyle/>
        <a:p>
          <a:endParaRPr lang="fr-FR"/>
        </a:p>
      </dgm:t>
    </dgm:pt>
    <dgm:pt modelId="{80013FEA-8235-47FA-B0B0-89C6B8D4EDDE}" type="pres">
      <dgm:prSet presAssocID="{5834EE7F-037E-427A-93E5-0D7798C1E14D}" presName="text" presStyleLbl="fgAcc0" presStyleIdx="0" presStyleCnt="1" custScaleX="342859" custScaleY="198626" custLinFactNeighborX="1531" custLinFactNeighborY="-52436">
        <dgm:presLayoutVars>
          <dgm:chPref val="3"/>
        </dgm:presLayoutVars>
      </dgm:prSet>
      <dgm:spPr/>
      <dgm:t>
        <a:bodyPr/>
        <a:lstStyle/>
        <a:p>
          <a:endParaRPr lang="fr-FR"/>
        </a:p>
      </dgm:t>
    </dgm:pt>
    <dgm:pt modelId="{F5347A2B-9C3B-4742-867F-050B843D7AEB}" type="pres">
      <dgm:prSet presAssocID="{5834EE7F-037E-427A-93E5-0D7798C1E14D}" presName="hierChild2" presStyleCnt="0"/>
      <dgm:spPr/>
      <dgm:t>
        <a:bodyPr/>
        <a:lstStyle/>
        <a:p>
          <a:endParaRPr lang="fr-FR"/>
        </a:p>
      </dgm:t>
    </dgm:pt>
    <dgm:pt modelId="{56A423B8-FFD7-47CC-8094-18504E33FB2F}" type="pres">
      <dgm:prSet presAssocID="{20DF951E-BF8E-41DA-A3BE-D8DD740B106F}" presName="Name10" presStyleLbl="parChTrans1D2" presStyleIdx="0" presStyleCnt="6"/>
      <dgm:spPr/>
      <dgm:t>
        <a:bodyPr/>
        <a:lstStyle/>
        <a:p>
          <a:endParaRPr lang="fr-FR"/>
        </a:p>
      </dgm:t>
    </dgm:pt>
    <dgm:pt modelId="{BE7075D9-130C-44FA-A331-62B491B59BFC}" type="pres">
      <dgm:prSet presAssocID="{86A8E459-9404-4373-8B73-380139F77479}" presName="hierRoot2" presStyleCnt="0"/>
      <dgm:spPr/>
      <dgm:t>
        <a:bodyPr/>
        <a:lstStyle/>
        <a:p>
          <a:endParaRPr lang="fr-FR"/>
        </a:p>
      </dgm:t>
    </dgm:pt>
    <dgm:pt modelId="{3CEE155A-C622-4B9B-BAD1-815DB313D2FF}" type="pres">
      <dgm:prSet presAssocID="{86A8E459-9404-4373-8B73-380139F77479}" presName="composite2" presStyleCnt="0"/>
      <dgm:spPr/>
      <dgm:t>
        <a:bodyPr/>
        <a:lstStyle/>
        <a:p>
          <a:endParaRPr lang="fr-FR"/>
        </a:p>
      </dgm:t>
    </dgm:pt>
    <dgm:pt modelId="{ED15B2D1-7D1C-4E4F-A937-0A68CAB8F7AF}" type="pres">
      <dgm:prSet presAssocID="{86A8E459-9404-4373-8B73-380139F77479}" presName="background2" presStyleLbl="node2" presStyleIdx="0" presStyleCnt="6"/>
      <dgm:spPr/>
      <dgm:t>
        <a:bodyPr/>
        <a:lstStyle/>
        <a:p>
          <a:endParaRPr lang="fr-FR"/>
        </a:p>
      </dgm:t>
    </dgm:pt>
    <dgm:pt modelId="{1E10FE24-7BE4-449D-A4B9-5D12FE532655}" type="pres">
      <dgm:prSet presAssocID="{86A8E459-9404-4373-8B73-380139F77479}" presName="text2" presStyleLbl="fgAcc2" presStyleIdx="0" presStyleCnt="6" custScaleY="269553">
        <dgm:presLayoutVars>
          <dgm:chPref val="3"/>
        </dgm:presLayoutVars>
      </dgm:prSet>
      <dgm:spPr/>
      <dgm:t>
        <a:bodyPr/>
        <a:lstStyle/>
        <a:p>
          <a:endParaRPr lang="fr-FR"/>
        </a:p>
      </dgm:t>
    </dgm:pt>
    <dgm:pt modelId="{68FBABFE-9263-494D-BC2C-9B2FD4A64578}" type="pres">
      <dgm:prSet presAssocID="{86A8E459-9404-4373-8B73-380139F77479}" presName="hierChild3" presStyleCnt="0"/>
      <dgm:spPr/>
      <dgm:t>
        <a:bodyPr/>
        <a:lstStyle/>
        <a:p>
          <a:endParaRPr lang="fr-FR"/>
        </a:p>
      </dgm:t>
    </dgm:pt>
    <dgm:pt modelId="{41E3D51F-118D-4541-97C7-8851E354D645}" type="pres">
      <dgm:prSet presAssocID="{8F1B0B93-019B-40B6-AB21-BBDA9A48FA86}" presName="Name10" presStyleLbl="parChTrans1D2" presStyleIdx="1" presStyleCnt="6"/>
      <dgm:spPr/>
      <dgm:t>
        <a:bodyPr/>
        <a:lstStyle/>
        <a:p>
          <a:endParaRPr lang="fr-FR"/>
        </a:p>
      </dgm:t>
    </dgm:pt>
    <dgm:pt modelId="{7016EECD-E988-44BB-8271-66D0F1E28534}" type="pres">
      <dgm:prSet presAssocID="{B9DF29FA-FDD2-415F-AA15-E3593AD9571E}" presName="hierRoot2" presStyleCnt="0"/>
      <dgm:spPr/>
      <dgm:t>
        <a:bodyPr/>
        <a:lstStyle/>
        <a:p>
          <a:endParaRPr lang="fr-FR"/>
        </a:p>
      </dgm:t>
    </dgm:pt>
    <dgm:pt modelId="{96EF51EA-FA7B-4A49-9182-7BEE44D71A13}" type="pres">
      <dgm:prSet presAssocID="{B9DF29FA-FDD2-415F-AA15-E3593AD9571E}" presName="composite2" presStyleCnt="0"/>
      <dgm:spPr/>
      <dgm:t>
        <a:bodyPr/>
        <a:lstStyle/>
        <a:p>
          <a:endParaRPr lang="fr-FR"/>
        </a:p>
      </dgm:t>
    </dgm:pt>
    <dgm:pt modelId="{6B24E0E9-4DB3-4A36-928B-BF08B540DE27}" type="pres">
      <dgm:prSet presAssocID="{B9DF29FA-FDD2-415F-AA15-E3593AD9571E}" presName="background2" presStyleLbl="node2" presStyleIdx="1" presStyleCnt="6"/>
      <dgm:spPr/>
      <dgm:t>
        <a:bodyPr/>
        <a:lstStyle/>
        <a:p>
          <a:endParaRPr lang="fr-FR"/>
        </a:p>
      </dgm:t>
    </dgm:pt>
    <dgm:pt modelId="{CBAD2530-DCBA-4275-895B-86C6C1C9D5BF}" type="pres">
      <dgm:prSet presAssocID="{B9DF29FA-FDD2-415F-AA15-E3593AD9571E}" presName="text2" presStyleLbl="fgAcc2" presStyleIdx="1" presStyleCnt="6" custScaleY="269553">
        <dgm:presLayoutVars>
          <dgm:chPref val="3"/>
        </dgm:presLayoutVars>
      </dgm:prSet>
      <dgm:spPr/>
      <dgm:t>
        <a:bodyPr/>
        <a:lstStyle/>
        <a:p>
          <a:endParaRPr lang="fr-FR"/>
        </a:p>
      </dgm:t>
    </dgm:pt>
    <dgm:pt modelId="{291333E9-7C31-4116-8586-D80E5057F102}" type="pres">
      <dgm:prSet presAssocID="{B9DF29FA-FDD2-415F-AA15-E3593AD9571E}" presName="hierChild3" presStyleCnt="0"/>
      <dgm:spPr/>
      <dgm:t>
        <a:bodyPr/>
        <a:lstStyle/>
        <a:p>
          <a:endParaRPr lang="fr-FR"/>
        </a:p>
      </dgm:t>
    </dgm:pt>
    <dgm:pt modelId="{1EAFC413-A95A-4D1B-96C9-4E3098422E10}" type="pres">
      <dgm:prSet presAssocID="{00CF5A54-42D9-48C3-B0B0-82C956780C45}" presName="Name10" presStyleLbl="parChTrans1D2" presStyleIdx="2" presStyleCnt="6"/>
      <dgm:spPr/>
      <dgm:t>
        <a:bodyPr/>
        <a:lstStyle/>
        <a:p>
          <a:endParaRPr lang="fr-FR"/>
        </a:p>
      </dgm:t>
    </dgm:pt>
    <dgm:pt modelId="{E404BFD6-79B1-4332-8851-9C8363549F76}" type="pres">
      <dgm:prSet presAssocID="{E4BAB837-AD00-4F57-A5F7-2386252D40F4}" presName="hierRoot2" presStyleCnt="0"/>
      <dgm:spPr/>
      <dgm:t>
        <a:bodyPr/>
        <a:lstStyle/>
        <a:p>
          <a:endParaRPr lang="fr-FR"/>
        </a:p>
      </dgm:t>
    </dgm:pt>
    <dgm:pt modelId="{716FF4A3-82C3-4F5B-BD23-7E15ECD1CEBA}" type="pres">
      <dgm:prSet presAssocID="{E4BAB837-AD00-4F57-A5F7-2386252D40F4}" presName="composite2" presStyleCnt="0"/>
      <dgm:spPr/>
      <dgm:t>
        <a:bodyPr/>
        <a:lstStyle/>
        <a:p>
          <a:endParaRPr lang="fr-FR"/>
        </a:p>
      </dgm:t>
    </dgm:pt>
    <dgm:pt modelId="{11B95E77-4BB0-41CF-90F2-C0FFBBB58FDB}" type="pres">
      <dgm:prSet presAssocID="{E4BAB837-AD00-4F57-A5F7-2386252D40F4}" presName="background2" presStyleLbl="node2" presStyleIdx="2" presStyleCnt="6"/>
      <dgm:spPr/>
      <dgm:t>
        <a:bodyPr/>
        <a:lstStyle/>
        <a:p>
          <a:endParaRPr lang="fr-FR"/>
        </a:p>
      </dgm:t>
    </dgm:pt>
    <dgm:pt modelId="{D8EEBD58-3010-462A-BB6C-5E16636FBEA6}" type="pres">
      <dgm:prSet presAssocID="{E4BAB837-AD00-4F57-A5F7-2386252D40F4}" presName="text2" presStyleLbl="fgAcc2" presStyleIdx="2" presStyleCnt="6" custScaleY="266027" custLinFactNeighborX="-1900" custLinFactNeighborY="1763">
        <dgm:presLayoutVars>
          <dgm:chPref val="3"/>
        </dgm:presLayoutVars>
      </dgm:prSet>
      <dgm:spPr/>
      <dgm:t>
        <a:bodyPr/>
        <a:lstStyle/>
        <a:p>
          <a:endParaRPr lang="fr-FR"/>
        </a:p>
      </dgm:t>
    </dgm:pt>
    <dgm:pt modelId="{091EA240-5CB2-4F3B-AC72-B66D345790F4}" type="pres">
      <dgm:prSet presAssocID="{E4BAB837-AD00-4F57-A5F7-2386252D40F4}" presName="hierChild3" presStyleCnt="0"/>
      <dgm:spPr/>
      <dgm:t>
        <a:bodyPr/>
        <a:lstStyle/>
        <a:p>
          <a:endParaRPr lang="fr-FR"/>
        </a:p>
      </dgm:t>
    </dgm:pt>
    <dgm:pt modelId="{FCDD92C7-64A3-40E4-811A-AD7DD10D89F7}" type="pres">
      <dgm:prSet presAssocID="{D6EB6238-3190-4A10-B97B-5DFC449D4905}" presName="Name10" presStyleLbl="parChTrans1D2" presStyleIdx="3" presStyleCnt="6"/>
      <dgm:spPr/>
      <dgm:t>
        <a:bodyPr/>
        <a:lstStyle/>
        <a:p>
          <a:endParaRPr lang="fr-FR"/>
        </a:p>
      </dgm:t>
    </dgm:pt>
    <dgm:pt modelId="{B153FE32-AD04-46FE-AFD4-602F271F5308}" type="pres">
      <dgm:prSet presAssocID="{544F6B2E-DCED-4EFD-A46B-F38BA9CF468D}" presName="hierRoot2" presStyleCnt="0"/>
      <dgm:spPr/>
      <dgm:t>
        <a:bodyPr/>
        <a:lstStyle/>
        <a:p>
          <a:endParaRPr lang="fr-FR"/>
        </a:p>
      </dgm:t>
    </dgm:pt>
    <dgm:pt modelId="{CDC48C16-BDA3-4351-85BB-ABDBC45785FD}" type="pres">
      <dgm:prSet presAssocID="{544F6B2E-DCED-4EFD-A46B-F38BA9CF468D}" presName="composite2" presStyleCnt="0"/>
      <dgm:spPr/>
      <dgm:t>
        <a:bodyPr/>
        <a:lstStyle/>
        <a:p>
          <a:endParaRPr lang="fr-FR"/>
        </a:p>
      </dgm:t>
    </dgm:pt>
    <dgm:pt modelId="{17D38908-9D71-4B53-AC60-27CD5015E8FA}" type="pres">
      <dgm:prSet presAssocID="{544F6B2E-DCED-4EFD-A46B-F38BA9CF468D}" presName="background2" presStyleLbl="node2" presStyleIdx="3" presStyleCnt="6"/>
      <dgm:spPr/>
      <dgm:t>
        <a:bodyPr/>
        <a:lstStyle/>
        <a:p>
          <a:endParaRPr lang="fr-FR"/>
        </a:p>
      </dgm:t>
    </dgm:pt>
    <dgm:pt modelId="{12D83B67-B6A2-4F23-89B7-9CBBA94BE8DD}" type="pres">
      <dgm:prSet presAssocID="{544F6B2E-DCED-4EFD-A46B-F38BA9CF468D}" presName="text2" presStyleLbl="fgAcc2" presStyleIdx="3" presStyleCnt="6" custScaleY="269553">
        <dgm:presLayoutVars>
          <dgm:chPref val="3"/>
        </dgm:presLayoutVars>
      </dgm:prSet>
      <dgm:spPr/>
      <dgm:t>
        <a:bodyPr/>
        <a:lstStyle/>
        <a:p>
          <a:endParaRPr lang="fr-FR"/>
        </a:p>
      </dgm:t>
    </dgm:pt>
    <dgm:pt modelId="{6CC45CF9-AF7E-4728-9753-185E5CEC555B}" type="pres">
      <dgm:prSet presAssocID="{544F6B2E-DCED-4EFD-A46B-F38BA9CF468D}" presName="hierChild3" presStyleCnt="0"/>
      <dgm:spPr/>
      <dgm:t>
        <a:bodyPr/>
        <a:lstStyle/>
        <a:p>
          <a:endParaRPr lang="fr-FR"/>
        </a:p>
      </dgm:t>
    </dgm:pt>
    <dgm:pt modelId="{323D1C0D-B48E-40EF-9897-F4E48A0B1436}" type="pres">
      <dgm:prSet presAssocID="{7F294407-6821-4059-B49D-00A572F44243}" presName="Name10" presStyleLbl="parChTrans1D2" presStyleIdx="4" presStyleCnt="6"/>
      <dgm:spPr/>
      <dgm:t>
        <a:bodyPr/>
        <a:lstStyle/>
        <a:p>
          <a:endParaRPr lang="fr-FR"/>
        </a:p>
      </dgm:t>
    </dgm:pt>
    <dgm:pt modelId="{DA8358D0-B34C-4580-89E8-12DFA9914726}" type="pres">
      <dgm:prSet presAssocID="{209D2A2E-4D05-42A4-8457-041B184A6FCD}" presName="hierRoot2" presStyleCnt="0"/>
      <dgm:spPr/>
      <dgm:t>
        <a:bodyPr/>
        <a:lstStyle/>
        <a:p>
          <a:endParaRPr lang="fr-FR"/>
        </a:p>
      </dgm:t>
    </dgm:pt>
    <dgm:pt modelId="{7F62859E-6D83-47AE-9A2E-57C732B1AC50}" type="pres">
      <dgm:prSet presAssocID="{209D2A2E-4D05-42A4-8457-041B184A6FCD}" presName="composite2" presStyleCnt="0"/>
      <dgm:spPr/>
      <dgm:t>
        <a:bodyPr/>
        <a:lstStyle/>
        <a:p>
          <a:endParaRPr lang="fr-FR"/>
        </a:p>
      </dgm:t>
    </dgm:pt>
    <dgm:pt modelId="{50C3553B-DD7C-4448-856E-185DF7E317E2}" type="pres">
      <dgm:prSet presAssocID="{209D2A2E-4D05-42A4-8457-041B184A6FCD}" presName="background2" presStyleLbl="node2" presStyleIdx="4" presStyleCnt="6"/>
      <dgm:spPr/>
      <dgm:t>
        <a:bodyPr/>
        <a:lstStyle/>
        <a:p>
          <a:endParaRPr lang="fr-FR"/>
        </a:p>
      </dgm:t>
    </dgm:pt>
    <dgm:pt modelId="{95CE1039-1FAC-4F90-935C-DE09052A9CB4}" type="pres">
      <dgm:prSet presAssocID="{209D2A2E-4D05-42A4-8457-041B184A6FCD}" presName="text2" presStyleLbl="fgAcc2" presStyleIdx="4" presStyleCnt="6" custScaleY="261875" custLinFactNeighborX="-737" custLinFactNeighborY="15556">
        <dgm:presLayoutVars>
          <dgm:chPref val="3"/>
        </dgm:presLayoutVars>
      </dgm:prSet>
      <dgm:spPr/>
      <dgm:t>
        <a:bodyPr/>
        <a:lstStyle/>
        <a:p>
          <a:endParaRPr lang="fr-FR"/>
        </a:p>
      </dgm:t>
    </dgm:pt>
    <dgm:pt modelId="{360C5494-8E74-406D-8E75-D8A49A47123A}" type="pres">
      <dgm:prSet presAssocID="{209D2A2E-4D05-42A4-8457-041B184A6FCD}" presName="hierChild3" presStyleCnt="0"/>
      <dgm:spPr/>
      <dgm:t>
        <a:bodyPr/>
        <a:lstStyle/>
        <a:p>
          <a:endParaRPr lang="fr-FR"/>
        </a:p>
      </dgm:t>
    </dgm:pt>
    <dgm:pt modelId="{BB7C4E74-A3E2-4D8C-9857-7E86A8BAD116}" type="pres">
      <dgm:prSet presAssocID="{572D027D-D0E9-4EC5-9605-6C628854F38E}" presName="Name10" presStyleLbl="parChTrans1D2" presStyleIdx="5" presStyleCnt="6"/>
      <dgm:spPr/>
      <dgm:t>
        <a:bodyPr/>
        <a:lstStyle/>
        <a:p>
          <a:endParaRPr lang="fr-FR"/>
        </a:p>
      </dgm:t>
    </dgm:pt>
    <dgm:pt modelId="{07254459-6921-457B-B17C-147C06EE0535}" type="pres">
      <dgm:prSet presAssocID="{F04A818B-092D-4CF6-844D-2E1CC5B7EEC6}" presName="hierRoot2" presStyleCnt="0"/>
      <dgm:spPr/>
      <dgm:t>
        <a:bodyPr/>
        <a:lstStyle/>
        <a:p>
          <a:endParaRPr lang="fr-FR"/>
        </a:p>
      </dgm:t>
    </dgm:pt>
    <dgm:pt modelId="{4C0E9C3F-095C-4C25-AE46-B89B2A0EC672}" type="pres">
      <dgm:prSet presAssocID="{F04A818B-092D-4CF6-844D-2E1CC5B7EEC6}" presName="composite2" presStyleCnt="0"/>
      <dgm:spPr/>
      <dgm:t>
        <a:bodyPr/>
        <a:lstStyle/>
        <a:p>
          <a:endParaRPr lang="fr-FR"/>
        </a:p>
      </dgm:t>
    </dgm:pt>
    <dgm:pt modelId="{AFA1278B-2E07-418D-B47E-CE709716BEB6}" type="pres">
      <dgm:prSet presAssocID="{F04A818B-092D-4CF6-844D-2E1CC5B7EEC6}" presName="background2" presStyleLbl="node2" presStyleIdx="5" presStyleCnt="6"/>
      <dgm:spPr/>
      <dgm:t>
        <a:bodyPr/>
        <a:lstStyle/>
        <a:p>
          <a:endParaRPr lang="fr-FR"/>
        </a:p>
      </dgm:t>
    </dgm:pt>
    <dgm:pt modelId="{7F7A3F05-30A3-4621-86CA-46FB657EDE40}" type="pres">
      <dgm:prSet presAssocID="{F04A818B-092D-4CF6-844D-2E1CC5B7EEC6}" presName="text2" presStyleLbl="fgAcc2" presStyleIdx="5" presStyleCnt="6" custScaleY="266944">
        <dgm:presLayoutVars>
          <dgm:chPref val="3"/>
        </dgm:presLayoutVars>
      </dgm:prSet>
      <dgm:spPr/>
      <dgm:t>
        <a:bodyPr/>
        <a:lstStyle/>
        <a:p>
          <a:endParaRPr lang="fr-FR"/>
        </a:p>
      </dgm:t>
    </dgm:pt>
    <dgm:pt modelId="{83AE3BE1-86C2-4F6D-AF4C-BD282AB1D50D}" type="pres">
      <dgm:prSet presAssocID="{F04A818B-092D-4CF6-844D-2E1CC5B7EEC6}" presName="hierChild3" presStyleCnt="0"/>
      <dgm:spPr/>
      <dgm:t>
        <a:bodyPr/>
        <a:lstStyle/>
        <a:p>
          <a:endParaRPr lang="fr-FR"/>
        </a:p>
      </dgm:t>
    </dgm:pt>
  </dgm:ptLst>
  <dgm:cxnLst>
    <dgm:cxn modelId="{08AAE455-46A0-48A6-98A5-348CA082645E}" type="presOf" srcId="{20DF951E-BF8E-41DA-A3BE-D8DD740B106F}" destId="{56A423B8-FFD7-47CC-8094-18504E33FB2F}" srcOrd="0" destOrd="0" presId="urn:microsoft.com/office/officeart/2005/8/layout/hierarchy1"/>
    <dgm:cxn modelId="{7F416C4F-A116-4202-93E2-E115C1FD5A5A}" type="presOf" srcId="{2A050D96-0041-4982-8665-2563E6FE7966}" destId="{3F796B43-782D-43DE-B37C-A01FC8DCE0B3}" srcOrd="0" destOrd="0" presId="urn:microsoft.com/office/officeart/2005/8/layout/hierarchy1"/>
    <dgm:cxn modelId="{B6A9C58C-1E9E-463C-B460-8A973C31EACB}" srcId="{2A050D96-0041-4982-8665-2563E6FE7966}" destId="{5834EE7F-037E-427A-93E5-0D7798C1E14D}" srcOrd="0" destOrd="0" parTransId="{FEF85DBA-F10D-44F9-9070-287F705CA667}" sibTransId="{303473C3-75E9-40CA-BFE8-520E363BE1E4}"/>
    <dgm:cxn modelId="{031C169B-629D-4163-A4D4-46123012BF34}" type="presOf" srcId="{86A8E459-9404-4373-8B73-380139F77479}" destId="{1E10FE24-7BE4-449D-A4B9-5D12FE532655}" srcOrd="0" destOrd="0" presId="urn:microsoft.com/office/officeart/2005/8/layout/hierarchy1"/>
    <dgm:cxn modelId="{68810270-B98D-4187-A8F5-2A33B46A0CA4}" type="presOf" srcId="{544F6B2E-DCED-4EFD-A46B-F38BA9CF468D}" destId="{12D83B67-B6A2-4F23-89B7-9CBBA94BE8DD}" srcOrd="0" destOrd="0" presId="urn:microsoft.com/office/officeart/2005/8/layout/hierarchy1"/>
    <dgm:cxn modelId="{C46A02AC-A939-4E26-8816-A8D7667E8C0F}" type="presOf" srcId="{F04A818B-092D-4CF6-844D-2E1CC5B7EEC6}" destId="{7F7A3F05-30A3-4621-86CA-46FB657EDE40}" srcOrd="0" destOrd="0" presId="urn:microsoft.com/office/officeart/2005/8/layout/hierarchy1"/>
    <dgm:cxn modelId="{311E3EAA-6260-4F57-AFC3-EF7786F645B3}" type="presOf" srcId="{B9DF29FA-FDD2-415F-AA15-E3593AD9571E}" destId="{CBAD2530-DCBA-4275-895B-86C6C1C9D5BF}" srcOrd="0" destOrd="0" presId="urn:microsoft.com/office/officeart/2005/8/layout/hierarchy1"/>
    <dgm:cxn modelId="{51C459D1-C0CF-4F34-B63A-44477FE5B917}" type="presOf" srcId="{572D027D-D0E9-4EC5-9605-6C628854F38E}" destId="{BB7C4E74-A3E2-4D8C-9857-7E86A8BAD116}" srcOrd="0" destOrd="0" presId="urn:microsoft.com/office/officeart/2005/8/layout/hierarchy1"/>
    <dgm:cxn modelId="{D925CB27-1028-4670-A5F6-D34036A4CB16}" type="presOf" srcId="{D6EB6238-3190-4A10-B97B-5DFC449D4905}" destId="{FCDD92C7-64A3-40E4-811A-AD7DD10D89F7}" srcOrd="0" destOrd="0" presId="urn:microsoft.com/office/officeart/2005/8/layout/hierarchy1"/>
    <dgm:cxn modelId="{3489ED74-F755-44AB-A5F5-6423A577703B}" type="presOf" srcId="{8F1B0B93-019B-40B6-AB21-BBDA9A48FA86}" destId="{41E3D51F-118D-4541-97C7-8851E354D645}" srcOrd="0" destOrd="0" presId="urn:microsoft.com/office/officeart/2005/8/layout/hierarchy1"/>
    <dgm:cxn modelId="{BFF8F21B-95E7-4819-B965-A850C559E47A}" srcId="{5834EE7F-037E-427A-93E5-0D7798C1E14D}" destId="{B9DF29FA-FDD2-415F-AA15-E3593AD9571E}" srcOrd="1" destOrd="0" parTransId="{8F1B0B93-019B-40B6-AB21-BBDA9A48FA86}" sibTransId="{D7197A0C-D430-4713-A950-198662C46A96}"/>
    <dgm:cxn modelId="{9E4990DE-29A7-48BB-AD52-99B92F7AA960}" srcId="{5834EE7F-037E-427A-93E5-0D7798C1E14D}" destId="{86A8E459-9404-4373-8B73-380139F77479}" srcOrd="0" destOrd="0" parTransId="{20DF951E-BF8E-41DA-A3BE-D8DD740B106F}" sibTransId="{471BD732-BDD1-4D95-95FD-95A6667A0C1E}"/>
    <dgm:cxn modelId="{0677CA58-52F2-41A9-8FEB-703047954B0D}" srcId="{5834EE7F-037E-427A-93E5-0D7798C1E14D}" destId="{E4BAB837-AD00-4F57-A5F7-2386252D40F4}" srcOrd="2" destOrd="0" parTransId="{00CF5A54-42D9-48C3-B0B0-82C956780C45}" sibTransId="{BD2F5328-FFC0-49B2-BC52-F6DCDF9EEFF2}"/>
    <dgm:cxn modelId="{9A23BC23-73D8-48FD-8F27-A2B2603B1828}" srcId="{5834EE7F-037E-427A-93E5-0D7798C1E14D}" destId="{F04A818B-092D-4CF6-844D-2E1CC5B7EEC6}" srcOrd="5" destOrd="0" parTransId="{572D027D-D0E9-4EC5-9605-6C628854F38E}" sibTransId="{4AB0A2AE-A2B2-432C-9141-70327164F953}"/>
    <dgm:cxn modelId="{952E00D4-D10C-49D4-B50B-1C412D7228F8}" type="presOf" srcId="{5834EE7F-037E-427A-93E5-0D7798C1E14D}" destId="{80013FEA-8235-47FA-B0B0-89C6B8D4EDDE}" srcOrd="0" destOrd="0" presId="urn:microsoft.com/office/officeart/2005/8/layout/hierarchy1"/>
    <dgm:cxn modelId="{02E25D0C-51DD-4744-AA25-56328BAD9127}" type="presOf" srcId="{00CF5A54-42D9-48C3-B0B0-82C956780C45}" destId="{1EAFC413-A95A-4D1B-96C9-4E3098422E10}" srcOrd="0" destOrd="0" presId="urn:microsoft.com/office/officeart/2005/8/layout/hierarchy1"/>
    <dgm:cxn modelId="{F60E7372-C72F-43B3-89A4-12BD9E6B40AB}" srcId="{5834EE7F-037E-427A-93E5-0D7798C1E14D}" destId="{544F6B2E-DCED-4EFD-A46B-F38BA9CF468D}" srcOrd="3" destOrd="0" parTransId="{D6EB6238-3190-4A10-B97B-5DFC449D4905}" sibTransId="{D4DDC1B0-ABDB-4350-A8D7-360777330CC9}"/>
    <dgm:cxn modelId="{A6F3700C-8F5C-4DC0-8F4C-F56CC801F40B}" type="presOf" srcId="{209D2A2E-4D05-42A4-8457-041B184A6FCD}" destId="{95CE1039-1FAC-4F90-935C-DE09052A9CB4}" srcOrd="0" destOrd="0" presId="urn:microsoft.com/office/officeart/2005/8/layout/hierarchy1"/>
    <dgm:cxn modelId="{7FC449BC-715B-4575-87A9-4FDCBBCF3B13}" srcId="{5834EE7F-037E-427A-93E5-0D7798C1E14D}" destId="{209D2A2E-4D05-42A4-8457-041B184A6FCD}" srcOrd="4" destOrd="0" parTransId="{7F294407-6821-4059-B49D-00A572F44243}" sibTransId="{45C854B2-1013-42CB-8847-F1951DC84976}"/>
    <dgm:cxn modelId="{F33C8987-5B52-4170-848C-4E9DB8F64665}" type="presOf" srcId="{E4BAB837-AD00-4F57-A5F7-2386252D40F4}" destId="{D8EEBD58-3010-462A-BB6C-5E16636FBEA6}" srcOrd="0" destOrd="0" presId="urn:microsoft.com/office/officeart/2005/8/layout/hierarchy1"/>
    <dgm:cxn modelId="{FA9258E7-826C-4744-83BF-C466CD3D2DE5}" type="presOf" srcId="{7F294407-6821-4059-B49D-00A572F44243}" destId="{323D1C0D-B48E-40EF-9897-F4E48A0B1436}" srcOrd="0" destOrd="0" presId="urn:microsoft.com/office/officeart/2005/8/layout/hierarchy1"/>
    <dgm:cxn modelId="{88F26F9D-091D-4D84-B72F-2B348C7BF91F}" type="presParOf" srcId="{3F796B43-782D-43DE-B37C-A01FC8DCE0B3}" destId="{E02EA6BE-0EE2-43CA-A4D6-4FE74DF3C468}" srcOrd="0" destOrd="0" presId="urn:microsoft.com/office/officeart/2005/8/layout/hierarchy1"/>
    <dgm:cxn modelId="{C4175EF9-E22C-4074-AA41-0D96B84E92CF}" type="presParOf" srcId="{E02EA6BE-0EE2-43CA-A4D6-4FE74DF3C468}" destId="{A088AFBF-514F-4672-9A4A-8C792C7BF488}" srcOrd="0" destOrd="0" presId="urn:microsoft.com/office/officeart/2005/8/layout/hierarchy1"/>
    <dgm:cxn modelId="{0FDC7BA3-914A-4186-BEEC-3FE7BD761B10}" type="presParOf" srcId="{A088AFBF-514F-4672-9A4A-8C792C7BF488}" destId="{38D8BEBC-F813-4733-B167-2FB830F750B8}" srcOrd="0" destOrd="0" presId="urn:microsoft.com/office/officeart/2005/8/layout/hierarchy1"/>
    <dgm:cxn modelId="{E7153DF3-D35E-4C30-A07D-613475BD271F}" type="presParOf" srcId="{A088AFBF-514F-4672-9A4A-8C792C7BF488}" destId="{80013FEA-8235-47FA-B0B0-89C6B8D4EDDE}" srcOrd="1" destOrd="0" presId="urn:microsoft.com/office/officeart/2005/8/layout/hierarchy1"/>
    <dgm:cxn modelId="{8541CB0E-CF95-4675-A3A8-04F822645BC6}" type="presParOf" srcId="{E02EA6BE-0EE2-43CA-A4D6-4FE74DF3C468}" destId="{F5347A2B-9C3B-4742-867F-050B843D7AEB}" srcOrd="1" destOrd="0" presId="urn:microsoft.com/office/officeart/2005/8/layout/hierarchy1"/>
    <dgm:cxn modelId="{519FC0CE-DAC9-4E5A-846B-A881743A5DA1}" type="presParOf" srcId="{F5347A2B-9C3B-4742-867F-050B843D7AEB}" destId="{56A423B8-FFD7-47CC-8094-18504E33FB2F}" srcOrd="0" destOrd="0" presId="urn:microsoft.com/office/officeart/2005/8/layout/hierarchy1"/>
    <dgm:cxn modelId="{FE6FF57C-8864-4616-91FF-D792D7AA96FA}" type="presParOf" srcId="{F5347A2B-9C3B-4742-867F-050B843D7AEB}" destId="{BE7075D9-130C-44FA-A331-62B491B59BFC}" srcOrd="1" destOrd="0" presId="urn:microsoft.com/office/officeart/2005/8/layout/hierarchy1"/>
    <dgm:cxn modelId="{76B1BF43-C3CB-4625-BD9D-2C2F03B6347A}" type="presParOf" srcId="{BE7075D9-130C-44FA-A331-62B491B59BFC}" destId="{3CEE155A-C622-4B9B-BAD1-815DB313D2FF}" srcOrd="0" destOrd="0" presId="urn:microsoft.com/office/officeart/2005/8/layout/hierarchy1"/>
    <dgm:cxn modelId="{8A237167-6590-495F-A5DE-8C9CF8C2CE15}" type="presParOf" srcId="{3CEE155A-C622-4B9B-BAD1-815DB313D2FF}" destId="{ED15B2D1-7D1C-4E4F-A937-0A68CAB8F7AF}" srcOrd="0" destOrd="0" presId="urn:microsoft.com/office/officeart/2005/8/layout/hierarchy1"/>
    <dgm:cxn modelId="{DA2A8C1C-BBE4-4BE3-BFFB-B87BE21D96C4}" type="presParOf" srcId="{3CEE155A-C622-4B9B-BAD1-815DB313D2FF}" destId="{1E10FE24-7BE4-449D-A4B9-5D12FE532655}" srcOrd="1" destOrd="0" presId="urn:microsoft.com/office/officeart/2005/8/layout/hierarchy1"/>
    <dgm:cxn modelId="{928FFEFE-131F-4739-8120-2D05B55B2D02}" type="presParOf" srcId="{BE7075D9-130C-44FA-A331-62B491B59BFC}" destId="{68FBABFE-9263-494D-BC2C-9B2FD4A64578}" srcOrd="1" destOrd="0" presId="urn:microsoft.com/office/officeart/2005/8/layout/hierarchy1"/>
    <dgm:cxn modelId="{72681A93-D7A9-4C12-A5CE-F599F413485D}" type="presParOf" srcId="{F5347A2B-9C3B-4742-867F-050B843D7AEB}" destId="{41E3D51F-118D-4541-97C7-8851E354D645}" srcOrd="2" destOrd="0" presId="urn:microsoft.com/office/officeart/2005/8/layout/hierarchy1"/>
    <dgm:cxn modelId="{B2FF14F0-CCA2-4B6C-9E6F-C4ED906B1EA9}" type="presParOf" srcId="{F5347A2B-9C3B-4742-867F-050B843D7AEB}" destId="{7016EECD-E988-44BB-8271-66D0F1E28534}" srcOrd="3" destOrd="0" presId="urn:microsoft.com/office/officeart/2005/8/layout/hierarchy1"/>
    <dgm:cxn modelId="{6B104756-0801-4839-9125-8281E4AED17D}" type="presParOf" srcId="{7016EECD-E988-44BB-8271-66D0F1E28534}" destId="{96EF51EA-FA7B-4A49-9182-7BEE44D71A13}" srcOrd="0" destOrd="0" presId="urn:microsoft.com/office/officeart/2005/8/layout/hierarchy1"/>
    <dgm:cxn modelId="{D5756A48-8376-4ED3-895E-10C8665DA7E5}" type="presParOf" srcId="{96EF51EA-FA7B-4A49-9182-7BEE44D71A13}" destId="{6B24E0E9-4DB3-4A36-928B-BF08B540DE27}" srcOrd="0" destOrd="0" presId="urn:microsoft.com/office/officeart/2005/8/layout/hierarchy1"/>
    <dgm:cxn modelId="{8D149173-9190-4F60-879E-436BC18C2CA1}" type="presParOf" srcId="{96EF51EA-FA7B-4A49-9182-7BEE44D71A13}" destId="{CBAD2530-DCBA-4275-895B-86C6C1C9D5BF}" srcOrd="1" destOrd="0" presId="urn:microsoft.com/office/officeart/2005/8/layout/hierarchy1"/>
    <dgm:cxn modelId="{381984CD-8BA5-4C1E-83C8-746FFBC4818C}" type="presParOf" srcId="{7016EECD-E988-44BB-8271-66D0F1E28534}" destId="{291333E9-7C31-4116-8586-D80E5057F102}" srcOrd="1" destOrd="0" presId="urn:microsoft.com/office/officeart/2005/8/layout/hierarchy1"/>
    <dgm:cxn modelId="{C41BD7A7-4D36-489C-9715-86755D239983}" type="presParOf" srcId="{F5347A2B-9C3B-4742-867F-050B843D7AEB}" destId="{1EAFC413-A95A-4D1B-96C9-4E3098422E10}" srcOrd="4" destOrd="0" presId="urn:microsoft.com/office/officeart/2005/8/layout/hierarchy1"/>
    <dgm:cxn modelId="{29D80E69-7A11-46A4-ABCF-375289AC1F4A}" type="presParOf" srcId="{F5347A2B-9C3B-4742-867F-050B843D7AEB}" destId="{E404BFD6-79B1-4332-8851-9C8363549F76}" srcOrd="5" destOrd="0" presId="urn:microsoft.com/office/officeart/2005/8/layout/hierarchy1"/>
    <dgm:cxn modelId="{3443D57F-A723-4BC3-808C-FB3AD1394E8F}" type="presParOf" srcId="{E404BFD6-79B1-4332-8851-9C8363549F76}" destId="{716FF4A3-82C3-4F5B-BD23-7E15ECD1CEBA}" srcOrd="0" destOrd="0" presId="urn:microsoft.com/office/officeart/2005/8/layout/hierarchy1"/>
    <dgm:cxn modelId="{ACB5F257-22C4-4C50-97E7-95B4785AA816}" type="presParOf" srcId="{716FF4A3-82C3-4F5B-BD23-7E15ECD1CEBA}" destId="{11B95E77-4BB0-41CF-90F2-C0FFBBB58FDB}" srcOrd="0" destOrd="0" presId="urn:microsoft.com/office/officeart/2005/8/layout/hierarchy1"/>
    <dgm:cxn modelId="{C6DB8443-36EA-4BDD-BD3E-F6A82A213B1D}" type="presParOf" srcId="{716FF4A3-82C3-4F5B-BD23-7E15ECD1CEBA}" destId="{D8EEBD58-3010-462A-BB6C-5E16636FBEA6}" srcOrd="1" destOrd="0" presId="urn:microsoft.com/office/officeart/2005/8/layout/hierarchy1"/>
    <dgm:cxn modelId="{7B3190A7-FD5F-4BE6-9E1D-C24C9E7D4039}" type="presParOf" srcId="{E404BFD6-79B1-4332-8851-9C8363549F76}" destId="{091EA240-5CB2-4F3B-AC72-B66D345790F4}" srcOrd="1" destOrd="0" presId="urn:microsoft.com/office/officeart/2005/8/layout/hierarchy1"/>
    <dgm:cxn modelId="{449934C9-3606-4A20-817D-18D76577DCEA}" type="presParOf" srcId="{F5347A2B-9C3B-4742-867F-050B843D7AEB}" destId="{FCDD92C7-64A3-40E4-811A-AD7DD10D89F7}" srcOrd="6" destOrd="0" presId="urn:microsoft.com/office/officeart/2005/8/layout/hierarchy1"/>
    <dgm:cxn modelId="{9288FBD8-AD6F-4CB5-BFF2-A29460B16DB2}" type="presParOf" srcId="{F5347A2B-9C3B-4742-867F-050B843D7AEB}" destId="{B153FE32-AD04-46FE-AFD4-602F271F5308}" srcOrd="7" destOrd="0" presId="urn:microsoft.com/office/officeart/2005/8/layout/hierarchy1"/>
    <dgm:cxn modelId="{11C3A4A7-7B56-4D2A-974F-CE9C623F280B}" type="presParOf" srcId="{B153FE32-AD04-46FE-AFD4-602F271F5308}" destId="{CDC48C16-BDA3-4351-85BB-ABDBC45785FD}" srcOrd="0" destOrd="0" presId="urn:microsoft.com/office/officeart/2005/8/layout/hierarchy1"/>
    <dgm:cxn modelId="{1FF282B7-D052-46C9-A6DF-1579B3F3A727}" type="presParOf" srcId="{CDC48C16-BDA3-4351-85BB-ABDBC45785FD}" destId="{17D38908-9D71-4B53-AC60-27CD5015E8FA}" srcOrd="0" destOrd="0" presId="urn:microsoft.com/office/officeart/2005/8/layout/hierarchy1"/>
    <dgm:cxn modelId="{E42D8EC5-9D76-4F6E-A5A3-520CBC737B93}" type="presParOf" srcId="{CDC48C16-BDA3-4351-85BB-ABDBC45785FD}" destId="{12D83B67-B6A2-4F23-89B7-9CBBA94BE8DD}" srcOrd="1" destOrd="0" presId="urn:microsoft.com/office/officeart/2005/8/layout/hierarchy1"/>
    <dgm:cxn modelId="{37D10546-62F7-4C5C-B861-DEEE72DEC2A4}" type="presParOf" srcId="{B153FE32-AD04-46FE-AFD4-602F271F5308}" destId="{6CC45CF9-AF7E-4728-9753-185E5CEC555B}" srcOrd="1" destOrd="0" presId="urn:microsoft.com/office/officeart/2005/8/layout/hierarchy1"/>
    <dgm:cxn modelId="{3FF7876C-C7AE-404F-83A4-CFF4F622783E}" type="presParOf" srcId="{F5347A2B-9C3B-4742-867F-050B843D7AEB}" destId="{323D1C0D-B48E-40EF-9897-F4E48A0B1436}" srcOrd="8" destOrd="0" presId="urn:microsoft.com/office/officeart/2005/8/layout/hierarchy1"/>
    <dgm:cxn modelId="{01A6E77D-492A-408D-AA36-77798C46C967}" type="presParOf" srcId="{F5347A2B-9C3B-4742-867F-050B843D7AEB}" destId="{DA8358D0-B34C-4580-89E8-12DFA9914726}" srcOrd="9" destOrd="0" presId="urn:microsoft.com/office/officeart/2005/8/layout/hierarchy1"/>
    <dgm:cxn modelId="{5CC4A3C2-B353-4C76-9356-BD3E546C8E27}" type="presParOf" srcId="{DA8358D0-B34C-4580-89E8-12DFA9914726}" destId="{7F62859E-6D83-47AE-9A2E-57C732B1AC50}" srcOrd="0" destOrd="0" presId="urn:microsoft.com/office/officeart/2005/8/layout/hierarchy1"/>
    <dgm:cxn modelId="{FCD64B2B-9052-4B8D-A1D6-021D38C5BD86}" type="presParOf" srcId="{7F62859E-6D83-47AE-9A2E-57C732B1AC50}" destId="{50C3553B-DD7C-4448-856E-185DF7E317E2}" srcOrd="0" destOrd="0" presId="urn:microsoft.com/office/officeart/2005/8/layout/hierarchy1"/>
    <dgm:cxn modelId="{D41856FB-5EE6-4114-B615-6C32A7ABAD17}" type="presParOf" srcId="{7F62859E-6D83-47AE-9A2E-57C732B1AC50}" destId="{95CE1039-1FAC-4F90-935C-DE09052A9CB4}" srcOrd="1" destOrd="0" presId="urn:microsoft.com/office/officeart/2005/8/layout/hierarchy1"/>
    <dgm:cxn modelId="{E369BD9A-7D4A-41BA-A674-AFC936897C7D}" type="presParOf" srcId="{DA8358D0-B34C-4580-89E8-12DFA9914726}" destId="{360C5494-8E74-406D-8E75-D8A49A47123A}" srcOrd="1" destOrd="0" presId="urn:microsoft.com/office/officeart/2005/8/layout/hierarchy1"/>
    <dgm:cxn modelId="{A4685CD7-3D25-496C-8D93-12EE3BEDBE37}" type="presParOf" srcId="{F5347A2B-9C3B-4742-867F-050B843D7AEB}" destId="{BB7C4E74-A3E2-4D8C-9857-7E86A8BAD116}" srcOrd="10" destOrd="0" presId="urn:microsoft.com/office/officeart/2005/8/layout/hierarchy1"/>
    <dgm:cxn modelId="{16466E4F-9381-413B-A802-75012DDF24C2}" type="presParOf" srcId="{F5347A2B-9C3B-4742-867F-050B843D7AEB}" destId="{07254459-6921-457B-B17C-147C06EE0535}" srcOrd="11" destOrd="0" presId="urn:microsoft.com/office/officeart/2005/8/layout/hierarchy1"/>
    <dgm:cxn modelId="{B833C6DA-B7B4-4C3A-92FD-54AF077A2A33}" type="presParOf" srcId="{07254459-6921-457B-B17C-147C06EE0535}" destId="{4C0E9C3F-095C-4C25-AE46-B89B2A0EC672}" srcOrd="0" destOrd="0" presId="urn:microsoft.com/office/officeart/2005/8/layout/hierarchy1"/>
    <dgm:cxn modelId="{B30FC7A4-2198-4FCD-80E7-DCCAC9E99CA2}" type="presParOf" srcId="{4C0E9C3F-095C-4C25-AE46-B89B2A0EC672}" destId="{AFA1278B-2E07-418D-B47E-CE709716BEB6}" srcOrd="0" destOrd="0" presId="urn:microsoft.com/office/officeart/2005/8/layout/hierarchy1"/>
    <dgm:cxn modelId="{D3888586-F139-44D8-A969-422C14676D6C}" type="presParOf" srcId="{4C0E9C3F-095C-4C25-AE46-B89B2A0EC672}" destId="{7F7A3F05-30A3-4621-86CA-46FB657EDE40}" srcOrd="1" destOrd="0" presId="urn:microsoft.com/office/officeart/2005/8/layout/hierarchy1"/>
    <dgm:cxn modelId="{4E6B8B59-E008-4B54-901E-0CD425A4C609}" type="presParOf" srcId="{07254459-6921-457B-B17C-147C06EE0535}" destId="{83AE3BE1-86C2-4F6D-AF4C-BD282AB1D50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15A64-0255-4CCB-BF2A-EE269B76170C}" type="doc">
      <dgm:prSet loTypeId="urn:microsoft.com/office/officeart/2005/8/layout/cycle6" loCatId="cycle" qsTypeId="urn:microsoft.com/office/officeart/2005/8/quickstyle/simple2" qsCatId="simple" csTypeId="urn:microsoft.com/office/officeart/2005/8/colors/colorful1" csCatId="colorful" phldr="1"/>
      <dgm:spPr/>
      <dgm:t>
        <a:bodyPr/>
        <a:lstStyle/>
        <a:p>
          <a:endParaRPr lang="fr-FR"/>
        </a:p>
      </dgm:t>
    </dgm:pt>
    <dgm:pt modelId="{869EFB97-EF8F-4EDC-BC89-0F7C280C2708}">
      <dgm:prSet phldrT="[Texte]"/>
      <dgm:spPr/>
      <dgm:t>
        <a:bodyPr/>
        <a:lstStyle/>
        <a:p>
          <a:pPr algn="ctr"/>
          <a:r>
            <a:rPr lang="fr-FR" dirty="0" smtClean="0">
              <a:solidFill>
                <a:schemeClr val="bg1"/>
              </a:solidFill>
            </a:rPr>
            <a:t>   </a:t>
          </a:r>
          <a:r>
            <a:rPr lang="ar-DZ" dirty="0" smtClean="0">
              <a:solidFill>
                <a:schemeClr val="bg1"/>
              </a:solidFill>
            </a:rPr>
            <a:t>الانترنت</a:t>
          </a:r>
          <a:endParaRPr lang="fr-FR" dirty="0">
            <a:solidFill>
              <a:schemeClr val="bg1"/>
            </a:solidFill>
          </a:endParaRPr>
        </a:p>
      </dgm:t>
    </dgm:pt>
    <dgm:pt modelId="{61685B61-7790-4EB3-B892-EB48110439B5}" type="parTrans" cxnId="{F482BFD0-7D38-49C5-A01C-A333957E971E}">
      <dgm:prSet/>
      <dgm:spPr/>
      <dgm:t>
        <a:bodyPr/>
        <a:lstStyle/>
        <a:p>
          <a:pPr algn="ctr"/>
          <a:endParaRPr lang="fr-FR">
            <a:solidFill>
              <a:schemeClr val="bg1"/>
            </a:solidFill>
          </a:endParaRPr>
        </a:p>
      </dgm:t>
    </dgm:pt>
    <dgm:pt modelId="{26258D21-3850-4D0D-8F38-D78FD837E5E4}" type="sibTrans" cxnId="{F482BFD0-7D38-49C5-A01C-A333957E971E}">
      <dgm:prSet/>
      <dgm:spPr/>
      <dgm:t>
        <a:bodyPr/>
        <a:lstStyle/>
        <a:p>
          <a:pPr algn="ctr"/>
          <a:endParaRPr lang="fr-FR">
            <a:solidFill>
              <a:schemeClr val="bg1"/>
            </a:solidFill>
          </a:endParaRPr>
        </a:p>
      </dgm:t>
    </dgm:pt>
    <dgm:pt modelId="{6CD9F009-F1B0-46C2-A9D8-DE85C5CCFD56}">
      <dgm:prSet phldrT="[Texte]"/>
      <dgm:spPr/>
      <dgm:t>
        <a:bodyPr/>
        <a:lstStyle/>
        <a:p>
          <a:pPr algn="ctr"/>
          <a:r>
            <a:rPr lang="ar-DZ" dirty="0" smtClean="0">
              <a:solidFill>
                <a:schemeClr val="bg1"/>
              </a:solidFill>
            </a:rPr>
            <a:t>الشبكات</a:t>
          </a:r>
          <a:endParaRPr lang="fr-FR" dirty="0">
            <a:solidFill>
              <a:schemeClr val="bg1"/>
            </a:solidFill>
          </a:endParaRPr>
        </a:p>
      </dgm:t>
    </dgm:pt>
    <dgm:pt modelId="{56AD31BE-0FE5-41F0-9254-6A663E7DF99A}" type="parTrans" cxnId="{BA80D740-6AE5-4B02-A38F-B39551500140}">
      <dgm:prSet/>
      <dgm:spPr/>
      <dgm:t>
        <a:bodyPr/>
        <a:lstStyle/>
        <a:p>
          <a:pPr algn="ctr"/>
          <a:endParaRPr lang="fr-FR">
            <a:solidFill>
              <a:schemeClr val="bg1"/>
            </a:solidFill>
          </a:endParaRPr>
        </a:p>
      </dgm:t>
    </dgm:pt>
    <dgm:pt modelId="{C7663BC8-1C03-4BC2-8E8F-BBD35B1C3B8D}" type="sibTrans" cxnId="{BA80D740-6AE5-4B02-A38F-B39551500140}">
      <dgm:prSet/>
      <dgm:spPr/>
      <dgm:t>
        <a:bodyPr/>
        <a:lstStyle/>
        <a:p>
          <a:pPr algn="ctr"/>
          <a:endParaRPr lang="fr-FR">
            <a:solidFill>
              <a:schemeClr val="bg1"/>
            </a:solidFill>
          </a:endParaRPr>
        </a:p>
      </dgm:t>
    </dgm:pt>
    <dgm:pt modelId="{2D104220-2B8E-42D2-9166-5A801C4D70AB}">
      <dgm:prSet phldrT="[Texte]"/>
      <dgm:spPr/>
      <dgm:t>
        <a:bodyPr/>
        <a:lstStyle/>
        <a:p>
          <a:pPr algn="ctr"/>
          <a:r>
            <a:rPr lang="ar-DZ" dirty="0" smtClean="0">
              <a:solidFill>
                <a:schemeClr val="bg1"/>
              </a:solidFill>
            </a:rPr>
            <a:t>الكمبيوتر</a:t>
          </a:r>
          <a:endParaRPr lang="fr-FR" dirty="0">
            <a:solidFill>
              <a:schemeClr val="bg1"/>
            </a:solidFill>
          </a:endParaRPr>
        </a:p>
      </dgm:t>
    </dgm:pt>
    <dgm:pt modelId="{6EDA42E1-98AA-41DB-8437-BD1D0834F276}" type="parTrans" cxnId="{B79103C2-0C1D-472C-8EB5-A4190DAA13DC}">
      <dgm:prSet/>
      <dgm:spPr/>
      <dgm:t>
        <a:bodyPr/>
        <a:lstStyle/>
        <a:p>
          <a:pPr algn="ctr"/>
          <a:endParaRPr lang="fr-FR">
            <a:solidFill>
              <a:schemeClr val="bg1"/>
            </a:solidFill>
          </a:endParaRPr>
        </a:p>
      </dgm:t>
    </dgm:pt>
    <dgm:pt modelId="{32022BF4-FB1C-47E5-84B0-B9F0E57061D2}" type="sibTrans" cxnId="{B79103C2-0C1D-472C-8EB5-A4190DAA13DC}">
      <dgm:prSet/>
      <dgm:spPr/>
      <dgm:t>
        <a:bodyPr/>
        <a:lstStyle/>
        <a:p>
          <a:pPr algn="ctr"/>
          <a:endParaRPr lang="fr-FR">
            <a:solidFill>
              <a:schemeClr val="bg1"/>
            </a:solidFill>
          </a:endParaRPr>
        </a:p>
      </dgm:t>
    </dgm:pt>
    <dgm:pt modelId="{B10FE8F2-7AF4-48AE-A4E9-2B12D2EFA1C9}">
      <dgm:prSet phldrT="[Texte]"/>
      <dgm:spPr/>
      <dgm:t>
        <a:bodyPr/>
        <a:lstStyle/>
        <a:p>
          <a:pPr algn="ctr"/>
          <a:r>
            <a:rPr lang="ar-DZ" dirty="0" smtClean="0">
              <a:solidFill>
                <a:schemeClr val="bg1"/>
              </a:solidFill>
            </a:rPr>
            <a:t>الاكسترانت </a:t>
          </a:r>
          <a:endParaRPr lang="fr-FR" dirty="0">
            <a:solidFill>
              <a:schemeClr val="bg1"/>
            </a:solidFill>
          </a:endParaRPr>
        </a:p>
      </dgm:t>
    </dgm:pt>
    <dgm:pt modelId="{62900790-57C0-42CA-9AB2-558E3EC7E247}" type="parTrans" cxnId="{63E4CD10-D738-4EEA-829F-7F4547628B54}">
      <dgm:prSet/>
      <dgm:spPr/>
      <dgm:t>
        <a:bodyPr/>
        <a:lstStyle/>
        <a:p>
          <a:pPr algn="ctr"/>
          <a:endParaRPr lang="fr-FR">
            <a:solidFill>
              <a:schemeClr val="bg1"/>
            </a:solidFill>
          </a:endParaRPr>
        </a:p>
      </dgm:t>
    </dgm:pt>
    <dgm:pt modelId="{F6A8A3B9-5B56-4B5C-8A0B-7F5B7CCDF1E9}" type="sibTrans" cxnId="{63E4CD10-D738-4EEA-829F-7F4547628B54}">
      <dgm:prSet/>
      <dgm:spPr/>
      <dgm:t>
        <a:bodyPr/>
        <a:lstStyle/>
        <a:p>
          <a:pPr algn="ctr"/>
          <a:endParaRPr lang="fr-FR">
            <a:solidFill>
              <a:schemeClr val="bg1"/>
            </a:solidFill>
          </a:endParaRPr>
        </a:p>
      </dgm:t>
    </dgm:pt>
    <dgm:pt modelId="{E83B6B1D-38ED-4B02-8A18-2EA50C4808EB}">
      <dgm:prSet phldrT="[Texte]"/>
      <dgm:spPr/>
      <dgm:t>
        <a:bodyPr/>
        <a:lstStyle/>
        <a:p>
          <a:pPr algn="ctr"/>
          <a:r>
            <a:rPr lang="ar-DZ" dirty="0" smtClean="0">
              <a:solidFill>
                <a:schemeClr val="bg1"/>
              </a:solidFill>
            </a:rPr>
            <a:t>البرمجيات</a:t>
          </a:r>
          <a:endParaRPr lang="fr-FR" dirty="0">
            <a:solidFill>
              <a:schemeClr val="bg1"/>
            </a:solidFill>
          </a:endParaRPr>
        </a:p>
      </dgm:t>
    </dgm:pt>
    <dgm:pt modelId="{12CC91CD-3892-43E0-A629-C39A49870767}" type="parTrans" cxnId="{A15D2F50-AFB4-4C4A-9DFE-DC4364452C1F}">
      <dgm:prSet/>
      <dgm:spPr/>
      <dgm:t>
        <a:bodyPr/>
        <a:lstStyle/>
        <a:p>
          <a:pPr algn="ctr"/>
          <a:endParaRPr lang="fr-FR">
            <a:solidFill>
              <a:schemeClr val="bg1"/>
            </a:solidFill>
          </a:endParaRPr>
        </a:p>
      </dgm:t>
    </dgm:pt>
    <dgm:pt modelId="{3F1C174A-C891-40A7-9053-7B750E23944A}" type="sibTrans" cxnId="{A15D2F50-AFB4-4C4A-9DFE-DC4364452C1F}">
      <dgm:prSet/>
      <dgm:spPr/>
      <dgm:t>
        <a:bodyPr/>
        <a:lstStyle/>
        <a:p>
          <a:pPr algn="ctr"/>
          <a:endParaRPr lang="fr-FR">
            <a:solidFill>
              <a:schemeClr val="bg1"/>
            </a:solidFill>
          </a:endParaRPr>
        </a:p>
      </dgm:t>
    </dgm:pt>
    <dgm:pt modelId="{0F17029B-CCD2-4D0F-AC87-629B353EC3CE}">
      <dgm:prSet/>
      <dgm:spPr/>
      <dgm:t>
        <a:bodyPr/>
        <a:lstStyle/>
        <a:p>
          <a:pPr algn="ctr"/>
          <a:endParaRPr lang="fr-FR">
            <a:solidFill>
              <a:schemeClr val="bg1"/>
            </a:solidFill>
          </a:endParaRPr>
        </a:p>
      </dgm:t>
    </dgm:pt>
    <dgm:pt modelId="{68B3BC5E-77E5-44C7-B8E0-8C716FBD6DDE}" type="parTrans" cxnId="{3FFE5E4E-EBD1-4DE2-B1C9-60D4774CDB83}">
      <dgm:prSet/>
      <dgm:spPr/>
      <dgm:t>
        <a:bodyPr/>
        <a:lstStyle/>
        <a:p>
          <a:pPr algn="ctr"/>
          <a:endParaRPr lang="fr-FR">
            <a:solidFill>
              <a:schemeClr val="bg1"/>
            </a:solidFill>
          </a:endParaRPr>
        </a:p>
      </dgm:t>
    </dgm:pt>
    <dgm:pt modelId="{408AD7DA-CE9D-447A-8F3F-C3008A579AAC}" type="sibTrans" cxnId="{3FFE5E4E-EBD1-4DE2-B1C9-60D4774CDB83}">
      <dgm:prSet/>
      <dgm:spPr/>
      <dgm:t>
        <a:bodyPr/>
        <a:lstStyle/>
        <a:p>
          <a:pPr algn="ctr"/>
          <a:endParaRPr lang="fr-FR">
            <a:solidFill>
              <a:schemeClr val="bg1"/>
            </a:solidFill>
          </a:endParaRPr>
        </a:p>
      </dgm:t>
    </dgm:pt>
    <dgm:pt modelId="{A209D309-10CB-4BDE-ABE9-16594833567F}" type="pres">
      <dgm:prSet presAssocID="{57A15A64-0255-4CCB-BF2A-EE269B76170C}" presName="cycle" presStyleCnt="0">
        <dgm:presLayoutVars>
          <dgm:dir/>
          <dgm:resizeHandles val="exact"/>
        </dgm:presLayoutVars>
      </dgm:prSet>
      <dgm:spPr/>
      <dgm:t>
        <a:bodyPr/>
        <a:lstStyle/>
        <a:p>
          <a:endParaRPr lang="fr-FR"/>
        </a:p>
      </dgm:t>
    </dgm:pt>
    <dgm:pt modelId="{6E4D5D7A-76A5-43F4-A333-BD8458A3EDB2}" type="pres">
      <dgm:prSet presAssocID="{869EFB97-EF8F-4EDC-BC89-0F7C280C2708}" presName="node" presStyleLbl="node1" presStyleIdx="0" presStyleCnt="5">
        <dgm:presLayoutVars>
          <dgm:bulletEnabled val="1"/>
        </dgm:presLayoutVars>
      </dgm:prSet>
      <dgm:spPr/>
      <dgm:t>
        <a:bodyPr/>
        <a:lstStyle/>
        <a:p>
          <a:endParaRPr lang="fr-FR"/>
        </a:p>
      </dgm:t>
    </dgm:pt>
    <dgm:pt modelId="{64557156-8071-4F37-82E2-96E066CD4A9C}" type="pres">
      <dgm:prSet presAssocID="{869EFB97-EF8F-4EDC-BC89-0F7C280C2708}" presName="spNode" presStyleCnt="0"/>
      <dgm:spPr/>
      <dgm:t>
        <a:bodyPr/>
        <a:lstStyle/>
        <a:p>
          <a:endParaRPr lang="fr-FR"/>
        </a:p>
      </dgm:t>
    </dgm:pt>
    <dgm:pt modelId="{C7CEEA1F-371C-46A6-91A6-4F8B315BF31D}" type="pres">
      <dgm:prSet presAssocID="{26258D21-3850-4D0D-8F38-D78FD837E5E4}" presName="sibTrans" presStyleLbl="sibTrans1D1" presStyleIdx="0" presStyleCnt="5"/>
      <dgm:spPr/>
      <dgm:t>
        <a:bodyPr/>
        <a:lstStyle/>
        <a:p>
          <a:endParaRPr lang="fr-FR"/>
        </a:p>
      </dgm:t>
    </dgm:pt>
    <dgm:pt modelId="{8A808596-2DE6-46CF-BD7F-4E5BD23DBF81}" type="pres">
      <dgm:prSet presAssocID="{6CD9F009-F1B0-46C2-A9D8-DE85C5CCFD56}" presName="node" presStyleLbl="node1" presStyleIdx="1" presStyleCnt="5">
        <dgm:presLayoutVars>
          <dgm:bulletEnabled val="1"/>
        </dgm:presLayoutVars>
      </dgm:prSet>
      <dgm:spPr/>
      <dgm:t>
        <a:bodyPr/>
        <a:lstStyle/>
        <a:p>
          <a:endParaRPr lang="fr-FR"/>
        </a:p>
      </dgm:t>
    </dgm:pt>
    <dgm:pt modelId="{6B0B71EB-728C-4EF3-862B-CAF84CC3E215}" type="pres">
      <dgm:prSet presAssocID="{6CD9F009-F1B0-46C2-A9D8-DE85C5CCFD56}" presName="spNode" presStyleCnt="0"/>
      <dgm:spPr/>
      <dgm:t>
        <a:bodyPr/>
        <a:lstStyle/>
        <a:p>
          <a:endParaRPr lang="fr-FR"/>
        </a:p>
      </dgm:t>
    </dgm:pt>
    <dgm:pt modelId="{D1780F93-F7D1-4AEE-94F5-F9521A3D76E7}" type="pres">
      <dgm:prSet presAssocID="{C7663BC8-1C03-4BC2-8E8F-BBD35B1C3B8D}" presName="sibTrans" presStyleLbl="sibTrans1D1" presStyleIdx="1" presStyleCnt="5"/>
      <dgm:spPr/>
      <dgm:t>
        <a:bodyPr/>
        <a:lstStyle/>
        <a:p>
          <a:endParaRPr lang="fr-FR"/>
        </a:p>
      </dgm:t>
    </dgm:pt>
    <dgm:pt modelId="{679CACF3-38C3-4794-96A8-C57381C22B80}" type="pres">
      <dgm:prSet presAssocID="{2D104220-2B8E-42D2-9166-5A801C4D70AB}" presName="node" presStyleLbl="node1" presStyleIdx="2" presStyleCnt="5">
        <dgm:presLayoutVars>
          <dgm:bulletEnabled val="1"/>
        </dgm:presLayoutVars>
      </dgm:prSet>
      <dgm:spPr/>
      <dgm:t>
        <a:bodyPr/>
        <a:lstStyle/>
        <a:p>
          <a:endParaRPr lang="fr-FR"/>
        </a:p>
      </dgm:t>
    </dgm:pt>
    <dgm:pt modelId="{CE9FE301-00AC-435F-AC3D-74DA3A9686FC}" type="pres">
      <dgm:prSet presAssocID="{2D104220-2B8E-42D2-9166-5A801C4D70AB}" presName="spNode" presStyleCnt="0"/>
      <dgm:spPr/>
      <dgm:t>
        <a:bodyPr/>
        <a:lstStyle/>
        <a:p>
          <a:endParaRPr lang="fr-FR"/>
        </a:p>
      </dgm:t>
    </dgm:pt>
    <dgm:pt modelId="{B3708685-3984-451F-9A66-4BA7EFD7B020}" type="pres">
      <dgm:prSet presAssocID="{32022BF4-FB1C-47E5-84B0-B9F0E57061D2}" presName="sibTrans" presStyleLbl="sibTrans1D1" presStyleIdx="2" presStyleCnt="5"/>
      <dgm:spPr/>
      <dgm:t>
        <a:bodyPr/>
        <a:lstStyle/>
        <a:p>
          <a:endParaRPr lang="fr-FR"/>
        </a:p>
      </dgm:t>
    </dgm:pt>
    <dgm:pt modelId="{44B54790-463C-4693-B517-426A7D90D331}" type="pres">
      <dgm:prSet presAssocID="{B10FE8F2-7AF4-48AE-A4E9-2B12D2EFA1C9}" presName="node" presStyleLbl="node1" presStyleIdx="3" presStyleCnt="5">
        <dgm:presLayoutVars>
          <dgm:bulletEnabled val="1"/>
        </dgm:presLayoutVars>
      </dgm:prSet>
      <dgm:spPr/>
      <dgm:t>
        <a:bodyPr/>
        <a:lstStyle/>
        <a:p>
          <a:endParaRPr lang="fr-FR"/>
        </a:p>
      </dgm:t>
    </dgm:pt>
    <dgm:pt modelId="{00416FA7-0BD6-4D51-90A5-F571191FD3C5}" type="pres">
      <dgm:prSet presAssocID="{B10FE8F2-7AF4-48AE-A4E9-2B12D2EFA1C9}" presName="spNode" presStyleCnt="0"/>
      <dgm:spPr/>
      <dgm:t>
        <a:bodyPr/>
        <a:lstStyle/>
        <a:p>
          <a:endParaRPr lang="fr-FR"/>
        </a:p>
      </dgm:t>
    </dgm:pt>
    <dgm:pt modelId="{9DE2EC68-D9FE-4081-88FF-BE0586B71D68}" type="pres">
      <dgm:prSet presAssocID="{F6A8A3B9-5B56-4B5C-8A0B-7F5B7CCDF1E9}" presName="sibTrans" presStyleLbl="sibTrans1D1" presStyleIdx="3" presStyleCnt="5"/>
      <dgm:spPr/>
      <dgm:t>
        <a:bodyPr/>
        <a:lstStyle/>
        <a:p>
          <a:endParaRPr lang="fr-FR"/>
        </a:p>
      </dgm:t>
    </dgm:pt>
    <dgm:pt modelId="{CD2D2824-9D69-4DB5-AC9E-2246392810B9}" type="pres">
      <dgm:prSet presAssocID="{E83B6B1D-38ED-4B02-8A18-2EA50C4808EB}" presName="node" presStyleLbl="node1" presStyleIdx="4" presStyleCnt="5">
        <dgm:presLayoutVars>
          <dgm:bulletEnabled val="1"/>
        </dgm:presLayoutVars>
      </dgm:prSet>
      <dgm:spPr/>
      <dgm:t>
        <a:bodyPr/>
        <a:lstStyle/>
        <a:p>
          <a:endParaRPr lang="fr-FR"/>
        </a:p>
      </dgm:t>
    </dgm:pt>
    <dgm:pt modelId="{FDFB0BDF-7291-4004-8AC0-C0AB8FC3D215}" type="pres">
      <dgm:prSet presAssocID="{E83B6B1D-38ED-4B02-8A18-2EA50C4808EB}" presName="spNode" presStyleCnt="0"/>
      <dgm:spPr/>
      <dgm:t>
        <a:bodyPr/>
        <a:lstStyle/>
        <a:p>
          <a:endParaRPr lang="fr-FR"/>
        </a:p>
      </dgm:t>
    </dgm:pt>
    <dgm:pt modelId="{8331EE17-2307-4996-A2BB-703332895D68}" type="pres">
      <dgm:prSet presAssocID="{3F1C174A-C891-40A7-9053-7B750E23944A}" presName="sibTrans" presStyleLbl="sibTrans1D1" presStyleIdx="4" presStyleCnt="5"/>
      <dgm:spPr/>
      <dgm:t>
        <a:bodyPr/>
        <a:lstStyle/>
        <a:p>
          <a:endParaRPr lang="fr-FR"/>
        </a:p>
      </dgm:t>
    </dgm:pt>
  </dgm:ptLst>
  <dgm:cxnLst>
    <dgm:cxn modelId="{F482BFD0-7D38-49C5-A01C-A333957E971E}" srcId="{57A15A64-0255-4CCB-BF2A-EE269B76170C}" destId="{869EFB97-EF8F-4EDC-BC89-0F7C280C2708}" srcOrd="0" destOrd="0" parTransId="{61685B61-7790-4EB3-B892-EB48110439B5}" sibTransId="{26258D21-3850-4D0D-8F38-D78FD837E5E4}"/>
    <dgm:cxn modelId="{05E1D49B-28A4-429F-95C3-23A340ED8D78}" type="presOf" srcId="{E83B6B1D-38ED-4B02-8A18-2EA50C4808EB}" destId="{CD2D2824-9D69-4DB5-AC9E-2246392810B9}" srcOrd="0" destOrd="0" presId="urn:microsoft.com/office/officeart/2005/8/layout/cycle6"/>
    <dgm:cxn modelId="{A15D2F50-AFB4-4C4A-9DFE-DC4364452C1F}" srcId="{57A15A64-0255-4CCB-BF2A-EE269B76170C}" destId="{E83B6B1D-38ED-4B02-8A18-2EA50C4808EB}" srcOrd="4" destOrd="0" parTransId="{12CC91CD-3892-43E0-A629-C39A49870767}" sibTransId="{3F1C174A-C891-40A7-9053-7B750E23944A}"/>
    <dgm:cxn modelId="{3FFE5E4E-EBD1-4DE2-B1C9-60D4774CDB83}" srcId="{869EFB97-EF8F-4EDC-BC89-0F7C280C2708}" destId="{0F17029B-CCD2-4D0F-AC87-629B353EC3CE}" srcOrd="0" destOrd="0" parTransId="{68B3BC5E-77E5-44C7-B8E0-8C716FBD6DDE}" sibTransId="{408AD7DA-CE9D-447A-8F3F-C3008A579AAC}"/>
    <dgm:cxn modelId="{63E4CD10-D738-4EEA-829F-7F4547628B54}" srcId="{57A15A64-0255-4CCB-BF2A-EE269B76170C}" destId="{B10FE8F2-7AF4-48AE-A4E9-2B12D2EFA1C9}" srcOrd="3" destOrd="0" parTransId="{62900790-57C0-42CA-9AB2-558E3EC7E247}" sibTransId="{F6A8A3B9-5B56-4B5C-8A0B-7F5B7CCDF1E9}"/>
    <dgm:cxn modelId="{37A8F8A8-F3D7-4C0E-887E-3AC1D8233068}" type="presOf" srcId="{B10FE8F2-7AF4-48AE-A4E9-2B12D2EFA1C9}" destId="{44B54790-463C-4693-B517-426A7D90D331}" srcOrd="0" destOrd="0" presId="urn:microsoft.com/office/officeart/2005/8/layout/cycle6"/>
    <dgm:cxn modelId="{DCB7F267-A3E3-468C-ACBF-0A91614D17F4}" type="presOf" srcId="{6CD9F009-F1B0-46C2-A9D8-DE85C5CCFD56}" destId="{8A808596-2DE6-46CF-BD7F-4E5BD23DBF81}" srcOrd="0" destOrd="0" presId="urn:microsoft.com/office/officeart/2005/8/layout/cycle6"/>
    <dgm:cxn modelId="{22297D2D-422D-4C34-A403-B85552F6CC1C}" type="presOf" srcId="{869EFB97-EF8F-4EDC-BC89-0F7C280C2708}" destId="{6E4D5D7A-76A5-43F4-A333-BD8458A3EDB2}" srcOrd="0" destOrd="0" presId="urn:microsoft.com/office/officeart/2005/8/layout/cycle6"/>
    <dgm:cxn modelId="{B79103C2-0C1D-472C-8EB5-A4190DAA13DC}" srcId="{57A15A64-0255-4CCB-BF2A-EE269B76170C}" destId="{2D104220-2B8E-42D2-9166-5A801C4D70AB}" srcOrd="2" destOrd="0" parTransId="{6EDA42E1-98AA-41DB-8437-BD1D0834F276}" sibTransId="{32022BF4-FB1C-47E5-84B0-B9F0E57061D2}"/>
    <dgm:cxn modelId="{48421C2F-E77C-48BA-98D7-9BBCC2A0D76B}" type="presOf" srcId="{2D104220-2B8E-42D2-9166-5A801C4D70AB}" destId="{679CACF3-38C3-4794-96A8-C57381C22B80}" srcOrd="0" destOrd="0" presId="urn:microsoft.com/office/officeart/2005/8/layout/cycle6"/>
    <dgm:cxn modelId="{973FCDAA-D333-429D-9157-288628B62E8D}" type="presOf" srcId="{32022BF4-FB1C-47E5-84B0-B9F0E57061D2}" destId="{B3708685-3984-451F-9A66-4BA7EFD7B020}" srcOrd="0" destOrd="0" presId="urn:microsoft.com/office/officeart/2005/8/layout/cycle6"/>
    <dgm:cxn modelId="{C7A636B6-4AF2-4807-A91C-3261F77BA5BF}" type="presOf" srcId="{C7663BC8-1C03-4BC2-8E8F-BBD35B1C3B8D}" destId="{D1780F93-F7D1-4AEE-94F5-F9521A3D76E7}" srcOrd="0" destOrd="0" presId="urn:microsoft.com/office/officeart/2005/8/layout/cycle6"/>
    <dgm:cxn modelId="{FD49CE74-481D-4F84-922B-B1419DBB40B4}" type="presOf" srcId="{F6A8A3B9-5B56-4B5C-8A0B-7F5B7CCDF1E9}" destId="{9DE2EC68-D9FE-4081-88FF-BE0586B71D68}" srcOrd="0" destOrd="0" presId="urn:microsoft.com/office/officeart/2005/8/layout/cycle6"/>
    <dgm:cxn modelId="{A082EFBA-49D9-4627-92A2-906787113774}" type="presOf" srcId="{3F1C174A-C891-40A7-9053-7B750E23944A}" destId="{8331EE17-2307-4996-A2BB-703332895D68}" srcOrd="0" destOrd="0" presId="urn:microsoft.com/office/officeart/2005/8/layout/cycle6"/>
    <dgm:cxn modelId="{DC7E1352-0D5C-42EF-8DB3-94FEF076F1FC}" type="presOf" srcId="{26258D21-3850-4D0D-8F38-D78FD837E5E4}" destId="{C7CEEA1F-371C-46A6-91A6-4F8B315BF31D}" srcOrd="0" destOrd="0" presId="urn:microsoft.com/office/officeart/2005/8/layout/cycle6"/>
    <dgm:cxn modelId="{EFA7F76B-3694-4761-B25F-56E871B38F9D}" type="presOf" srcId="{0F17029B-CCD2-4D0F-AC87-629B353EC3CE}" destId="{6E4D5D7A-76A5-43F4-A333-BD8458A3EDB2}" srcOrd="0" destOrd="1" presId="urn:microsoft.com/office/officeart/2005/8/layout/cycle6"/>
    <dgm:cxn modelId="{3065C39A-F3E7-4674-B0D3-B072635C4A94}" type="presOf" srcId="{57A15A64-0255-4CCB-BF2A-EE269B76170C}" destId="{A209D309-10CB-4BDE-ABE9-16594833567F}" srcOrd="0" destOrd="0" presId="urn:microsoft.com/office/officeart/2005/8/layout/cycle6"/>
    <dgm:cxn modelId="{BA80D740-6AE5-4B02-A38F-B39551500140}" srcId="{57A15A64-0255-4CCB-BF2A-EE269B76170C}" destId="{6CD9F009-F1B0-46C2-A9D8-DE85C5CCFD56}" srcOrd="1" destOrd="0" parTransId="{56AD31BE-0FE5-41F0-9254-6A663E7DF99A}" sibTransId="{C7663BC8-1C03-4BC2-8E8F-BBD35B1C3B8D}"/>
    <dgm:cxn modelId="{F6777829-4FEA-4501-9767-43A5A12F24F5}" type="presParOf" srcId="{A209D309-10CB-4BDE-ABE9-16594833567F}" destId="{6E4D5D7A-76A5-43F4-A333-BD8458A3EDB2}" srcOrd="0" destOrd="0" presId="urn:microsoft.com/office/officeart/2005/8/layout/cycle6"/>
    <dgm:cxn modelId="{D188A0A5-1338-4B6C-995F-A24A88F3FB9E}" type="presParOf" srcId="{A209D309-10CB-4BDE-ABE9-16594833567F}" destId="{64557156-8071-4F37-82E2-96E066CD4A9C}" srcOrd="1" destOrd="0" presId="urn:microsoft.com/office/officeart/2005/8/layout/cycle6"/>
    <dgm:cxn modelId="{CF3B2EDF-1BC1-41A6-A57E-912B100F012D}" type="presParOf" srcId="{A209D309-10CB-4BDE-ABE9-16594833567F}" destId="{C7CEEA1F-371C-46A6-91A6-4F8B315BF31D}" srcOrd="2" destOrd="0" presId="urn:microsoft.com/office/officeart/2005/8/layout/cycle6"/>
    <dgm:cxn modelId="{59B78A7C-D492-4CE8-87F0-72AAD56829DF}" type="presParOf" srcId="{A209D309-10CB-4BDE-ABE9-16594833567F}" destId="{8A808596-2DE6-46CF-BD7F-4E5BD23DBF81}" srcOrd="3" destOrd="0" presId="urn:microsoft.com/office/officeart/2005/8/layout/cycle6"/>
    <dgm:cxn modelId="{21D8F04B-17E1-472D-973B-64634522D259}" type="presParOf" srcId="{A209D309-10CB-4BDE-ABE9-16594833567F}" destId="{6B0B71EB-728C-4EF3-862B-CAF84CC3E215}" srcOrd="4" destOrd="0" presId="urn:microsoft.com/office/officeart/2005/8/layout/cycle6"/>
    <dgm:cxn modelId="{A01219B7-F075-4612-97CC-F7352421C9ED}" type="presParOf" srcId="{A209D309-10CB-4BDE-ABE9-16594833567F}" destId="{D1780F93-F7D1-4AEE-94F5-F9521A3D76E7}" srcOrd="5" destOrd="0" presId="urn:microsoft.com/office/officeart/2005/8/layout/cycle6"/>
    <dgm:cxn modelId="{1FF6ED86-BD5E-4DC5-AE01-6BBEA83D3D89}" type="presParOf" srcId="{A209D309-10CB-4BDE-ABE9-16594833567F}" destId="{679CACF3-38C3-4794-96A8-C57381C22B80}" srcOrd="6" destOrd="0" presId="urn:microsoft.com/office/officeart/2005/8/layout/cycle6"/>
    <dgm:cxn modelId="{15EF9DF5-14CA-40A4-AC08-1B8526D5F370}" type="presParOf" srcId="{A209D309-10CB-4BDE-ABE9-16594833567F}" destId="{CE9FE301-00AC-435F-AC3D-74DA3A9686FC}" srcOrd="7" destOrd="0" presId="urn:microsoft.com/office/officeart/2005/8/layout/cycle6"/>
    <dgm:cxn modelId="{261F74AE-5001-41AB-BF90-70D880388A9C}" type="presParOf" srcId="{A209D309-10CB-4BDE-ABE9-16594833567F}" destId="{B3708685-3984-451F-9A66-4BA7EFD7B020}" srcOrd="8" destOrd="0" presId="urn:microsoft.com/office/officeart/2005/8/layout/cycle6"/>
    <dgm:cxn modelId="{110B9378-448C-4FC6-8770-F5F0B692311D}" type="presParOf" srcId="{A209D309-10CB-4BDE-ABE9-16594833567F}" destId="{44B54790-463C-4693-B517-426A7D90D331}" srcOrd="9" destOrd="0" presId="urn:microsoft.com/office/officeart/2005/8/layout/cycle6"/>
    <dgm:cxn modelId="{CF738C7A-71AC-4444-9C17-F96083B6E2EF}" type="presParOf" srcId="{A209D309-10CB-4BDE-ABE9-16594833567F}" destId="{00416FA7-0BD6-4D51-90A5-F571191FD3C5}" srcOrd="10" destOrd="0" presId="urn:microsoft.com/office/officeart/2005/8/layout/cycle6"/>
    <dgm:cxn modelId="{AFF70C02-59D7-4307-BB94-0CDB33D7C5BC}" type="presParOf" srcId="{A209D309-10CB-4BDE-ABE9-16594833567F}" destId="{9DE2EC68-D9FE-4081-88FF-BE0586B71D68}" srcOrd="11" destOrd="0" presId="urn:microsoft.com/office/officeart/2005/8/layout/cycle6"/>
    <dgm:cxn modelId="{5A0998BA-A46C-4C62-AAEB-4684F6411C26}" type="presParOf" srcId="{A209D309-10CB-4BDE-ABE9-16594833567F}" destId="{CD2D2824-9D69-4DB5-AC9E-2246392810B9}" srcOrd="12" destOrd="0" presId="urn:microsoft.com/office/officeart/2005/8/layout/cycle6"/>
    <dgm:cxn modelId="{F9D78F83-1E18-4790-94FB-05434BB3DD71}" type="presParOf" srcId="{A209D309-10CB-4BDE-ABE9-16594833567F}" destId="{FDFB0BDF-7291-4004-8AC0-C0AB8FC3D215}" srcOrd="13" destOrd="0" presId="urn:microsoft.com/office/officeart/2005/8/layout/cycle6"/>
    <dgm:cxn modelId="{7EB1C67D-FE16-4366-8DB3-708DFDC6EDE3}" type="presParOf" srcId="{A209D309-10CB-4BDE-ABE9-16594833567F}" destId="{8331EE17-2307-4996-A2BB-703332895D68}"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4E74-A3E2-4D8C-9857-7E86A8BAD116}">
      <dsp:nvSpPr>
        <dsp:cNvPr id="0" name=""/>
        <dsp:cNvSpPr/>
      </dsp:nvSpPr>
      <dsp:spPr>
        <a:xfrm>
          <a:off x="4068952" y="1333073"/>
          <a:ext cx="3463462" cy="710638"/>
        </a:xfrm>
        <a:custGeom>
          <a:avLst/>
          <a:gdLst/>
          <a:ahLst/>
          <a:cxnLst/>
          <a:rect l="0" t="0" r="0" b="0"/>
          <a:pathLst>
            <a:path>
              <a:moveTo>
                <a:pt x="0" y="0"/>
              </a:moveTo>
              <a:lnTo>
                <a:pt x="0" y="605103"/>
              </a:lnTo>
              <a:lnTo>
                <a:pt x="3463462" y="605103"/>
              </a:lnTo>
              <a:lnTo>
                <a:pt x="3463462" y="71063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D1C0D-B48E-40EF-9897-F4E48A0B1436}">
      <dsp:nvSpPr>
        <dsp:cNvPr id="0" name=""/>
        <dsp:cNvSpPr/>
      </dsp:nvSpPr>
      <dsp:spPr>
        <a:xfrm>
          <a:off x="4068952" y="1333073"/>
          <a:ext cx="2062705" cy="823169"/>
        </a:xfrm>
        <a:custGeom>
          <a:avLst/>
          <a:gdLst/>
          <a:ahLst/>
          <a:cxnLst/>
          <a:rect l="0" t="0" r="0" b="0"/>
          <a:pathLst>
            <a:path>
              <a:moveTo>
                <a:pt x="0" y="0"/>
              </a:moveTo>
              <a:lnTo>
                <a:pt x="0" y="717634"/>
              </a:lnTo>
              <a:lnTo>
                <a:pt x="2062705" y="717634"/>
              </a:lnTo>
              <a:lnTo>
                <a:pt x="2062705" y="82316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D92C7-64A3-40E4-811A-AD7DD10D89F7}">
      <dsp:nvSpPr>
        <dsp:cNvPr id="0" name=""/>
        <dsp:cNvSpPr/>
      </dsp:nvSpPr>
      <dsp:spPr>
        <a:xfrm>
          <a:off x="4068952" y="1333073"/>
          <a:ext cx="678739" cy="710638"/>
        </a:xfrm>
        <a:custGeom>
          <a:avLst/>
          <a:gdLst/>
          <a:ahLst/>
          <a:cxnLst/>
          <a:rect l="0" t="0" r="0" b="0"/>
          <a:pathLst>
            <a:path>
              <a:moveTo>
                <a:pt x="0" y="0"/>
              </a:moveTo>
              <a:lnTo>
                <a:pt x="0" y="605103"/>
              </a:lnTo>
              <a:lnTo>
                <a:pt x="678739" y="605103"/>
              </a:lnTo>
              <a:lnTo>
                <a:pt x="678739" y="71063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AFC413-A95A-4D1B-96C9-4E3098422E10}">
      <dsp:nvSpPr>
        <dsp:cNvPr id="0" name=""/>
        <dsp:cNvSpPr/>
      </dsp:nvSpPr>
      <dsp:spPr>
        <a:xfrm>
          <a:off x="3333685" y="1333073"/>
          <a:ext cx="735266" cy="723391"/>
        </a:xfrm>
        <a:custGeom>
          <a:avLst/>
          <a:gdLst/>
          <a:ahLst/>
          <a:cxnLst/>
          <a:rect l="0" t="0" r="0" b="0"/>
          <a:pathLst>
            <a:path>
              <a:moveTo>
                <a:pt x="735266" y="0"/>
              </a:moveTo>
              <a:lnTo>
                <a:pt x="735266" y="617856"/>
              </a:lnTo>
              <a:lnTo>
                <a:pt x="0" y="617856"/>
              </a:lnTo>
              <a:lnTo>
                <a:pt x="0" y="72339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3D51F-118D-4541-97C7-8851E354D645}">
      <dsp:nvSpPr>
        <dsp:cNvPr id="0" name=""/>
        <dsp:cNvSpPr/>
      </dsp:nvSpPr>
      <dsp:spPr>
        <a:xfrm>
          <a:off x="1962968" y="1333073"/>
          <a:ext cx="2105983" cy="710638"/>
        </a:xfrm>
        <a:custGeom>
          <a:avLst/>
          <a:gdLst/>
          <a:ahLst/>
          <a:cxnLst/>
          <a:rect l="0" t="0" r="0" b="0"/>
          <a:pathLst>
            <a:path>
              <a:moveTo>
                <a:pt x="2105983" y="0"/>
              </a:moveTo>
              <a:lnTo>
                <a:pt x="2105983" y="605103"/>
              </a:lnTo>
              <a:lnTo>
                <a:pt x="0" y="605103"/>
              </a:lnTo>
              <a:lnTo>
                <a:pt x="0" y="71063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A423B8-FFD7-47CC-8094-18504E33FB2F}">
      <dsp:nvSpPr>
        <dsp:cNvPr id="0" name=""/>
        <dsp:cNvSpPr/>
      </dsp:nvSpPr>
      <dsp:spPr>
        <a:xfrm>
          <a:off x="570607" y="1333073"/>
          <a:ext cx="3498345" cy="710638"/>
        </a:xfrm>
        <a:custGeom>
          <a:avLst/>
          <a:gdLst/>
          <a:ahLst/>
          <a:cxnLst/>
          <a:rect l="0" t="0" r="0" b="0"/>
          <a:pathLst>
            <a:path>
              <a:moveTo>
                <a:pt x="3498345" y="0"/>
              </a:moveTo>
              <a:lnTo>
                <a:pt x="3498345" y="605103"/>
              </a:lnTo>
              <a:lnTo>
                <a:pt x="0" y="605103"/>
              </a:lnTo>
              <a:lnTo>
                <a:pt x="0" y="71063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8BEBC-F813-4733-B167-2FB830F750B8}">
      <dsp:nvSpPr>
        <dsp:cNvPr id="0" name=""/>
        <dsp:cNvSpPr/>
      </dsp:nvSpPr>
      <dsp:spPr>
        <a:xfrm>
          <a:off x="2116018" y="-103777"/>
          <a:ext cx="3905866" cy="143685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13FEA-8235-47FA-B0B0-89C6B8D4EDDE}">
      <dsp:nvSpPr>
        <dsp:cNvPr id="0" name=""/>
        <dsp:cNvSpPr/>
      </dsp:nvSpPr>
      <dsp:spPr>
        <a:xfrm>
          <a:off x="2242597" y="16472"/>
          <a:ext cx="3905866" cy="143685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smtClean="0"/>
            <a:t>ادوار تكنولوجيا المعلومات والاتصال</a:t>
          </a:r>
          <a:endParaRPr lang="fr-FR" sz="2400" b="1" kern="1200" dirty="0"/>
        </a:p>
      </dsp:txBody>
      <dsp:txXfrm>
        <a:off x="2284681" y="58556"/>
        <a:ext cx="3821698" cy="1352682"/>
      </dsp:txXfrm>
    </dsp:sp>
    <dsp:sp modelId="{ED15B2D1-7D1C-4E4F-A937-0A68CAB8F7AF}">
      <dsp:nvSpPr>
        <dsp:cNvPr id="0" name=""/>
        <dsp:cNvSpPr/>
      </dsp:nvSpPr>
      <dsp:spPr>
        <a:xfrm>
          <a:off x="1004" y="2043711"/>
          <a:ext cx="1139204" cy="194993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0FE24-7BE4-449D-A4B9-5D12FE532655}">
      <dsp:nvSpPr>
        <dsp:cNvPr id="0" name=""/>
        <dsp:cNvSpPr/>
      </dsp:nvSpPr>
      <dsp:spPr>
        <a:xfrm>
          <a:off x="127582" y="2163961"/>
          <a:ext cx="1139204" cy="194993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i="1" kern="1200" dirty="0" smtClean="0"/>
            <a:t>تسهيل التغيير التنظيمي</a:t>
          </a:r>
          <a:endParaRPr lang="fr-FR" sz="2400" i="1" kern="1200" dirty="0"/>
        </a:p>
      </dsp:txBody>
      <dsp:txXfrm>
        <a:off x="160948" y="2197327"/>
        <a:ext cx="1072472" cy="1883201"/>
      </dsp:txXfrm>
    </dsp:sp>
    <dsp:sp modelId="{6B24E0E9-4DB3-4A36-928B-BF08B540DE27}">
      <dsp:nvSpPr>
        <dsp:cNvPr id="0" name=""/>
        <dsp:cNvSpPr/>
      </dsp:nvSpPr>
      <dsp:spPr>
        <a:xfrm>
          <a:off x="1393366" y="2043711"/>
          <a:ext cx="1139204" cy="194993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D2530-DCBA-4275-895B-86C6C1C9D5BF}">
      <dsp:nvSpPr>
        <dsp:cNvPr id="0" name=""/>
        <dsp:cNvSpPr/>
      </dsp:nvSpPr>
      <dsp:spPr>
        <a:xfrm>
          <a:off x="1519944" y="2163961"/>
          <a:ext cx="1139204" cy="194993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i="1" kern="1200" dirty="0" smtClean="0"/>
            <a:t>تسهيل دخول اسواق عالمية </a:t>
          </a:r>
          <a:endParaRPr lang="fr-FR" sz="2400" i="1" kern="1200" dirty="0"/>
        </a:p>
      </dsp:txBody>
      <dsp:txXfrm>
        <a:off x="1553310" y="2197327"/>
        <a:ext cx="1072472" cy="1883201"/>
      </dsp:txXfrm>
    </dsp:sp>
    <dsp:sp modelId="{11B95E77-4BB0-41CF-90F2-C0FFBBB58FDB}">
      <dsp:nvSpPr>
        <dsp:cNvPr id="0" name=""/>
        <dsp:cNvSpPr/>
      </dsp:nvSpPr>
      <dsp:spPr>
        <a:xfrm>
          <a:off x="2764082" y="2056465"/>
          <a:ext cx="1139204" cy="192442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EBD58-3010-462A-BB6C-5E16636FBEA6}">
      <dsp:nvSpPr>
        <dsp:cNvPr id="0" name=""/>
        <dsp:cNvSpPr/>
      </dsp:nvSpPr>
      <dsp:spPr>
        <a:xfrm>
          <a:off x="2890661" y="2176714"/>
          <a:ext cx="1139204" cy="192442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i="1" kern="1200" dirty="0" smtClean="0"/>
            <a:t>خلق تحالفات و شركات عمل</a:t>
          </a:r>
          <a:endParaRPr lang="fr-FR" sz="2400" i="1" kern="1200" dirty="0"/>
        </a:p>
      </dsp:txBody>
      <dsp:txXfrm>
        <a:off x="2924027" y="2210080"/>
        <a:ext cx="1072472" cy="1857694"/>
      </dsp:txXfrm>
    </dsp:sp>
    <dsp:sp modelId="{17D38908-9D71-4B53-AC60-27CD5015E8FA}">
      <dsp:nvSpPr>
        <dsp:cNvPr id="0" name=""/>
        <dsp:cNvSpPr/>
      </dsp:nvSpPr>
      <dsp:spPr>
        <a:xfrm>
          <a:off x="4178089" y="2043711"/>
          <a:ext cx="1139204" cy="194993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83B67-B6A2-4F23-89B7-9CBBA94BE8DD}">
      <dsp:nvSpPr>
        <dsp:cNvPr id="0" name=""/>
        <dsp:cNvSpPr/>
      </dsp:nvSpPr>
      <dsp:spPr>
        <a:xfrm>
          <a:off x="4304667" y="2163961"/>
          <a:ext cx="1139204" cy="194993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i="1" kern="1200" dirty="0" smtClean="0"/>
            <a:t>تحسين العمل الجماعي</a:t>
          </a:r>
          <a:r>
            <a:rPr lang="ar-DZ" sz="2400" kern="1200" dirty="0" smtClean="0"/>
            <a:t> </a:t>
          </a:r>
          <a:endParaRPr lang="fr-FR" sz="2400" kern="1200" dirty="0"/>
        </a:p>
      </dsp:txBody>
      <dsp:txXfrm>
        <a:off x="4338033" y="2197327"/>
        <a:ext cx="1072472" cy="1883201"/>
      </dsp:txXfrm>
    </dsp:sp>
    <dsp:sp modelId="{50C3553B-DD7C-4448-856E-185DF7E317E2}">
      <dsp:nvSpPr>
        <dsp:cNvPr id="0" name=""/>
        <dsp:cNvSpPr/>
      </dsp:nvSpPr>
      <dsp:spPr>
        <a:xfrm>
          <a:off x="5562054" y="2156243"/>
          <a:ext cx="1139204" cy="18943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E1039-1FAC-4F90-935C-DE09052A9CB4}">
      <dsp:nvSpPr>
        <dsp:cNvPr id="0" name=""/>
        <dsp:cNvSpPr/>
      </dsp:nvSpPr>
      <dsp:spPr>
        <a:xfrm>
          <a:off x="5688633" y="2276492"/>
          <a:ext cx="1139204" cy="189439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i="1" kern="1200" dirty="0" smtClean="0"/>
            <a:t>دعم عملية اتخاذ القرار</a:t>
          </a:r>
          <a:endParaRPr lang="fr-FR" sz="2400" i="1" kern="1200" dirty="0"/>
        </a:p>
      </dsp:txBody>
      <dsp:txXfrm>
        <a:off x="5721999" y="2309858"/>
        <a:ext cx="1072472" cy="1827658"/>
      </dsp:txXfrm>
    </dsp:sp>
    <dsp:sp modelId="{AFA1278B-2E07-418D-B47E-CE709716BEB6}">
      <dsp:nvSpPr>
        <dsp:cNvPr id="0" name=""/>
        <dsp:cNvSpPr/>
      </dsp:nvSpPr>
      <dsp:spPr>
        <a:xfrm>
          <a:off x="6962812" y="2043711"/>
          <a:ext cx="1139204" cy="193105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A3F05-30A3-4621-86CA-46FB657EDE40}">
      <dsp:nvSpPr>
        <dsp:cNvPr id="0" name=""/>
        <dsp:cNvSpPr/>
      </dsp:nvSpPr>
      <dsp:spPr>
        <a:xfrm>
          <a:off x="7089390" y="2163961"/>
          <a:ext cx="1139204" cy="1931059"/>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i="1" kern="1200" dirty="0" smtClean="0"/>
            <a:t>تحسين انتاجية و </a:t>
          </a:r>
          <a:r>
            <a:rPr lang="ar-DZ" sz="2400" i="1" kern="1200" dirty="0" err="1" smtClean="0"/>
            <a:t>مردودية</a:t>
          </a:r>
          <a:r>
            <a:rPr lang="ar-DZ" sz="2400" i="1" kern="1200" dirty="0" smtClean="0"/>
            <a:t> الموظفين</a:t>
          </a:r>
          <a:endParaRPr lang="fr-FR" sz="2400" i="1" kern="1200" dirty="0"/>
        </a:p>
      </dsp:txBody>
      <dsp:txXfrm>
        <a:off x="7122756" y="2197327"/>
        <a:ext cx="1072472" cy="1864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D5D7A-76A5-43F4-A333-BD8458A3EDB2}">
      <dsp:nvSpPr>
        <dsp:cNvPr id="0" name=""/>
        <dsp:cNvSpPr/>
      </dsp:nvSpPr>
      <dsp:spPr>
        <a:xfrm>
          <a:off x="3363366" y="278"/>
          <a:ext cx="1502866" cy="97686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fr-FR" sz="2200" kern="1200" dirty="0" smtClean="0">
              <a:solidFill>
                <a:schemeClr val="bg1"/>
              </a:solidFill>
            </a:rPr>
            <a:t>   </a:t>
          </a:r>
          <a:r>
            <a:rPr lang="ar-DZ" sz="2200" kern="1200" dirty="0" smtClean="0">
              <a:solidFill>
                <a:schemeClr val="bg1"/>
              </a:solidFill>
            </a:rPr>
            <a:t>الانترنت</a:t>
          </a:r>
          <a:endParaRPr lang="fr-FR" sz="2200" kern="1200" dirty="0">
            <a:solidFill>
              <a:schemeClr val="bg1"/>
            </a:solidFill>
          </a:endParaRPr>
        </a:p>
        <a:p>
          <a:pPr marL="171450" lvl="1" indent="-171450" algn="ctr" defTabSz="755650">
            <a:lnSpc>
              <a:spcPct val="90000"/>
            </a:lnSpc>
            <a:spcBef>
              <a:spcPct val="0"/>
            </a:spcBef>
            <a:spcAft>
              <a:spcPct val="15000"/>
            </a:spcAft>
            <a:buChar char="••"/>
          </a:pPr>
          <a:endParaRPr lang="fr-FR" sz="1700" kern="1200">
            <a:solidFill>
              <a:schemeClr val="bg1"/>
            </a:solidFill>
          </a:endParaRPr>
        </a:p>
      </dsp:txBody>
      <dsp:txXfrm>
        <a:off x="3411053" y="47965"/>
        <a:ext cx="1407492" cy="881489"/>
      </dsp:txXfrm>
    </dsp:sp>
    <dsp:sp modelId="{C7CEEA1F-371C-46A6-91A6-4F8B315BF31D}">
      <dsp:nvSpPr>
        <dsp:cNvPr id="0" name=""/>
        <dsp:cNvSpPr/>
      </dsp:nvSpPr>
      <dsp:spPr>
        <a:xfrm>
          <a:off x="2163466" y="488709"/>
          <a:ext cx="3902667" cy="3902667"/>
        </a:xfrm>
        <a:custGeom>
          <a:avLst/>
          <a:gdLst/>
          <a:ahLst/>
          <a:cxnLst/>
          <a:rect l="0" t="0" r="0" b="0"/>
          <a:pathLst>
            <a:path>
              <a:moveTo>
                <a:pt x="2713087" y="154827"/>
              </a:moveTo>
              <a:arcTo wR="1951333" hR="1951333" stAng="17578672" swAng="196106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808596-2DE6-46CF-BD7F-4E5BD23DBF81}">
      <dsp:nvSpPr>
        <dsp:cNvPr id="0" name=""/>
        <dsp:cNvSpPr/>
      </dsp:nvSpPr>
      <dsp:spPr>
        <a:xfrm>
          <a:off x="5219195" y="1348616"/>
          <a:ext cx="1502866" cy="97686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kern="1200" dirty="0" smtClean="0">
              <a:solidFill>
                <a:schemeClr val="bg1"/>
              </a:solidFill>
            </a:rPr>
            <a:t>الشبكات</a:t>
          </a:r>
          <a:endParaRPr lang="fr-FR" sz="2200" kern="1200" dirty="0">
            <a:solidFill>
              <a:schemeClr val="bg1"/>
            </a:solidFill>
          </a:endParaRPr>
        </a:p>
      </dsp:txBody>
      <dsp:txXfrm>
        <a:off x="5266882" y="1396303"/>
        <a:ext cx="1407492" cy="881489"/>
      </dsp:txXfrm>
    </dsp:sp>
    <dsp:sp modelId="{D1780F93-F7D1-4AEE-94F5-F9521A3D76E7}">
      <dsp:nvSpPr>
        <dsp:cNvPr id="0" name=""/>
        <dsp:cNvSpPr/>
      </dsp:nvSpPr>
      <dsp:spPr>
        <a:xfrm>
          <a:off x="2163466" y="488709"/>
          <a:ext cx="3902667" cy="3902667"/>
        </a:xfrm>
        <a:custGeom>
          <a:avLst/>
          <a:gdLst/>
          <a:ahLst/>
          <a:cxnLst/>
          <a:rect l="0" t="0" r="0" b="0"/>
          <a:pathLst>
            <a:path>
              <a:moveTo>
                <a:pt x="3899995" y="1849241"/>
              </a:moveTo>
              <a:arcTo wR="1951333" hR="1951333" stAng="21420057" swAng="219593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9CACF3-38C3-4794-96A8-C57381C22B80}">
      <dsp:nvSpPr>
        <dsp:cNvPr id="0" name=""/>
        <dsp:cNvSpPr/>
      </dsp:nvSpPr>
      <dsp:spPr>
        <a:xfrm>
          <a:off x="4510332" y="3530274"/>
          <a:ext cx="1502866" cy="97686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kern="1200" dirty="0" smtClean="0">
              <a:solidFill>
                <a:schemeClr val="bg1"/>
              </a:solidFill>
            </a:rPr>
            <a:t>الكمبيوتر</a:t>
          </a:r>
          <a:endParaRPr lang="fr-FR" sz="2200" kern="1200" dirty="0">
            <a:solidFill>
              <a:schemeClr val="bg1"/>
            </a:solidFill>
          </a:endParaRPr>
        </a:p>
      </dsp:txBody>
      <dsp:txXfrm>
        <a:off x="4558019" y="3577961"/>
        <a:ext cx="1407492" cy="881489"/>
      </dsp:txXfrm>
    </dsp:sp>
    <dsp:sp modelId="{B3708685-3984-451F-9A66-4BA7EFD7B020}">
      <dsp:nvSpPr>
        <dsp:cNvPr id="0" name=""/>
        <dsp:cNvSpPr/>
      </dsp:nvSpPr>
      <dsp:spPr>
        <a:xfrm>
          <a:off x="2163466" y="488709"/>
          <a:ext cx="3902667" cy="3902667"/>
        </a:xfrm>
        <a:custGeom>
          <a:avLst/>
          <a:gdLst/>
          <a:ahLst/>
          <a:cxnLst/>
          <a:rect l="0" t="0" r="0" b="0"/>
          <a:pathLst>
            <a:path>
              <a:moveTo>
                <a:pt x="2339116" y="3863748"/>
              </a:moveTo>
              <a:arcTo wR="1951333" hR="1951333" stAng="4712249" swAng="13755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B54790-463C-4693-B517-426A7D90D331}">
      <dsp:nvSpPr>
        <dsp:cNvPr id="0" name=""/>
        <dsp:cNvSpPr/>
      </dsp:nvSpPr>
      <dsp:spPr>
        <a:xfrm>
          <a:off x="2216401" y="3530274"/>
          <a:ext cx="1502866" cy="97686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kern="1200" dirty="0" smtClean="0">
              <a:solidFill>
                <a:schemeClr val="bg1"/>
              </a:solidFill>
            </a:rPr>
            <a:t>الاكسترانت </a:t>
          </a:r>
          <a:endParaRPr lang="fr-FR" sz="2200" kern="1200" dirty="0">
            <a:solidFill>
              <a:schemeClr val="bg1"/>
            </a:solidFill>
          </a:endParaRPr>
        </a:p>
      </dsp:txBody>
      <dsp:txXfrm>
        <a:off x="2264088" y="3577961"/>
        <a:ext cx="1407492" cy="881489"/>
      </dsp:txXfrm>
    </dsp:sp>
    <dsp:sp modelId="{9DE2EC68-D9FE-4081-88FF-BE0586B71D68}">
      <dsp:nvSpPr>
        <dsp:cNvPr id="0" name=""/>
        <dsp:cNvSpPr/>
      </dsp:nvSpPr>
      <dsp:spPr>
        <a:xfrm>
          <a:off x="2163466" y="488709"/>
          <a:ext cx="3902667" cy="3902667"/>
        </a:xfrm>
        <a:custGeom>
          <a:avLst/>
          <a:gdLst/>
          <a:ahLst/>
          <a:cxnLst/>
          <a:rect l="0" t="0" r="0" b="0"/>
          <a:pathLst>
            <a:path>
              <a:moveTo>
                <a:pt x="326024" y="3031183"/>
              </a:moveTo>
              <a:arcTo wR="1951333" hR="1951333" stAng="8784005" swAng="219593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2D2824-9D69-4DB5-AC9E-2246392810B9}">
      <dsp:nvSpPr>
        <dsp:cNvPr id="0" name=""/>
        <dsp:cNvSpPr/>
      </dsp:nvSpPr>
      <dsp:spPr>
        <a:xfrm>
          <a:off x="1507537" y="1348616"/>
          <a:ext cx="1502866" cy="97686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kern="1200" dirty="0" smtClean="0">
              <a:solidFill>
                <a:schemeClr val="bg1"/>
              </a:solidFill>
            </a:rPr>
            <a:t>البرمجيات</a:t>
          </a:r>
          <a:endParaRPr lang="fr-FR" sz="2200" kern="1200" dirty="0">
            <a:solidFill>
              <a:schemeClr val="bg1"/>
            </a:solidFill>
          </a:endParaRPr>
        </a:p>
      </dsp:txBody>
      <dsp:txXfrm>
        <a:off x="1555224" y="1396303"/>
        <a:ext cx="1407492" cy="881489"/>
      </dsp:txXfrm>
    </dsp:sp>
    <dsp:sp modelId="{8331EE17-2307-4996-A2BB-703332895D68}">
      <dsp:nvSpPr>
        <dsp:cNvPr id="0" name=""/>
        <dsp:cNvSpPr/>
      </dsp:nvSpPr>
      <dsp:spPr>
        <a:xfrm>
          <a:off x="2163466" y="488709"/>
          <a:ext cx="3902667" cy="3902667"/>
        </a:xfrm>
        <a:custGeom>
          <a:avLst/>
          <a:gdLst/>
          <a:ahLst/>
          <a:cxnLst/>
          <a:rect l="0" t="0" r="0" b="0"/>
          <a:pathLst>
            <a:path>
              <a:moveTo>
                <a:pt x="340065" y="850644"/>
              </a:moveTo>
              <a:arcTo wR="1951333" hR="1951333" stAng="12860266" swAng="196106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A553B-D241-47BB-8DF4-19A9F0874F36}" type="datetimeFigureOut">
              <a:rPr lang="fr-FR" smtClean="0"/>
              <a:pPr/>
              <a:t>08/05/2022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5F03A-60E3-4591-8818-113D3AFB0200}" type="slidenum">
              <a:rPr lang="fr-FR" smtClean="0"/>
              <a:pPr/>
              <a:t>‹N°›</a:t>
            </a:fld>
            <a:endParaRPr lang="fr-FR"/>
          </a:p>
        </p:txBody>
      </p:sp>
    </p:spTree>
    <p:extLst>
      <p:ext uri="{BB962C8B-B14F-4D97-AF65-F5344CB8AC3E}">
        <p14:creationId xmlns:p14="http://schemas.microsoft.com/office/powerpoint/2010/main" val="267108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DB5F03A-60E3-4591-8818-113D3AFB0200}" type="slidenum">
              <a:rPr lang="fr-FR" smtClean="0"/>
              <a:pPr/>
              <a:t>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35D8565C-11EA-4257-9F21-9F1856746DAD}" type="datetime1">
              <a:rPr lang="en-US" smtClean="0"/>
              <a:t>5/8/2022</a:t>
            </a:fld>
            <a:endParaRPr lang="en-US" dirty="0"/>
          </a:p>
        </p:txBody>
      </p:sp>
      <p:sp>
        <p:nvSpPr>
          <p:cNvPr id="17" name="Espace réservé du pied de page 16"/>
          <p:cNvSpPr>
            <a:spLocks noGrp="1"/>
          </p:cNvSpPr>
          <p:nvPr>
            <p:ph type="ftr" sz="quarter" idx="11"/>
          </p:nvPr>
        </p:nvSpPr>
        <p:spPr/>
        <p:txBody>
          <a:bodyPr/>
          <a:lstStyle/>
          <a:p>
            <a:endParaRPr lang="en-US" dirty="0"/>
          </a:p>
        </p:txBody>
      </p:sp>
      <p:sp>
        <p:nvSpPr>
          <p:cNvPr id="29" name="Espace réservé du numéro de diapositive 28"/>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51CAD47-25E8-4209-B0E9-029D09B36AC6}" type="datetime1">
              <a:rPr lang="en-US" smtClean="0"/>
              <a:t>5/8/2022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CB696E0-01BE-4ECA-ADC5-25477BA6E31C}" type="datetime1">
              <a:rPr lang="en-US" smtClean="0"/>
              <a:t>5/8/2022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EF36A90-A229-4F53-9B99-0ED816E174A0}" type="datetime1">
              <a:rPr lang="en-US" smtClean="0"/>
              <a:t>5/8/2022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2CC2ABB-DBD2-4083-9904-2741F12910FF}" type="datetime1">
              <a:rPr lang="en-US" smtClean="0"/>
              <a:t>5/8/2022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a:xfrm>
            <a:off x="10566400" y="6416676"/>
            <a:ext cx="1016000" cy="365125"/>
          </a:xfrm>
        </p:spPr>
        <p:txBody>
          <a:bodyPr/>
          <a:lstStyle/>
          <a:p>
            <a:fld id="{D57F1E4F-1CFF-5643-939E-217C01CDF565}"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1A67EE8-879B-4CE4-9BB7-E435F9443B2C}" type="datetime1">
              <a:rPr lang="en-US" smtClean="0"/>
              <a:t>5/8/2022</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05CA427-9B81-406F-BB89-C66739305971}" type="datetime1">
              <a:rPr lang="en-US" smtClean="0"/>
              <a:t>5/8/2022</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8132C70-0BF9-4476-8AF1-D6EB3C31EEB9}" type="datetime1">
              <a:rPr lang="en-US" smtClean="0"/>
              <a:t>5/8/2022</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D9A89E-6414-4082-B8EB-C38531527918}" type="datetime1">
              <a:rPr lang="en-US" smtClean="0"/>
              <a:t>5/8/2022</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A639B44-1180-4A52-9F76-AA85BCBFBC2A}" type="datetime1">
              <a:rPr lang="en-US" smtClean="0"/>
              <a:t>5/8/2022</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D49EFB6-1E4E-4188-8E11-41E84399E0AA}" type="datetime1">
              <a:rPr lang="en-US" smtClean="0"/>
              <a:t>5/8/2022</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3167C9D-2E90-4A47-9EE3-A3B4A73B0A6F}" type="datetime1">
              <a:rPr lang="en-US" smtClean="0"/>
              <a:t>5/8/2022</a:t>
            </a:fld>
            <a:endParaRPr lang="en-US" dirty="0"/>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57F1E4F-1CFF-5643-939E-217C01CDF565}"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28686" y="449943"/>
            <a:ext cx="6633028" cy="1569660"/>
          </a:xfrm>
          <a:prstGeom prst="rect">
            <a:avLst/>
          </a:prstGeom>
          <a:noFill/>
        </p:spPr>
        <p:txBody>
          <a:bodyPr wrap="square" rtlCol="0">
            <a:spAutoFit/>
          </a:bodyPr>
          <a:lstStyle/>
          <a:p>
            <a:pPr algn="ctr"/>
            <a:r>
              <a:rPr lang="ar-DZ" sz="2400" dirty="0" smtClean="0">
                <a:solidFill>
                  <a:schemeClr val="bg1">
                    <a:lumMod val="95000"/>
                    <a:lumOff val="5000"/>
                  </a:schemeClr>
                </a:solidFill>
                <a:latin typeface="Times New Roman" panose="02020603050405020304" pitchFamily="18" charset="0"/>
                <a:cs typeface="Times New Roman" panose="02020603050405020304" pitchFamily="18" charset="0"/>
              </a:rPr>
              <a:t>الجمهورية الجزائرية الديموقراطية الشعبية </a:t>
            </a:r>
          </a:p>
          <a:p>
            <a:pPr algn="ctr"/>
            <a:r>
              <a:rPr lang="ar-DZ" sz="2400" dirty="0" smtClean="0">
                <a:solidFill>
                  <a:schemeClr val="bg1">
                    <a:lumMod val="95000"/>
                    <a:lumOff val="5000"/>
                  </a:schemeClr>
                </a:solidFill>
                <a:latin typeface="Times New Roman" panose="02020603050405020304" pitchFamily="18" charset="0"/>
                <a:cs typeface="Times New Roman" panose="02020603050405020304" pitchFamily="18" charset="0"/>
              </a:rPr>
              <a:t>جامعة محمد خيضر بسكرة </a:t>
            </a:r>
          </a:p>
          <a:p>
            <a:pPr algn="ctr"/>
            <a:r>
              <a:rPr lang="ar-DZ" sz="2400" dirty="0" smtClean="0">
                <a:solidFill>
                  <a:schemeClr val="bg1">
                    <a:lumMod val="95000"/>
                    <a:lumOff val="5000"/>
                  </a:schemeClr>
                </a:solidFill>
                <a:latin typeface="Times New Roman" panose="02020603050405020304" pitchFamily="18" charset="0"/>
                <a:cs typeface="Times New Roman" panose="02020603050405020304" pitchFamily="18" charset="0"/>
              </a:rPr>
              <a:t>كلية الهندسة المعمارية </a:t>
            </a:r>
          </a:p>
          <a:p>
            <a:pPr algn="ctr"/>
            <a:r>
              <a:rPr lang="ar-DZ" sz="2400" dirty="0" smtClean="0">
                <a:solidFill>
                  <a:schemeClr val="bg1">
                    <a:lumMod val="95000"/>
                    <a:lumOff val="5000"/>
                  </a:schemeClr>
                </a:solidFill>
                <a:latin typeface="Times New Roman" panose="02020603050405020304" pitchFamily="18" charset="0"/>
                <a:cs typeface="Times New Roman" panose="02020603050405020304" pitchFamily="18" charset="0"/>
              </a:rPr>
              <a:t>تخصص قيادة مشاريع البناء</a:t>
            </a:r>
            <a:endParaRPr lang="fr-FR" sz="24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3" name="AutoShape 2" descr="جامعة محمد خيضر بسكرة كل التخصصات - Home | Facebook"/>
          <p:cNvSpPr>
            <a:spLocks noChangeAspect="1" noChangeArrowheads="1"/>
          </p:cNvSpPr>
          <p:nvPr/>
        </p:nvSpPr>
        <p:spPr bwMode="auto">
          <a:xfrm>
            <a:off x="155574" y="-144463"/>
            <a:ext cx="2181225" cy="21812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2"/>
          <a:stretch>
            <a:fillRect/>
          </a:stretch>
        </p:blipFill>
        <p:spPr>
          <a:xfrm>
            <a:off x="10338637" y="606463"/>
            <a:ext cx="1332820" cy="1256620"/>
          </a:xfrm>
          <a:prstGeom prst="rect">
            <a:avLst/>
          </a:prstGeom>
        </p:spPr>
      </p:pic>
      <p:pic>
        <p:nvPicPr>
          <p:cNvPr id="5" name="Image 4"/>
          <p:cNvPicPr>
            <a:picLocks noChangeAspect="1"/>
          </p:cNvPicPr>
          <p:nvPr/>
        </p:nvPicPr>
        <p:blipFill>
          <a:blip r:embed="rId2"/>
          <a:stretch>
            <a:fillRect/>
          </a:stretch>
        </p:blipFill>
        <p:spPr>
          <a:xfrm>
            <a:off x="314030" y="606464"/>
            <a:ext cx="1289275" cy="1256620"/>
          </a:xfrm>
          <a:prstGeom prst="rect">
            <a:avLst/>
          </a:prstGeom>
        </p:spPr>
      </p:pic>
      <p:sp>
        <p:nvSpPr>
          <p:cNvPr id="6" name="ZoneTexte 5"/>
          <p:cNvSpPr txBox="1"/>
          <p:nvPr/>
        </p:nvSpPr>
        <p:spPr>
          <a:xfrm>
            <a:off x="3105069" y="2534194"/>
            <a:ext cx="5880259" cy="246221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ar-DZ" sz="4000" b="1" dirty="0" smtClean="0">
                <a:solidFill>
                  <a:schemeClr val="bg1"/>
                </a:solidFill>
              </a:rPr>
              <a:t>الدرس 07 </a:t>
            </a:r>
            <a:endParaRPr lang="ar-DZ" sz="4000" b="1" dirty="0" smtClean="0">
              <a:solidFill>
                <a:schemeClr val="bg1"/>
              </a:solidFill>
            </a:endParaRPr>
          </a:p>
          <a:p>
            <a:pPr algn="ctr">
              <a:lnSpc>
                <a:spcPct val="150000"/>
              </a:lnSpc>
            </a:pPr>
            <a:r>
              <a:rPr lang="ar-DZ" sz="4000" b="1" dirty="0" smtClean="0">
                <a:solidFill>
                  <a:schemeClr val="bg1"/>
                </a:solidFill>
              </a:rPr>
              <a:t> </a:t>
            </a:r>
            <a:r>
              <a:rPr lang="ar-DZ" sz="3600" b="1" dirty="0" smtClean="0">
                <a:solidFill>
                  <a:schemeClr val="bg1"/>
                </a:solidFill>
              </a:rPr>
              <a:t>تأثير تكنولوجيا الاتصال على التنظيم الإداري </a:t>
            </a:r>
            <a:endParaRPr lang="fr-FR" sz="3600" b="1" dirty="0">
              <a:solidFill>
                <a:schemeClr val="bg1"/>
              </a:solidFill>
            </a:endParaRPr>
          </a:p>
        </p:txBody>
      </p:sp>
      <p:sp>
        <p:nvSpPr>
          <p:cNvPr id="8" name="ZoneTexte 7"/>
          <p:cNvSpPr txBox="1"/>
          <p:nvPr/>
        </p:nvSpPr>
        <p:spPr>
          <a:xfrm>
            <a:off x="5065485" y="2061842"/>
            <a:ext cx="1959429" cy="369332"/>
          </a:xfrm>
          <a:prstGeom prst="rect">
            <a:avLst/>
          </a:prstGeom>
          <a:noFill/>
        </p:spPr>
        <p:txBody>
          <a:bodyPr wrap="square" rtlCol="0">
            <a:spAutoFit/>
          </a:bodyPr>
          <a:lstStyle/>
          <a:p>
            <a:r>
              <a:rPr lang="ar-DZ" b="1" dirty="0" smtClean="0">
                <a:solidFill>
                  <a:schemeClr val="bg1"/>
                </a:solidFill>
              </a:rPr>
              <a:t>مادة علم الاجتماع</a:t>
            </a:r>
            <a:endParaRPr lang="fr-FR" b="1" dirty="0">
              <a:solidFill>
                <a:schemeClr val="bg1"/>
              </a:solidFill>
            </a:endParaRPr>
          </a:p>
        </p:txBody>
      </p:sp>
      <p:sp>
        <p:nvSpPr>
          <p:cNvPr id="9" name="ZoneTexte 8"/>
          <p:cNvSpPr txBox="1"/>
          <p:nvPr/>
        </p:nvSpPr>
        <p:spPr>
          <a:xfrm>
            <a:off x="958668" y="5276390"/>
            <a:ext cx="2756262" cy="815608"/>
          </a:xfrm>
          <a:prstGeom prst="rect">
            <a:avLst/>
          </a:prstGeom>
          <a:noFill/>
        </p:spPr>
        <p:txBody>
          <a:bodyPr wrap="square" rtlCol="0">
            <a:spAutoFit/>
          </a:bodyPr>
          <a:lstStyle/>
          <a:p>
            <a:pPr algn="ctr"/>
            <a:r>
              <a:rPr lang="ar-DZ" sz="2000" b="1" dirty="0" smtClean="0">
                <a:solidFill>
                  <a:schemeClr val="bg1"/>
                </a:solidFill>
              </a:rPr>
              <a:t>تحت إشراف الأستاذة </a:t>
            </a:r>
          </a:p>
          <a:p>
            <a:pPr algn="ctr">
              <a:lnSpc>
                <a:spcPct val="150000"/>
              </a:lnSpc>
            </a:pPr>
            <a:r>
              <a:rPr lang="ar-DZ" dirty="0" smtClean="0">
                <a:solidFill>
                  <a:schemeClr val="bg1"/>
                </a:solidFill>
              </a:rPr>
              <a:t>بوزاهر سمية </a:t>
            </a:r>
            <a:endParaRPr lang="fr-FR" dirty="0">
              <a:solidFill>
                <a:schemeClr val="bg1"/>
              </a:solidFill>
            </a:endParaRPr>
          </a:p>
        </p:txBody>
      </p:sp>
      <p:sp>
        <p:nvSpPr>
          <p:cNvPr id="10" name="ZoneTexte 9"/>
          <p:cNvSpPr txBox="1"/>
          <p:nvPr/>
        </p:nvSpPr>
        <p:spPr>
          <a:xfrm>
            <a:off x="4930057" y="6262076"/>
            <a:ext cx="2913018" cy="400110"/>
          </a:xfrm>
          <a:prstGeom prst="rect">
            <a:avLst/>
          </a:prstGeom>
          <a:noFill/>
        </p:spPr>
        <p:txBody>
          <a:bodyPr wrap="square" rtlCol="0">
            <a:spAutoFit/>
          </a:bodyPr>
          <a:lstStyle/>
          <a:p>
            <a:pPr algn="r" rtl="1"/>
            <a:r>
              <a:rPr lang="ar-DZ" sz="2000" b="1" dirty="0" smtClean="0">
                <a:solidFill>
                  <a:schemeClr val="bg1"/>
                </a:solidFill>
              </a:rPr>
              <a:t>السنة الدراسية </a:t>
            </a:r>
            <a:r>
              <a:rPr lang="fr-FR" sz="2000" b="1" dirty="0" smtClean="0">
                <a:solidFill>
                  <a:schemeClr val="bg1"/>
                </a:solidFill>
              </a:rPr>
              <a:t>:</a:t>
            </a:r>
            <a:r>
              <a:rPr lang="ar-DZ" sz="2000" b="1" dirty="0" smtClean="0">
                <a:solidFill>
                  <a:schemeClr val="bg1"/>
                </a:solidFill>
              </a:rPr>
              <a:t> </a:t>
            </a:r>
            <a:r>
              <a:rPr lang="fr-FR" sz="2000" b="1" dirty="0" smtClean="0">
                <a:solidFill>
                  <a:schemeClr val="bg1"/>
                </a:solidFill>
              </a:rPr>
              <a:t>2021_2022</a:t>
            </a:r>
            <a:endParaRPr lang="fr-FR" sz="2000" b="1" dirty="0">
              <a:solidFill>
                <a:schemeClr val="bg1"/>
              </a:solidFill>
            </a:endParaRPr>
          </a:p>
        </p:txBody>
      </p:sp>
      <p:sp>
        <p:nvSpPr>
          <p:cNvPr id="13" name="Espace réservé du numéro de diapositive 1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216658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22869" y="679269"/>
            <a:ext cx="4807131" cy="461665"/>
          </a:xfrm>
          <a:prstGeom prst="rect">
            <a:avLst/>
          </a:prstGeom>
          <a:noFill/>
        </p:spPr>
        <p:txBody>
          <a:bodyPr wrap="square" rtlCol="0">
            <a:spAutoFit/>
          </a:bodyPr>
          <a:lstStyle/>
          <a:p>
            <a:pPr algn="r"/>
            <a:r>
              <a:rPr lang="ar-DZ" sz="2400" b="1" dirty="0" smtClean="0">
                <a:solidFill>
                  <a:schemeClr val="bg1">
                    <a:lumMod val="95000"/>
                    <a:lumOff val="5000"/>
                  </a:schemeClr>
                </a:solidFill>
              </a:rPr>
              <a:t>دور تكنولوجيا المعلومات في التنظيم الإداري </a:t>
            </a:r>
            <a:endParaRPr lang="fr-FR" sz="2400" b="1" dirty="0">
              <a:solidFill>
                <a:schemeClr val="bg1">
                  <a:lumMod val="95000"/>
                  <a:lumOff val="5000"/>
                </a:schemeClr>
              </a:solidFill>
            </a:endParaRPr>
          </a:p>
        </p:txBody>
      </p:sp>
      <p:pic>
        <p:nvPicPr>
          <p:cNvPr id="3" name="Image 2" descr="Captureuyuy.PNG"/>
          <p:cNvPicPr>
            <a:picLocks noChangeAspect="1"/>
          </p:cNvPicPr>
          <p:nvPr/>
        </p:nvPicPr>
        <p:blipFill>
          <a:blip r:embed="rId2"/>
          <a:stretch>
            <a:fillRect/>
          </a:stretch>
        </p:blipFill>
        <p:spPr>
          <a:xfrm>
            <a:off x="7471954" y="1685108"/>
            <a:ext cx="4062549" cy="3892731"/>
          </a:xfrm>
          <a:prstGeom prst="ellipse">
            <a:avLst/>
          </a:prstGeom>
          <a:ln>
            <a:noFill/>
          </a:ln>
          <a:effectLst>
            <a:softEdge rad="112500"/>
          </a:effectLst>
        </p:spPr>
      </p:pic>
      <p:sp>
        <p:nvSpPr>
          <p:cNvPr id="5" name="Rectangle 4"/>
          <p:cNvSpPr/>
          <p:nvPr/>
        </p:nvSpPr>
        <p:spPr>
          <a:xfrm>
            <a:off x="1815737" y="3370218"/>
            <a:ext cx="5290458" cy="404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ar-DZ" dirty="0" smtClean="0"/>
              <a:t>     </a:t>
            </a:r>
            <a:r>
              <a:rPr lang="ar-DZ" dirty="0" smtClean="0">
                <a:solidFill>
                  <a:schemeClr val="bg1">
                    <a:lumMod val="95000"/>
                    <a:lumOff val="5000"/>
                  </a:schemeClr>
                </a:solidFill>
              </a:rPr>
              <a:t>تسجيل وحفظ السجلات والملفات </a:t>
            </a:r>
            <a:endParaRPr lang="fr-FR" dirty="0">
              <a:solidFill>
                <a:schemeClr val="bg1">
                  <a:lumMod val="95000"/>
                  <a:lumOff val="5000"/>
                </a:schemeClr>
              </a:solidFill>
            </a:endParaRPr>
          </a:p>
        </p:txBody>
      </p:sp>
      <p:sp>
        <p:nvSpPr>
          <p:cNvPr id="6" name="Rectangle 5"/>
          <p:cNvSpPr/>
          <p:nvPr/>
        </p:nvSpPr>
        <p:spPr>
          <a:xfrm>
            <a:off x="1815737" y="2769327"/>
            <a:ext cx="5394960" cy="4049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ar-DZ" dirty="0" smtClean="0"/>
              <a:t>       </a:t>
            </a:r>
            <a:r>
              <a:rPr lang="ar-DZ" dirty="0" smtClean="0">
                <a:solidFill>
                  <a:schemeClr val="bg1">
                    <a:lumMod val="95000"/>
                    <a:lumOff val="5000"/>
                  </a:schemeClr>
                </a:solidFill>
              </a:rPr>
              <a:t>تبادل المعلومات والبيانات بين الإدارات المختلفة</a:t>
            </a:r>
            <a:endParaRPr lang="fr-FR" dirty="0">
              <a:solidFill>
                <a:schemeClr val="bg1">
                  <a:lumMod val="95000"/>
                  <a:lumOff val="5000"/>
                </a:schemeClr>
              </a:solidFill>
            </a:endParaRPr>
          </a:p>
        </p:txBody>
      </p:sp>
      <p:sp>
        <p:nvSpPr>
          <p:cNvPr id="7" name="Rectangle 6"/>
          <p:cNvSpPr/>
          <p:nvPr/>
        </p:nvSpPr>
        <p:spPr>
          <a:xfrm>
            <a:off x="1802674" y="2220685"/>
            <a:ext cx="5682343" cy="404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ar-DZ" dirty="0" smtClean="0"/>
              <a:t>     </a:t>
            </a:r>
            <a:r>
              <a:rPr lang="ar-DZ" dirty="0" smtClean="0">
                <a:solidFill>
                  <a:schemeClr val="bg1">
                    <a:lumMod val="95000"/>
                    <a:lumOff val="5000"/>
                  </a:schemeClr>
                </a:solidFill>
              </a:rPr>
              <a:t>تقليل الصراعات التنظيمية </a:t>
            </a:r>
            <a:endParaRPr lang="fr-FR" dirty="0">
              <a:solidFill>
                <a:schemeClr val="bg1">
                  <a:lumMod val="95000"/>
                  <a:lumOff val="5000"/>
                </a:schemeClr>
              </a:solidFill>
            </a:endParaRPr>
          </a:p>
        </p:txBody>
      </p:sp>
      <p:sp>
        <p:nvSpPr>
          <p:cNvPr id="8" name="Rectangle 7"/>
          <p:cNvSpPr/>
          <p:nvPr/>
        </p:nvSpPr>
        <p:spPr>
          <a:xfrm>
            <a:off x="1815737" y="3971109"/>
            <a:ext cx="5381897" cy="4180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ar-DZ" dirty="0" smtClean="0"/>
              <a:t>      </a:t>
            </a:r>
            <a:r>
              <a:rPr lang="ar-DZ" dirty="0" smtClean="0">
                <a:solidFill>
                  <a:schemeClr val="bg1">
                    <a:lumMod val="95000"/>
                    <a:lumOff val="5000"/>
                  </a:schemeClr>
                </a:solidFill>
              </a:rPr>
              <a:t>اتخاذ القرارات الإدارية </a:t>
            </a:r>
            <a:endParaRPr lang="fr-FR" dirty="0">
              <a:solidFill>
                <a:schemeClr val="bg1">
                  <a:lumMod val="95000"/>
                  <a:lumOff val="5000"/>
                </a:schemeClr>
              </a:solidFill>
            </a:endParaRPr>
          </a:p>
        </p:txBody>
      </p:sp>
      <p:sp>
        <p:nvSpPr>
          <p:cNvPr id="9" name="Rectangle 8"/>
          <p:cNvSpPr/>
          <p:nvPr/>
        </p:nvSpPr>
        <p:spPr>
          <a:xfrm>
            <a:off x="1789612" y="4558938"/>
            <a:ext cx="5682342" cy="4049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ar-DZ" dirty="0" smtClean="0"/>
              <a:t>      </a:t>
            </a:r>
            <a:r>
              <a:rPr lang="ar-DZ" dirty="0" smtClean="0">
                <a:solidFill>
                  <a:schemeClr val="bg1">
                    <a:lumMod val="95000"/>
                    <a:lumOff val="5000"/>
                  </a:schemeClr>
                </a:solidFill>
              </a:rPr>
              <a:t>السرعة في تنفيذ القرارات الإدارية </a:t>
            </a:r>
            <a:endParaRPr lang="fr-FR" dirty="0">
              <a:solidFill>
                <a:schemeClr val="bg1">
                  <a:lumMod val="95000"/>
                  <a:lumOff val="5000"/>
                </a:schemeClr>
              </a:solidFill>
            </a:endParaRPr>
          </a:p>
        </p:txBody>
      </p:sp>
      <p:sp>
        <p:nvSpPr>
          <p:cNvPr id="10" name="Ellipse 9"/>
          <p:cNvSpPr/>
          <p:nvPr/>
        </p:nvSpPr>
        <p:spPr>
          <a:xfrm>
            <a:off x="7276012" y="2207622"/>
            <a:ext cx="418011" cy="41801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lumMod val="95000"/>
                    <a:lumOff val="5000"/>
                  </a:schemeClr>
                </a:solidFill>
              </a:rPr>
              <a:t>2</a:t>
            </a:r>
            <a:endParaRPr lang="fr-FR" dirty="0">
              <a:solidFill>
                <a:schemeClr val="bg1">
                  <a:lumMod val="95000"/>
                  <a:lumOff val="5000"/>
                </a:schemeClr>
              </a:solidFill>
            </a:endParaRPr>
          </a:p>
        </p:txBody>
      </p:sp>
      <p:sp>
        <p:nvSpPr>
          <p:cNvPr id="11" name="Ellipse 10"/>
          <p:cNvSpPr/>
          <p:nvPr/>
        </p:nvSpPr>
        <p:spPr>
          <a:xfrm>
            <a:off x="6988629" y="2756263"/>
            <a:ext cx="418011" cy="404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lumMod val="95000"/>
                    <a:lumOff val="5000"/>
                  </a:schemeClr>
                </a:solidFill>
              </a:rPr>
              <a:t>3</a:t>
            </a:r>
            <a:endParaRPr lang="fr-FR" dirty="0">
              <a:solidFill>
                <a:schemeClr val="bg1">
                  <a:lumMod val="95000"/>
                  <a:lumOff val="5000"/>
                </a:schemeClr>
              </a:solidFill>
            </a:endParaRPr>
          </a:p>
        </p:txBody>
      </p:sp>
      <p:sp>
        <p:nvSpPr>
          <p:cNvPr id="12" name="Ellipse 11"/>
          <p:cNvSpPr/>
          <p:nvPr/>
        </p:nvSpPr>
        <p:spPr>
          <a:xfrm>
            <a:off x="6910250" y="3370217"/>
            <a:ext cx="404949" cy="39188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lumMod val="95000"/>
                    <a:lumOff val="5000"/>
                  </a:schemeClr>
                </a:solidFill>
              </a:rPr>
              <a:t>4</a:t>
            </a:r>
            <a:endParaRPr lang="fr-FR" dirty="0">
              <a:solidFill>
                <a:schemeClr val="bg1">
                  <a:lumMod val="95000"/>
                  <a:lumOff val="5000"/>
                </a:schemeClr>
              </a:solidFill>
            </a:endParaRPr>
          </a:p>
        </p:txBody>
      </p:sp>
      <p:sp>
        <p:nvSpPr>
          <p:cNvPr id="13" name="Rectangle 12"/>
          <p:cNvSpPr/>
          <p:nvPr/>
        </p:nvSpPr>
        <p:spPr>
          <a:xfrm>
            <a:off x="1776549" y="1645920"/>
            <a:ext cx="6283234" cy="418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DZ" dirty="0" smtClean="0">
                <a:solidFill>
                  <a:schemeClr val="bg1">
                    <a:lumMod val="95000"/>
                    <a:lumOff val="5000"/>
                  </a:schemeClr>
                </a:solidFill>
              </a:rPr>
              <a:t>زيادة الثقة في المؤسسة الإدارية من ناحية التنظيم                              </a:t>
            </a:r>
            <a:endParaRPr lang="fr-FR" dirty="0">
              <a:solidFill>
                <a:schemeClr val="bg1">
                  <a:lumMod val="95000"/>
                  <a:lumOff val="5000"/>
                </a:schemeClr>
              </a:solidFill>
            </a:endParaRPr>
          </a:p>
        </p:txBody>
      </p:sp>
      <p:sp>
        <p:nvSpPr>
          <p:cNvPr id="14" name="Rectangle 13"/>
          <p:cNvSpPr/>
          <p:nvPr/>
        </p:nvSpPr>
        <p:spPr>
          <a:xfrm>
            <a:off x="1789611" y="5081451"/>
            <a:ext cx="6283235" cy="418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ar-DZ" dirty="0" smtClean="0"/>
              <a:t>        </a:t>
            </a:r>
            <a:r>
              <a:rPr lang="ar-DZ" dirty="0" smtClean="0">
                <a:solidFill>
                  <a:schemeClr val="bg1">
                    <a:lumMod val="95000"/>
                    <a:lumOff val="5000"/>
                  </a:schemeClr>
                </a:solidFill>
              </a:rPr>
              <a:t>العدل والمساواة </a:t>
            </a:r>
            <a:endParaRPr lang="fr-FR" dirty="0">
              <a:solidFill>
                <a:schemeClr val="bg1">
                  <a:lumMod val="95000"/>
                  <a:lumOff val="5000"/>
                </a:schemeClr>
              </a:solidFill>
            </a:endParaRPr>
          </a:p>
        </p:txBody>
      </p:sp>
      <p:sp>
        <p:nvSpPr>
          <p:cNvPr id="15" name="Ellipse 14"/>
          <p:cNvSpPr/>
          <p:nvPr/>
        </p:nvSpPr>
        <p:spPr>
          <a:xfrm>
            <a:off x="7837715" y="1645920"/>
            <a:ext cx="404948" cy="40494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lumMod val="95000"/>
                    <a:lumOff val="5000"/>
                  </a:schemeClr>
                </a:solidFill>
              </a:rPr>
              <a:t>1</a:t>
            </a:r>
            <a:endParaRPr lang="fr-FR" dirty="0">
              <a:solidFill>
                <a:schemeClr val="bg1">
                  <a:lumMod val="95000"/>
                  <a:lumOff val="5000"/>
                </a:schemeClr>
              </a:solidFill>
            </a:endParaRPr>
          </a:p>
        </p:txBody>
      </p:sp>
      <p:sp>
        <p:nvSpPr>
          <p:cNvPr id="16" name="Ellipse 15"/>
          <p:cNvSpPr/>
          <p:nvPr/>
        </p:nvSpPr>
        <p:spPr>
          <a:xfrm>
            <a:off x="6962503" y="3958046"/>
            <a:ext cx="404949" cy="41801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lumMod val="95000"/>
                    <a:lumOff val="5000"/>
                  </a:schemeClr>
                </a:solidFill>
              </a:rPr>
              <a:t>5</a:t>
            </a:r>
            <a:endParaRPr lang="fr-FR" dirty="0">
              <a:solidFill>
                <a:schemeClr val="bg1">
                  <a:lumMod val="95000"/>
                  <a:lumOff val="5000"/>
                </a:schemeClr>
              </a:solidFill>
            </a:endParaRPr>
          </a:p>
        </p:txBody>
      </p:sp>
      <p:sp>
        <p:nvSpPr>
          <p:cNvPr id="17" name="Ellipse 16"/>
          <p:cNvSpPr/>
          <p:nvPr/>
        </p:nvSpPr>
        <p:spPr>
          <a:xfrm>
            <a:off x="7236823" y="4558937"/>
            <a:ext cx="444138" cy="4180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lumMod val="95000"/>
                    <a:lumOff val="5000"/>
                  </a:schemeClr>
                </a:solidFill>
              </a:rPr>
              <a:t>6</a:t>
            </a:r>
            <a:endParaRPr lang="fr-FR" dirty="0">
              <a:solidFill>
                <a:schemeClr val="bg1">
                  <a:lumMod val="95000"/>
                  <a:lumOff val="5000"/>
                </a:schemeClr>
              </a:solidFill>
            </a:endParaRPr>
          </a:p>
        </p:txBody>
      </p:sp>
      <p:sp>
        <p:nvSpPr>
          <p:cNvPr id="18" name="Ellipse 17"/>
          <p:cNvSpPr/>
          <p:nvPr/>
        </p:nvSpPr>
        <p:spPr>
          <a:xfrm>
            <a:off x="7785463" y="5081451"/>
            <a:ext cx="418011" cy="4180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lumMod val="95000"/>
                    <a:lumOff val="5000"/>
                  </a:schemeClr>
                </a:solidFill>
              </a:rPr>
              <a:t>7</a:t>
            </a:r>
            <a:endParaRPr lang="fr-FR" dirty="0">
              <a:solidFill>
                <a:schemeClr val="bg1">
                  <a:lumMod val="95000"/>
                  <a:lumOff val="5000"/>
                </a:schemeClr>
              </a:solidFill>
            </a:endParaRPr>
          </a:p>
        </p:txBody>
      </p:sp>
      <p:sp>
        <p:nvSpPr>
          <p:cNvPr id="20" name="Espace réservé du numéro de diapositive 19"/>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4299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11</a:t>
            </a:fld>
            <a:endParaRPr lang="en-US" dirty="0"/>
          </a:p>
        </p:txBody>
      </p:sp>
      <p:sp>
        <p:nvSpPr>
          <p:cNvPr id="3" name="Titre 1"/>
          <p:cNvSpPr txBox="1">
            <a:spLocks/>
          </p:cNvSpPr>
          <p:nvPr/>
        </p:nvSpPr>
        <p:spPr>
          <a:xfrm>
            <a:off x="1781907" y="131469"/>
            <a:ext cx="8229600" cy="919146"/>
          </a:xfrm>
          <a:prstGeom prst="rect">
            <a:avLst/>
          </a:prstGeom>
        </p:spPr>
        <p:txBody>
          <a:bodyPr>
            <a:normAutofit fontScale="92500" lnSpcReduction="2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ar-DZ" sz="3600" smtClean="0">
                <a:solidFill>
                  <a:schemeClr val="bg1"/>
                </a:solidFill>
              </a:rPr>
              <a:t>مجالات تطبيق التكنولوجيا معلومات والاتصال في المؤسسة </a:t>
            </a:r>
            <a:endParaRPr lang="fr-FR" sz="3600" dirty="0">
              <a:solidFill>
                <a:schemeClr val="bg1"/>
              </a:solidFill>
            </a:endParaRPr>
          </a:p>
        </p:txBody>
      </p:sp>
      <p:sp>
        <p:nvSpPr>
          <p:cNvPr id="4" name="Rectangle à coins arrondis 3"/>
          <p:cNvSpPr/>
          <p:nvPr/>
        </p:nvSpPr>
        <p:spPr>
          <a:xfrm>
            <a:off x="5682393" y="2479375"/>
            <a:ext cx="2357454"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القطاع الاقتصادي </a:t>
            </a:r>
            <a:endParaRPr lang="fr-FR" b="1" dirty="0">
              <a:solidFill>
                <a:schemeClr val="bg1"/>
              </a:solidFill>
            </a:endParaRPr>
          </a:p>
        </p:txBody>
      </p:sp>
      <p:sp>
        <p:nvSpPr>
          <p:cNvPr id="5" name="Rectangle à coins arrondis 4"/>
          <p:cNvSpPr/>
          <p:nvPr/>
        </p:nvSpPr>
        <p:spPr>
          <a:xfrm>
            <a:off x="1538989" y="1468620"/>
            <a:ext cx="3857620" cy="785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تحويل الأموال الالكترونية /القيام بتحليل مالي/ نظام معلومات أسواق والأوراق المالية/ اعتماد دراسات الجدوى المالية</a:t>
            </a:r>
            <a:endParaRPr lang="fr-FR" b="1" dirty="0">
              <a:solidFill>
                <a:schemeClr val="bg1"/>
              </a:solidFill>
            </a:endParaRPr>
          </a:p>
        </p:txBody>
      </p:sp>
      <p:sp>
        <p:nvSpPr>
          <p:cNvPr id="6" name="Rectangle à coins arrondis 5"/>
          <p:cNvSpPr/>
          <p:nvPr/>
        </p:nvSpPr>
        <p:spPr>
          <a:xfrm>
            <a:off x="8682789" y="2394426"/>
            <a:ext cx="1714512" cy="20002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400" b="1" dirty="0" smtClean="0">
                <a:solidFill>
                  <a:schemeClr val="bg1"/>
                </a:solidFill>
              </a:rPr>
              <a:t>أهم مجالات التكنولوجيا المعلومات والاتصال</a:t>
            </a:r>
            <a:endParaRPr lang="fr-FR" sz="2400" b="1" dirty="0">
              <a:solidFill>
                <a:schemeClr val="bg1"/>
              </a:solidFill>
            </a:endParaRPr>
          </a:p>
        </p:txBody>
      </p:sp>
      <p:sp>
        <p:nvSpPr>
          <p:cNvPr id="7" name="Rectangle à coins arrondis 6"/>
          <p:cNvSpPr/>
          <p:nvPr/>
        </p:nvSpPr>
        <p:spPr>
          <a:xfrm>
            <a:off x="5682393" y="1479243"/>
            <a:ext cx="2357454" cy="7143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القطاع المالي </a:t>
            </a:r>
            <a:endParaRPr lang="fr-FR" b="1" dirty="0">
              <a:solidFill>
                <a:schemeClr val="bg1"/>
              </a:solidFill>
            </a:endParaRPr>
          </a:p>
        </p:txBody>
      </p:sp>
      <p:sp>
        <p:nvSpPr>
          <p:cNvPr id="8" name="Rectangle à coins arrondis 7"/>
          <p:cNvSpPr/>
          <p:nvPr/>
        </p:nvSpPr>
        <p:spPr>
          <a:xfrm>
            <a:off x="5682393" y="5622647"/>
            <a:ext cx="2414598"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القطاع التعليمي</a:t>
            </a:r>
            <a:endParaRPr lang="fr-FR" b="1" dirty="0">
              <a:solidFill>
                <a:schemeClr val="bg1"/>
              </a:solidFill>
            </a:endParaRPr>
          </a:p>
        </p:txBody>
      </p:sp>
      <p:sp>
        <p:nvSpPr>
          <p:cNvPr id="9" name="Rectangle à coins arrondis 8"/>
          <p:cNvSpPr/>
          <p:nvPr/>
        </p:nvSpPr>
        <p:spPr>
          <a:xfrm>
            <a:off x="1610427" y="3622383"/>
            <a:ext cx="3843358"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تامين الثقافة الاجتماعية/توفير العمل</a:t>
            </a:r>
            <a:endParaRPr lang="fr-FR" b="1" dirty="0">
              <a:solidFill>
                <a:schemeClr val="bg1"/>
              </a:solidFill>
            </a:endParaRPr>
          </a:p>
        </p:txBody>
      </p:sp>
      <p:sp>
        <p:nvSpPr>
          <p:cNvPr id="10" name="Rectangle à coins arrondis 9"/>
          <p:cNvSpPr/>
          <p:nvPr/>
        </p:nvSpPr>
        <p:spPr>
          <a:xfrm>
            <a:off x="1538989" y="2515644"/>
            <a:ext cx="3857620"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إدارة الاستثمارات / تطوير أعمال البنوك/ إتاحة الفرص لترقية وتنمية الكفاءات</a:t>
            </a:r>
            <a:endParaRPr lang="fr-FR" b="1" dirty="0">
              <a:solidFill>
                <a:schemeClr val="bg1"/>
              </a:solidFill>
            </a:endParaRPr>
          </a:p>
        </p:txBody>
      </p:sp>
      <p:sp>
        <p:nvSpPr>
          <p:cNvPr id="11" name="Rectangle à coins arrondis 10"/>
          <p:cNvSpPr/>
          <p:nvPr/>
        </p:nvSpPr>
        <p:spPr>
          <a:xfrm>
            <a:off x="5610955" y="3622383"/>
            <a:ext cx="2428892"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القطاع الاجتماعي </a:t>
            </a:r>
            <a:endParaRPr lang="fr-FR" b="1" dirty="0">
              <a:solidFill>
                <a:schemeClr val="bg1"/>
              </a:solidFill>
            </a:endParaRPr>
          </a:p>
        </p:txBody>
      </p:sp>
      <p:sp>
        <p:nvSpPr>
          <p:cNvPr id="12" name="Rectangle à coins arrondis 11"/>
          <p:cNvSpPr/>
          <p:nvPr/>
        </p:nvSpPr>
        <p:spPr>
          <a:xfrm>
            <a:off x="5682393" y="4551077"/>
            <a:ext cx="2357454"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القطاع الإداري </a:t>
            </a:r>
            <a:endParaRPr lang="fr-FR" b="1" dirty="0">
              <a:solidFill>
                <a:schemeClr val="bg1"/>
              </a:solidFill>
            </a:endParaRPr>
          </a:p>
        </p:txBody>
      </p:sp>
      <p:cxnSp>
        <p:nvCxnSpPr>
          <p:cNvPr id="13" name="Connecteur droit avec flèche 12"/>
          <p:cNvCxnSpPr>
            <a:endCxn id="7" idx="3"/>
          </p:cNvCxnSpPr>
          <p:nvPr/>
        </p:nvCxnSpPr>
        <p:spPr>
          <a:xfrm rot="16200000" flipV="1">
            <a:off x="8004128" y="1872152"/>
            <a:ext cx="714380" cy="64294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4" idx="3"/>
          </p:cNvCxnSpPr>
          <p:nvPr/>
        </p:nvCxnSpPr>
        <p:spPr>
          <a:xfrm flipH="1" flipV="1">
            <a:off x="8039847" y="2800846"/>
            <a:ext cx="642942" cy="5937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endCxn id="11" idx="3"/>
          </p:cNvCxnSpPr>
          <p:nvPr/>
        </p:nvCxnSpPr>
        <p:spPr>
          <a:xfrm flipH="1">
            <a:off x="8039847" y="3716215"/>
            <a:ext cx="642942" cy="22763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8039847" y="4138246"/>
            <a:ext cx="642942" cy="6271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8" idx="3"/>
          </p:cNvCxnSpPr>
          <p:nvPr/>
        </p:nvCxnSpPr>
        <p:spPr>
          <a:xfrm rot="5400000">
            <a:off x="7729089" y="4776103"/>
            <a:ext cx="1535917" cy="8001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1610427" y="5622647"/>
            <a:ext cx="3857620"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تطبيقها على برمجيات مساندة لتعليم وتعلم / نظم المعلومات التربوي</a:t>
            </a:r>
            <a:endParaRPr lang="fr-FR" b="1" dirty="0">
              <a:solidFill>
                <a:schemeClr val="bg1"/>
              </a:solidFill>
            </a:endParaRPr>
          </a:p>
        </p:txBody>
      </p:sp>
      <p:sp>
        <p:nvSpPr>
          <p:cNvPr id="19" name="Rectangle à coins arrondis 18"/>
          <p:cNvSpPr/>
          <p:nvPr/>
        </p:nvSpPr>
        <p:spPr>
          <a:xfrm>
            <a:off x="1538989" y="4575623"/>
            <a:ext cx="3786182"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b="1" dirty="0" smtClean="0">
                <a:solidFill>
                  <a:schemeClr val="bg1"/>
                </a:solidFill>
              </a:rPr>
              <a:t>توفر البرامج التدريبية / العمل على السيطرة الحاسب الآلي في كافة العمليات</a:t>
            </a:r>
            <a:endParaRPr lang="fr-FR" b="1" dirty="0">
              <a:solidFill>
                <a:schemeClr val="bg1"/>
              </a:solidFill>
            </a:endParaRPr>
          </a:p>
        </p:txBody>
      </p:sp>
      <p:sp>
        <p:nvSpPr>
          <p:cNvPr id="24" name="Rectangle 23"/>
          <p:cNvSpPr/>
          <p:nvPr/>
        </p:nvSpPr>
        <p:spPr>
          <a:xfrm>
            <a:off x="4093584" y="1012345"/>
            <a:ext cx="7892526" cy="369332"/>
          </a:xfrm>
          <a:prstGeom prst="rect">
            <a:avLst/>
          </a:prstGeom>
        </p:spPr>
        <p:txBody>
          <a:bodyPr wrap="square">
            <a:spAutoFit/>
          </a:bodyPr>
          <a:lstStyle/>
          <a:p>
            <a:pPr algn="r"/>
            <a:r>
              <a:rPr lang="ar-DZ" dirty="0" err="1" smtClean="0">
                <a:solidFill>
                  <a:schemeClr val="bg1"/>
                </a:solidFill>
              </a:rPr>
              <a:t>لآي</a:t>
            </a:r>
            <a:r>
              <a:rPr lang="ar-DZ" dirty="0" smtClean="0">
                <a:solidFill>
                  <a:schemeClr val="bg1"/>
                </a:solidFill>
              </a:rPr>
              <a:t> </a:t>
            </a:r>
            <a:r>
              <a:rPr lang="ar-DZ" dirty="0">
                <a:solidFill>
                  <a:schemeClr val="bg1"/>
                </a:solidFill>
              </a:rPr>
              <a:t>تكنولوجيا طبيعية </a:t>
            </a:r>
            <a:r>
              <a:rPr lang="ar-DZ" dirty="0" err="1">
                <a:solidFill>
                  <a:schemeClr val="bg1"/>
                </a:solidFill>
              </a:rPr>
              <a:t>اقتحامية</a:t>
            </a:r>
            <a:r>
              <a:rPr lang="ar-DZ" dirty="0">
                <a:solidFill>
                  <a:schemeClr val="bg1"/>
                </a:solidFill>
              </a:rPr>
              <a:t> أي إنها تقتحم المجتمعات وذلك لما تقدمه من خدمات </a:t>
            </a:r>
            <a:endParaRPr lang="fr-FR" dirty="0">
              <a:solidFill>
                <a:schemeClr val="bg1"/>
              </a:solidFill>
            </a:endParaRPr>
          </a:p>
        </p:txBody>
      </p:sp>
    </p:spTree>
    <p:extLst>
      <p:ext uri="{BB962C8B-B14F-4D97-AF65-F5344CB8AC3E}">
        <p14:creationId xmlns:p14="http://schemas.microsoft.com/office/powerpoint/2010/main" val="229153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edge">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edge">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edge">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edge">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diamond(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edge">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amond(in)">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diamond(in)">
                                      <p:cBhvr>
                                        <p:cTn id="68" dur="20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diamond(in)">
                                      <p:cBhvr>
                                        <p:cTn id="73" dur="20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diamond(in)">
                                      <p:cBhvr>
                                        <p:cTn id="78" dur="20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diamond(in)">
                                      <p:cBhvr>
                                        <p:cTn id="83" dur="2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diamond(in)">
                                      <p:cBhvr>
                                        <p:cTn id="8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P spid="12"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Titre 1"/>
          <p:cNvSpPr txBox="1">
            <a:spLocks/>
          </p:cNvSpPr>
          <p:nvPr/>
        </p:nvSpPr>
        <p:spPr>
          <a:xfrm>
            <a:off x="398586" y="223838"/>
            <a:ext cx="11078306" cy="919146"/>
          </a:xfrm>
          <a:prstGeom prst="rect">
            <a:avLst/>
          </a:prstGeom>
        </p:spPr>
        <p:style>
          <a:lnRef idx="0">
            <a:schemeClr val="accent1"/>
          </a:lnRef>
          <a:fillRef idx="3">
            <a:schemeClr val="accent1"/>
          </a:fillRef>
          <a:effectRef idx="3">
            <a:schemeClr val="accent1"/>
          </a:effectRef>
          <a:fontRef idx="minor">
            <a:schemeClr val="lt1"/>
          </a:fontRef>
        </p:style>
        <p:txBody>
          <a:bodyPr>
            <a:normAutofit fontScale="97500"/>
            <a:scene3d>
              <a:camera prst="orthographicFront"/>
              <a:lightRig rig="balanced" dir="t">
                <a:rot lat="0" lon="0" rev="2100000"/>
              </a:lightRig>
            </a:scene3d>
            <a:sp3d extrusionH="57150" prstMaterial="metal">
              <a:bevelT w="38100" h="25400"/>
              <a:contourClr>
                <a:schemeClr val="bg2"/>
              </a:contourClr>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ar-DZ" sz="2800" dirty="0" smtClean="0">
                <a:ln w="50800"/>
                <a:solidFill>
                  <a:schemeClr val="bg1">
                    <a:shade val="50000"/>
                  </a:schemeClr>
                </a:solidFill>
                <a:effectLst/>
              </a:rPr>
              <a:t>أشكال استخدام التكنولوجيا المعلومات والاتصال في المؤسسة</a:t>
            </a:r>
            <a:r>
              <a:rPr lang="ar-DZ" sz="3200" dirty="0" smtClean="0">
                <a:ln w="50800"/>
                <a:solidFill>
                  <a:schemeClr val="bg1">
                    <a:shade val="50000"/>
                  </a:schemeClr>
                </a:solidFill>
                <a:effectLst/>
              </a:rPr>
              <a:t> </a:t>
            </a:r>
            <a:endParaRPr lang="fr-FR" sz="3200" dirty="0">
              <a:ln w="50800"/>
              <a:solidFill>
                <a:schemeClr val="bg1">
                  <a:shade val="50000"/>
                </a:schemeClr>
              </a:solidFill>
              <a:effectLst/>
            </a:endParaRPr>
          </a:p>
        </p:txBody>
      </p:sp>
      <p:sp>
        <p:nvSpPr>
          <p:cNvPr id="4" name="Rectangle à coins arrondis 3"/>
          <p:cNvSpPr/>
          <p:nvPr/>
        </p:nvSpPr>
        <p:spPr>
          <a:xfrm>
            <a:off x="2321509" y="1357298"/>
            <a:ext cx="4429156"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800" b="1" dirty="0" smtClean="0">
                <a:solidFill>
                  <a:schemeClr val="bg1"/>
                </a:solidFill>
              </a:rPr>
              <a:t>جمع المعلومات المتعلقة بالمؤسسة</a:t>
            </a:r>
            <a:endParaRPr lang="fr-FR" sz="2800" b="1" dirty="0">
              <a:solidFill>
                <a:schemeClr val="bg1"/>
              </a:solidFill>
            </a:endParaRPr>
          </a:p>
        </p:txBody>
      </p:sp>
      <p:sp>
        <p:nvSpPr>
          <p:cNvPr id="5" name="Rectangle à coins arrondis 4"/>
          <p:cNvSpPr/>
          <p:nvPr/>
        </p:nvSpPr>
        <p:spPr>
          <a:xfrm>
            <a:off x="2464385" y="4000504"/>
            <a:ext cx="4357718"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solidFill>
                  <a:schemeClr val="bg1"/>
                </a:solidFill>
              </a:rPr>
              <a:t>الانتقال السهل والسريع للمعلومات داخل المؤسسة</a:t>
            </a:r>
            <a:endParaRPr lang="fr-FR" sz="2400" b="1" dirty="0">
              <a:solidFill>
                <a:schemeClr val="bg1"/>
              </a:solidFill>
            </a:endParaRPr>
          </a:p>
        </p:txBody>
      </p:sp>
      <p:sp>
        <p:nvSpPr>
          <p:cNvPr id="6" name="Rectangle à coins arrondis 5"/>
          <p:cNvSpPr/>
          <p:nvPr/>
        </p:nvSpPr>
        <p:spPr>
          <a:xfrm>
            <a:off x="2464385" y="5500702"/>
            <a:ext cx="4357718"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solidFill>
                  <a:schemeClr val="bg1"/>
                </a:solidFill>
              </a:rPr>
              <a:t>تحديد المهام والمسؤوليات</a:t>
            </a:r>
            <a:endParaRPr lang="fr-FR" sz="2400" b="1" dirty="0">
              <a:solidFill>
                <a:schemeClr val="bg1"/>
              </a:solidFill>
            </a:endParaRPr>
          </a:p>
        </p:txBody>
      </p:sp>
      <p:sp>
        <p:nvSpPr>
          <p:cNvPr id="7" name="Rectangle à coins arrondis 6"/>
          <p:cNvSpPr/>
          <p:nvPr/>
        </p:nvSpPr>
        <p:spPr>
          <a:xfrm>
            <a:off x="2392947" y="2643182"/>
            <a:ext cx="4286280"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solidFill>
                  <a:schemeClr val="bg1"/>
                </a:solidFill>
              </a:rPr>
              <a:t>ربط كل أجزاء مؤسسة مع بعضها البعض</a:t>
            </a:r>
            <a:endParaRPr lang="fr-FR" sz="2400" b="1" dirty="0">
              <a:solidFill>
                <a:schemeClr val="bg1"/>
              </a:solidFill>
            </a:endParaRPr>
          </a:p>
        </p:txBody>
      </p:sp>
      <p:sp>
        <p:nvSpPr>
          <p:cNvPr id="8" name="Ellipse 7"/>
          <p:cNvSpPr/>
          <p:nvPr/>
        </p:nvSpPr>
        <p:spPr>
          <a:xfrm>
            <a:off x="7750797" y="3000372"/>
            <a:ext cx="234316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DZ" sz="2800" b="1" dirty="0" smtClean="0">
                <a:solidFill>
                  <a:schemeClr val="bg1"/>
                </a:solidFill>
              </a:rPr>
              <a:t>الاستعمال الداخلية</a:t>
            </a:r>
            <a:endParaRPr lang="fr-FR" sz="2800" b="1" dirty="0">
              <a:solidFill>
                <a:schemeClr val="bg1"/>
              </a:solidFill>
            </a:endParaRPr>
          </a:p>
        </p:txBody>
      </p:sp>
      <p:cxnSp>
        <p:nvCxnSpPr>
          <p:cNvPr id="9" name="Connecteur droit avec flèche 8"/>
          <p:cNvCxnSpPr>
            <a:endCxn id="8" idx="1"/>
          </p:cNvCxnSpPr>
          <p:nvPr/>
        </p:nvCxnSpPr>
        <p:spPr>
          <a:xfrm>
            <a:off x="6750665" y="2071678"/>
            <a:ext cx="1343280" cy="10626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a:stCxn id="7" idx="3"/>
            <a:endCxn id="8" idx="2"/>
          </p:cNvCxnSpPr>
          <p:nvPr/>
        </p:nvCxnSpPr>
        <p:spPr>
          <a:xfrm>
            <a:off x="6679227" y="3071810"/>
            <a:ext cx="1071570" cy="3857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Connecteur droit avec flèche 10"/>
          <p:cNvCxnSpPr>
            <a:stCxn id="5" idx="3"/>
          </p:cNvCxnSpPr>
          <p:nvPr/>
        </p:nvCxnSpPr>
        <p:spPr>
          <a:xfrm flipV="1">
            <a:off x="6822103" y="3714752"/>
            <a:ext cx="1143008" cy="6429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Connecteur droit avec flèche 11"/>
          <p:cNvCxnSpPr>
            <a:stCxn id="6" idx="3"/>
          </p:cNvCxnSpPr>
          <p:nvPr/>
        </p:nvCxnSpPr>
        <p:spPr>
          <a:xfrm flipV="1">
            <a:off x="6822103" y="3857628"/>
            <a:ext cx="1643074" cy="20002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327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edge">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edge">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13</a:t>
            </a:fld>
            <a:endParaRPr lang="en-US" dirty="0"/>
          </a:p>
        </p:txBody>
      </p:sp>
      <p:sp>
        <p:nvSpPr>
          <p:cNvPr id="3" name="Ellipse 2"/>
          <p:cNvSpPr/>
          <p:nvPr/>
        </p:nvSpPr>
        <p:spPr>
          <a:xfrm>
            <a:off x="8007606" y="1928802"/>
            <a:ext cx="2714644" cy="15001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3200" b="1" dirty="0" smtClean="0">
                <a:solidFill>
                  <a:schemeClr val="bg1"/>
                </a:solidFill>
              </a:rPr>
              <a:t>الاستعمال الخارجي </a:t>
            </a:r>
            <a:endParaRPr lang="fr-FR" sz="3200" b="1" dirty="0">
              <a:solidFill>
                <a:schemeClr val="bg1"/>
              </a:solidFill>
            </a:endParaRPr>
          </a:p>
        </p:txBody>
      </p:sp>
      <p:sp>
        <p:nvSpPr>
          <p:cNvPr id="4" name="Rectangle à coins arrondis 3"/>
          <p:cNvSpPr/>
          <p:nvPr/>
        </p:nvSpPr>
        <p:spPr>
          <a:xfrm>
            <a:off x="2578318" y="928670"/>
            <a:ext cx="428628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sz="2400" b="1" dirty="0" smtClean="0">
                <a:solidFill>
                  <a:schemeClr val="bg1"/>
                </a:solidFill>
              </a:rPr>
              <a:t>متابعة تطور قطاع المؤسسة ومنافسيها</a:t>
            </a:r>
            <a:endParaRPr lang="fr-FR" sz="2400" b="1" dirty="0">
              <a:solidFill>
                <a:schemeClr val="bg1"/>
              </a:solidFill>
            </a:endParaRPr>
          </a:p>
        </p:txBody>
      </p:sp>
      <p:sp>
        <p:nvSpPr>
          <p:cNvPr id="5" name="Rectangle à coins arrondis 4"/>
          <p:cNvSpPr/>
          <p:nvPr/>
        </p:nvSpPr>
        <p:spPr>
          <a:xfrm>
            <a:off x="2578318" y="5572140"/>
            <a:ext cx="4286280" cy="6429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sz="2000" b="1" dirty="0" smtClean="0">
                <a:solidFill>
                  <a:schemeClr val="bg1"/>
                </a:solidFill>
              </a:rPr>
              <a:t>تزويد المؤسسة بمعلومات عن المواد والسلع</a:t>
            </a:r>
            <a:endParaRPr lang="fr-FR" sz="2000" b="1" dirty="0">
              <a:solidFill>
                <a:schemeClr val="bg1"/>
              </a:solidFill>
            </a:endParaRPr>
          </a:p>
        </p:txBody>
      </p:sp>
      <p:sp>
        <p:nvSpPr>
          <p:cNvPr id="6" name="Rectangle à coins arrondis 5"/>
          <p:cNvSpPr/>
          <p:nvPr/>
        </p:nvSpPr>
        <p:spPr>
          <a:xfrm>
            <a:off x="2578318" y="3929066"/>
            <a:ext cx="428628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sz="2800" b="1" dirty="0" smtClean="0">
                <a:solidFill>
                  <a:schemeClr val="bg1"/>
                </a:solidFill>
              </a:rPr>
              <a:t>السماح للعملاء بالتسوق الالكتروني</a:t>
            </a:r>
            <a:endParaRPr lang="fr-FR" sz="2800" b="1" dirty="0">
              <a:solidFill>
                <a:schemeClr val="bg1"/>
              </a:solidFill>
            </a:endParaRPr>
          </a:p>
        </p:txBody>
      </p:sp>
      <p:sp>
        <p:nvSpPr>
          <p:cNvPr id="7" name="Rectangle à coins arrondis 6"/>
          <p:cNvSpPr/>
          <p:nvPr/>
        </p:nvSpPr>
        <p:spPr>
          <a:xfrm>
            <a:off x="2578318" y="2357430"/>
            <a:ext cx="4357718" cy="785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sz="2400" b="1" dirty="0" smtClean="0">
                <a:solidFill>
                  <a:schemeClr val="bg1"/>
                </a:solidFill>
              </a:rPr>
              <a:t>سرعة الاتصال مع أشخاص خارج المؤسسة </a:t>
            </a:r>
            <a:endParaRPr lang="fr-FR" sz="2400" b="1" dirty="0">
              <a:solidFill>
                <a:schemeClr val="bg1"/>
              </a:solidFill>
            </a:endParaRPr>
          </a:p>
        </p:txBody>
      </p:sp>
      <p:cxnSp>
        <p:nvCxnSpPr>
          <p:cNvPr id="8" name="Connecteur droit avec flèche 7"/>
          <p:cNvCxnSpPr/>
          <p:nvPr/>
        </p:nvCxnSpPr>
        <p:spPr>
          <a:xfrm>
            <a:off x="6864598" y="1500174"/>
            <a:ext cx="1428760" cy="71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a:stCxn id="7" idx="3"/>
            <a:endCxn id="3" idx="2"/>
          </p:cNvCxnSpPr>
          <p:nvPr/>
        </p:nvCxnSpPr>
        <p:spPr>
          <a:xfrm flipV="1">
            <a:off x="6936036" y="2678901"/>
            <a:ext cx="1071570"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a:stCxn id="6" idx="3"/>
          </p:cNvCxnSpPr>
          <p:nvPr/>
        </p:nvCxnSpPr>
        <p:spPr>
          <a:xfrm flipV="1">
            <a:off x="6864598" y="3071810"/>
            <a:ext cx="1285884" cy="12144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Connecteur droit avec flèche 10"/>
          <p:cNvCxnSpPr>
            <a:stCxn id="5" idx="3"/>
          </p:cNvCxnSpPr>
          <p:nvPr/>
        </p:nvCxnSpPr>
        <p:spPr>
          <a:xfrm flipV="1">
            <a:off x="6864598" y="3357562"/>
            <a:ext cx="1857388" cy="25360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96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edge">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edge">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Horizont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14</a:t>
            </a:fld>
            <a:endParaRPr lang="en-US" dirty="0"/>
          </a:p>
        </p:txBody>
      </p:sp>
      <p:sp>
        <p:nvSpPr>
          <p:cNvPr id="4" name="Titre 2"/>
          <p:cNvSpPr txBox="1">
            <a:spLocks/>
          </p:cNvSpPr>
          <p:nvPr/>
        </p:nvSpPr>
        <p:spPr>
          <a:xfrm>
            <a:off x="926122" y="303329"/>
            <a:ext cx="11007969" cy="12192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ar-DZ" sz="3600" dirty="0"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البنية التحتية لتكنولوجيا المعلومات الاتصال</a:t>
            </a:r>
            <a:endParaRPr lang="fr-FR" sz="3600"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p:txBody>
      </p:sp>
      <p:grpSp>
        <p:nvGrpSpPr>
          <p:cNvPr id="11" name="Groupe 10"/>
          <p:cNvGrpSpPr/>
          <p:nvPr/>
        </p:nvGrpSpPr>
        <p:grpSpPr>
          <a:xfrm>
            <a:off x="2473569" y="1418489"/>
            <a:ext cx="8229600" cy="4572000"/>
            <a:chOff x="2473569" y="996461"/>
            <a:chExt cx="8229600" cy="4572000"/>
          </a:xfrm>
        </p:grpSpPr>
        <p:graphicFrame>
          <p:nvGraphicFramePr>
            <p:cNvPr id="3" name="Espace réservé du contenu 4"/>
            <p:cNvGraphicFramePr>
              <a:graphicFrameLocks/>
            </p:cNvGraphicFramePr>
            <p:nvPr>
              <p:extLst>
                <p:ext uri="{D42A27DB-BD31-4B8C-83A1-F6EECF244321}">
                  <p14:modId xmlns:p14="http://schemas.microsoft.com/office/powerpoint/2010/main" val="739327863"/>
                </p:ext>
              </p:extLst>
            </p:nvPr>
          </p:nvGraphicFramePr>
          <p:xfrm>
            <a:off x="2473569" y="996461"/>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778006" y="3071810"/>
              <a:ext cx="1571636" cy="92869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DZ" dirty="0" smtClean="0"/>
                <a:t>البنية التحتية </a:t>
              </a:r>
              <a:r>
                <a:rPr lang="ar-DZ" dirty="0" err="1" smtClean="0"/>
                <a:t>ل</a:t>
              </a:r>
              <a:r>
                <a:rPr lang="fr-FR" dirty="0" smtClean="0"/>
                <a:t>TIC</a:t>
              </a:r>
              <a:endParaRPr lang="fr-FR" dirty="0"/>
            </a:p>
          </p:txBody>
        </p:sp>
        <p:cxnSp>
          <p:nvCxnSpPr>
            <p:cNvPr id="6" name="Connecteur droit avec flèche 5"/>
            <p:cNvCxnSpPr>
              <a:endCxn id="5" idx="0"/>
            </p:cNvCxnSpPr>
            <p:nvPr/>
          </p:nvCxnSpPr>
          <p:spPr>
            <a:xfrm rot="5400000">
              <a:off x="6063758" y="2571744"/>
              <a:ext cx="1000132"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 name="Connecteur droit avec flèche 6"/>
            <p:cNvCxnSpPr/>
            <p:nvPr/>
          </p:nvCxnSpPr>
          <p:spPr>
            <a:xfrm rot="16200000" flipH="1">
              <a:off x="5420816" y="2714620"/>
              <a:ext cx="428628" cy="2857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 name="Connecteur droit avec flèche 7"/>
            <p:cNvCxnSpPr/>
            <p:nvPr/>
          </p:nvCxnSpPr>
          <p:spPr>
            <a:xfrm rot="5400000" flipH="1" flipV="1">
              <a:off x="5599411" y="4250537"/>
              <a:ext cx="642942" cy="1428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9" name="Connecteur droit avec flèche 8"/>
            <p:cNvCxnSpPr/>
            <p:nvPr/>
          </p:nvCxnSpPr>
          <p:spPr>
            <a:xfrm rot="16200000" flipV="1">
              <a:off x="6885295" y="4179099"/>
              <a:ext cx="571504" cy="357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 name="Connecteur droit avec flèche 9"/>
            <p:cNvCxnSpPr/>
            <p:nvPr/>
          </p:nvCxnSpPr>
          <p:spPr>
            <a:xfrm rot="5400000">
              <a:off x="7385361" y="2964653"/>
              <a:ext cx="357190" cy="2857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327451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48549" y="627017"/>
            <a:ext cx="5133703" cy="461665"/>
          </a:xfrm>
          <a:prstGeom prst="rect">
            <a:avLst/>
          </a:prstGeom>
          <a:noFill/>
        </p:spPr>
        <p:txBody>
          <a:bodyPr wrap="square" rtlCol="0">
            <a:spAutoFit/>
          </a:bodyPr>
          <a:lstStyle/>
          <a:p>
            <a:pPr algn="r"/>
            <a:r>
              <a:rPr lang="ar-DZ" sz="2400" b="1" dirty="0" smtClean="0">
                <a:solidFill>
                  <a:schemeClr val="bg1">
                    <a:lumMod val="95000"/>
                    <a:lumOff val="5000"/>
                  </a:schemeClr>
                </a:solidFill>
              </a:rPr>
              <a:t>ايجابيات وسلبيات التكنولوجيا على التنظيم الإداري </a:t>
            </a:r>
            <a:endParaRPr lang="fr-FR" sz="2400" b="1" dirty="0">
              <a:solidFill>
                <a:schemeClr val="bg1">
                  <a:lumMod val="95000"/>
                  <a:lumOff val="5000"/>
                </a:schemeClr>
              </a:solidFill>
            </a:endParaRPr>
          </a:p>
        </p:txBody>
      </p:sp>
      <p:sp>
        <p:nvSpPr>
          <p:cNvPr id="4" name="ZoneTexte 3"/>
          <p:cNvSpPr txBox="1"/>
          <p:nvPr/>
        </p:nvSpPr>
        <p:spPr>
          <a:xfrm>
            <a:off x="3944983" y="1410789"/>
            <a:ext cx="7053943" cy="400110"/>
          </a:xfrm>
          <a:prstGeom prst="rect">
            <a:avLst/>
          </a:prstGeom>
          <a:noFill/>
        </p:spPr>
        <p:txBody>
          <a:bodyPr wrap="square" rtlCol="0">
            <a:spAutoFit/>
          </a:bodyPr>
          <a:lstStyle/>
          <a:p>
            <a:pPr algn="r"/>
            <a:r>
              <a:rPr lang="ar-DZ" sz="2000" b="1" dirty="0" smtClean="0">
                <a:solidFill>
                  <a:schemeClr val="bg1"/>
                </a:solidFill>
              </a:rPr>
              <a:t>الايجابيات</a:t>
            </a:r>
            <a:r>
              <a:rPr lang="ar-DZ" dirty="0" smtClean="0"/>
              <a:t> </a:t>
            </a:r>
            <a:endParaRPr lang="fr-FR" dirty="0"/>
          </a:p>
        </p:txBody>
      </p:sp>
      <p:pic>
        <p:nvPicPr>
          <p:cNvPr id="8" name="Image 7" descr="hg.PNG"/>
          <p:cNvPicPr>
            <a:picLocks noChangeAspect="1"/>
          </p:cNvPicPr>
          <p:nvPr/>
        </p:nvPicPr>
        <p:blipFill>
          <a:blip r:embed="rId2"/>
          <a:stretch>
            <a:fillRect/>
          </a:stretch>
        </p:blipFill>
        <p:spPr>
          <a:xfrm>
            <a:off x="195942" y="2103122"/>
            <a:ext cx="4950824" cy="3644538"/>
          </a:xfrm>
          <a:prstGeom prst="rect">
            <a:avLst/>
          </a:prstGeom>
        </p:spPr>
      </p:pic>
      <p:sp>
        <p:nvSpPr>
          <p:cNvPr id="9" name="Rectangle 8"/>
          <p:cNvSpPr/>
          <p:nvPr/>
        </p:nvSpPr>
        <p:spPr>
          <a:xfrm>
            <a:off x="5399314" y="2282709"/>
            <a:ext cx="6096000" cy="707886"/>
          </a:xfrm>
          <a:prstGeom prst="rect">
            <a:avLst/>
          </a:prstGeom>
        </p:spPr>
        <p:txBody>
          <a:bodyPr wrap="square">
            <a:spAutoFit/>
          </a:bodyPr>
          <a:lstStyle/>
          <a:p>
            <a:pPr algn="r" rtl="1"/>
            <a:r>
              <a:rPr lang="ar-DZ" sz="2000" dirty="0" smtClean="0">
                <a:solidFill>
                  <a:schemeClr val="bg1"/>
                </a:solidFill>
              </a:rPr>
              <a:t>سرعة التواصل وتسهيل المهام الإدارية </a:t>
            </a:r>
            <a:r>
              <a:rPr lang="fr-FR" sz="2000" dirty="0" smtClean="0">
                <a:solidFill>
                  <a:schemeClr val="bg1"/>
                </a:solidFill>
              </a:rPr>
              <a:t/>
            </a:r>
            <a:br>
              <a:rPr lang="fr-FR" sz="2000" dirty="0" smtClean="0">
                <a:solidFill>
                  <a:schemeClr val="bg1"/>
                </a:solidFill>
              </a:rPr>
            </a:br>
            <a:endParaRPr lang="fr-FR" sz="2000" dirty="0">
              <a:solidFill>
                <a:schemeClr val="bg1"/>
              </a:solidFill>
            </a:endParaRPr>
          </a:p>
        </p:txBody>
      </p:sp>
      <p:sp>
        <p:nvSpPr>
          <p:cNvPr id="11" name="Étoile à 5 branches 10"/>
          <p:cNvSpPr/>
          <p:nvPr/>
        </p:nvSpPr>
        <p:spPr>
          <a:xfrm>
            <a:off x="11469189" y="2259875"/>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à 5 branches 11"/>
          <p:cNvSpPr/>
          <p:nvPr/>
        </p:nvSpPr>
        <p:spPr>
          <a:xfrm>
            <a:off x="11490959" y="2869474"/>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à 5 branches 12"/>
          <p:cNvSpPr/>
          <p:nvPr/>
        </p:nvSpPr>
        <p:spPr>
          <a:xfrm>
            <a:off x="11534503" y="3531326"/>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11543212" y="4833258"/>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à 5 branches 14"/>
          <p:cNvSpPr/>
          <p:nvPr/>
        </p:nvSpPr>
        <p:spPr>
          <a:xfrm>
            <a:off x="11543211" y="4175760"/>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303520" y="2860766"/>
            <a:ext cx="6126480" cy="400110"/>
          </a:xfrm>
          <a:prstGeom prst="rect">
            <a:avLst/>
          </a:prstGeom>
          <a:noFill/>
        </p:spPr>
        <p:txBody>
          <a:bodyPr wrap="square" rtlCol="0">
            <a:spAutoFit/>
          </a:bodyPr>
          <a:lstStyle/>
          <a:p>
            <a:pPr algn="r" rtl="1"/>
            <a:r>
              <a:rPr lang="ar-DZ" sz="2000" dirty="0" smtClean="0">
                <a:solidFill>
                  <a:schemeClr val="bg1"/>
                </a:solidFill>
              </a:rPr>
              <a:t>اختصار الوقت والجهد والمسافات </a:t>
            </a:r>
            <a:endParaRPr lang="fr-FR" sz="2000" dirty="0">
              <a:solidFill>
                <a:schemeClr val="bg1"/>
              </a:solidFill>
            </a:endParaRPr>
          </a:p>
        </p:txBody>
      </p:sp>
      <p:sp>
        <p:nvSpPr>
          <p:cNvPr id="18" name="ZoneTexte 17"/>
          <p:cNvSpPr txBox="1"/>
          <p:nvPr/>
        </p:nvSpPr>
        <p:spPr>
          <a:xfrm>
            <a:off x="6871062" y="3566160"/>
            <a:ext cx="4807132" cy="400110"/>
          </a:xfrm>
          <a:prstGeom prst="rect">
            <a:avLst/>
          </a:prstGeom>
          <a:noFill/>
        </p:spPr>
        <p:txBody>
          <a:bodyPr wrap="square" rtlCol="0">
            <a:spAutoFit/>
          </a:bodyPr>
          <a:lstStyle/>
          <a:p>
            <a:r>
              <a:rPr lang="ar-DZ" sz="2000" dirty="0" smtClean="0">
                <a:solidFill>
                  <a:schemeClr val="bg1"/>
                </a:solidFill>
              </a:rPr>
              <a:t>تكنولوجيا الاتصالات تمثل وسيط بين الإدارة والأعضاء </a:t>
            </a:r>
            <a:endParaRPr lang="fr-FR" sz="2000" dirty="0">
              <a:solidFill>
                <a:schemeClr val="bg1"/>
              </a:solidFill>
            </a:endParaRPr>
          </a:p>
        </p:txBody>
      </p:sp>
      <p:sp>
        <p:nvSpPr>
          <p:cNvPr id="19" name="ZoneTexte 18"/>
          <p:cNvSpPr txBox="1"/>
          <p:nvPr/>
        </p:nvSpPr>
        <p:spPr>
          <a:xfrm>
            <a:off x="5199017" y="4180114"/>
            <a:ext cx="6400800" cy="400110"/>
          </a:xfrm>
          <a:prstGeom prst="rect">
            <a:avLst/>
          </a:prstGeom>
          <a:noFill/>
        </p:spPr>
        <p:txBody>
          <a:bodyPr wrap="square" rtlCol="0">
            <a:spAutoFit/>
          </a:bodyPr>
          <a:lstStyle/>
          <a:p>
            <a:pPr algn="r"/>
            <a:r>
              <a:rPr lang="ar-DZ" sz="2000" dirty="0" smtClean="0">
                <a:solidFill>
                  <a:schemeClr val="bg1"/>
                </a:solidFill>
              </a:rPr>
              <a:t>السرعة والفاعلية في اتخاذ القرار بفعل تقنيات المعالجة السريعة والنقل السريع</a:t>
            </a:r>
            <a:endParaRPr lang="fr-FR" sz="2000" dirty="0">
              <a:solidFill>
                <a:schemeClr val="bg1"/>
              </a:solidFill>
            </a:endParaRPr>
          </a:p>
        </p:txBody>
      </p:sp>
      <p:sp>
        <p:nvSpPr>
          <p:cNvPr id="20" name="ZoneTexte 19"/>
          <p:cNvSpPr txBox="1"/>
          <p:nvPr/>
        </p:nvSpPr>
        <p:spPr>
          <a:xfrm>
            <a:off x="5525589" y="4820194"/>
            <a:ext cx="6008914" cy="707886"/>
          </a:xfrm>
          <a:prstGeom prst="rect">
            <a:avLst/>
          </a:prstGeom>
          <a:noFill/>
        </p:spPr>
        <p:txBody>
          <a:bodyPr wrap="square" rtlCol="0">
            <a:spAutoFit/>
          </a:bodyPr>
          <a:lstStyle/>
          <a:p>
            <a:pPr algn="r"/>
            <a:r>
              <a:rPr lang="ar-DZ" sz="2000" dirty="0" smtClean="0">
                <a:solidFill>
                  <a:schemeClr val="bg1"/>
                </a:solidFill>
              </a:rPr>
              <a:t>بناء بنك للمعلوماتية الإدارية يعطي حياة ديناميكية لاستثمار هذه المعلومات في تطوير بنية الإدارة </a:t>
            </a:r>
            <a:endParaRPr lang="fr-FR" sz="2000" dirty="0">
              <a:solidFill>
                <a:schemeClr val="bg1"/>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075959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09407" y="1423854"/>
            <a:ext cx="7641771" cy="400110"/>
          </a:xfrm>
          <a:prstGeom prst="rect">
            <a:avLst/>
          </a:prstGeom>
          <a:noFill/>
        </p:spPr>
        <p:txBody>
          <a:bodyPr wrap="square" rtlCol="0">
            <a:spAutoFit/>
          </a:bodyPr>
          <a:lstStyle/>
          <a:p>
            <a:pPr algn="r"/>
            <a:r>
              <a:rPr lang="ar-DZ" sz="2000" b="1" dirty="0" smtClean="0">
                <a:solidFill>
                  <a:schemeClr val="bg1"/>
                </a:solidFill>
              </a:rPr>
              <a:t>السلبيات</a:t>
            </a:r>
            <a:endParaRPr lang="fr-FR" sz="2000" b="1" dirty="0">
              <a:solidFill>
                <a:schemeClr val="bg1"/>
              </a:solidFill>
            </a:endParaRPr>
          </a:p>
        </p:txBody>
      </p:sp>
      <p:pic>
        <p:nvPicPr>
          <p:cNvPr id="3" name="Image 2" descr="ىى.PNG"/>
          <p:cNvPicPr>
            <a:picLocks noChangeAspect="1"/>
          </p:cNvPicPr>
          <p:nvPr/>
        </p:nvPicPr>
        <p:blipFill>
          <a:blip r:embed="rId2"/>
          <a:stretch>
            <a:fillRect/>
          </a:stretch>
        </p:blipFill>
        <p:spPr>
          <a:xfrm>
            <a:off x="483327" y="2299066"/>
            <a:ext cx="5603967" cy="3579220"/>
          </a:xfrm>
          <a:prstGeom prst="rect">
            <a:avLst/>
          </a:prstGeom>
        </p:spPr>
      </p:pic>
      <p:sp>
        <p:nvSpPr>
          <p:cNvPr id="4" name="ZoneTexte 3"/>
          <p:cNvSpPr txBox="1"/>
          <p:nvPr/>
        </p:nvSpPr>
        <p:spPr>
          <a:xfrm>
            <a:off x="5852160" y="2233748"/>
            <a:ext cx="5760720" cy="3785652"/>
          </a:xfrm>
          <a:prstGeom prst="rect">
            <a:avLst/>
          </a:prstGeom>
          <a:noFill/>
        </p:spPr>
        <p:txBody>
          <a:bodyPr wrap="square" rtlCol="0">
            <a:spAutoFit/>
          </a:bodyPr>
          <a:lstStyle/>
          <a:p>
            <a:pPr algn="r" rtl="1">
              <a:lnSpc>
                <a:spcPct val="150000"/>
              </a:lnSpc>
            </a:pPr>
            <a:r>
              <a:rPr lang="ar-DZ" sz="2000" dirty="0" smtClean="0">
                <a:solidFill>
                  <a:schemeClr val="bg1"/>
                </a:solidFill>
              </a:rPr>
              <a:t>النسخ الرقمي الذي يمكن إن يسمح من خلالها ضوئيا وهذا دون ترخيص ويؤثر على أعضاء الإدارة </a:t>
            </a:r>
          </a:p>
          <a:p>
            <a:pPr algn="r" rtl="1">
              <a:lnSpc>
                <a:spcPct val="150000"/>
              </a:lnSpc>
            </a:pPr>
            <a:r>
              <a:rPr lang="ar-DZ" sz="2000" dirty="0" smtClean="0">
                <a:solidFill>
                  <a:schemeClr val="bg1"/>
                </a:solidFill>
              </a:rPr>
              <a:t>شبكة الانترنت تعاني من مأزق الفوضى المعلوماتية التي لا نهاية لها فالمعلومات على الانترنت مبتورة </a:t>
            </a:r>
          </a:p>
          <a:p>
            <a:pPr algn="r" rtl="1">
              <a:lnSpc>
                <a:spcPct val="150000"/>
              </a:lnSpc>
            </a:pPr>
            <a:r>
              <a:rPr lang="ar-DZ" sz="2000" dirty="0" smtClean="0">
                <a:solidFill>
                  <a:schemeClr val="bg1"/>
                </a:solidFill>
              </a:rPr>
              <a:t>عدم السرية والثقة فيما يسمى بالتوقيع الالكتروني في الإدارة الالكترونية </a:t>
            </a:r>
          </a:p>
          <a:p>
            <a:pPr algn="r" rtl="1">
              <a:lnSpc>
                <a:spcPct val="150000"/>
              </a:lnSpc>
            </a:pPr>
            <a:r>
              <a:rPr lang="ar-DZ" sz="2000" dirty="0" smtClean="0">
                <a:solidFill>
                  <a:schemeClr val="bg1"/>
                </a:solidFill>
              </a:rPr>
              <a:t>التسبب في زيادة المخاطر الصحية لموظفي الإدارة </a:t>
            </a:r>
          </a:p>
          <a:p>
            <a:pPr algn="r" rtl="1">
              <a:lnSpc>
                <a:spcPct val="150000"/>
              </a:lnSpc>
            </a:pPr>
            <a:r>
              <a:rPr lang="ar-DZ" sz="2000" dirty="0" smtClean="0">
                <a:solidFill>
                  <a:schemeClr val="bg1"/>
                </a:solidFill>
              </a:rPr>
              <a:t>قلة التواصل بين أعضاء الإدارة مما يؤدي إلى سوء الفهم والمشاكل</a:t>
            </a:r>
            <a:r>
              <a:rPr lang="ar-DZ" dirty="0" smtClean="0"/>
              <a:t> </a:t>
            </a:r>
            <a:endParaRPr lang="fr-FR" dirty="0"/>
          </a:p>
        </p:txBody>
      </p:sp>
      <p:sp>
        <p:nvSpPr>
          <p:cNvPr id="5" name="Étoile à 5 branches 4"/>
          <p:cNvSpPr/>
          <p:nvPr/>
        </p:nvSpPr>
        <p:spPr>
          <a:xfrm>
            <a:off x="11586754" y="2325189"/>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Étoile à 5 branches 5"/>
          <p:cNvSpPr/>
          <p:nvPr/>
        </p:nvSpPr>
        <p:spPr>
          <a:xfrm>
            <a:off x="11586754" y="3213463"/>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à 5 branches 6"/>
          <p:cNvSpPr/>
          <p:nvPr/>
        </p:nvSpPr>
        <p:spPr>
          <a:xfrm>
            <a:off x="11669486" y="5508172"/>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à 5 branches 7"/>
          <p:cNvSpPr/>
          <p:nvPr/>
        </p:nvSpPr>
        <p:spPr>
          <a:xfrm>
            <a:off x="11656424" y="5059680"/>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à 5 branches 8"/>
          <p:cNvSpPr/>
          <p:nvPr/>
        </p:nvSpPr>
        <p:spPr>
          <a:xfrm>
            <a:off x="11573692" y="4153989"/>
            <a:ext cx="365760" cy="3526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numéro de diapositive 11"/>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409761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66561" y="875211"/>
            <a:ext cx="4180114" cy="461665"/>
          </a:xfrm>
          <a:prstGeom prst="rect">
            <a:avLst/>
          </a:prstGeom>
          <a:noFill/>
        </p:spPr>
        <p:txBody>
          <a:bodyPr wrap="square" rtlCol="0">
            <a:spAutoFit/>
          </a:bodyPr>
          <a:lstStyle/>
          <a:p>
            <a:pPr algn="r"/>
            <a:r>
              <a:rPr lang="ar-DZ" sz="2400" b="1" dirty="0" smtClean="0">
                <a:solidFill>
                  <a:schemeClr val="bg1"/>
                </a:solidFill>
              </a:rPr>
              <a:t>تحديات التنظيم الإداري </a:t>
            </a:r>
            <a:endParaRPr lang="fr-FR" sz="2400" b="1" dirty="0">
              <a:solidFill>
                <a:schemeClr val="bg1"/>
              </a:solidFill>
            </a:endParaRPr>
          </a:p>
        </p:txBody>
      </p:sp>
      <p:sp>
        <p:nvSpPr>
          <p:cNvPr id="3" name="Rectangle 2"/>
          <p:cNvSpPr/>
          <p:nvPr/>
        </p:nvSpPr>
        <p:spPr>
          <a:xfrm>
            <a:off x="888274" y="1632244"/>
            <a:ext cx="10345781" cy="1323439"/>
          </a:xfrm>
          <a:prstGeom prst="rect">
            <a:avLst/>
          </a:prstGeom>
        </p:spPr>
        <p:txBody>
          <a:bodyPr wrap="square">
            <a:spAutoFit/>
          </a:bodyPr>
          <a:lstStyle/>
          <a:p>
            <a:pPr algn="r" rtl="1"/>
            <a:r>
              <a:rPr lang="ar-DZ" sz="2000" dirty="0" smtClean="0">
                <a:solidFill>
                  <a:schemeClr val="bg1"/>
                </a:solidFill>
              </a:rPr>
              <a:t>  </a:t>
            </a:r>
            <a:r>
              <a:rPr lang="ar-SA" sz="2000" dirty="0" smtClean="0">
                <a:solidFill>
                  <a:schemeClr val="bg1"/>
                </a:solidFill>
              </a:rPr>
              <a:t>يواجه كلاَ من المدراء والمنظمات العديد من التحديات التي لها تأثير على وظائف ومهارات كلاً منهما ،</a:t>
            </a:r>
            <a:r>
              <a:rPr lang="ar-DZ" sz="2000" dirty="0" smtClean="0">
                <a:solidFill>
                  <a:schemeClr val="bg1"/>
                </a:solidFill>
              </a:rPr>
              <a:t> </a:t>
            </a:r>
            <a:r>
              <a:rPr lang="ar-SA" sz="2000" dirty="0" smtClean="0">
                <a:solidFill>
                  <a:schemeClr val="bg1"/>
                </a:solidFill>
              </a:rPr>
              <a:t>وكذلك التغير في البيئة</a:t>
            </a:r>
            <a:r>
              <a:rPr lang="fr-FR" sz="2000" dirty="0" smtClean="0">
                <a:solidFill>
                  <a:schemeClr val="bg1"/>
                </a:solidFill>
              </a:rPr>
              <a:t/>
            </a:r>
            <a:br>
              <a:rPr lang="fr-FR" sz="2000" dirty="0" smtClean="0">
                <a:solidFill>
                  <a:schemeClr val="bg1"/>
                </a:solidFill>
              </a:rPr>
            </a:br>
            <a:r>
              <a:rPr lang="ar-SA" sz="2000" dirty="0" smtClean="0">
                <a:solidFill>
                  <a:schemeClr val="bg1"/>
                </a:solidFill>
              </a:rPr>
              <a:t>يؤثر على طبيعة العملية الإدارية</a:t>
            </a:r>
            <a:r>
              <a:rPr lang="fr-FR" sz="2000" dirty="0" smtClean="0">
                <a:solidFill>
                  <a:schemeClr val="bg1"/>
                </a:solidFill>
              </a:rPr>
              <a:t> .</a:t>
            </a:r>
            <a:br>
              <a:rPr lang="fr-FR" sz="2000" dirty="0" smtClean="0">
                <a:solidFill>
                  <a:schemeClr val="bg1"/>
                </a:solidFill>
              </a:rPr>
            </a:br>
            <a:r>
              <a:rPr lang="ar-SA" sz="2000" dirty="0" smtClean="0">
                <a:solidFill>
                  <a:schemeClr val="bg1"/>
                </a:solidFill>
              </a:rPr>
              <a:t>أهم التحديات هي ما يلي ذكرها</a:t>
            </a:r>
            <a:r>
              <a:rPr lang="ar-DZ" sz="2000" dirty="0" smtClean="0">
                <a:solidFill>
                  <a:schemeClr val="bg1"/>
                </a:solidFill>
              </a:rPr>
              <a:t> </a:t>
            </a:r>
            <a:r>
              <a:rPr lang="fr-FR" sz="2000" dirty="0" smtClean="0">
                <a:solidFill>
                  <a:schemeClr val="bg1"/>
                </a:solidFill>
              </a:rPr>
              <a:t> :-</a:t>
            </a:r>
            <a:br>
              <a:rPr lang="fr-FR" sz="2000" dirty="0" smtClean="0">
                <a:solidFill>
                  <a:schemeClr val="bg1"/>
                </a:solidFill>
              </a:rPr>
            </a:br>
            <a:endParaRPr lang="fr-FR" sz="2000" dirty="0">
              <a:solidFill>
                <a:schemeClr val="bg1"/>
              </a:solidFill>
            </a:endParaRPr>
          </a:p>
        </p:txBody>
      </p:sp>
      <p:sp>
        <p:nvSpPr>
          <p:cNvPr id="13" name="Nuage 12"/>
          <p:cNvSpPr/>
          <p:nvPr/>
        </p:nvSpPr>
        <p:spPr>
          <a:xfrm>
            <a:off x="7603095" y="3046334"/>
            <a:ext cx="3540034" cy="16067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bg1"/>
                </a:solidFill>
              </a:rPr>
              <a:t>العولمة </a:t>
            </a:r>
            <a:r>
              <a:rPr lang="ar-SA" dirty="0" smtClean="0">
                <a:solidFill>
                  <a:schemeClr val="bg1"/>
                </a:solidFill>
              </a:rPr>
              <a:t>أي جعل الأموال والمنتجات والأفراد</a:t>
            </a:r>
            <a:r>
              <a:rPr lang="ar-DZ" dirty="0" smtClean="0">
                <a:solidFill>
                  <a:schemeClr val="bg1"/>
                </a:solidFill>
              </a:rPr>
              <a:t> </a:t>
            </a:r>
            <a:r>
              <a:rPr lang="ar-SA" dirty="0" smtClean="0">
                <a:solidFill>
                  <a:schemeClr val="bg1"/>
                </a:solidFill>
              </a:rPr>
              <a:t>يتحركون من دولة لأخرى من دون قيود</a:t>
            </a:r>
            <a:endParaRPr lang="fr-FR" dirty="0">
              <a:solidFill>
                <a:schemeClr val="bg1"/>
              </a:solidFill>
            </a:endParaRPr>
          </a:p>
        </p:txBody>
      </p:sp>
      <p:sp>
        <p:nvSpPr>
          <p:cNvPr id="14" name="Nuage 13"/>
          <p:cNvSpPr/>
          <p:nvPr/>
        </p:nvSpPr>
        <p:spPr>
          <a:xfrm>
            <a:off x="847165" y="2934916"/>
            <a:ext cx="3467419" cy="16774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bg1"/>
                </a:solidFill>
              </a:rPr>
              <a:t>المنافسة التي تلعب دورا مهما لتحقيق البقاء للمنظمات الإدارية بالسوق </a:t>
            </a:r>
            <a:endParaRPr lang="fr-FR" dirty="0">
              <a:solidFill>
                <a:schemeClr val="bg1"/>
              </a:solidFill>
            </a:endParaRPr>
          </a:p>
        </p:txBody>
      </p:sp>
      <p:sp>
        <p:nvSpPr>
          <p:cNvPr id="15" name="Nuage 14"/>
          <p:cNvSpPr/>
          <p:nvPr/>
        </p:nvSpPr>
        <p:spPr>
          <a:xfrm>
            <a:off x="786459" y="4931228"/>
            <a:ext cx="3462811" cy="16981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bg1"/>
                </a:solidFill>
              </a:rPr>
              <a:t>إدارة الجودة الشاملة أي التركيز على العملاء وتحقيق رغباتهم مع الوصول للجودة التي يرغب بها العميل </a:t>
            </a:r>
            <a:endParaRPr lang="fr-FR" dirty="0">
              <a:solidFill>
                <a:schemeClr val="bg1"/>
              </a:solidFill>
            </a:endParaRPr>
          </a:p>
        </p:txBody>
      </p:sp>
      <p:sp>
        <p:nvSpPr>
          <p:cNvPr id="16" name="Nuage 15"/>
          <p:cNvSpPr/>
          <p:nvPr/>
        </p:nvSpPr>
        <p:spPr>
          <a:xfrm>
            <a:off x="7503458" y="4882821"/>
            <a:ext cx="3516599" cy="16121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bg1"/>
                </a:solidFill>
              </a:rPr>
              <a:t>الخصخصة أي نقل ملكية المؤسسات الإدارية العامة والمشاريع للقطاع الخاص</a:t>
            </a:r>
            <a:r>
              <a:rPr lang="ar-DZ" dirty="0" smtClean="0"/>
              <a:t> </a:t>
            </a:r>
            <a:endParaRPr lang="fr-FR" dirty="0"/>
          </a:p>
        </p:txBody>
      </p:sp>
      <p:sp>
        <p:nvSpPr>
          <p:cNvPr id="17" name="Nuage 16"/>
          <p:cNvSpPr/>
          <p:nvPr/>
        </p:nvSpPr>
        <p:spPr>
          <a:xfrm>
            <a:off x="4059716" y="3826369"/>
            <a:ext cx="3531430" cy="17380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bg1"/>
                </a:solidFill>
              </a:rPr>
              <a:t>التغيير في ملامح بيئة الإدارة </a:t>
            </a:r>
            <a:endParaRPr lang="fr-FR" dirty="0">
              <a:solidFill>
                <a:schemeClr val="bg1"/>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64010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198" y="1567543"/>
            <a:ext cx="8146869" cy="4339650"/>
          </a:xfrm>
          <a:prstGeom prst="rect">
            <a:avLst/>
          </a:prstGeom>
        </p:spPr>
        <p:txBody>
          <a:bodyPr wrap="square">
            <a:spAutoFit/>
          </a:bodyPr>
          <a:lstStyle/>
          <a:p>
            <a:pPr algn="r" rtl="1"/>
            <a:r>
              <a:rPr lang="ar-SA" sz="2400" b="1" dirty="0" smtClean="0">
                <a:solidFill>
                  <a:schemeClr val="bg1"/>
                </a:solidFill>
              </a:rPr>
              <a:t>معوقات استخدام تكنولوجيا المعلومات</a:t>
            </a:r>
            <a:r>
              <a:rPr lang="fr-FR" sz="2400" b="1" dirty="0" smtClean="0">
                <a:solidFill>
                  <a:schemeClr val="bg1"/>
                </a:solidFill>
              </a:rPr>
              <a:t>:</a:t>
            </a:r>
            <a:r>
              <a:rPr lang="fr-FR" dirty="0" smtClean="0">
                <a:solidFill>
                  <a:schemeClr val="bg1"/>
                </a:solidFill>
              </a:rPr>
              <a:t/>
            </a:r>
            <a:br>
              <a:rPr lang="fr-FR" dirty="0" smtClean="0">
                <a:solidFill>
                  <a:schemeClr val="bg1"/>
                </a:solidFill>
              </a:rPr>
            </a:br>
            <a:endParaRPr lang="fr-FR" dirty="0" smtClean="0">
              <a:solidFill>
                <a:schemeClr val="bg1"/>
              </a:solidFill>
            </a:endParaRPr>
          </a:p>
          <a:p>
            <a:pPr algn="r" rtl="1"/>
            <a:r>
              <a:rPr lang="ar-SA" dirty="0" smtClean="0">
                <a:solidFill>
                  <a:schemeClr val="bg1"/>
                </a:solidFill>
              </a:rPr>
              <a:t>يصعب إلى حد كبير التنبؤ بمعدلات التغير في خدمات المعلومات التي ستحدث</a:t>
            </a:r>
            <a:endParaRPr lang="fr-FR" dirty="0" smtClean="0">
              <a:solidFill>
                <a:schemeClr val="bg1"/>
              </a:solidFill>
            </a:endParaRPr>
          </a:p>
          <a:p>
            <a:pPr algn="r" rtl="1"/>
            <a:r>
              <a:rPr lang="ar-SA" dirty="0" smtClean="0">
                <a:solidFill>
                  <a:schemeClr val="bg1"/>
                </a:solidFill>
              </a:rPr>
              <a:t> بمراكز المعلومات والمكتبات نتيجة لإدخال تكنولوجيا المعلومات المتقدمة ، </a:t>
            </a:r>
            <a:endParaRPr lang="fr-FR" dirty="0" smtClean="0">
              <a:solidFill>
                <a:schemeClr val="bg1"/>
              </a:solidFill>
            </a:endParaRPr>
          </a:p>
          <a:p>
            <a:pPr algn="r" rtl="1"/>
            <a:r>
              <a:rPr lang="ar-SA" dirty="0" smtClean="0">
                <a:solidFill>
                  <a:schemeClr val="bg1"/>
                </a:solidFill>
              </a:rPr>
              <a:t>حيث يمكن تحديد بعض المعوقات التي تؤثر على انتشار استخدام تكنولوجيا المعلومات </a:t>
            </a:r>
            <a:endParaRPr lang="fr-FR" dirty="0" smtClean="0">
              <a:solidFill>
                <a:schemeClr val="bg1"/>
              </a:solidFill>
            </a:endParaRPr>
          </a:p>
          <a:p>
            <a:pPr algn="r" rtl="1"/>
            <a:r>
              <a:rPr lang="ar-SA" dirty="0" smtClean="0">
                <a:solidFill>
                  <a:schemeClr val="bg1"/>
                </a:solidFill>
              </a:rPr>
              <a:t>الحديثة ومن بينها ما يلي</a:t>
            </a:r>
            <a:r>
              <a:rPr lang="fr-FR" dirty="0" smtClean="0">
                <a:solidFill>
                  <a:schemeClr val="bg1"/>
                </a:solidFill>
              </a:rPr>
              <a:t> :</a:t>
            </a:r>
          </a:p>
          <a:p>
            <a:pPr algn="r" rtl="1"/>
            <a:r>
              <a:rPr lang="fr-FR" dirty="0" smtClean="0">
                <a:solidFill>
                  <a:schemeClr val="bg1"/>
                </a:solidFill>
              </a:rPr>
              <a:t/>
            </a:r>
            <a:br>
              <a:rPr lang="fr-FR" dirty="0" smtClean="0">
                <a:solidFill>
                  <a:schemeClr val="bg1"/>
                </a:solidFill>
              </a:rPr>
            </a:br>
            <a:r>
              <a:rPr lang="fr-FR" dirty="0" smtClean="0">
                <a:solidFill>
                  <a:schemeClr val="bg1"/>
                </a:solidFill>
              </a:rPr>
              <a:t>- 1 </a:t>
            </a:r>
            <a:r>
              <a:rPr lang="ar-SA" dirty="0" smtClean="0">
                <a:solidFill>
                  <a:schemeClr val="bg1"/>
                </a:solidFill>
              </a:rPr>
              <a:t>المحددات الفنية</a:t>
            </a:r>
            <a:r>
              <a:rPr lang="fr-FR" dirty="0" smtClean="0">
                <a:solidFill>
                  <a:schemeClr val="bg1"/>
                </a:solidFill>
              </a:rPr>
              <a:t>.</a:t>
            </a:r>
            <a:br>
              <a:rPr lang="fr-FR" dirty="0" smtClean="0">
                <a:solidFill>
                  <a:schemeClr val="bg1"/>
                </a:solidFill>
              </a:rPr>
            </a:br>
            <a:r>
              <a:rPr lang="fr-FR" dirty="0" smtClean="0">
                <a:solidFill>
                  <a:schemeClr val="bg1"/>
                </a:solidFill>
              </a:rPr>
              <a:t>-2 </a:t>
            </a:r>
            <a:r>
              <a:rPr lang="ar-SA" dirty="0" smtClean="0">
                <a:solidFill>
                  <a:schemeClr val="bg1"/>
                </a:solidFill>
              </a:rPr>
              <a:t>المحددات الاقتصادية</a:t>
            </a:r>
            <a:r>
              <a:rPr lang="fr-FR" dirty="0" smtClean="0">
                <a:solidFill>
                  <a:schemeClr val="bg1"/>
                </a:solidFill>
              </a:rPr>
              <a:t> .</a:t>
            </a:r>
            <a:br>
              <a:rPr lang="fr-FR" dirty="0" smtClean="0">
                <a:solidFill>
                  <a:schemeClr val="bg1"/>
                </a:solidFill>
              </a:rPr>
            </a:br>
            <a:r>
              <a:rPr lang="fr-FR" dirty="0" smtClean="0">
                <a:solidFill>
                  <a:schemeClr val="bg1"/>
                </a:solidFill>
              </a:rPr>
              <a:t>-3 </a:t>
            </a:r>
            <a:r>
              <a:rPr lang="ar-SA" dirty="0" smtClean="0">
                <a:solidFill>
                  <a:schemeClr val="bg1"/>
                </a:solidFill>
              </a:rPr>
              <a:t>القيود على حقوق التأليف والنشر</a:t>
            </a:r>
            <a:r>
              <a:rPr lang="fr-FR" dirty="0" smtClean="0">
                <a:solidFill>
                  <a:schemeClr val="bg1"/>
                </a:solidFill>
              </a:rPr>
              <a:t> .</a:t>
            </a:r>
            <a:br>
              <a:rPr lang="fr-FR" dirty="0" smtClean="0">
                <a:solidFill>
                  <a:schemeClr val="bg1"/>
                </a:solidFill>
              </a:rPr>
            </a:br>
            <a:r>
              <a:rPr lang="fr-FR" dirty="0" smtClean="0">
                <a:solidFill>
                  <a:schemeClr val="bg1"/>
                </a:solidFill>
              </a:rPr>
              <a:t> -4 </a:t>
            </a:r>
            <a:r>
              <a:rPr lang="ar-SA" dirty="0" smtClean="0">
                <a:solidFill>
                  <a:schemeClr val="bg1"/>
                </a:solidFill>
              </a:rPr>
              <a:t>التشريعات الحكومية</a:t>
            </a:r>
            <a:r>
              <a:rPr lang="fr-FR" dirty="0" smtClean="0">
                <a:solidFill>
                  <a:schemeClr val="bg1"/>
                </a:solidFill>
              </a:rPr>
              <a:t> .</a:t>
            </a:r>
            <a:br>
              <a:rPr lang="fr-FR" dirty="0" smtClean="0">
                <a:solidFill>
                  <a:schemeClr val="bg1"/>
                </a:solidFill>
              </a:rPr>
            </a:br>
            <a:r>
              <a:rPr lang="fr-FR" dirty="0" smtClean="0">
                <a:solidFill>
                  <a:schemeClr val="bg1"/>
                </a:solidFill>
              </a:rPr>
              <a:t>  -5 </a:t>
            </a:r>
            <a:r>
              <a:rPr lang="ar-SA" dirty="0" smtClean="0">
                <a:solidFill>
                  <a:schemeClr val="bg1"/>
                </a:solidFill>
              </a:rPr>
              <a:t>الاتجاهات الشخصية التقليدية</a:t>
            </a:r>
            <a:r>
              <a:rPr lang="fr-FR" dirty="0" smtClean="0">
                <a:solidFill>
                  <a:schemeClr val="bg1"/>
                </a:solidFill>
              </a:rPr>
              <a:t> .</a:t>
            </a:r>
            <a:br>
              <a:rPr lang="fr-FR" dirty="0" smtClean="0">
                <a:solidFill>
                  <a:schemeClr val="bg1"/>
                </a:solidFill>
              </a:rPr>
            </a:br>
            <a:r>
              <a:rPr lang="fr-FR" dirty="0" smtClean="0">
                <a:solidFill>
                  <a:schemeClr val="bg1"/>
                </a:solidFill>
              </a:rPr>
              <a:t>- 6 </a:t>
            </a:r>
            <a:r>
              <a:rPr lang="ar-SA" dirty="0" smtClean="0">
                <a:solidFill>
                  <a:schemeClr val="bg1"/>
                </a:solidFill>
              </a:rPr>
              <a:t>التعليم والتدريب غير المنتشر</a:t>
            </a:r>
            <a:r>
              <a:rPr lang="fr-FR" dirty="0" smtClean="0">
                <a:solidFill>
                  <a:schemeClr val="bg1"/>
                </a:solidFill>
              </a:rPr>
              <a:t/>
            </a:r>
            <a:br>
              <a:rPr lang="fr-FR" dirty="0" smtClean="0">
                <a:solidFill>
                  <a:schemeClr val="bg1"/>
                </a:solidFill>
              </a:rPr>
            </a:br>
            <a:r>
              <a:rPr lang="fr-FR" dirty="0" smtClean="0">
                <a:solidFill>
                  <a:schemeClr val="bg1"/>
                </a:solidFill>
              </a:rPr>
              <a:t>- 7 </a:t>
            </a:r>
            <a:r>
              <a:rPr lang="ar-SA" dirty="0" smtClean="0">
                <a:solidFill>
                  <a:schemeClr val="bg1"/>
                </a:solidFill>
              </a:rPr>
              <a:t>العولمة وتشمل (الإدارة والرقابة في السوق العالمية </a:t>
            </a:r>
            <a:r>
              <a:rPr lang="ar-DZ" dirty="0" smtClean="0">
                <a:solidFill>
                  <a:schemeClr val="bg1"/>
                </a:solidFill>
              </a:rPr>
              <a:t>و</a:t>
            </a:r>
            <a:r>
              <a:rPr lang="ar-SA" dirty="0" smtClean="0">
                <a:solidFill>
                  <a:schemeClr val="bg1"/>
                </a:solidFill>
              </a:rPr>
              <a:t>المنافسة في الأسواق</a:t>
            </a:r>
            <a:r>
              <a:rPr lang="fr-FR" dirty="0" smtClean="0">
                <a:solidFill>
                  <a:schemeClr val="bg1"/>
                </a:solidFill>
              </a:rPr>
              <a:t>(</a:t>
            </a:r>
            <a:r>
              <a:rPr lang="fr-FR" dirty="0" smtClean="0"/>
              <a:t/>
            </a:r>
            <a:br>
              <a:rPr lang="fr-FR" dirty="0" smtClean="0"/>
            </a:br>
            <a:endParaRPr lang="fr-FR" dirty="0"/>
          </a:p>
        </p:txBody>
      </p:sp>
      <p:pic>
        <p:nvPicPr>
          <p:cNvPr id="3" name="Image 2" descr="fff.PNG"/>
          <p:cNvPicPr>
            <a:picLocks noChangeAspect="1"/>
          </p:cNvPicPr>
          <p:nvPr/>
        </p:nvPicPr>
        <p:blipFill>
          <a:blip r:embed="rId2"/>
          <a:stretch>
            <a:fillRect/>
          </a:stretch>
        </p:blipFill>
        <p:spPr>
          <a:xfrm>
            <a:off x="261257" y="1946366"/>
            <a:ext cx="5055326" cy="3722914"/>
          </a:xfrm>
          <a:prstGeom prst="rect">
            <a:avLst/>
          </a:prstGeom>
        </p:spPr>
      </p:pic>
      <p:sp>
        <p:nvSpPr>
          <p:cNvPr id="7" name="Espace réservé du numéro de diapositive 6"/>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62351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1307692504"/>
              </p:ext>
            </p:extLst>
          </p:nvPr>
        </p:nvGraphicFramePr>
        <p:xfrm>
          <a:off x="2040106" y="980728"/>
          <a:ext cx="8229600" cy="5394960"/>
        </p:xfrm>
        <a:graphic>
          <a:graphicData uri="http://schemas.openxmlformats.org/drawingml/2006/table">
            <a:tbl>
              <a:tblPr firstRow="1" bandRow="1">
                <a:tableStyleId>{D113A9D2-9D6B-4929-AA2D-F23B5EE8CBE7}</a:tableStyleId>
              </a:tblPr>
              <a:tblGrid>
                <a:gridCol w="4114800"/>
                <a:gridCol w="4114800"/>
              </a:tblGrid>
              <a:tr h="773757">
                <a:tc>
                  <a:txBody>
                    <a:bodyPr/>
                    <a:lstStyle/>
                    <a:p>
                      <a:pPr algn="ctr"/>
                      <a:r>
                        <a:rPr lang="ar-DZ" dirty="0" smtClean="0">
                          <a:solidFill>
                            <a:schemeClr val="bg1"/>
                          </a:solidFill>
                        </a:rPr>
                        <a:t>*</a:t>
                      </a:r>
                      <a:r>
                        <a:rPr lang="ar-DZ" dirty="0" err="1" smtClean="0">
                          <a:solidFill>
                            <a:schemeClr val="bg1"/>
                          </a:solidFill>
                        </a:rPr>
                        <a:t>اإلاقتراحات</a:t>
                      </a:r>
                      <a:r>
                        <a:rPr lang="ar-DZ" dirty="0" smtClean="0">
                          <a:solidFill>
                            <a:schemeClr val="bg1"/>
                          </a:solidFill>
                        </a:rPr>
                        <a:t> </a:t>
                      </a:r>
                      <a:r>
                        <a:rPr lang="ar-DZ" dirty="0" err="1" smtClean="0">
                          <a:solidFill>
                            <a:schemeClr val="bg1"/>
                          </a:solidFill>
                        </a:rPr>
                        <a:t>والتوصيات.</a:t>
                      </a:r>
                      <a:r>
                        <a:rPr lang="ar-DZ" dirty="0" smtClean="0">
                          <a:solidFill>
                            <a:schemeClr val="bg1"/>
                          </a:solidFill>
                        </a:rPr>
                        <a:t/>
                      </a:r>
                      <a:br>
                        <a:rPr lang="ar-DZ" dirty="0" smtClean="0">
                          <a:solidFill>
                            <a:schemeClr val="bg1"/>
                          </a:solidFill>
                        </a:rPr>
                      </a:br>
                      <a:endParaRPr lang="fr-FR" dirty="0">
                        <a:solidFill>
                          <a:schemeClr val="bg1"/>
                        </a:solidFill>
                      </a:endParaRPr>
                    </a:p>
                  </a:txBody>
                  <a:tcPr/>
                </a:tc>
                <a:tc>
                  <a:txBody>
                    <a:bodyPr/>
                    <a:lstStyle/>
                    <a:p>
                      <a:pPr algn="ctr"/>
                      <a:r>
                        <a:rPr lang="ar-DZ" dirty="0" smtClean="0">
                          <a:solidFill>
                            <a:schemeClr val="bg1"/>
                          </a:solidFill>
                        </a:rPr>
                        <a:t>* المشكلات التي تواجهها الهياكل الادارية في ميدان المعلوماتية والاتصال</a:t>
                      </a:r>
                      <a:br>
                        <a:rPr lang="ar-DZ" dirty="0" smtClean="0">
                          <a:solidFill>
                            <a:schemeClr val="bg1"/>
                          </a:solidFill>
                        </a:rPr>
                      </a:br>
                      <a:endParaRPr lang="fr-FR" dirty="0">
                        <a:solidFill>
                          <a:schemeClr val="bg1"/>
                        </a:solidFill>
                      </a:endParaRPr>
                    </a:p>
                  </a:txBody>
                  <a:tcPr/>
                </a:tc>
              </a:tr>
              <a:tr h="370840">
                <a:tc>
                  <a:txBody>
                    <a:bodyPr/>
                    <a:lstStyle/>
                    <a:p>
                      <a:pPr algn="r"/>
                      <a:r>
                        <a:rPr kumimoji="0" lang="ar-DZ" sz="1800" kern="1200" dirty="0" smtClean="0">
                          <a:solidFill>
                            <a:schemeClr val="bg1"/>
                          </a:solidFill>
                        </a:rPr>
                        <a:t>- إعداد خطط إستراتيجية واضحة لاستخدام تكنولوجيات المعلومات والاتصالات لتطوير </a:t>
                      </a:r>
                      <a:br>
                        <a:rPr kumimoji="0" lang="ar-DZ" sz="1800" kern="1200" dirty="0" smtClean="0">
                          <a:solidFill>
                            <a:schemeClr val="bg1"/>
                          </a:solidFill>
                        </a:rPr>
                      </a:br>
                      <a:r>
                        <a:rPr kumimoji="0" lang="ar-DZ" sz="1800" kern="1200" dirty="0" smtClean="0">
                          <a:solidFill>
                            <a:schemeClr val="bg1"/>
                          </a:solidFill>
                        </a:rPr>
                        <a:t>وظائف ومستوى انجازات الموارد البشرية بالمؤسسة</a:t>
                      </a:r>
                      <a:br>
                        <a:rPr kumimoji="0" lang="ar-DZ" sz="1800" kern="1200" dirty="0" smtClean="0">
                          <a:solidFill>
                            <a:schemeClr val="bg1"/>
                          </a:solidFill>
                        </a:rPr>
                      </a:br>
                      <a:endParaRPr lang="fr-FR" dirty="0">
                        <a:solidFill>
                          <a:schemeClr val="bg1"/>
                        </a:solidFill>
                      </a:endParaRPr>
                    </a:p>
                  </a:txBody>
                  <a:tcPr/>
                </a:tc>
                <a:tc>
                  <a:txBody>
                    <a:bodyPr/>
                    <a:lstStyle/>
                    <a:p>
                      <a:pPr algn="r"/>
                      <a:r>
                        <a:rPr kumimoji="0" lang="ar-DZ" sz="1800" kern="1200" dirty="0" smtClean="0">
                          <a:solidFill>
                            <a:schemeClr val="bg1"/>
                          </a:solidFill>
                        </a:rPr>
                        <a:t>عدم اكتمال البنية التحتية الاتصالات والمعلومات</a:t>
                      </a:r>
                      <a:br>
                        <a:rPr kumimoji="0" lang="ar-DZ" sz="1800" kern="1200" dirty="0" smtClean="0">
                          <a:solidFill>
                            <a:schemeClr val="bg1"/>
                          </a:solidFill>
                        </a:rPr>
                      </a:br>
                      <a:endParaRPr lang="fr-FR" dirty="0">
                        <a:solidFill>
                          <a:schemeClr val="bg1"/>
                        </a:solidFill>
                      </a:endParaRPr>
                    </a:p>
                  </a:txBody>
                  <a:tcPr/>
                </a:tc>
              </a:tr>
              <a:tr h="974893">
                <a:tc>
                  <a:txBody>
                    <a:bodyPr/>
                    <a:lstStyle/>
                    <a:p>
                      <a:pPr algn="r"/>
                      <a:r>
                        <a:rPr kumimoji="0" lang="ar-DZ" sz="1800" kern="1200" dirty="0" smtClean="0">
                          <a:solidFill>
                            <a:schemeClr val="bg1"/>
                          </a:solidFill>
                        </a:rPr>
                        <a:t>-الاعتماد على تكنولوجيا المعلومات و الاتصالات في استقطاب وتوظيف الكفاءات البشرية المؤهلة القادرة على أداء الأدوار بفعالية</a:t>
                      </a:r>
                      <a:br>
                        <a:rPr kumimoji="0" lang="ar-DZ" sz="1800" kern="1200" dirty="0" smtClean="0">
                          <a:solidFill>
                            <a:schemeClr val="bg1"/>
                          </a:solidFill>
                        </a:rPr>
                      </a:br>
                      <a:endParaRPr lang="fr-FR" dirty="0">
                        <a:solidFill>
                          <a:schemeClr val="bg1"/>
                        </a:solidFill>
                      </a:endParaRPr>
                    </a:p>
                  </a:txBody>
                  <a:tcPr/>
                </a:tc>
                <a:tc>
                  <a:txBody>
                    <a:bodyPr/>
                    <a:lstStyle/>
                    <a:p>
                      <a:pPr algn="ctr"/>
                      <a:r>
                        <a:rPr kumimoji="0" lang="ar-DZ" sz="1800" kern="1200" dirty="0" smtClean="0">
                          <a:solidFill>
                            <a:schemeClr val="bg1"/>
                          </a:solidFill>
                        </a:rPr>
                        <a:t>معوقات تنظيمية وإدارية</a:t>
                      </a:r>
                      <a:endParaRPr lang="fr-FR" dirty="0">
                        <a:solidFill>
                          <a:schemeClr val="bg1"/>
                        </a:solidFill>
                      </a:endParaRPr>
                    </a:p>
                  </a:txBody>
                  <a:tcPr/>
                </a:tc>
              </a:tr>
              <a:tr h="370840">
                <a:tc>
                  <a:txBody>
                    <a:bodyPr/>
                    <a:lstStyle/>
                    <a:p>
                      <a:pPr algn="r"/>
                      <a:r>
                        <a:rPr kumimoji="0" lang="ar-DZ" sz="1800" kern="1200" dirty="0" smtClean="0">
                          <a:solidFill>
                            <a:schemeClr val="bg1"/>
                          </a:solidFill>
                        </a:rPr>
                        <a:t>-الاهتمام بتطبيق تكنولوجيا المعلومات و الاتصالات وتوفير شبكات داخلية وخارجية لتكوين وتنمية وزيادة قدرات العاملين</a:t>
                      </a:r>
                      <a:br>
                        <a:rPr kumimoji="0" lang="ar-DZ" sz="1800" kern="1200" dirty="0" smtClean="0">
                          <a:solidFill>
                            <a:schemeClr val="bg1"/>
                          </a:solidFill>
                        </a:rPr>
                      </a:br>
                      <a:endParaRPr lang="fr-FR" dirty="0">
                        <a:solidFill>
                          <a:schemeClr val="bg1"/>
                        </a:solidFill>
                      </a:endParaRPr>
                    </a:p>
                  </a:txBody>
                  <a:tcPr/>
                </a:tc>
                <a:tc>
                  <a:txBody>
                    <a:bodyPr/>
                    <a:lstStyle/>
                    <a:p>
                      <a:pPr algn="ctr"/>
                      <a:r>
                        <a:rPr kumimoji="0" lang="ar-DZ" sz="1800" kern="1200" dirty="0" smtClean="0">
                          <a:solidFill>
                            <a:schemeClr val="bg1"/>
                          </a:solidFill>
                        </a:rPr>
                        <a:t>معوقات بشرية</a:t>
                      </a:r>
                      <a:endParaRPr lang="fr-FR" dirty="0">
                        <a:solidFill>
                          <a:schemeClr val="bg1"/>
                        </a:solidFill>
                      </a:endParaRPr>
                    </a:p>
                  </a:txBody>
                  <a:tcPr/>
                </a:tc>
              </a:tr>
              <a:tr h="370840">
                <a:tc>
                  <a:txBody>
                    <a:bodyPr/>
                    <a:lstStyle/>
                    <a:p>
                      <a:pPr algn="r"/>
                      <a:r>
                        <a:rPr kumimoji="0" lang="ar-DZ" sz="1800" kern="1200" dirty="0" smtClean="0">
                          <a:solidFill>
                            <a:schemeClr val="bg1"/>
                          </a:solidFill>
                        </a:rPr>
                        <a:t>-التوجه التدريجي والجاد نحو رقمنه وظائف إدارة الموارد البشرية لجعلها أكثر كفاءة وفاعلية</a:t>
                      </a:r>
                      <a:br>
                        <a:rPr kumimoji="0" lang="ar-DZ" sz="1800" kern="1200" dirty="0" smtClean="0">
                          <a:solidFill>
                            <a:schemeClr val="bg1"/>
                          </a:solidFill>
                        </a:rPr>
                      </a:br>
                      <a:endParaRPr lang="fr-FR" dirty="0">
                        <a:solidFill>
                          <a:schemeClr val="bg1"/>
                        </a:solidFill>
                      </a:endParaRPr>
                    </a:p>
                  </a:txBody>
                  <a:tcPr/>
                </a:tc>
                <a:tc>
                  <a:txBody>
                    <a:bodyPr/>
                    <a:lstStyle/>
                    <a:p>
                      <a:pPr algn="ctr"/>
                      <a:r>
                        <a:rPr kumimoji="0" lang="ar-DZ" sz="1800" kern="1200" dirty="0" smtClean="0">
                          <a:solidFill>
                            <a:schemeClr val="bg1"/>
                          </a:solidFill>
                        </a:rPr>
                        <a:t> معوقات تقنية وفنية</a:t>
                      </a:r>
                      <a:endParaRPr lang="fr-FR" dirty="0">
                        <a:solidFill>
                          <a:schemeClr val="bg1"/>
                        </a:solidFill>
                      </a:endParaRPr>
                    </a:p>
                  </a:txBody>
                  <a:tcPr/>
                </a:tc>
              </a:tr>
            </a:tbl>
          </a:graphicData>
        </a:graphic>
      </p:graphicFrame>
      <p:sp>
        <p:nvSpPr>
          <p:cNvPr id="7" name="Espace réservé du numéro de diapositive 6"/>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77389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7658" y="827313"/>
            <a:ext cx="10856686" cy="584775"/>
          </a:xfrm>
          <a:prstGeom prst="rect">
            <a:avLst/>
          </a:prstGeom>
          <a:noFill/>
        </p:spPr>
        <p:txBody>
          <a:bodyPr wrap="square" rtlCol="0">
            <a:spAutoFit/>
          </a:bodyPr>
          <a:lstStyle/>
          <a:p>
            <a:pPr algn="ctr"/>
            <a:r>
              <a:rPr lang="ar-DZ" sz="3200" b="1" dirty="0" smtClean="0">
                <a:solidFill>
                  <a:schemeClr val="bg1">
                    <a:lumMod val="95000"/>
                    <a:lumOff val="5000"/>
                  </a:schemeClr>
                </a:solidFill>
                <a:latin typeface="Times New Roman" panose="02020603050405020304" pitchFamily="18" charset="0"/>
                <a:cs typeface="Times New Roman" panose="02020603050405020304" pitchFamily="18" charset="0"/>
              </a:rPr>
              <a:t>هيكلة الدرس</a:t>
            </a:r>
            <a:endParaRPr lang="ar-DZ" sz="3200" b="1" dirty="0" smtClean="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3" name="ZoneTexte 2"/>
          <p:cNvSpPr txBox="1"/>
          <p:nvPr/>
        </p:nvSpPr>
        <p:spPr>
          <a:xfrm>
            <a:off x="2569030" y="1736264"/>
            <a:ext cx="7053942" cy="470898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lgn="r" rtl="1">
              <a:lnSpc>
                <a:spcPct val="150000"/>
              </a:lnSpc>
              <a:buFont typeface="Arial" pitchFamily="34" charset="0"/>
              <a:buChar char="•"/>
            </a:pPr>
            <a:r>
              <a:rPr lang="ar-DZ" sz="2000" dirty="0" smtClean="0">
                <a:solidFill>
                  <a:schemeClr val="bg1"/>
                </a:solidFill>
              </a:rPr>
              <a:t>مقدمة</a:t>
            </a:r>
          </a:p>
          <a:p>
            <a:pPr marL="342900" indent="-342900" algn="r" rtl="1">
              <a:lnSpc>
                <a:spcPct val="150000"/>
              </a:lnSpc>
              <a:buFont typeface="Arial" pitchFamily="34" charset="0"/>
              <a:buChar char="•"/>
            </a:pPr>
            <a:r>
              <a:rPr lang="ar-DZ" sz="2000" dirty="0" smtClean="0">
                <a:solidFill>
                  <a:schemeClr val="bg1"/>
                </a:solidFill>
              </a:rPr>
              <a:t>مفاهيم أولية </a:t>
            </a:r>
          </a:p>
          <a:p>
            <a:pPr marL="342900" indent="-342900" algn="r" rtl="1">
              <a:lnSpc>
                <a:spcPct val="150000"/>
              </a:lnSpc>
              <a:buFont typeface="Arial" pitchFamily="34" charset="0"/>
              <a:buChar char="•"/>
            </a:pPr>
            <a:r>
              <a:rPr lang="ar-DZ" sz="2000" dirty="0" smtClean="0">
                <a:solidFill>
                  <a:schemeClr val="bg1"/>
                </a:solidFill>
              </a:rPr>
              <a:t>الإدارة الحديثة </a:t>
            </a:r>
          </a:p>
          <a:p>
            <a:pPr marL="342900" indent="-342900" algn="r" rtl="1">
              <a:lnSpc>
                <a:spcPct val="150000"/>
              </a:lnSpc>
              <a:buFont typeface="Arial" pitchFamily="34" charset="0"/>
              <a:buChar char="•"/>
            </a:pPr>
            <a:r>
              <a:rPr lang="ar-DZ" sz="2000" dirty="0" smtClean="0">
                <a:solidFill>
                  <a:schemeClr val="bg1"/>
                </a:solidFill>
              </a:rPr>
              <a:t>مزايا التنظيم الإداري </a:t>
            </a:r>
          </a:p>
          <a:p>
            <a:pPr marL="342900" indent="-342900" algn="r" rtl="1">
              <a:lnSpc>
                <a:spcPct val="150000"/>
              </a:lnSpc>
              <a:buFont typeface="Arial" pitchFamily="34" charset="0"/>
              <a:buChar char="•"/>
            </a:pPr>
            <a:r>
              <a:rPr lang="ar-DZ" sz="2000" dirty="0" smtClean="0">
                <a:solidFill>
                  <a:schemeClr val="bg1"/>
                </a:solidFill>
              </a:rPr>
              <a:t>تأثير تكنولوجيا المعلومات على تنظيم الأعمال </a:t>
            </a:r>
          </a:p>
          <a:p>
            <a:pPr marL="342900" indent="-342900" algn="r" rtl="1">
              <a:lnSpc>
                <a:spcPct val="150000"/>
              </a:lnSpc>
              <a:buFont typeface="Arial" pitchFamily="34" charset="0"/>
              <a:buChar char="•"/>
            </a:pPr>
            <a:r>
              <a:rPr lang="ar-DZ" sz="2000" dirty="0" smtClean="0">
                <a:solidFill>
                  <a:schemeClr val="bg1"/>
                </a:solidFill>
              </a:rPr>
              <a:t>دور تكنولوجيا المعلومات في التنظيم الإداري </a:t>
            </a:r>
          </a:p>
          <a:p>
            <a:pPr marL="342900" indent="-342900" algn="r" rtl="1">
              <a:lnSpc>
                <a:spcPct val="150000"/>
              </a:lnSpc>
              <a:buFont typeface="Arial" pitchFamily="34" charset="0"/>
              <a:buChar char="•"/>
            </a:pPr>
            <a:r>
              <a:rPr lang="ar-DZ" sz="2000" dirty="0" smtClean="0">
                <a:solidFill>
                  <a:schemeClr val="bg1"/>
                </a:solidFill>
              </a:rPr>
              <a:t>أجابيات وسلبيات التكنولوجيا على التنظيم الإداري </a:t>
            </a:r>
          </a:p>
          <a:p>
            <a:pPr marL="342900" indent="-342900" algn="r" rtl="1">
              <a:lnSpc>
                <a:spcPct val="150000"/>
              </a:lnSpc>
              <a:buFont typeface="Arial" pitchFamily="34" charset="0"/>
              <a:buChar char="•"/>
            </a:pPr>
            <a:r>
              <a:rPr lang="ar-DZ" sz="2000" dirty="0" smtClean="0">
                <a:solidFill>
                  <a:schemeClr val="bg1"/>
                </a:solidFill>
              </a:rPr>
              <a:t>تحديات التنظيم الإداري </a:t>
            </a:r>
          </a:p>
          <a:p>
            <a:pPr marL="342900" indent="-342900" algn="r" rtl="1">
              <a:lnSpc>
                <a:spcPct val="150000"/>
              </a:lnSpc>
              <a:buFont typeface="Arial" pitchFamily="34" charset="0"/>
              <a:buChar char="•"/>
            </a:pPr>
            <a:r>
              <a:rPr lang="ar-DZ" sz="2000" dirty="0" smtClean="0">
                <a:solidFill>
                  <a:schemeClr val="bg1"/>
                </a:solidFill>
              </a:rPr>
              <a:t>معوقات استخدام تكنولوجيا المعلومات </a:t>
            </a:r>
          </a:p>
          <a:p>
            <a:pPr marL="342900" indent="-342900" algn="r" rtl="1">
              <a:lnSpc>
                <a:spcPct val="150000"/>
              </a:lnSpc>
              <a:buFont typeface="Arial" pitchFamily="34" charset="0"/>
              <a:buChar char="•"/>
            </a:pPr>
            <a:r>
              <a:rPr lang="ar-DZ" sz="2000" dirty="0">
                <a:solidFill>
                  <a:schemeClr val="bg1"/>
                </a:solidFill>
              </a:rPr>
              <a:t>الجوانب</a:t>
            </a:r>
            <a:r>
              <a:rPr lang="ar-DZ" sz="2000" dirty="0" smtClean="0">
                <a:solidFill>
                  <a:schemeClr val="bg1"/>
                </a:solidFill>
              </a:rPr>
              <a:t> الأساسية لاستثمار تكنولوجيا المعلومات في تطور وقوة الإدارة </a:t>
            </a:r>
            <a:endParaRPr lang="fr-FR" sz="2000" dirty="0">
              <a:solidFill>
                <a:schemeClr val="bg1"/>
              </a:solidFill>
            </a:endParaRPr>
          </a:p>
        </p:txBody>
      </p:sp>
      <p:sp>
        <p:nvSpPr>
          <p:cNvPr id="16" name="Espace réservé du numéro de diapositive 1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70346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475" y="1245386"/>
            <a:ext cx="10228216" cy="3970318"/>
          </a:xfrm>
          <a:prstGeom prst="rect">
            <a:avLst/>
          </a:prstGeom>
        </p:spPr>
        <p:txBody>
          <a:bodyPr wrap="square">
            <a:spAutoFit/>
          </a:bodyPr>
          <a:lstStyle/>
          <a:p>
            <a:pPr algn="r" rtl="1"/>
            <a:r>
              <a:rPr lang="ar-DZ" sz="2400" b="1" dirty="0" smtClean="0">
                <a:solidFill>
                  <a:schemeClr val="bg1"/>
                </a:solidFill>
              </a:rPr>
              <a:t>     </a:t>
            </a:r>
            <a:r>
              <a:rPr lang="ar-SA" sz="2400" b="1" dirty="0" smtClean="0">
                <a:solidFill>
                  <a:schemeClr val="bg1"/>
                </a:solidFill>
              </a:rPr>
              <a:t>الجوانب الأساسية لاستثمار تكنولوجيا المعلومات في تطور وقوة الإدارة</a:t>
            </a:r>
            <a:endParaRPr lang="ar-DZ" sz="2400" b="1" dirty="0" smtClean="0">
              <a:solidFill>
                <a:schemeClr val="bg1"/>
              </a:solidFill>
            </a:endParaRPr>
          </a:p>
          <a:p>
            <a:pPr algn="r" rtl="1"/>
            <a:endParaRPr lang="ar-DZ" sz="2400" b="1" dirty="0" smtClean="0">
              <a:solidFill>
                <a:schemeClr val="bg1"/>
              </a:solidFill>
            </a:endParaRPr>
          </a:p>
          <a:p>
            <a:pPr algn="r" rtl="1"/>
            <a:r>
              <a:rPr lang="ar-SA" sz="2400" b="1" dirty="0" smtClean="0">
                <a:solidFill>
                  <a:schemeClr val="bg1"/>
                </a:solidFill>
              </a:rPr>
              <a:t> </a:t>
            </a:r>
            <a:endParaRPr lang="ar-DZ" sz="2400" b="1" dirty="0" smtClean="0">
              <a:solidFill>
                <a:schemeClr val="bg1"/>
              </a:solidFill>
            </a:endParaRPr>
          </a:p>
          <a:p>
            <a:pPr algn="r" rtl="1"/>
            <a:r>
              <a:rPr lang="ar-DZ" sz="2000" dirty="0" smtClean="0">
                <a:solidFill>
                  <a:schemeClr val="bg1"/>
                </a:solidFill>
              </a:rPr>
              <a:t>             </a:t>
            </a:r>
            <a:r>
              <a:rPr lang="ar-SA" sz="2000" dirty="0" smtClean="0">
                <a:solidFill>
                  <a:schemeClr val="bg1"/>
                </a:solidFill>
              </a:rPr>
              <a:t>السرعة والفاعلية والمرونة في اتخاذ القرار بفعل تقنيات المعالجة السريعة والنقل السريع</a:t>
            </a:r>
            <a:r>
              <a:rPr lang="fr-FR" sz="2000" dirty="0" smtClean="0">
                <a:solidFill>
                  <a:schemeClr val="bg1"/>
                </a:solidFill>
              </a:rPr>
              <a:t> .</a:t>
            </a:r>
            <a:endParaRPr lang="ar-DZ" sz="2000" dirty="0" smtClean="0">
              <a:solidFill>
                <a:schemeClr val="bg1"/>
              </a:solidFill>
            </a:endParaRPr>
          </a:p>
          <a:p>
            <a:pPr algn="r" rtl="1"/>
            <a:r>
              <a:rPr lang="fr-FR" sz="2000" dirty="0" smtClean="0">
                <a:solidFill>
                  <a:schemeClr val="bg1"/>
                </a:solidFill>
              </a:rPr>
              <a:t/>
            </a:r>
            <a:br>
              <a:rPr lang="fr-FR" sz="2000" dirty="0" smtClean="0">
                <a:solidFill>
                  <a:schemeClr val="bg1"/>
                </a:solidFill>
              </a:rPr>
            </a:br>
            <a:r>
              <a:rPr lang="fr-FR" sz="2000" dirty="0" smtClean="0">
                <a:solidFill>
                  <a:schemeClr val="bg1"/>
                </a:solidFill>
              </a:rPr>
              <a:t> </a:t>
            </a:r>
            <a:r>
              <a:rPr lang="ar-DZ" sz="2000" dirty="0" smtClean="0">
                <a:solidFill>
                  <a:schemeClr val="bg1"/>
                </a:solidFill>
              </a:rPr>
              <a:t>            </a:t>
            </a:r>
            <a:r>
              <a:rPr lang="ar-SA" sz="2000" dirty="0" smtClean="0">
                <a:solidFill>
                  <a:schemeClr val="bg1"/>
                </a:solidFill>
              </a:rPr>
              <a:t>القوة الهائلة لتقنيات المعلومات في إعداد التقارير ومعالجة كم هائل في زمن قياسي مما يساعد في اتخاذ القرار</a:t>
            </a:r>
            <a:endParaRPr lang="ar-DZ" sz="2000" dirty="0" smtClean="0">
              <a:solidFill>
                <a:schemeClr val="bg1"/>
              </a:solidFill>
            </a:endParaRPr>
          </a:p>
          <a:p>
            <a:pPr algn="r" rtl="1"/>
            <a:r>
              <a:rPr lang="fr-FR" sz="2000" dirty="0" smtClean="0">
                <a:solidFill>
                  <a:schemeClr val="bg1"/>
                </a:solidFill>
              </a:rPr>
              <a:t> .</a:t>
            </a:r>
            <a:br>
              <a:rPr lang="fr-FR" sz="2000" dirty="0" smtClean="0">
                <a:solidFill>
                  <a:schemeClr val="bg1"/>
                </a:solidFill>
              </a:rPr>
            </a:br>
            <a:r>
              <a:rPr lang="ar-DZ" sz="2000" dirty="0" smtClean="0">
                <a:solidFill>
                  <a:schemeClr val="bg1"/>
                </a:solidFill>
              </a:rPr>
              <a:t>             </a:t>
            </a:r>
            <a:r>
              <a:rPr lang="ar-SA" sz="2000" dirty="0" smtClean="0">
                <a:solidFill>
                  <a:schemeClr val="bg1"/>
                </a:solidFill>
              </a:rPr>
              <a:t>بناء بنك للمعلومات الإدارية يعطي حياة وديناميكية لاستثمار هذه المعلومات في تطوير بنية الإدارة</a:t>
            </a:r>
            <a:r>
              <a:rPr lang="fr-FR" sz="2000" dirty="0" smtClean="0">
                <a:solidFill>
                  <a:schemeClr val="bg1"/>
                </a:solidFill>
              </a:rPr>
              <a:t> .</a:t>
            </a:r>
            <a:endParaRPr lang="ar-DZ" sz="2000" dirty="0" smtClean="0">
              <a:solidFill>
                <a:schemeClr val="bg1"/>
              </a:solidFill>
            </a:endParaRPr>
          </a:p>
          <a:p>
            <a:pPr algn="r" rtl="1"/>
            <a:r>
              <a:rPr lang="fr-FR" sz="2000" dirty="0" smtClean="0">
                <a:solidFill>
                  <a:schemeClr val="bg1"/>
                </a:solidFill>
              </a:rPr>
              <a:t/>
            </a:r>
            <a:br>
              <a:rPr lang="fr-FR" sz="2000" dirty="0" smtClean="0">
                <a:solidFill>
                  <a:schemeClr val="bg1"/>
                </a:solidFill>
              </a:rPr>
            </a:br>
            <a:r>
              <a:rPr lang="fr-FR" sz="2000" dirty="0" smtClean="0">
                <a:solidFill>
                  <a:schemeClr val="bg1"/>
                </a:solidFill>
              </a:rPr>
              <a:t> </a:t>
            </a:r>
            <a:r>
              <a:rPr lang="ar-DZ" sz="2000" dirty="0" smtClean="0">
                <a:solidFill>
                  <a:schemeClr val="bg1"/>
                </a:solidFill>
              </a:rPr>
              <a:t>            </a:t>
            </a:r>
            <a:r>
              <a:rPr lang="ar-SA" sz="2000" dirty="0" smtClean="0">
                <a:solidFill>
                  <a:schemeClr val="bg1"/>
                </a:solidFill>
              </a:rPr>
              <a:t>خروج الإدارة من واقع التشتت وبطء الحركة وعشوائية الكادر البشري الواسع إلى الديناميكية والمعرفة</a:t>
            </a:r>
            <a:r>
              <a:rPr lang="fr-FR" sz="2000" dirty="0" smtClean="0">
                <a:solidFill>
                  <a:schemeClr val="bg1"/>
                </a:solidFill>
              </a:rPr>
              <a:t> .</a:t>
            </a:r>
            <a:endParaRPr lang="ar-DZ" sz="2000" dirty="0" smtClean="0">
              <a:solidFill>
                <a:schemeClr val="bg1"/>
              </a:solidFill>
            </a:endParaRPr>
          </a:p>
          <a:p>
            <a:pPr algn="r" rtl="1"/>
            <a:r>
              <a:rPr lang="fr-FR" sz="2000" dirty="0" smtClean="0">
                <a:solidFill>
                  <a:schemeClr val="bg1"/>
                </a:solidFill>
              </a:rPr>
              <a:t/>
            </a:r>
            <a:br>
              <a:rPr lang="fr-FR" sz="2000" dirty="0" smtClean="0">
                <a:solidFill>
                  <a:schemeClr val="bg1"/>
                </a:solidFill>
              </a:rPr>
            </a:br>
            <a:r>
              <a:rPr lang="fr-FR" sz="2000" dirty="0" smtClean="0">
                <a:solidFill>
                  <a:schemeClr val="bg1"/>
                </a:solidFill>
              </a:rPr>
              <a:t> </a:t>
            </a:r>
            <a:r>
              <a:rPr lang="ar-DZ" sz="2000" dirty="0" smtClean="0">
                <a:solidFill>
                  <a:schemeClr val="bg1"/>
                </a:solidFill>
              </a:rPr>
              <a:t>            </a:t>
            </a:r>
            <a:r>
              <a:rPr lang="ar-SA" sz="2000" dirty="0" smtClean="0">
                <a:solidFill>
                  <a:schemeClr val="bg1"/>
                </a:solidFill>
              </a:rPr>
              <a:t>تقنيات المعلومات هي التي تسهل علينا قراءة مؤشرات ومؤثرات السوق العالمي اللحظية</a:t>
            </a:r>
            <a:r>
              <a:rPr lang="fr-FR" sz="2000" dirty="0" smtClean="0">
                <a:solidFill>
                  <a:schemeClr val="bg1"/>
                </a:solidFill>
              </a:rPr>
              <a:t> .</a:t>
            </a:r>
            <a:endParaRPr lang="fr-FR" sz="2000" dirty="0">
              <a:solidFill>
                <a:schemeClr val="bg1"/>
              </a:solidFill>
            </a:endParaRPr>
          </a:p>
        </p:txBody>
      </p:sp>
      <p:sp>
        <p:nvSpPr>
          <p:cNvPr id="3" name="Flèche droite rayée 2"/>
          <p:cNvSpPr/>
          <p:nvPr/>
        </p:nvSpPr>
        <p:spPr>
          <a:xfrm rot="10800000">
            <a:off x="10789920" y="3553098"/>
            <a:ext cx="718457" cy="3918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droite rayée 3"/>
          <p:cNvSpPr/>
          <p:nvPr/>
        </p:nvSpPr>
        <p:spPr>
          <a:xfrm rot="10800000">
            <a:off x="10798628" y="2346960"/>
            <a:ext cx="718457" cy="3918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rayée 4"/>
          <p:cNvSpPr/>
          <p:nvPr/>
        </p:nvSpPr>
        <p:spPr>
          <a:xfrm rot="10800000">
            <a:off x="10772503" y="2934788"/>
            <a:ext cx="718457" cy="3918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rayée 5"/>
          <p:cNvSpPr/>
          <p:nvPr/>
        </p:nvSpPr>
        <p:spPr>
          <a:xfrm rot="10800000">
            <a:off x="10802983" y="4153988"/>
            <a:ext cx="718457" cy="3918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rayée 6"/>
          <p:cNvSpPr/>
          <p:nvPr/>
        </p:nvSpPr>
        <p:spPr>
          <a:xfrm rot="10800000">
            <a:off x="10802982" y="4781005"/>
            <a:ext cx="718457" cy="3918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24494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07131" y="1045029"/>
            <a:ext cx="3030583" cy="646331"/>
          </a:xfrm>
          <a:prstGeom prst="rect">
            <a:avLst/>
          </a:prstGeom>
          <a:noFill/>
        </p:spPr>
        <p:txBody>
          <a:bodyPr wrap="square" rtlCol="0">
            <a:spAutoFit/>
          </a:bodyPr>
          <a:lstStyle/>
          <a:p>
            <a:pPr algn="ctr"/>
            <a:r>
              <a:rPr lang="ar-DZ" sz="3600" b="1" dirty="0" smtClean="0">
                <a:solidFill>
                  <a:schemeClr val="bg1">
                    <a:lumMod val="95000"/>
                    <a:lumOff val="5000"/>
                  </a:schemeClr>
                </a:solidFill>
              </a:rPr>
              <a:t>الخاتمة</a:t>
            </a:r>
            <a:endParaRPr lang="fr-FR" sz="3600" b="1" dirty="0">
              <a:solidFill>
                <a:schemeClr val="bg1">
                  <a:lumMod val="95000"/>
                  <a:lumOff val="5000"/>
                </a:schemeClr>
              </a:solidFill>
            </a:endParaRPr>
          </a:p>
        </p:txBody>
      </p:sp>
      <p:sp>
        <p:nvSpPr>
          <p:cNvPr id="3" name="Rectangle 2"/>
          <p:cNvSpPr/>
          <p:nvPr/>
        </p:nvSpPr>
        <p:spPr>
          <a:xfrm>
            <a:off x="2076995" y="2013415"/>
            <a:ext cx="8569234" cy="3170099"/>
          </a:xfrm>
          <a:prstGeom prst="rect">
            <a:avLst/>
          </a:prstGeom>
        </p:spPr>
        <p:txBody>
          <a:bodyPr wrap="square">
            <a:spAutoFit/>
          </a:bodyPr>
          <a:lstStyle/>
          <a:p>
            <a:pPr algn="ctr" rtl="1"/>
            <a:r>
              <a:rPr lang="ar-SA" sz="2000" dirty="0" smtClean="0">
                <a:solidFill>
                  <a:schemeClr val="bg1"/>
                </a:solidFill>
              </a:rPr>
              <a:t>تعتبر المعلومات أحد الموارد الإستراتيجية في أي جهاز إداري حيث لا يمكن أداء العديد من العمليات الأساسية أو اتخاذ أي قرار بدون الاعتماد على المعلومات ، كما تعد المعلومات في الأجهزة الإدارية استثماراً يمكن استغلاله استراتيجياً للحصول على ميزة تنافسية</a:t>
            </a:r>
            <a:r>
              <a:rPr lang="fr-FR" sz="2000" dirty="0" smtClean="0">
                <a:solidFill>
                  <a:schemeClr val="bg1"/>
                </a:solidFill>
              </a:rPr>
              <a:t> .</a:t>
            </a:r>
            <a:br>
              <a:rPr lang="fr-FR" sz="2000" dirty="0" smtClean="0">
                <a:solidFill>
                  <a:schemeClr val="bg1"/>
                </a:solidFill>
              </a:rPr>
            </a:br>
            <a:r>
              <a:rPr lang="ar-SA" sz="2000" dirty="0" smtClean="0">
                <a:solidFill>
                  <a:schemeClr val="bg1"/>
                </a:solidFill>
              </a:rPr>
              <a:t>ولا شك أنه من الضروري إدراك التأثير الهائل للتطورات المتلاحقة في تكنولوجيا ونظم المعلومات على الأجهزة الإدارية وانعكاس ذلك على الأنشطة الحضارية ، فسوف تتغير الكثير من أساليب تأدية تلك الأجهزة لأعمالها ، والوسائل والطرق المستخدمة في تحقيق تلك الأجهزة لأهدافها</a:t>
            </a:r>
            <a:r>
              <a:rPr lang="fr-FR" sz="2000" dirty="0" smtClean="0">
                <a:solidFill>
                  <a:schemeClr val="bg1"/>
                </a:solidFill>
              </a:rPr>
              <a:t>.</a:t>
            </a:r>
            <a:br>
              <a:rPr lang="fr-FR" sz="2000" dirty="0" smtClean="0">
                <a:solidFill>
                  <a:schemeClr val="bg1"/>
                </a:solidFill>
              </a:rPr>
            </a:br>
            <a:r>
              <a:rPr lang="ar-SA" sz="2000" dirty="0" smtClean="0">
                <a:solidFill>
                  <a:schemeClr val="bg1"/>
                </a:solidFill>
              </a:rPr>
              <a:t>لقد أصبح لزاماً في ظل تكنولوجيا ونظم المعلومات أن تعيد الأجهزة الإدارية اكتشاف نفسها ، وتراجع تقييم خدماتها ، والتركيز على طالب الخدمة والهيكلية التنظيمية ، واستخدام التكنولوجيا ، وسوف يتوقف نجاح تلك الأجهزة على نحو أكثر من ذي قبل على فهم طبيعة التغيير واستباق التكنولوجيا واستخدامها على نحو يوظف مزاياها</a:t>
            </a:r>
            <a:endParaRPr lang="fr-FR" sz="2000" dirty="0">
              <a:solidFill>
                <a:schemeClr val="bg1"/>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79965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98572" y="1175657"/>
            <a:ext cx="5721531" cy="523220"/>
          </a:xfrm>
          <a:prstGeom prst="rect">
            <a:avLst/>
          </a:prstGeom>
          <a:noFill/>
        </p:spPr>
        <p:txBody>
          <a:bodyPr wrap="square" rtlCol="0">
            <a:spAutoFit/>
          </a:bodyPr>
          <a:lstStyle/>
          <a:p>
            <a:pPr algn="r"/>
            <a:r>
              <a:rPr lang="ar-DZ" sz="2800" b="1" dirty="0" smtClean="0">
                <a:solidFill>
                  <a:schemeClr val="bg1"/>
                </a:solidFill>
              </a:rPr>
              <a:t>مراجع البحث </a:t>
            </a:r>
            <a:endParaRPr lang="fr-FR" sz="2800" b="1" dirty="0">
              <a:solidFill>
                <a:schemeClr val="bg1"/>
              </a:solidFill>
            </a:endParaRPr>
          </a:p>
        </p:txBody>
      </p:sp>
      <p:sp>
        <p:nvSpPr>
          <p:cNvPr id="3" name="ZoneTexte 2"/>
          <p:cNvSpPr txBox="1"/>
          <p:nvPr/>
        </p:nvSpPr>
        <p:spPr>
          <a:xfrm>
            <a:off x="5303520" y="2246812"/>
            <a:ext cx="6061166" cy="2352952"/>
          </a:xfrm>
          <a:prstGeom prst="rect">
            <a:avLst/>
          </a:prstGeom>
          <a:noFill/>
        </p:spPr>
        <p:txBody>
          <a:bodyPr wrap="square" rtlCol="0">
            <a:spAutoFit/>
          </a:bodyPr>
          <a:lstStyle/>
          <a:p>
            <a:pPr algn="r">
              <a:lnSpc>
                <a:spcPct val="150000"/>
              </a:lnSpc>
            </a:pPr>
            <a:r>
              <a:rPr lang="ar-DZ" sz="2000" dirty="0" smtClean="0">
                <a:solidFill>
                  <a:schemeClr val="bg1"/>
                </a:solidFill>
              </a:rPr>
              <a:t>ويكيبيديا </a:t>
            </a:r>
          </a:p>
          <a:p>
            <a:pPr algn="r">
              <a:lnSpc>
                <a:spcPct val="150000"/>
              </a:lnSpc>
            </a:pPr>
            <a:r>
              <a:rPr lang="ar-DZ" sz="2000" dirty="0" smtClean="0">
                <a:solidFill>
                  <a:schemeClr val="bg1"/>
                </a:solidFill>
              </a:rPr>
              <a:t>الموقع الرسمي لجامعة بسكرة</a:t>
            </a:r>
          </a:p>
          <a:p>
            <a:pPr algn="r">
              <a:lnSpc>
                <a:spcPct val="150000"/>
              </a:lnSpc>
            </a:pPr>
            <a:r>
              <a:rPr lang="ar-DZ" sz="2000" dirty="0" smtClean="0">
                <a:solidFill>
                  <a:schemeClr val="bg1"/>
                </a:solidFill>
              </a:rPr>
              <a:t>الموقع الرسمي لجامعة باتنة </a:t>
            </a:r>
          </a:p>
          <a:p>
            <a:pPr algn="r">
              <a:lnSpc>
                <a:spcPct val="150000"/>
              </a:lnSpc>
            </a:pPr>
            <a:r>
              <a:rPr lang="ar-DZ" sz="2000" dirty="0" smtClean="0">
                <a:solidFill>
                  <a:schemeClr val="bg1"/>
                </a:solidFill>
              </a:rPr>
              <a:t>مقال للأستاذة عزيزة فضيلة</a:t>
            </a:r>
          </a:p>
          <a:p>
            <a:pPr algn="r">
              <a:lnSpc>
                <a:spcPct val="150000"/>
              </a:lnSpc>
            </a:pPr>
            <a:r>
              <a:rPr lang="ar-DZ" sz="2000" dirty="0" smtClean="0">
                <a:solidFill>
                  <a:schemeClr val="bg1"/>
                </a:solidFill>
              </a:rPr>
              <a:t>موقع الأكاديمية الجزائرية </a:t>
            </a:r>
            <a:endParaRPr lang="fr-FR" sz="2000" dirty="0">
              <a:solidFill>
                <a:schemeClr val="bg1"/>
              </a:solidFill>
            </a:endParaRPr>
          </a:p>
        </p:txBody>
      </p:sp>
      <p:pic>
        <p:nvPicPr>
          <p:cNvPr id="4" name="Image 3" descr="bbb.PNG"/>
          <p:cNvPicPr>
            <a:picLocks noChangeAspect="1"/>
          </p:cNvPicPr>
          <p:nvPr/>
        </p:nvPicPr>
        <p:blipFill>
          <a:blip r:embed="rId2"/>
          <a:stretch>
            <a:fillRect/>
          </a:stretch>
        </p:blipFill>
        <p:spPr>
          <a:xfrm>
            <a:off x="848170" y="2171460"/>
            <a:ext cx="6179646" cy="3429479"/>
          </a:xfrm>
          <a:prstGeom prst="rect">
            <a:avLst/>
          </a:prstGeom>
        </p:spPr>
      </p:pic>
      <p:sp>
        <p:nvSpPr>
          <p:cNvPr id="7" name="Espace réservé du numéro de diapositive 6"/>
          <p:cNvSpPr>
            <a:spLocks noGrp="1"/>
          </p:cNvSpPr>
          <p:nvPr>
            <p:ph type="sldNum" sz="quarter" idx="12"/>
          </p:nvPr>
        </p:nvSpPr>
        <p:spPr/>
        <p:txBody>
          <a:bodyPr/>
          <a:lstStyle/>
          <a:p>
            <a:fld id="{D57F1E4F-1CFF-5643-939E-217C01CDF565}" type="slidenum">
              <a:rPr lang="en-US" smtClean="0"/>
              <a:pPr/>
              <a:t>22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37799" y="1203570"/>
            <a:ext cx="7149402" cy="501675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ar-DZ" sz="4000" dirty="0" smtClean="0">
                <a:solidFill>
                  <a:schemeClr val="bg1">
                    <a:lumMod val="95000"/>
                    <a:lumOff val="5000"/>
                  </a:schemeClr>
                </a:solidFill>
                <a:latin typeface="Times New Roman" panose="02020603050405020304" pitchFamily="18" charset="0"/>
                <a:cs typeface="Times New Roman" panose="02020603050405020304" pitchFamily="18" charset="0"/>
              </a:rPr>
              <a:t>مقدمة</a:t>
            </a:r>
          </a:p>
          <a:p>
            <a:pPr algn="ctr"/>
            <a:endParaRPr lang="ar-DZ" sz="4000"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algn="ctr"/>
            <a:r>
              <a:rPr lang="ar-SA" sz="2400" dirty="0">
                <a:solidFill>
                  <a:schemeClr val="bg1">
                    <a:lumMod val="95000"/>
                    <a:lumOff val="5000"/>
                  </a:schemeClr>
                </a:solidFill>
                <a:latin typeface="Times New Roman" panose="02020603050405020304" pitchFamily="18" charset="0"/>
                <a:cs typeface="Times New Roman" panose="02020603050405020304" pitchFamily="18" charset="0"/>
              </a:rPr>
              <a:t>أثرت سلسلة التطورات العالمية المتلاحقة في مجال تكنولوجيا المعلومات والاتصالات والتطبيقات المرتبطة بها بشكل مباشر على المجال الإداري بكل مكوناته، تجسد في بروز مفاهيم وأساليب متطورة في الإدارة والتسيير، وابتكار أنماط ومناهج ملائمة للممارسات التكنو-إدارية الجديدة، التي تمثل نوعا من الاستجابة النوعية لفرص وتحديات الثورة التكنولوجية والمعلوماتية. في هذا الإطار، أسهم استخدام الوسائل التكنولوجية الحديثة في توليد أفكار التغيير التنظيمي في المنظمات المعاصرة الذي يعتبر من أهم متطلبات بقاءها واستمرارها. الأمر الذي يؤكد أن تفعيل التغيير وإدارته في المنظمات يرتبط ارتباطا وثيقا بوجود بيئة إدارية داخلية قائمة على الإمكانات التكنولوجية والمعلوماتية المتطورة</a:t>
            </a:r>
            <a:endParaRPr lang="fr-FR" sz="24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402045" y="2312127"/>
            <a:ext cx="4034971" cy="3644536"/>
          </a:xfrm>
          <a:prstGeom prst="rect">
            <a:avLst/>
          </a:prstGeom>
        </p:spPr>
      </p:pic>
      <p:sp>
        <p:nvSpPr>
          <p:cNvPr id="6" name="Espace réservé du numéro de diapositive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13044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27863" y="326571"/>
            <a:ext cx="331796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DZ" sz="3600" b="1" dirty="0" smtClean="0">
                <a:solidFill>
                  <a:schemeClr val="bg1">
                    <a:lumMod val="95000"/>
                    <a:lumOff val="5000"/>
                  </a:schemeClr>
                </a:solidFill>
              </a:rPr>
              <a:t>مفاهيم أولية </a:t>
            </a:r>
          </a:p>
        </p:txBody>
      </p:sp>
      <p:sp>
        <p:nvSpPr>
          <p:cNvPr id="5" name="ZoneTexte 4"/>
          <p:cNvSpPr txBox="1"/>
          <p:nvPr/>
        </p:nvSpPr>
        <p:spPr>
          <a:xfrm>
            <a:off x="7419703" y="1514865"/>
            <a:ext cx="4376056" cy="295465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ar-DZ" sz="2400" b="1" dirty="0" smtClean="0">
                <a:solidFill>
                  <a:schemeClr val="bg1">
                    <a:lumMod val="95000"/>
                    <a:lumOff val="5000"/>
                  </a:schemeClr>
                </a:solidFill>
              </a:rPr>
              <a:t>مفهوم تكنولوجيا المعلومات </a:t>
            </a:r>
          </a:p>
          <a:p>
            <a:pPr algn="ctr"/>
            <a:r>
              <a:rPr lang="ar-DZ" sz="2400" b="1" dirty="0" smtClean="0">
                <a:solidFill>
                  <a:schemeClr val="bg1">
                    <a:lumMod val="95000"/>
                    <a:lumOff val="5000"/>
                  </a:schemeClr>
                </a:solidFill>
              </a:rPr>
              <a:t>والاتصالات</a:t>
            </a:r>
          </a:p>
          <a:p>
            <a:pPr algn="ctr"/>
            <a:endParaRPr lang="ar-DZ" dirty="0" smtClean="0">
              <a:solidFill>
                <a:schemeClr val="bg1">
                  <a:lumMod val="95000"/>
                  <a:lumOff val="5000"/>
                </a:schemeClr>
              </a:solidFill>
            </a:endParaRPr>
          </a:p>
          <a:p>
            <a:pPr algn="ctr"/>
            <a:r>
              <a:rPr lang="ar-DZ" sz="2000" dirty="0" smtClean="0">
                <a:solidFill>
                  <a:schemeClr val="bg1">
                    <a:lumMod val="95000"/>
                    <a:lumOff val="5000"/>
                  </a:schemeClr>
                </a:solidFill>
              </a:rPr>
              <a:t> </a:t>
            </a:r>
            <a:r>
              <a:rPr lang="ar-SA" sz="2000" dirty="0" smtClean="0">
                <a:solidFill>
                  <a:schemeClr val="bg1">
                    <a:lumMod val="95000"/>
                    <a:lumOff val="5000"/>
                  </a:schemeClr>
                </a:solidFill>
              </a:rPr>
              <a:t>مجموعة المعلومات التي تساعدنا في استقبال المعلومة ومعالجتها وتخزينها واسترجاعها وصناعتها ونقلها بشكل إلكتروني ، سواء كانت على شكل نص أو صورة أو فيديو وذلك باستخدام الحاسوب والطابعة والأقراص والإنترنت وتطبيقات متعددة الوسائط وغيرها</a:t>
            </a:r>
            <a:endParaRPr lang="fr-FR" dirty="0"/>
          </a:p>
        </p:txBody>
      </p:sp>
      <p:sp>
        <p:nvSpPr>
          <p:cNvPr id="6" name="ZoneTexte 5"/>
          <p:cNvSpPr txBox="1"/>
          <p:nvPr/>
        </p:nvSpPr>
        <p:spPr>
          <a:xfrm>
            <a:off x="836022" y="1541418"/>
            <a:ext cx="4826223" cy="236988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ar-DZ" sz="2400" b="1" dirty="0" smtClean="0">
                <a:solidFill>
                  <a:schemeClr val="bg1">
                    <a:lumMod val="95000"/>
                    <a:lumOff val="5000"/>
                  </a:schemeClr>
                </a:solidFill>
              </a:rPr>
              <a:t>مفهوم التنظيم الإداري</a:t>
            </a:r>
          </a:p>
          <a:p>
            <a:endParaRPr lang="ar-DZ" sz="2400" dirty="0" smtClean="0">
              <a:solidFill>
                <a:schemeClr val="bg1">
                  <a:lumMod val="95000"/>
                  <a:lumOff val="5000"/>
                </a:schemeClr>
              </a:solidFill>
            </a:endParaRPr>
          </a:p>
          <a:p>
            <a:pPr algn="ctr"/>
            <a:r>
              <a:rPr lang="ar-DZ" sz="2000" dirty="0" smtClean="0">
                <a:solidFill>
                  <a:schemeClr val="bg1">
                    <a:lumMod val="95000"/>
                    <a:lumOff val="5000"/>
                  </a:schemeClr>
                </a:solidFill>
              </a:rPr>
              <a:t> التنظيم الإداري هو من العلميات التوجيهيّة التي تهدف بصورة مباشرة إلى توجيه العنصر البشري إلى تنفيذ المهام الإداريّة لتحقيق النتائج والأهداف المطلوبة، وذلك ضمن أقصر وقت ممكن، وأقل جهود ممكنة، وضمن تكاليف </a:t>
            </a:r>
            <a:r>
              <a:rPr lang="ar-DZ" sz="2000" dirty="0" smtClean="0">
                <a:solidFill>
                  <a:schemeClr val="bg1">
                    <a:lumMod val="95000"/>
                    <a:lumOff val="5000"/>
                  </a:schemeClr>
                </a:solidFill>
              </a:rPr>
              <a:t>منخفضة</a:t>
            </a:r>
            <a:endParaRPr lang="fr-FR" sz="2400" dirty="0">
              <a:solidFill>
                <a:schemeClr val="bg1">
                  <a:lumMod val="95000"/>
                  <a:lumOff val="5000"/>
                </a:schemeClr>
              </a:solidFill>
            </a:endParaRPr>
          </a:p>
        </p:txBody>
      </p:sp>
      <p:sp>
        <p:nvSpPr>
          <p:cNvPr id="17410" name="AutoShape 2" descr="بحث عن التنظيم الإداري مع المراجع - مقال"/>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Image 6" descr="Captureii.PNG"/>
          <p:cNvPicPr>
            <a:picLocks noChangeAspect="1"/>
          </p:cNvPicPr>
          <p:nvPr/>
        </p:nvPicPr>
        <p:blipFill>
          <a:blip r:embed="rId2"/>
          <a:stretch>
            <a:fillRect/>
          </a:stretch>
        </p:blipFill>
        <p:spPr>
          <a:xfrm>
            <a:off x="1031966" y="4346155"/>
            <a:ext cx="4167051" cy="2185274"/>
          </a:xfrm>
          <a:prstGeom prst="rect">
            <a:avLst/>
          </a:prstGeom>
        </p:spPr>
      </p:pic>
      <p:pic>
        <p:nvPicPr>
          <p:cNvPr id="8" name="Image 7" descr="fff.PNG"/>
          <p:cNvPicPr>
            <a:picLocks noChangeAspect="1"/>
          </p:cNvPicPr>
          <p:nvPr/>
        </p:nvPicPr>
        <p:blipFill>
          <a:blip r:embed="rId3"/>
          <a:stretch>
            <a:fillRect/>
          </a:stretch>
        </p:blipFill>
        <p:spPr>
          <a:xfrm>
            <a:off x="7746274" y="4520449"/>
            <a:ext cx="3788228" cy="1932602"/>
          </a:xfrm>
          <a:prstGeom prst="rect">
            <a:avLst/>
          </a:prstGeom>
        </p:spPr>
      </p:pic>
      <p:sp>
        <p:nvSpPr>
          <p:cNvPr id="9" name="Espace réservé du numéro de diapositive 8"/>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41431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5</a:t>
            </a:fld>
            <a:endParaRPr lang="en-US" dirty="0"/>
          </a:p>
        </p:txBody>
      </p:sp>
      <p:grpSp>
        <p:nvGrpSpPr>
          <p:cNvPr id="3" name="Groupe 2"/>
          <p:cNvGrpSpPr/>
          <p:nvPr/>
        </p:nvGrpSpPr>
        <p:grpSpPr>
          <a:xfrm>
            <a:off x="1643058" y="244713"/>
            <a:ext cx="8572528" cy="6215106"/>
            <a:chOff x="357158" y="214290"/>
            <a:chExt cx="8572528" cy="6215106"/>
          </a:xfrm>
        </p:grpSpPr>
        <p:grpSp>
          <p:nvGrpSpPr>
            <p:cNvPr id="4" name="Groupe 3"/>
            <p:cNvGrpSpPr/>
            <p:nvPr/>
          </p:nvGrpSpPr>
          <p:grpSpPr>
            <a:xfrm>
              <a:off x="357158" y="214290"/>
              <a:ext cx="8572528" cy="6215106"/>
              <a:chOff x="357158" y="214290"/>
              <a:chExt cx="8572528" cy="6215106"/>
            </a:xfrm>
          </p:grpSpPr>
          <p:sp>
            <p:nvSpPr>
              <p:cNvPr id="6" name="Rectangle 5"/>
              <p:cNvSpPr/>
              <p:nvPr/>
            </p:nvSpPr>
            <p:spPr>
              <a:xfrm>
                <a:off x="1714480" y="214290"/>
                <a:ext cx="5929354" cy="7143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3200" b="1" i="1" u="sng" dirty="0" smtClean="0">
                    <a:solidFill>
                      <a:schemeClr val="bg1"/>
                    </a:solidFill>
                  </a:rPr>
                  <a:t>مفهوم حول تكنولوجيا المعلومات والاتصال</a:t>
                </a:r>
                <a:endParaRPr lang="fr-FR" sz="3200" b="1" i="1" u="sng" dirty="0">
                  <a:solidFill>
                    <a:schemeClr val="bg1"/>
                  </a:solidFill>
                </a:endParaRPr>
              </a:p>
            </p:txBody>
          </p:sp>
          <p:sp>
            <p:nvSpPr>
              <p:cNvPr id="7" name="Rectangle 6"/>
              <p:cNvSpPr/>
              <p:nvPr/>
            </p:nvSpPr>
            <p:spPr>
              <a:xfrm>
                <a:off x="357158" y="1428736"/>
                <a:ext cx="3143272" cy="6429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b="1" dirty="0" smtClean="0">
                    <a:solidFill>
                      <a:schemeClr val="bg1"/>
                    </a:solidFill>
                  </a:rPr>
                  <a:t>تكنولوجيا المعلومات</a:t>
                </a:r>
                <a:endParaRPr lang="fr-FR" b="1" dirty="0">
                  <a:solidFill>
                    <a:schemeClr val="bg1"/>
                  </a:solidFill>
                </a:endParaRPr>
              </a:p>
            </p:txBody>
          </p:sp>
          <p:sp>
            <p:nvSpPr>
              <p:cNvPr id="8" name="Rectangle 7"/>
              <p:cNvSpPr/>
              <p:nvPr/>
            </p:nvSpPr>
            <p:spPr>
              <a:xfrm>
                <a:off x="5929322" y="1428736"/>
                <a:ext cx="3000364"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b="1" dirty="0" smtClean="0">
                    <a:solidFill>
                      <a:schemeClr val="bg1"/>
                    </a:solidFill>
                  </a:rPr>
                  <a:t>تكنولوجيا الاتصال</a:t>
                </a:r>
                <a:endParaRPr lang="fr-FR" b="1" dirty="0">
                  <a:solidFill>
                    <a:schemeClr val="bg1"/>
                  </a:solidFill>
                </a:endParaRPr>
              </a:p>
            </p:txBody>
          </p:sp>
          <p:sp>
            <p:nvSpPr>
              <p:cNvPr id="9" name="Rectangle à coins arrondis 8"/>
              <p:cNvSpPr/>
              <p:nvPr/>
            </p:nvSpPr>
            <p:spPr>
              <a:xfrm>
                <a:off x="500034" y="2857496"/>
                <a:ext cx="2857520" cy="192882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sz="2400" b="1" dirty="0" smtClean="0">
                    <a:solidFill>
                      <a:schemeClr val="bg1"/>
                    </a:solidFill>
                  </a:rPr>
                  <a:t>هي جميع الوسائل المتاحة التي تسهل وصول المعلومة</a:t>
                </a:r>
                <a:endParaRPr lang="fr-FR" sz="2400" b="1" dirty="0">
                  <a:solidFill>
                    <a:schemeClr val="bg1"/>
                  </a:solidFill>
                </a:endParaRPr>
              </a:p>
            </p:txBody>
          </p:sp>
          <p:sp>
            <p:nvSpPr>
              <p:cNvPr id="10" name="Rectangle à coins arrondis 9"/>
              <p:cNvSpPr/>
              <p:nvPr/>
            </p:nvSpPr>
            <p:spPr>
              <a:xfrm>
                <a:off x="6000760" y="2786058"/>
                <a:ext cx="2857488" cy="18573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sz="2400" b="1" dirty="0" smtClean="0">
                    <a:solidFill>
                      <a:schemeClr val="bg1"/>
                    </a:solidFill>
                  </a:rPr>
                  <a:t>هي وسيلة الكترونية لإنشاء وتخزين واستلام المعلومات.</a:t>
                </a:r>
                <a:endParaRPr lang="fr-FR" sz="2400" b="1" dirty="0">
                  <a:solidFill>
                    <a:schemeClr val="bg1"/>
                  </a:solidFill>
                </a:endParaRPr>
              </a:p>
            </p:txBody>
          </p:sp>
          <p:sp>
            <p:nvSpPr>
              <p:cNvPr id="11" name="Rectangle à coins arrondis 10"/>
              <p:cNvSpPr/>
              <p:nvPr/>
            </p:nvSpPr>
            <p:spPr>
              <a:xfrm>
                <a:off x="1000100" y="5143512"/>
                <a:ext cx="7000924" cy="1285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r"/>
                <a:r>
                  <a:rPr lang="ar-DZ" sz="2000" b="1" i="1" u="sng" dirty="0" smtClean="0">
                    <a:solidFill>
                      <a:schemeClr val="bg1"/>
                    </a:solidFill>
                  </a:rPr>
                  <a:t>تكنولوجيا المعلومات والاتصال</a:t>
                </a:r>
              </a:p>
              <a:p>
                <a:pPr algn="r"/>
                <a:endParaRPr lang="ar-DZ" dirty="0" smtClean="0">
                  <a:solidFill>
                    <a:schemeClr val="bg1"/>
                  </a:solidFill>
                </a:endParaRPr>
              </a:p>
              <a:p>
                <a:pPr algn="r"/>
                <a:r>
                  <a:rPr lang="ar-DZ" b="1" dirty="0" smtClean="0">
                    <a:solidFill>
                      <a:schemeClr val="bg1"/>
                    </a:solidFill>
                  </a:rPr>
                  <a:t>هي مجموعة التقنيات أو الوسائل التي يتم توظيفها لمعالجة المحتوى المراد توصيله.</a:t>
                </a:r>
                <a:endParaRPr lang="ar-DZ" b="1" dirty="0">
                  <a:solidFill>
                    <a:schemeClr val="bg1"/>
                  </a:solidFill>
                </a:endParaRPr>
              </a:p>
            </p:txBody>
          </p:sp>
          <p:cxnSp>
            <p:nvCxnSpPr>
              <p:cNvPr id="12" name="Connecteur droit avec flèche 11"/>
              <p:cNvCxnSpPr>
                <a:endCxn id="7" idx="0"/>
              </p:cNvCxnSpPr>
              <p:nvPr/>
            </p:nvCxnSpPr>
            <p:spPr>
              <a:xfrm rot="10800000" flipV="1">
                <a:off x="1928794" y="928670"/>
                <a:ext cx="785818" cy="50006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Connecteur droit avec flèche 12"/>
              <p:cNvCxnSpPr>
                <a:endCxn id="8" idx="0"/>
              </p:cNvCxnSpPr>
              <p:nvPr/>
            </p:nvCxnSpPr>
            <p:spPr>
              <a:xfrm>
                <a:off x="6572264" y="928670"/>
                <a:ext cx="857240" cy="50006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Connecteur droit avec flèche 13"/>
              <p:cNvCxnSpPr>
                <a:stCxn id="7" idx="2"/>
              </p:cNvCxnSpPr>
              <p:nvPr/>
            </p:nvCxnSpPr>
            <p:spPr>
              <a:xfrm rot="5400000">
                <a:off x="1570810" y="2428868"/>
                <a:ext cx="715174" cy="79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cxnSp>
          <p:nvCxnSpPr>
            <p:cNvPr id="5" name="Connecteur droit avec flèche 4"/>
            <p:cNvCxnSpPr/>
            <p:nvPr/>
          </p:nvCxnSpPr>
          <p:spPr>
            <a:xfrm rot="5400000">
              <a:off x="7108843" y="2393149"/>
              <a:ext cx="642148" cy="79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172186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144000" y="953588"/>
            <a:ext cx="237744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ar-DZ" sz="2400" b="1" dirty="0" smtClean="0">
                <a:solidFill>
                  <a:schemeClr val="bg1"/>
                </a:solidFill>
              </a:rPr>
              <a:t>الإدارة الحديثة </a:t>
            </a:r>
            <a:endParaRPr lang="fr-FR" sz="2400" b="1" dirty="0">
              <a:solidFill>
                <a:schemeClr val="bg1"/>
              </a:solidFill>
            </a:endParaRPr>
          </a:p>
        </p:txBody>
      </p:sp>
      <p:sp>
        <p:nvSpPr>
          <p:cNvPr id="3" name="Rectangle 2"/>
          <p:cNvSpPr/>
          <p:nvPr/>
        </p:nvSpPr>
        <p:spPr>
          <a:xfrm>
            <a:off x="613955" y="1692368"/>
            <a:ext cx="10802983"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r" rtl="1"/>
            <a:r>
              <a:rPr lang="ar-DZ" sz="2000" dirty="0" smtClean="0">
                <a:solidFill>
                  <a:schemeClr val="bg1"/>
                </a:solidFill>
              </a:rPr>
              <a:t>    </a:t>
            </a:r>
            <a:r>
              <a:rPr lang="ar-SA" sz="2000" dirty="0" smtClean="0">
                <a:solidFill>
                  <a:schemeClr val="bg1"/>
                </a:solidFill>
              </a:rPr>
              <a:t>صنف خبراء الإدارة القوى والتوجهات العالمية الجديدة التي تعمل على هدم البناء الإداري التقليدي إلى خمس قوى تفترض التخلي عن قيم الإدارة التقليدية والتحول إلى الإدارة العلمية الحديثة بأساليب تتسم بالمرونة وإعادة الهيكلية والتكامل والتفعيل المعتمدة على قوة وفعالية العنصر البشري وهذه القوى هي</a:t>
            </a:r>
            <a:r>
              <a:rPr lang="fr-FR" sz="2000" dirty="0" smtClean="0">
                <a:solidFill>
                  <a:schemeClr val="bg1"/>
                </a:solidFill>
              </a:rPr>
              <a:t> </a:t>
            </a:r>
            <a:r>
              <a:rPr lang="fr-FR" dirty="0" smtClean="0">
                <a:solidFill>
                  <a:schemeClr val="bg1"/>
                </a:solidFill>
              </a:rPr>
              <a:t>:-</a:t>
            </a:r>
            <a:r>
              <a:rPr lang="ar-DZ" dirty="0" smtClean="0"/>
              <a:t> </a:t>
            </a:r>
            <a:endParaRPr lang="fr-FR" dirty="0"/>
          </a:p>
        </p:txBody>
      </p:sp>
      <p:sp>
        <p:nvSpPr>
          <p:cNvPr id="4" name="Ellipse 3"/>
          <p:cNvSpPr/>
          <p:nvPr/>
        </p:nvSpPr>
        <p:spPr>
          <a:xfrm>
            <a:off x="8699863" y="4036423"/>
            <a:ext cx="1476102" cy="150222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DZ" dirty="0" smtClean="0">
                <a:solidFill>
                  <a:schemeClr val="bg1"/>
                </a:solidFill>
              </a:rPr>
              <a:t>قوة انتشار الحاسبات</a:t>
            </a:r>
            <a:endParaRPr lang="fr-FR" dirty="0">
              <a:solidFill>
                <a:schemeClr val="bg1"/>
              </a:solidFill>
            </a:endParaRPr>
          </a:p>
        </p:txBody>
      </p:sp>
      <p:sp>
        <p:nvSpPr>
          <p:cNvPr id="5" name="Ellipse 4"/>
          <p:cNvSpPr/>
          <p:nvPr/>
        </p:nvSpPr>
        <p:spPr>
          <a:xfrm>
            <a:off x="9575074" y="5368834"/>
            <a:ext cx="1476102" cy="148916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dirty="0" smtClean="0">
                <a:solidFill>
                  <a:schemeClr val="bg1"/>
                </a:solidFill>
              </a:rPr>
              <a:t>حركة الموارد البشرية</a:t>
            </a:r>
            <a:endParaRPr lang="fr-FR" dirty="0">
              <a:solidFill>
                <a:schemeClr val="bg1"/>
              </a:solidFill>
            </a:endParaRPr>
          </a:p>
        </p:txBody>
      </p:sp>
      <p:sp>
        <p:nvSpPr>
          <p:cNvPr id="6" name="Ellipse 5"/>
          <p:cNvSpPr/>
          <p:nvPr/>
        </p:nvSpPr>
        <p:spPr>
          <a:xfrm>
            <a:off x="6400802" y="5381896"/>
            <a:ext cx="1449976" cy="14761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dirty="0" smtClean="0">
                <a:solidFill>
                  <a:schemeClr val="bg1"/>
                </a:solidFill>
              </a:rPr>
              <a:t>قوة العنصر البشري</a:t>
            </a:r>
            <a:endParaRPr lang="fr-FR" dirty="0">
              <a:solidFill>
                <a:schemeClr val="bg1"/>
              </a:solidFill>
            </a:endParaRPr>
          </a:p>
        </p:txBody>
      </p:sp>
      <p:sp>
        <p:nvSpPr>
          <p:cNvPr id="7" name="Ellipse 6"/>
          <p:cNvSpPr/>
          <p:nvPr/>
        </p:nvSpPr>
        <p:spPr>
          <a:xfrm>
            <a:off x="7968344" y="5421086"/>
            <a:ext cx="1476102" cy="143691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dirty="0" smtClean="0">
                <a:solidFill>
                  <a:schemeClr val="bg1"/>
                </a:solidFill>
              </a:rPr>
              <a:t>قوة تكنولوجيا المعلومات</a:t>
            </a:r>
            <a:endParaRPr lang="fr-FR" dirty="0">
              <a:solidFill>
                <a:schemeClr val="bg1"/>
              </a:solidFill>
            </a:endParaRPr>
          </a:p>
        </p:txBody>
      </p:sp>
      <p:sp>
        <p:nvSpPr>
          <p:cNvPr id="8" name="Ellipse 7"/>
          <p:cNvSpPr/>
          <p:nvPr/>
        </p:nvSpPr>
        <p:spPr>
          <a:xfrm>
            <a:off x="7119257" y="3997234"/>
            <a:ext cx="1515291" cy="1541417"/>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DZ" dirty="0" smtClean="0">
                <a:solidFill>
                  <a:schemeClr val="bg1"/>
                </a:solidFill>
              </a:rPr>
              <a:t>حركة الجودة الشاملة</a:t>
            </a:r>
            <a:endParaRPr lang="fr-FR" dirty="0">
              <a:solidFill>
                <a:schemeClr val="bg1"/>
              </a:solidFill>
            </a:endParaRPr>
          </a:p>
        </p:txBody>
      </p:sp>
      <p:sp>
        <p:nvSpPr>
          <p:cNvPr id="9" name="Ellipse 8"/>
          <p:cNvSpPr/>
          <p:nvPr/>
        </p:nvSpPr>
        <p:spPr>
          <a:xfrm>
            <a:off x="7824652" y="2717074"/>
            <a:ext cx="1515292" cy="141078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solidFill>
                  <a:schemeClr val="bg1"/>
                </a:solidFill>
              </a:rPr>
              <a:t>قوة التوجه نحو العالمية </a:t>
            </a:r>
            <a:endParaRPr lang="fr-FR" dirty="0">
              <a:solidFill>
                <a:schemeClr val="bg1"/>
              </a:solidFill>
            </a:endParaRPr>
          </a:p>
        </p:txBody>
      </p:sp>
      <p:pic>
        <p:nvPicPr>
          <p:cNvPr id="10" name="Image 9" descr="yty.PNG"/>
          <p:cNvPicPr>
            <a:picLocks noChangeAspect="1"/>
          </p:cNvPicPr>
          <p:nvPr/>
        </p:nvPicPr>
        <p:blipFill>
          <a:blip r:embed="rId2"/>
          <a:stretch>
            <a:fillRect/>
          </a:stretch>
        </p:blipFill>
        <p:spPr>
          <a:xfrm>
            <a:off x="666206" y="2899955"/>
            <a:ext cx="5329645" cy="3696788"/>
          </a:xfrm>
          <a:prstGeom prst="rect">
            <a:avLst/>
          </a:prstGeom>
        </p:spPr>
      </p:pic>
      <p:sp>
        <p:nvSpPr>
          <p:cNvPr id="13" name="Espace réservé du numéro de diapositive 12"/>
          <p:cNvSpPr>
            <a:spLocks noGrp="1"/>
          </p:cNvSpPr>
          <p:nvPr>
            <p:ph type="sldNum" sz="quarter" idx="12"/>
          </p:nvPr>
        </p:nvSpPr>
        <p:spPr/>
        <p:txBody>
          <a:bodyPr/>
          <a:lstStyle/>
          <a:p>
            <a:fld id="{D57F1E4F-1CFF-5643-939E-217C01CDF565}"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7</a:t>
            </a:fld>
            <a:endParaRPr lang="en-US" dirty="0"/>
          </a:p>
        </p:txBody>
      </p:sp>
      <p:graphicFrame>
        <p:nvGraphicFramePr>
          <p:cNvPr id="3" name="Espace réservé du contenu 4"/>
          <p:cNvGraphicFramePr>
            <a:graphicFrameLocks/>
          </p:cNvGraphicFramePr>
          <p:nvPr>
            <p:extLst>
              <p:ext uri="{D42A27DB-BD31-4B8C-83A1-F6EECF244321}">
                <p14:modId xmlns:p14="http://schemas.microsoft.com/office/powerpoint/2010/main" val="3157246124"/>
              </p:ext>
            </p:extLst>
          </p:nvPr>
        </p:nvGraphicFramePr>
        <p:xfrm>
          <a:off x="1628128" y="98733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13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994469" y="1280162"/>
            <a:ext cx="2978332" cy="523220"/>
          </a:xfrm>
          <a:prstGeom prst="rect">
            <a:avLst/>
          </a:prstGeom>
          <a:noFill/>
        </p:spPr>
        <p:txBody>
          <a:bodyPr wrap="square" rtlCol="0">
            <a:spAutoFit/>
          </a:bodyPr>
          <a:lstStyle/>
          <a:p>
            <a:r>
              <a:rPr lang="ar-DZ" sz="2800" b="1" dirty="0" smtClean="0">
                <a:solidFill>
                  <a:schemeClr val="bg1">
                    <a:lumMod val="95000"/>
                    <a:lumOff val="5000"/>
                  </a:schemeClr>
                </a:solidFill>
              </a:rPr>
              <a:t>مزايا التنظيم الإداري   </a:t>
            </a:r>
            <a:endParaRPr lang="fr-FR" sz="2800" b="1" dirty="0">
              <a:solidFill>
                <a:schemeClr val="bg1">
                  <a:lumMod val="95000"/>
                  <a:lumOff val="5000"/>
                </a:schemeClr>
              </a:solidFill>
            </a:endParaRPr>
          </a:p>
        </p:txBody>
      </p:sp>
      <p:sp>
        <p:nvSpPr>
          <p:cNvPr id="22" name="ZoneTexte 21"/>
          <p:cNvSpPr txBox="1"/>
          <p:nvPr/>
        </p:nvSpPr>
        <p:spPr>
          <a:xfrm>
            <a:off x="5930539" y="2351314"/>
            <a:ext cx="5055325" cy="2862322"/>
          </a:xfrm>
          <a:prstGeom prst="rect">
            <a:avLst/>
          </a:prstGeom>
          <a:noFill/>
        </p:spPr>
        <p:txBody>
          <a:bodyPr wrap="square" rtlCol="0">
            <a:spAutoFit/>
          </a:bodyPr>
          <a:lstStyle/>
          <a:p>
            <a:pPr algn="r"/>
            <a:endParaRPr lang="ar-DZ" dirty="0" smtClean="0">
              <a:solidFill>
                <a:schemeClr val="bg1">
                  <a:lumMod val="95000"/>
                  <a:lumOff val="5000"/>
                </a:schemeClr>
              </a:solidFill>
            </a:endParaRPr>
          </a:p>
          <a:p>
            <a:pPr algn="r"/>
            <a:r>
              <a:rPr lang="ar-DZ" dirty="0" smtClean="0">
                <a:solidFill>
                  <a:schemeClr val="bg1">
                    <a:lumMod val="95000"/>
                    <a:lumOff val="5000"/>
                  </a:schemeClr>
                </a:solidFill>
              </a:rPr>
              <a:t>يقلل من حدة المشكلات الناتجة عن الفوضى والعشوائية</a:t>
            </a:r>
          </a:p>
          <a:p>
            <a:pPr algn="r"/>
            <a:endParaRPr lang="ar-DZ" dirty="0" smtClean="0">
              <a:solidFill>
                <a:schemeClr val="bg1">
                  <a:lumMod val="95000"/>
                  <a:lumOff val="5000"/>
                </a:schemeClr>
              </a:solidFill>
            </a:endParaRPr>
          </a:p>
          <a:p>
            <a:pPr algn="r"/>
            <a:r>
              <a:rPr lang="ar-DZ" dirty="0" smtClean="0">
                <a:solidFill>
                  <a:schemeClr val="bg1">
                    <a:lumMod val="95000"/>
                    <a:lumOff val="5000"/>
                  </a:schemeClr>
                </a:solidFill>
              </a:rPr>
              <a:t>يستثمر الطاقات البشرية ويستغلها في تشغيل الموارد المادية</a:t>
            </a:r>
          </a:p>
          <a:p>
            <a:pPr algn="r"/>
            <a:endParaRPr lang="ar-DZ" dirty="0" smtClean="0">
              <a:solidFill>
                <a:schemeClr val="bg1">
                  <a:lumMod val="95000"/>
                  <a:lumOff val="5000"/>
                </a:schemeClr>
              </a:solidFill>
            </a:endParaRPr>
          </a:p>
          <a:p>
            <a:pPr algn="r"/>
            <a:r>
              <a:rPr lang="ar-DZ" dirty="0" smtClean="0">
                <a:solidFill>
                  <a:schemeClr val="bg1">
                    <a:lumMod val="95000"/>
                    <a:lumOff val="5000"/>
                  </a:schemeClr>
                </a:solidFill>
              </a:rPr>
              <a:t>يحقق الأهداف في الأوقات المحددة لها</a:t>
            </a:r>
          </a:p>
          <a:p>
            <a:pPr algn="r"/>
            <a:endParaRPr lang="ar-DZ" dirty="0" smtClean="0">
              <a:solidFill>
                <a:schemeClr val="bg1">
                  <a:lumMod val="95000"/>
                  <a:lumOff val="5000"/>
                </a:schemeClr>
              </a:solidFill>
            </a:endParaRPr>
          </a:p>
          <a:p>
            <a:pPr algn="r"/>
            <a:r>
              <a:rPr lang="ar-DZ" dirty="0" smtClean="0">
                <a:solidFill>
                  <a:schemeClr val="bg1">
                    <a:lumMod val="95000"/>
                    <a:lumOff val="5000"/>
                  </a:schemeClr>
                </a:solidFill>
              </a:rPr>
              <a:t>يخفض معدل التكاليف ويختصر الوقت والجهد</a:t>
            </a:r>
          </a:p>
          <a:p>
            <a:pPr algn="r"/>
            <a:endParaRPr lang="ar-DZ" dirty="0" smtClean="0">
              <a:solidFill>
                <a:schemeClr val="bg1">
                  <a:lumMod val="95000"/>
                  <a:lumOff val="5000"/>
                </a:schemeClr>
              </a:solidFill>
            </a:endParaRPr>
          </a:p>
          <a:p>
            <a:pPr algn="r"/>
            <a:r>
              <a:rPr lang="ar-DZ" dirty="0" smtClean="0">
                <a:solidFill>
                  <a:schemeClr val="bg1">
                    <a:lumMod val="95000"/>
                    <a:lumOff val="5000"/>
                  </a:schemeClr>
                </a:solidFill>
              </a:rPr>
              <a:t>يساعد على اتخاذ القرارات السليمة ويخفض احتمالات الفشل  </a:t>
            </a:r>
          </a:p>
        </p:txBody>
      </p:sp>
      <p:sp>
        <p:nvSpPr>
          <p:cNvPr id="11" name="Ellipse 10"/>
          <p:cNvSpPr/>
          <p:nvPr/>
        </p:nvSpPr>
        <p:spPr>
          <a:xfrm>
            <a:off x="11038113" y="2625636"/>
            <a:ext cx="300446" cy="300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11116491" y="4794068"/>
            <a:ext cx="300446" cy="300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1086011" y="4254137"/>
            <a:ext cx="300446" cy="300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11081658" y="3740332"/>
            <a:ext cx="300446" cy="300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1064239" y="3187337"/>
            <a:ext cx="300446" cy="300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descr="io.PNG"/>
          <p:cNvPicPr>
            <a:picLocks noChangeAspect="1"/>
          </p:cNvPicPr>
          <p:nvPr/>
        </p:nvPicPr>
        <p:blipFill>
          <a:blip r:embed="rId2"/>
          <a:stretch>
            <a:fillRect/>
          </a:stretch>
        </p:blipFill>
        <p:spPr>
          <a:xfrm>
            <a:off x="806721" y="2103120"/>
            <a:ext cx="5032375" cy="3213463"/>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20681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92241" y="574764"/>
            <a:ext cx="54864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ar-DZ" sz="2400" b="1" dirty="0" smtClean="0">
                <a:solidFill>
                  <a:schemeClr val="bg1">
                    <a:lumMod val="95000"/>
                    <a:lumOff val="5000"/>
                  </a:schemeClr>
                </a:solidFill>
              </a:rPr>
              <a:t>تأثير تكنولوجيا المعلومات على تنظيم الأعمال</a:t>
            </a:r>
            <a:endParaRPr lang="fr-FR" sz="2400" b="1" dirty="0">
              <a:solidFill>
                <a:schemeClr val="bg1">
                  <a:lumMod val="95000"/>
                  <a:lumOff val="5000"/>
                </a:schemeClr>
              </a:solidFill>
            </a:endParaRPr>
          </a:p>
        </p:txBody>
      </p:sp>
      <p:sp>
        <p:nvSpPr>
          <p:cNvPr id="4" name="Organigramme : Connecteur 3"/>
          <p:cNvSpPr/>
          <p:nvPr/>
        </p:nvSpPr>
        <p:spPr>
          <a:xfrm>
            <a:off x="5016138" y="2338251"/>
            <a:ext cx="1737360" cy="1619795"/>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dirty="0" smtClean="0">
                <a:solidFill>
                  <a:schemeClr val="bg1">
                    <a:lumMod val="95000"/>
                    <a:lumOff val="5000"/>
                  </a:schemeClr>
                </a:solidFill>
              </a:rPr>
              <a:t>تكنولوجيا المعلومات أزالت الحواجز</a:t>
            </a:r>
            <a:endParaRPr lang="fr-FR" dirty="0">
              <a:solidFill>
                <a:schemeClr val="bg1">
                  <a:lumMod val="95000"/>
                  <a:lumOff val="5000"/>
                </a:schemeClr>
              </a:solidFill>
            </a:endParaRPr>
          </a:p>
        </p:txBody>
      </p:sp>
      <p:sp>
        <p:nvSpPr>
          <p:cNvPr id="5" name="Rectangle à coins arrondis 4"/>
          <p:cNvSpPr/>
          <p:nvPr/>
        </p:nvSpPr>
        <p:spPr>
          <a:xfrm>
            <a:off x="7132318" y="1436914"/>
            <a:ext cx="3540035" cy="94052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dirty="0" smtClean="0">
                <a:solidFill>
                  <a:schemeClr val="bg1">
                    <a:lumMod val="95000"/>
                    <a:lumOff val="5000"/>
                  </a:schemeClr>
                </a:solidFill>
              </a:rPr>
              <a:t>التنظيم أصبح مسطحا بسبب إحلال تكنولوجيا المعلومات محل المستويات الإدارية </a:t>
            </a:r>
            <a:endParaRPr lang="fr-FR" dirty="0">
              <a:solidFill>
                <a:schemeClr val="bg1">
                  <a:lumMod val="95000"/>
                  <a:lumOff val="5000"/>
                </a:schemeClr>
              </a:solidFill>
            </a:endParaRPr>
          </a:p>
        </p:txBody>
      </p:sp>
      <p:sp>
        <p:nvSpPr>
          <p:cNvPr id="6" name="Rectangle à coins arrondis 5"/>
          <p:cNvSpPr/>
          <p:nvPr/>
        </p:nvSpPr>
        <p:spPr>
          <a:xfrm>
            <a:off x="1358537" y="1436914"/>
            <a:ext cx="3278778"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dirty="0" smtClean="0">
                <a:solidFill>
                  <a:schemeClr val="bg1">
                    <a:lumMod val="95000"/>
                    <a:lumOff val="5000"/>
                  </a:schemeClr>
                </a:solidFill>
              </a:rPr>
              <a:t>إن الأفراد العاملين وفرق العمل والأقسام أصبحت أفضل اتصالا مع بعضها بفضل تكنولوجيا المعلومات </a:t>
            </a:r>
            <a:endParaRPr lang="fr-FR" dirty="0">
              <a:solidFill>
                <a:schemeClr val="bg1">
                  <a:lumMod val="95000"/>
                  <a:lumOff val="5000"/>
                </a:schemeClr>
              </a:solidFill>
            </a:endParaRPr>
          </a:p>
        </p:txBody>
      </p:sp>
      <p:sp>
        <p:nvSpPr>
          <p:cNvPr id="7" name="Rectangle à coins arrondis 6"/>
          <p:cNvSpPr/>
          <p:nvPr/>
        </p:nvSpPr>
        <p:spPr>
          <a:xfrm>
            <a:off x="1332411" y="4127861"/>
            <a:ext cx="3265715" cy="88827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dirty="0" smtClean="0">
                <a:solidFill>
                  <a:schemeClr val="bg1">
                    <a:lumMod val="95000"/>
                    <a:lumOff val="5000"/>
                  </a:schemeClr>
                </a:solidFill>
              </a:rPr>
              <a:t>إدارة سلسلة التوريد تحسنت بفضل استخدام تكنولوجيا المعلومات والاتصالات</a:t>
            </a:r>
            <a:endParaRPr lang="fr-FR" dirty="0">
              <a:solidFill>
                <a:schemeClr val="bg1">
                  <a:lumMod val="95000"/>
                  <a:lumOff val="5000"/>
                </a:schemeClr>
              </a:solidFill>
            </a:endParaRPr>
          </a:p>
        </p:txBody>
      </p:sp>
      <p:sp>
        <p:nvSpPr>
          <p:cNvPr id="8" name="Rectangle à coins arrondis 7"/>
          <p:cNvSpPr/>
          <p:nvPr/>
        </p:nvSpPr>
        <p:spPr>
          <a:xfrm>
            <a:off x="7210698" y="4127863"/>
            <a:ext cx="3409406" cy="88827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dirty="0" smtClean="0">
                <a:solidFill>
                  <a:schemeClr val="bg1">
                    <a:lumMod val="95000"/>
                    <a:lumOff val="5000"/>
                  </a:schemeClr>
                </a:solidFill>
              </a:rPr>
              <a:t>لقد تحسنت إدارة العلاقات مع الزبائن باستخدام تكنولوجيا المعلومات والاتصالات </a:t>
            </a:r>
            <a:endParaRPr lang="fr-FR" dirty="0">
              <a:solidFill>
                <a:schemeClr val="bg1">
                  <a:lumMod val="95000"/>
                  <a:lumOff val="5000"/>
                </a:schemeClr>
              </a:solidFill>
            </a:endParaRPr>
          </a:p>
        </p:txBody>
      </p:sp>
      <p:sp>
        <p:nvSpPr>
          <p:cNvPr id="9" name="Rectangle à coins arrondis 8"/>
          <p:cNvSpPr/>
          <p:nvPr/>
        </p:nvSpPr>
        <p:spPr>
          <a:xfrm>
            <a:off x="3814354" y="5603965"/>
            <a:ext cx="4219302" cy="74458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dirty="0" smtClean="0">
                <a:solidFill>
                  <a:schemeClr val="bg1">
                    <a:lumMod val="95000"/>
                    <a:lumOff val="5000"/>
                  </a:schemeClr>
                </a:solidFill>
              </a:rPr>
              <a:t>أصبح بالإمكان التزود بالمعلومات من الخارج وكذا المشاركة في الصفقات الخارجية </a:t>
            </a:r>
            <a:endParaRPr lang="fr-FR" dirty="0">
              <a:solidFill>
                <a:schemeClr val="bg1">
                  <a:lumMod val="95000"/>
                  <a:lumOff val="5000"/>
                </a:schemeClr>
              </a:solidFill>
            </a:endParaRPr>
          </a:p>
        </p:txBody>
      </p:sp>
      <p:cxnSp>
        <p:nvCxnSpPr>
          <p:cNvPr id="11" name="Connecteur droit avec flèche 10"/>
          <p:cNvCxnSpPr>
            <a:stCxn id="6" idx="3"/>
            <a:endCxn id="4" idx="1"/>
          </p:cNvCxnSpPr>
          <p:nvPr/>
        </p:nvCxnSpPr>
        <p:spPr>
          <a:xfrm>
            <a:off x="4637315" y="1894114"/>
            <a:ext cx="633254" cy="681350"/>
          </a:xfrm>
          <a:prstGeom prst="straightConnector1">
            <a:avLst/>
          </a:prstGeom>
          <a:ln>
            <a:solidFill>
              <a:srgbClr val="C00000"/>
            </a:solidFill>
            <a:tailEnd type="arrow"/>
          </a:ln>
        </p:spPr>
        <p:style>
          <a:lnRef idx="2">
            <a:schemeClr val="accent5"/>
          </a:lnRef>
          <a:fillRef idx="0">
            <a:schemeClr val="accent5"/>
          </a:fillRef>
          <a:effectRef idx="1">
            <a:schemeClr val="accent5"/>
          </a:effectRef>
          <a:fontRef idx="minor">
            <a:schemeClr val="tx1"/>
          </a:fontRef>
        </p:style>
      </p:cxnSp>
      <p:cxnSp>
        <p:nvCxnSpPr>
          <p:cNvPr id="13" name="Connecteur droit avec flèche 12"/>
          <p:cNvCxnSpPr>
            <a:stCxn id="5" idx="1"/>
            <a:endCxn id="4" idx="7"/>
          </p:cNvCxnSpPr>
          <p:nvPr/>
        </p:nvCxnSpPr>
        <p:spPr>
          <a:xfrm rot="10800000" flipV="1">
            <a:off x="6499068" y="1907176"/>
            <a:ext cx="633251" cy="668287"/>
          </a:xfrm>
          <a:prstGeom prst="straightConnector1">
            <a:avLst/>
          </a:prstGeom>
          <a:ln>
            <a:solidFill>
              <a:srgbClr val="C00000"/>
            </a:solidFill>
            <a:tailEnd type="arrow"/>
          </a:ln>
        </p:spPr>
        <p:style>
          <a:lnRef idx="2">
            <a:schemeClr val="accent5"/>
          </a:lnRef>
          <a:fillRef idx="0">
            <a:schemeClr val="accent5"/>
          </a:fillRef>
          <a:effectRef idx="1">
            <a:schemeClr val="accent5"/>
          </a:effectRef>
          <a:fontRef idx="minor">
            <a:schemeClr val="tx1"/>
          </a:fontRef>
        </p:style>
      </p:cxnSp>
      <p:cxnSp>
        <p:nvCxnSpPr>
          <p:cNvPr id="15" name="Connecteur droit avec flèche 14"/>
          <p:cNvCxnSpPr>
            <a:stCxn id="4" idx="2"/>
          </p:cNvCxnSpPr>
          <p:nvPr/>
        </p:nvCxnSpPr>
        <p:spPr>
          <a:xfrm rot="10800000" flipV="1">
            <a:off x="3370218" y="3148149"/>
            <a:ext cx="1645921" cy="13062"/>
          </a:xfrm>
          <a:prstGeom prst="straightConnector1">
            <a:avLst/>
          </a:prstGeom>
          <a:ln>
            <a:solidFill>
              <a:srgbClr val="C00000"/>
            </a:solidFill>
            <a:tailEnd type="arrow"/>
          </a:ln>
        </p:spPr>
        <p:style>
          <a:lnRef idx="2">
            <a:schemeClr val="accent5"/>
          </a:lnRef>
          <a:fillRef idx="0">
            <a:schemeClr val="accent5"/>
          </a:fillRef>
          <a:effectRef idx="1">
            <a:schemeClr val="accent5"/>
          </a:effectRef>
          <a:fontRef idx="minor">
            <a:schemeClr val="tx1"/>
          </a:fontRef>
        </p:style>
      </p:cxnSp>
      <p:cxnSp>
        <p:nvCxnSpPr>
          <p:cNvPr id="18" name="Connecteur droit avec flèche 17"/>
          <p:cNvCxnSpPr>
            <a:stCxn id="7" idx="0"/>
          </p:cNvCxnSpPr>
          <p:nvPr/>
        </p:nvCxnSpPr>
        <p:spPr>
          <a:xfrm rot="16200000" flipV="1">
            <a:off x="2586448" y="3749039"/>
            <a:ext cx="744581" cy="13063"/>
          </a:xfrm>
          <a:prstGeom prst="straightConnector1">
            <a:avLst/>
          </a:prstGeom>
          <a:ln>
            <a:solidFill>
              <a:srgbClr val="C00000"/>
            </a:solidFill>
            <a:tailEnd type="arrow"/>
          </a:ln>
        </p:spPr>
        <p:style>
          <a:lnRef idx="2">
            <a:schemeClr val="accent5"/>
          </a:lnRef>
          <a:fillRef idx="0">
            <a:schemeClr val="accent5"/>
          </a:fillRef>
          <a:effectRef idx="1">
            <a:schemeClr val="accent5"/>
          </a:effectRef>
          <a:fontRef idx="minor">
            <a:schemeClr val="tx1"/>
          </a:fontRef>
        </p:style>
      </p:cxnSp>
      <p:cxnSp>
        <p:nvCxnSpPr>
          <p:cNvPr id="21" name="Connecteur droit avec flèche 20"/>
          <p:cNvCxnSpPr>
            <a:stCxn id="4" idx="6"/>
          </p:cNvCxnSpPr>
          <p:nvPr/>
        </p:nvCxnSpPr>
        <p:spPr>
          <a:xfrm>
            <a:off x="6753498" y="3148149"/>
            <a:ext cx="1763485" cy="1588"/>
          </a:xfrm>
          <a:prstGeom prst="straightConnector1">
            <a:avLst/>
          </a:prstGeom>
          <a:ln>
            <a:solidFill>
              <a:srgbClr val="C00000"/>
            </a:solidFill>
            <a:tailEnd type="arrow"/>
          </a:ln>
        </p:spPr>
        <p:style>
          <a:lnRef idx="2">
            <a:schemeClr val="accent5"/>
          </a:lnRef>
          <a:fillRef idx="0">
            <a:schemeClr val="accent5"/>
          </a:fillRef>
          <a:effectRef idx="1">
            <a:schemeClr val="accent5"/>
          </a:effectRef>
          <a:fontRef idx="minor">
            <a:schemeClr val="tx1"/>
          </a:fontRef>
        </p:style>
      </p:cxnSp>
      <p:cxnSp>
        <p:nvCxnSpPr>
          <p:cNvPr id="23" name="Connecteur droit avec flèche 22"/>
          <p:cNvCxnSpPr>
            <a:stCxn id="8" idx="0"/>
          </p:cNvCxnSpPr>
          <p:nvPr/>
        </p:nvCxnSpPr>
        <p:spPr>
          <a:xfrm rot="5400000" flipH="1" flipV="1">
            <a:off x="8539843" y="3745775"/>
            <a:ext cx="757646" cy="6530"/>
          </a:xfrm>
          <a:prstGeom prst="straightConnector1">
            <a:avLst/>
          </a:prstGeom>
          <a:ln>
            <a:solidFill>
              <a:srgbClr val="C00000"/>
            </a:solidFill>
            <a:tailEnd type="arrow"/>
          </a:ln>
        </p:spPr>
        <p:style>
          <a:lnRef idx="2">
            <a:schemeClr val="accent5"/>
          </a:lnRef>
          <a:fillRef idx="0">
            <a:schemeClr val="accent5"/>
          </a:fillRef>
          <a:effectRef idx="1">
            <a:schemeClr val="accent5"/>
          </a:effectRef>
          <a:fontRef idx="minor">
            <a:schemeClr val="tx1"/>
          </a:fontRef>
        </p:style>
      </p:cxnSp>
      <p:cxnSp>
        <p:nvCxnSpPr>
          <p:cNvPr id="25" name="Connecteur droit avec flèche 24"/>
          <p:cNvCxnSpPr>
            <a:stCxn id="4" idx="4"/>
          </p:cNvCxnSpPr>
          <p:nvPr/>
        </p:nvCxnSpPr>
        <p:spPr>
          <a:xfrm rot="16200000" flipH="1">
            <a:off x="5515792" y="4327071"/>
            <a:ext cx="744583" cy="6531"/>
          </a:xfrm>
          <a:prstGeom prst="straightConnector1">
            <a:avLst/>
          </a:prstGeom>
          <a:ln>
            <a:solidFill>
              <a:srgbClr val="C00000"/>
            </a:solidFill>
            <a:tailEnd type="arrow"/>
          </a:ln>
        </p:spPr>
        <p:style>
          <a:lnRef idx="2">
            <a:schemeClr val="accent5"/>
          </a:lnRef>
          <a:fillRef idx="0">
            <a:schemeClr val="accent5"/>
          </a:fillRef>
          <a:effectRef idx="1">
            <a:schemeClr val="accent5"/>
          </a:effectRef>
          <a:fontRef idx="minor">
            <a:schemeClr val="tx1"/>
          </a:fontRef>
        </p:style>
      </p:cxnSp>
      <p:cxnSp>
        <p:nvCxnSpPr>
          <p:cNvPr id="29" name="Connecteur droit avec flèche 28"/>
          <p:cNvCxnSpPr>
            <a:stCxn id="9" idx="0"/>
          </p:cNvCxnSpPr>
          <p:nvPr/>
        </p:nvCxnSpPr>
        <p:spPr>
          <a:xfrm rot="5400000" flipH="1" flipV="1">
            <a:off x="5770517" y="5443945"/>
            <a:ext cx="313508" cy="6532"/>
          </a:xfrm>
          <a:prstGeom prst="straightConnector1">
            <a:avLst/>
          </a:prstGeom>
          <a:ln>
            <a:solidFill>
              <a:srgbClr val="C00000"/>
            </a:solidFill>
            <a:tailEnd type="arrow"/>
          </a:ln>
        </p:spPr>
        <p:style>
          <a:lnRef idx="2">
            <a:schemeClr val="accent5"/>
          </a:lnRef>
          <a:fillRef idx="0">
            <a:schemeClr val="accent5"/>
          </a:fillRef>
          <a:effectRef idx="1">
            <a:schemeClr val="accent5"/>
          </a:effectRef>
          <a:fontRef idx="minor">
            <a:schemeClr val="tx1"/>
          </a:fontRef>
        </p:style>
      </p:cxnSp>
      <p:sp>
        <p:nvSpPr>
          <p:cNvPr id="33" name="ZoneTexte 32"/>
          <p:cNvSpPr txBox="1"/>
          <p:nvPr/>
        </p:nvSpPr>
        <p:spPr>
          <a:xfrm>
            <a:off x="8621486" y="2939143"/>
            <a:ext cx="1188720"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p>
            <a:r>
              <a:rPr lang="ar-DZ" dirty="0" smtClean="0">
                <a:solidFill>
                  <a:schemeClr val="bg1">
                    <a:lumMod val="95000"/>
                    <a:lumOff val="5000"/>
                  </a:schemeClr>
                </a:solidFill>
              </a:rPr>
              <a:t>الزبائن</a:t>
            </a:r>
            <a:endParaRPr lang="fr-FR" dirty="0">
              <a:solidFill>
                <a:schemeClr val="bg1">
                  <a:lumMod val="95000"/>
                  <a:lumOff val="5000"/>
                </a:schemeClr>
              </a:solidFill>
            </a:endParaRPr>
          </a:p>
        </p:txBody>
      </p:sp>
      <p:sp>
        <p:nvSpPr>
          <p:cNvPr id="36" name="ZoneTexte 35"/>
          <p:cNvSpPr txBox="1"/>
          <p:nvPr/>
        </p:nvSpPr>
        <p:spPr>
          <a:xfrm>
            <a:off x="2116183" y="2965269"/>
            <a:ext cx="1201783"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defPPr>
              <a:defRPr lang="en-US"/>
            </a:defPPr>
            <a:lvl1pPr>
              <a:defRPr>
                <a:solidFill>
                  <a:schemeClr val="bg1">
                    <a:lumMod val="95000"/>
                    <a:lumOff val="5000"/>
                  </a:schemeClr>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ar-DZ" dirty="0"/>
              <a:t>المجهزون</a:t>
            </a:r>
            <a:endParaRPr lang="fr-FR" dirty="0"/>
          </a:p>
        </p:txBody>
      </p:sp>
      <p:sp>
        <p:nvSpPr>
          <p:cNvPr id="37" name="ZoneTexte 36"/>
          <p:cNvSpPr txBox="1"/>
          <p:nvPr/>
        </p:nvSpPr>
        <p:spPr>
          <a:xfrm>
            <a:off x="4781005" y="4820194"/>
            <a:ext cx="2351313"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defPPr>
              <a:defRPr lang="en-US"/>
            </a:defPPr>
            <a:lvl1pPr>
              <a:defRPr>
                <a:solidFill>
                  <a:schemeClr val="bg1">
                    <a:lumMod val="95000"/>
                    <a:lumOff val="5000"/>
                  </a:schemeClr>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ar-DZ" dirty="0"/>
              <a:t>الشركاء الإستراتيجيون</a:t>
            </a:r>
            <a:endParaRPr lang="fr-FR" dirty="0"/>
          </a:p>
        </p:txBody>
      </p:sp>
      <p:sp>
        <p:nvSpPr>
          <p:cNvPr id="12" name="Espace réservé du numéro de diapositive 1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98646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1227</TotalTime>
  <Words>1098</Words>
  <Application>Microsoft Office PowerPoint</Application>
  <PresentationFormat>Personnalisé</PresentationFormat>
  <Paragraphs>197</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Apex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SOUMIA BOUZAHER</cp:lastModifiedBy>
  <cp:revision>28</cp:revision>
  <dcterms:created xsi:type="dcterms:W3CDTF">2022-03-16T23:06:56Z</dcterms:created>
  <dcterms:modified xsi:type="dcterms:W3CDTF">2022-05-08T11:09:16Z</dcterms:modified>
</cp:coreProperties>
</file>