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15" autoAdjust="0"/>
    <p:restoredTop sz="94660"/>
  </p:normalViewPr>
  <p:slideViewPr>
    <p:cSldViewPr snapToGrid="0">
      <p:cViewPr varScale="1">
        <p:scale>
          <a:sx n="65" d="100"/>
          <a:sy n="65" d="100"/>
        </p:scale>
        <p:origin x="73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6E1A4C5-DB4F-49FE-B0B2-D0EE12E9CA1E}" type="doc">
      <dgm:prSet loTypeId="urn:microsoft.com/office/officeart/2008/layout/HalfCircleOrganizationChart" loCatId="hierarchy" qsTypeId="urn:microsoft.com/office/officeart/2005/8/quickstyle/simple1" qsCatId="simple" csTypeId="urn:microsoft.com/office/officeart/2005/8/colors/accent1_2" csCatId="accent1" phldr="1"/>
      <dgm:spPr/>
      <dgm:t>
        <a:bodyPr/>
        <a:lstStyle/>
        <a:p>
          <a:endParaRPr lang="fr-FR"/>
        </a:p>
      </dgm:t>
    </dgm:pt>
    <dgm:pt modelId="{DD5D12F8-E016-4149-A80C-0852D673F6F6}">
      <dgm:prSet phldrT="[Texte]"/>
      <dgm:spPr/>
      <dgm:t>
        <a:bodyPr/>
        <a:lstStyle/>
        <a:p>
          <a:r>
            <a:rPr lang="en-US" dirty="0"/>
            <a:t>ESP is a goal-oriented approach to ELT</a:t>
          </a:r>
          <a:endParaRPr lang="fr-FR" dirty="0"/>
        </a:p>
      </dgm:t>
    </dgm:pt>
    <dgm:pt modelId="{7E19C5E0-E2EC-4840-B409-7F24ED878427}" type="parTrans" cxnId="{612714F3-74C4-4339-A8D8-80176F0DD78A}">
      <dgm:prSet/>
      <dgm:spPr/>
      <dgm:t>
        <a:bodyPr/>
        <a:lstStyle/>
        <a:p>
          <a:endParaRPr lang="fr-FR"/>
        </a:p>
      </dgm:t>
    </dgm:pt>
    <dgm:pt modelId="{55F3E137-2D16-4AE9-BB26-11525A08788C}" type="sibTrans" cxnId="{612714F3-74C4-4339-A8D8-80176F0DD78A}">
      <dgm:prSet/>
      <dgm:spPr/>
      <dgm:t>
        <a:bodyPr/>
        <a:lstStyle/>
        <a:p>
          <a:endParaRPr lang="fr-FR"/>
        </a:p>
      </dgm:t>
    </dgm:pt>
    <dgm:pt modelId="{CCD27ACE-2720-4556-B7CB-AA4E257E71C0}" type="asst">
      <dgm:prSet phldrT="[Texte]"/>
      <dgm:spPr/>
      <dgm:t>
        <a:bodyPr/>
        <a:lstStyle/>
        <a:p>
          <a:r>
            <a:rPr lang="en-US" dirty="0"/>
            <a:t>Content and aims are oriented to the needs of learners</a:t>
          </a:r>
          <a:endParaRPr lang="fr-FR" dirty="0"/>
        </a:p>
      </dgm:t>
    </dgm:pt>
    <dgm:pt modelId="{DC26AC17-8FD3-4967-AA81-550F6E187B45}" type="parTrans" cxnId="{431253A8-1E2A-44E6-814D-6F1D797852CB}">
      <dgm:prSet/>
      <dgm:spPr/>
      <dgm:t>
        <a:bodyPr/>
        <a:lstStyle/>
        <a:p>
          <a:endParaRPr lang="fr-FR"/>
        </a:p>
      </dgm:t>
    </dgm:pt>
    <dgm:pt modelId="{2E1C8215-25B9-4B8C-9DF2-86E0AB35288B}" type="sibTrans" cxnId="{431253A8-1E2A-44E6-814D-6F1D797852CB}">
      <dgm:prSet/>
      <dgm:spPr/>
      <dgm:t>
        <a:bodyPr/>
        <a:lstStyle/>
        <a:p>
          <a:endParaRPr lang="fr-FR"/>
        </a:p>
      </dgm:t>
    </dgm:pt>
    <dgm:pt modelId="{5C9AABC0-9D5C-45CC-8ABB-7A9992EF5FBB}">
      <dgm:prSet phldrT="[Texte]"/>
      <dgm:spPr/>
      <dgm:t>
        <a:bodyPr/>
        <a:lstStyle/>
        <a:p>
          <a:r>
            <a:rPr lang="en-US" dirty="0"/>
            <a:t>Learners are typically adults</a:t>
          </a:r>
          <a:endParaRPr lang="fr-FR" dirty="0"/>
        </a:p>
      </dgm:t>
    </dgm:pt>
    <dgm:pt modelId="{6A16299E-C5D7-4CD0-AD3B-D5B4F11A0C5B}" type="parTrans" cxnId="{006FB9D5-B2E3-434E-83A9-B8C3FF6E97CE}">
      <dgm:prSet/>
      <dgm:spPr/>
      <dgm:t>
        <a:bodyPr/>
        <a:lstStyle/>
        <a:p>
          <a:endParaRPr lang="fr-FR"/>
        </a:p>
      </dgm:t>
    </dgm:pt>
    <dgm:pt modelId="{6FB4D75E-EEF0-4C55-9C10-1F56117E2CFE}" type="sibTrans" cxnId="{006FB9D5-B2E3-434E-83A9-B8C3FF6E97CE}">
      <dgm:prSet/>
      <dgm:spPr/>
      <dgm:t>
        <a:bodyPr/>
        <a:lstStyle/>
        <a:p>
          <a:endParaRPr lang="fr-FR"/>
        </a:p>
      </dgm:t>
    </dgm:pt>
    <dgm:pt modelId="{DBB6784C-EA88-45A9-B1F1-0F706B7BE9D2}">
      <dgm:prSet phldrT="[Texte]"/>
      <dgm:spPr/>
      <dgm:t>
        <a:bodyPr/>
        <a:lstStyle/>
        <a:p>
          <a:r>
            <a:rPr lang="en-US" dirty="0"/>
            <a:t>Learners are homogeneous in terms of goals</a:t>
          </a:r>
          <a:endParaRPr lang="fr-FR" dirty="0"/>
        </a:p>
      </dgm:t>
    </dgm:pt>
    <dgm:pt modelId="{C156959B-A4AF-4502-9E10-A8FDBEC483C9}" type="parTrans" cxnId="{851FE86B-1363-4238-B12A-A0BE99A03E10}">
      <dgm:prSet/>
      <dgm:spPr/>
      <dgm:t>
        <a:bodyPr/>
        <a:lstStyle/>
        <a:p>
          <a:endParaRPr lang="fr-FR"/>
        </a:p>
      </dgm:t>
    </dgm:pt>
    <dgm:pt modelId="{E6D36549-9B6B-426C-B295-E21F67007197}" type="sibTrans" cxnId="{851FE86B-1363-4238-B12A-A0BE99A03E10}">
      <dgm:prSet/>
      <dgm:spPr/>
      <dgm:t>
        <a:bodyPr/>
        <a:lstStyle/>
        <a:p>
          <a:endParaRPr lang="fr-FR"/>
        </a:p>
      </dgm:t>
    </dgm:pt>
    <dgm:pt modelId="{4E15229F-AE54-4E7E-9E8F-DB077FF9DDEE}">
      <dgm:prSet phldrT="[Texte]"/>
      <dgm:spPr/>
      <dgm:t>
        <a:bodyPr/>
        <a:lstStyle/>
        <a:p>
          <a:r>
            <a:rPr lang="en-US" dirty="0"/>
            <a:t>Learners are not necessarily homogeneous in terms of proficiency</a:t>
          </a:r>
          <a:endParaRPr lang="fr-FR" dirty="0"/>
        </a:p>
      </dgm:t>
    </dgm:pt>
    <dgm:pt modelId="{AAFF9E5E-E796-445B-9217-5D00164D7D24}" type="parTrans" cxnId="{38DEC2DC-D1ED-4EA9-9A5B-256A6C401456}">
      <dgm:prSet/>
      <dgm:spPr/>
      <dgm:t>
        <a:bodyPr/>
        <a:lstStyle/>
        <a:p>
          <a:endParaRPr lang="fr-FR"/>
        </a:p>
      </dgm:t>
    </dgm:pt>
    <dgm:pt modelId="{D0830EE5-B413-48CA-B3BF-F5C371980B77}" type="sibTrans" cxnId="{38DEC2DC-D1ED-4EA9-9A5B-256A6C401456}">
      <dgm:prSet/>
      <dgm:spPr/>
      <dgm:t>
        <a:bodyPr/>
        <a:lstStyle/>
        <a:p>
          <a:endParaRPr lang="fr-FR"/>
        </a:p>
      </dgm:t>
    </dgm:pt>
    <dgm:pt modelId="{4B735B2A-C179-4383-8FF8-E3141712065F}" type="asst">
      <dgm:prSet/>
      <dgm:spPr/>
      <dgm:t>
        <a:bodyPr/>
        <a:lstStyle/>
        <a:p>
          <a:r>
            <a:rPr lang="en-US" dirty="0"/>
            <a:t>Focus on lge, skills and genres appropriate to the learner’s specific activity</a:t>
          </a:r>
          <a:endParaRPr lang="fr-FR" dirty="0"/>
        </a:p>
      </dgm:t>
    </dgm:pt>
    <dgm:pt modelId="{097C7BD4-5002-4DC2-89E7-884E61D038BE}" type="parTrans" cxnId="{BBA03DD4-4237-41AA-BC7A-28255A25D810}">
      <dgm:prSet/>
      <dgm:spPr/>
      <dgm:t>
        <a:bodyPr/>
        <a:lstStyle/>
        <a:p>
          <a:endParaRPr lang="fr-FR"/>
        </a:p>
      </dgm:t>
    </dgm:pt>
    <dgm:pt modelId="{9BD35DBE-D2A5-4B17-A899-7695CEF473D2}" type="sibTrans" cxnId="{BBA03DD4-4237-41AA-BC7A-28255A25D810}">
      <dgm:prSet/>
      <dgm:spPr/>
      <dgm:t>
        <a:bodyPr/>
        <a:lstStyle/>
        <a:p>
          <a:endParaRPr lang="fr-FR"/>
        </a:p>
      </dgm:t>
    </dgm:pt>
    <dgm:pt modelId="{D05AD6B1-9023-4CB3-AD46-69103B579E56}" type="pres">
      <dgm:prSet presAssocID="{06E1A4C5-DB4F-49FE-B0B2-D0EE12E9CA1E}" presName="Name0" presStyleCnt="0">
        <dgm:presLayoutVars>
          <dgm:orgChart val="1"/>
          <dgm:chPref val="1"/>
          <dgm:dir/>
          <dgm:animOne val="branch"/>
          <dgm:animLvl val="lvl"/>
          <dgm:resizeHandles/>
        </dgm:presLayoutVars>
      </dgm:prSet>
      <dgm:spPr/>
    </dgm:pt>
    <dgm:pt modelId="{D398FDDF-3AD9-40DD-983A-5DB8BF5AD57A}" type="pres">
      <dgm:prSet presAssocID="{DD5D12F8-E016-4149-A80C-0852D673F6F6}" presName="hierRoot1" presStyleCnt="0">
        <dgm:presLayoutVars>
          <dgm:hierBranch val="init"/>
        </dgm:presLayoutVars>
      </dgm:prSet>
      <dgm:spPr/>
    </dgm:pt>
    <dgm:pt modelId="{9F16041D-F2AF-4674-9521-8874CF446133}" type="pres">
      <dgm:prSet presAssocID="{DD5D12F8-E016-4149-A80C-0852D673F6F6}" presName="rootComposite1" presStyleCnt="0"/>
      <dgm:spPr/>
    </dgm:pt>
    <dgm:pt modelId="{85006432-1F97-4C3F-AAC5-512B591656DB}" type="pres">
      <dgm:prSet presAssocID="{DD5D12F8-E016-4149-A80C-0852D673F6F6}" presName="rootText1" presStyleLbl="alignAcc1" presStyleIdx="0" presStyleCnt="0">
        <dgm:presLayoutVars>
          <dgm:chPref val="3"/>
        </dgm:presLayoutVars>
      </dgm:prSet>
      <dgm:spPr/>
    </dgm:pt>
    <dgm:pt modelId="{FE6F840A-A35F-46C9-8C72-F6D744DF8149}" type="pres">
      <dgm:prSet presAssocID="{DD5D12F8-E016-4149-A80C-0852D673F6F6}" presName="topArc1" presStyleLbl="parChTrans1D1" presStyleIdx="0" presStyleCnt="12"/>
      <dgm:spPr/>
    </dgm:pt>
    <dgm:pt modelId="{83E1BCEB-3FD9-4FFC-A6F0-114508B76786}" type="pres">
      <dgm:prSet presAssocID="{DD5D12F8-E016-4149-A80C-0852D673F6F6}" presName="bottomArc1" presStyleLbl="parChTrans1D1" presStyleIdx="1" presStyleCnt="12"/>
      <dgm:spPr/>
    </dgm:pt>
    <dgm:pt modelId="{DF943E77-9C5A-4602-AF05-97F56C2E2725}" type="pres">
      <dgm:prSet presAssocID="{DD5D12F8-E016-4149-A80C-0852D673F6F6}" presName="topConnNode1" presStyleLbl="node1" presStyleIdx="0" presStyleCnt="0"/>
      <dgm:spPr/>
    </dgm:pt>
    <dgm:pt modelId="{B7C7195F-A842-43D9-90DA-61B73BFC763F}" type="pres">
      <dgm:prSet presAssocID="{DD5D12F8-E016-4149-A80C-0852D673F6F6}" presName="hierChild2" presStyleCnt="0"/>
      <dgm:spPr/>
    </dgm:pt>
    <dgm:pt modelId="{647D8288-07A2-4A12-90D0-5F6F9B0E9B15}" type="pres">
      <dgm:prSet presAssocID="{6A16299E-C5D7-4CD0-AD3B-D5B4F11A0C5B}" presName="Name28" presStyleLbl="parChTrans1D2" presStyleIdx="0" presStyleCnt="5"/>
      <dgm:spPr/>
    </dgm:pt>
    <dgm:pt modelId="{735FD383-6F1C-446B-A416-D8EA59C941E5}" type="pres">
      <dgm:prSet presAssocID="{5C9AABC0-9D5C-45CC-8ABB-7A9992EF5FBB}" presName="hierRoot2" presStyleCnt="0">
        <dgm:presLayoutVars>
          <dgm:hierBranch val="init"/>
        </dgm:presLayoutVars>
      </dgm:prSet>
      <dgm:spPr/>
    </dgm:pt>
    <dgm:pt modelId="{1ECF277B-5DE5-43CA-885E-CB1F4239B8C7}" type="pres">
      <dgm:prSet presAssocID="{5C9AABC0-9D5C-45CC-8ABB-7A9992EF5FBB}" presName="rootComposite2" presStyleCnt="0"/>
      <dgm:spPr/>
    </dgm:pt>
    <dgm:pt modelId="{D72F27E3-2008-4950-993B-00C00B555920}" type="pres">
      <dgm:prSet presAssocID="{5C9AABC0-9D5C-45CC-8ABB-7A9992EF5FBB}" presName="rootText2" presStyleLbl="alignAcc1" presStyleIdx="0" presStyleCnt="0">
        <dgm:presLayoutVars>
          <dgm:chPref val="3"/>
        </dgm:presLayoutVars>
      </dgm:prSet>
      <dgm:spPr/>
    </dgm:pt>
    <dgm:pt modelId="{2F147615-5017-453B-BD79-BA883FDAF91D}" type="pres">
      <dgm:prSet presAssocID="{5C9AABC0-9D5C-45CC-8ABB-7A9992EF5FBB}" presName="topArc2" presStyleLbl="parChTrans1D1" presStyleIdx="2" presStyleCnt="12"/>
      <dgm:spPr/>
    </dgm:pt>
    <dgm:pt modelId="{DA8ACF83-90FD-455D-BE5C-842098F184D9}" type="pres">
      <dgm:prSet presAssocID="{5C9AABC0-9D5C-45CC-8ABB-7A9992EF5FBB}" presName="bottomArc2" presStyleLbl="parChTrans1D1" presStyleIdx="3" presStyleCnt="12"/>
      <dgm:spPr/>
    </dgm:pt>
    <dgm:pt modelId="{C6B7FD33-7FCF-48B2-96C7-7F30CD61A34E}" type="pres">
      <dgm:prSet presAssocID="{5C9AABC0-9D5C-45CC-8ABB-7A9992EF5FBB}" presName="topConnNode2" presStyleLbl="node2" presStyleIdx="0" presStyleCnt="0"/>
      <dgm:spPr/>
    </dgm:pt>
    <dgm:pt modelId="{2681459C-4624-4048-B9B3-2C1D20FAE337}" type="pres">
      <dgm:prSet presAssocID="{5C9AABC0-9D5C-45CC-8ABB-7A9992EF5FBB}" presName="hierChild4" presStyleCnt="0"/>
      <dgm:spPr/>
    </dgm:pt>
    <dgm:pt modelId="{179F0510-452D-492D-AC9C-0115B36565EF}" type="pres">
      <dgm:prSet presAssocID="{5C9AABC0-9D5C-45CC-8ABB-7A9992EF5FBB}" presName="hierChild5" presStyleCnt="0"/>
      <dgm:spPr/>
    </dgm:pt>
    <dgm:pt modelId="{ED89D1F1-2702-4C33-9F62-4D116384B8FA}" type="pres">
      <dgm:prSet presAssocID="{C156959B-A4AF-4502-9E10-A8FDBEC483C9}" presName="Name28" presStyleLbl="parChTrans1D2" presStyleIdx="1" presStyleCnt="5"/>
      <dgm:spPr/>
    </dgm:pt>
    <dgm:pt modelId="{6FD39B0C-554F-4707-9B4F-5237BF1459AA}" type="pres">
      <dgm:prSet presAssocID="{DBB6784C-EA88-45A9-B1F1-0F706B7BE9D2}" presName="hierRoot2" presStyleCnt="0">
        <dgm:presLayoutVars>
          <dgm:hierBranch val="init"/>
        </dgm:presLayoutVars>
      </dgm:prSet>
      <dgm:spPr/>
    </dgm:pt>
    <dgm:pt modelId="{11A1B0E5-C46E-4E3B-9D44-983D8EFE409D}" type="pres">
      <dgm:prSet presAssocID="{DBB6784C-EA88-45A9-B1F1-0F706B7BE9D2}" presName="rootComposite2" presStyleCnt="0"/>
      <dgm:spPr/>
    </dgm:pt>
    <dgm:pt modelId="{AF5AF9E2-FC51-4009-A7BC-1DE77D39795C}" type="pres">
      <dgm:prSet presAssocID="{DBB6784C-EA88-45A9-B1F1-0F706B7BE9D2}" presName="rootText2" presStyleLbl="alignAcc1" presStyleIdx="0" presStyleCnt="0">
        <dgm:presLayoutVars>
          <dgm:chPref val="3"/>
        </dgm:presLayoutVars>
      </dgm:prSet>
      <dgm:spPr/>
    </dgm:pt>
    <dgm:pt modelId="{5B5818F7-7B83-449D-AD1E-F5F24D98D442}" type="pres">
      <dgm:prSet presAssocID="{DBB6784C-EA88-45A9-B1F1-0F706B7BE9D2}" presName="topArc2" presStyleLbl="parChTrans1D1" presStyleIdx="4" presStyleCnt="12"/>
      <dgm:spPr/>
    </dgm:pt>
    <dgm:pt modelId="{2AA844C9-3342-43A6-AE06-25D6E5AECF3F}" type="pres">
      <dgm:prSet presAssocID="{DBB6784C-EA88-45A9-B1F1-0F706B7BE9D2}" presName="bottomArc2" presStyleLbl="parChTrans1D1" presStyleIdx="5" presStyleCnt="12"/>
      <dgm:spPr/>
    </dgm:pt>
    <dgm:pt modelId="{3AF59400-6C7D-412D-A533-30F6E1483311}" type="pres">
      <dgm:prSet presAssocID="{DBB6784C-EA88-45A9-B1F1-0F706B7BE9D2}" presName="topConnNode2" presStyleLbl="node2" presStyleIdx="0" presStyleCnt="0"/>
      <dgm:spPr/>
    </dgm:pt>
    <dgm:pt modelId="{F0501D35-561F-4000-96DA-5027D65459B9}" type="pres">
      <dgm:prSet presAssocID="{DBB6784C-EA88-45A9-B1F1-0F706B7BE9D2}" presName="hierChild4" presStyleCnt="0"/>
      <dgm:spPr/>
    </dgm:pt>
    <dgm:pt modelId="{69957746-BEA0-4384-B310-375F362863D5}" type="pres">
      <dgm:prSet presAssocID="{DBB6784C-EA88-45A9-B1F1-0F706B7BE9D2}" presName="hierChild5" presStyleCnt="0"/>
      <dgm:spPr/>
    </dgm:pt>
    <dgm:pt modelId="{E6AC8B71-3D72-422F-B989-254FBAD9224B}" type="pres">
      <dgm:prSet presAssocID="{AAFF9E5E-E796-445B-9217-5D00164D7D24}" presName="Name28" presStyleLbl="parChTrans1D2" presStyleIdx="2" presStyleCnt="5"/>
      <dgm:spPr/>
    </dgm:pt>
    <dgm:pt modelId="{96D429C3-4C33-4C56-A984-EBF0EAB4E267}" type="pres">
      <dgm:prSet presAssocID="{4E15229F-AE54-4E7E-9E8F-DB077FF9DDEE}" presName="hierRoot2" presStyleCnt="0">
        <dgm:presLayoutVars>
          <dgm:hierBranch val="init"/>
        </dgm:presLayoutVars>
      </dgm:prSet>
      <dgm:spPr/>
    </dgm:pt>
    <dgm:pt modelId="{E4679F3B-4658-431E-87B6-3278C5786045}" type="pres">
      <dgm:prSet presAssocID="{4E15229F-AE54-4E7E-9E8F-DB077FF9DDEE}" presName="rootComposite2" presStyleCnt="0"/>
      <dgm:spPr/>
    </dgm:pt>
    <dgm:pt modelId="{C12DF2F5-8646-498C-B650-B8D5C1AB0A30}" type="pres">
      <dgm:prSet presAssocID="{4E15229F-AE54-4E7E-9E8F-DB077FF9DDEE}" presName="rootText2" presStyleLbl="alignAcc1" presStyleIdx="0" presStyleCnt="0">
        <dgm:presLayoutVars>
          <dgm:chPref val="3"/>
        </dgm:presLayoutVars>
      </dgm:prSet>
      <dgm:spPr/>
    </dgm:pt>
    <dgm:pt modelId="{66B31F81-D493-4A8C-91E0-2168ABE3E5D2}" type="pres">
      <dgm:prSet presAssocID="{4E15229F-AE54-4E7E-9E8F-DB077FF9DDEE}" presName="topArc2" presStyleLbl="parChTrans1D1" presStyleIdx="6" presStyleCnt="12"/>
      <dgm:spPr/>
    </dgm:pt>
    <dgm:pt modelId="{275EC0ED-DD89-4E69-9557-7F4C47EDFBA3}" type="pres">
      <dgm:prSet presAssocID="{4E15229F-AE54-4E7E-9E8F-DB077FF9DDEE}" presName="bottomArc2" presStyleLbl="parChTrans1D1" presStyleIdx="7" presStyleCnt="12"/>
      <dgm:spPr/>
    </dgm:pt>
    <dgm:pt modelId="{35E616FA-C5C3-4774-918C-03CFDA1DE45C}" type="pres">
      <dgm:prSet presAssocID="{4E15229F-AE54-4E7E-9E8F-DB077FF9DDEE}" presName="topConnNode2" presStyleLbl="node2" presStyleIdx="0" presStyleCnt="0"/>
      <dgm:spPr/>
    </dgm:pt>
    <dgm:pt modelId="{D7D116ED-BF9F-4761-8ED8-07A804B12099}" type="pres">
      <dgm:prSet presAssocID="{4E15229F-AE54-4E7E-9E8F-DB077FF9DDEE}" presName="hierChild4" presStyleCnt="0"/>
      <dgm:spPr/>
    </dgm:pt>
    <dgm:pt modelId="{C9A91424-FF65-4CE2-8F64-37A1A4442187}" type="pres">
      <dgm:prSet presAssocID="{4E15229F-AE54-4E7E-9E8F-DB077FF9DDEE}" presName="hierChild5" presStyleCnt="0"/>
      <dgm:spPr/>
    </dgm:pt>
    <dgm:pt modelId="{832D77E4-0056-401C-AD01-66120C02716D}" type="pres">
      <dgm:prSet presAssocID="{DD5D12F8-E016-4149-A80C-0852D673F6F6}" presName="hierChild3" presStyleCnt="0"/>
      <dgm:spPr/>
    </dgm:pt>
    <dgm:pt modelId="{291B314F-157C-44C2-8B05-A01BEE7320EB}" type="pres">
      <dgm:prSet presAssocID="{097C7BD4-5002-4DC2-89E7-884E61D038BE}" presName="Name101" presStyleLbl="parChTrans1D2" presStyleIdx="3" presStyleCnt="5"/>
      <dgm:spPr/>
    </dgm:pt>
    <dgm:pt modelId="{57343EDC-427C-4C87-8E71-C8992E4AD52E}" type="pres">
      <dgm:prSet presAssocID="{4B735B2A-C179-4383-8FF8-E3141712065F}" presName="hierRoot3" presStyleCnt="0">
        <dgm:presLayoutVars>
          <dgm:hierBranch val="init"/>
        </dgm:presLayoutVars>
      </dgm:prSet>
      <dgm:spPr/>
    </dgm:pt>
    <dgm:pt modelId="{12567481-CD8E-4F9A-AF07-8ED3096CC43D}" type="pres">
      <dgm:prSet presAssocID="{4B735B2A-C179-4383-8FF8-E3141712065F}" presName="rootComposite3" presStyleCnt="0"/>
      <dgm:spPr/>
    </dgm:pt>
    <dgm:pt modelId="{D2213278-1B66-4516-BC2D-EDCD517127BF}" type="pres">
      <dgm:prSet presAssocID="{4B735B2A-C179-4383-8FF8-E3141712065F}" presName="rootText3" presStyleLbl="alignAcc1" presStyleIdx="0" presStyleCnt="0">
        <dgm:presLayoutVars>
          <dgm:chPref val="3"/>
        </dgm:presLayoutVars>
      </dgm:prSet>
      <dgm:spPr/>
    </dgm:pt>
    <dgm:pt modelId="{AEDAA407-CD2F-4B6B-A9D2-B11399369FE0}" type="pres">
      <dgm:prSet presAssocID="{4B735B2A-C179-4383-8FF8-E3141712065F}" presName="topArc3" presStyleLbl="parChTrans1D1" presStyleIdx="8" presStyleCnt="12"/>
      <dgm:spPr/>
    </dgm:pt>
    <dgm:pt modelId="{B10AAA04-50F6-4355-AC7C-ECCFB85FEC7F}" type="pres">
      <dgm:prSet presAssocID="{4B735B2A-C179-4383-8FF8-E3141712065F}" presName="bottomArc3" presStyleLbl="parChTrans1D1" presStyleIdx="9" presStyleCnt="12"/>
      <dgm:spPr/>
    </dgm:pt>
    <dgm:pt modelId="{547D1BCF-D503-4A22-AE7F-B6F89AEC5E2F}" type="pres">
      <dgm:prSet presAssocID="{4B735B2A-C179-4383-8FF8-E3141712065F}" presName="topConnNode3" presStyleLbl="asst1" presStyleIdx="0" presStyleCnt="0"/>
      <dgm:spPr/>
    </dgm:pt>
    <dgm:pt modelId="{2FF230A6-494A-4744-A2B2-4DDAD8AAB4EB}" type="pres">
      <dgm:prSet presAssocID="{4B735B2A-C179-4383-8FF8-E3141712065F}" presName="hierChild6" presStyleCnt="0"/>
      <dgm:spPr/>
    </dgm:pt>
    <dgm:pt modelId="{5C670CC6-2E48-4BAF-BB52-45BFD344B0E2}" type="pres">
      <dgm:prSet presAssocID="{4B735B2A-C179-4383-8FF8-E3141712065F}" presName="hierChild7" presStyleCnt="0"/>
      <dgm:spPr/>
    </dgm:pt>
    <dgm:pt modelId="{219742DB-372F-4876-A3F3-989AFE100727}" type="pres">
      <dgm:prSet presAssocID="{DC26AC17-8FD3-4967-AA81-550F6E187B45}" presName="Name101" presStyleLbl="parChTrans1D2" presStyleIdx="4" presStyleCnt="5"/>
      <dgm:spPr/>
    </dgm:pt>
    <dgm:pt modelId="{5DEB74B9-6F30-46DF-A72D-DDFE7EF4E00F}" type="pres">
      <dgm:prSet presAssocID="{CCD27ACE-2720-4556-B7CB-AA4E257E71C0}" presName="hierRoot3" presStyleCnt="0">
        <dgm:presLayoutVars>
          <dgm:hierBranch val="init"/>
        </dgm:presLayoutVars>
      </dgm:prSet>
      <dgm:spPr/>
    </dgm:pt>
    <dgm:pt modelId="{DC6BAF1A-E738-4233-B548-75797431A5D7}" type="pres">
      <dgm:prSet presAssocID="{CCD27ACE-2720-4556-B7CB-AA4E257E71C0}" presName="rootComposite3" presStyleCnt="0"/>
      <dgm:spPr/>
    </dgm:pt>
    <dgm:pt modelId="{9F28DC59-EEFE-4B35-9CFD-5E89E0C15AE5}" type="pres">
      <dgm:prSet presAssocID="{CCD27ACE-2720-4556-B7CB-AA4E257E71C0}" presName="rootText3" presStyleLbl="alignAcc1" presStyleIdx="0" presStyleCnt="0">
        <dgm:presLayoutVars>
          <dgm:chPref val="3"/>
        </dgm:presLayoutVars>
      </dgm:prSet>
      <dgm:spPr/>
    </dgm:pt>
    <dgm:pt modelId="{2EB0D9B5-D81A-4DEC-856D-ED5E3C2278F7}" type="pres">
      <dgm:prSet presAssocID="{CCD27ACE-2720-4556-B7CB-AA4E257E71C0}" presName="topArc3" presStyleLbl="parChTrans1D1" presStyleIdx="10" presStyleCnt="12"/>
      <dgm:spPr/>
    </dgm:pt>
    <dgm:pt modelId="{41080F5A-1157-4EB3-BFBA-1D753C9B62EE}" type="pres">
      <dgm:prSet presAssocID="{CCD27ACE-2720-4556-B7CB-AA4E257E71C0}" presName="bottomArc3" presStyleLbl="parChTrans1D1" presStyleIdx="11" presStyleCnt="12"/>
      <dgm:spPr/>
    </dgm:pt>
    <dgm:pt modelId="{E656E13A-5E58-4759-905A-178E211F17BD}" type="pres">
      <dgm:prSet presAssocID="{CCD27ACE-2720-4556-B7CB-AA4E257E71C0}" presName="topConnNode3" presStyleLbl="asst1" presStyleIdx="0" presStyleCnt="0"/>
      <dgm:spPr/>
    </dgm:pt>
    <dgm:pt modelId="{878DC034-B2EA-464C-80EE-B8C44E13EC83}" type="pres">
      <dgm:prSet presAssocID="{CCD27ACE-2720-4556-B7CB-AA4E257E71C0}" presName="hierChild6" presStyleCnt="0"/>
      <dgm:spPr/>
    </dgm:pt>
    <dgm:pt modelId="{8AFE2B63-33E1-46AA-BFB9-54C428D7B679}" type="pres">
      <dgm:prSet presAssocID="{CCD27ACE-2720-4556-B7CB-AA4E257E71C0}" presName="hierChild7" presStyleCnt="0"/>
      <dgm:spPr/>
    </dgm:pt>
  </dgm:ptLst>
  <dgm:cxnLst>
    <dgm:cxn modelId="{28D24F01-BD26-4BA3-A523-3C4541E2B90A}" type="presOf" srcId="{4E15229F-AE54-4E7E-9E8F-DB077FF9DDEE}" destId="{C12DF2F5-8646-498C-B650-B8D5C1AB0A30}" srcOrd="0" destOrd="0" presId="urn:microsoft.com/office/officeart/2008/layout/HalfCircleOrganizationChart"/>
    <dgm:cxn modelId="{0BC5C401-48E3-4D18-BA1B-0EB5D57D1541}" type="presOf" srcId="{DD5D12F8-E016-4149-A80C-0852D673F6F6}" destId="{DF943E77-9C5A-4602-AF05-97F56C2E2725}" srcOrd="1" destOrd="0" presId="urn:microsoft.com/office/officeart/2008/layout/HalfCircleOrganizationChart"/>
    <dgm:cxn modelId="{6E7A6E23-C56C-474C-BB20-B714CB2AF517}" type="presOf" srcId="{DD5D12F8-E016-4149-A80C-0852D673F6F6}" destId="{85006432-1F97-4C3F-AAC5-512B591656DB}" srcOrd="0" destOrd="0" presId="urn:microsoft.com/office/officeart/2008/layout/HalfCircleOrganizationChart"/>
    <dgm:cxn modelId="{ED6E6E2E-C9F1-47F2-B04E-093A970A6A6B}" type="presOf" srcId="{4B735B2A-C179-4383-8FF8-E3141712065F}" destId="{547D1BCF-D503-4A22-AE7F-B6F89AEC5E2F}" srcOrd="1" destOrd="0" presId="urn:microsoft.com/office/officeart/2008/layout/HalfCircleOrganizationChart"/>
    <dgm:cxn modelId="{FF28AE46-E2FB-4B5F-A2E3-89F36DEC4035}" type="presOf" srcId="{06E1A4C5-DB4F-49FE-B0B2-D0EE12E9CA1E}" destId="{D05AD6B1-9023-4CB3-AD46-69103B579E56}" srcOrd="0" destOrd="0" presId="urn:microsoft.com/office/officeart/2008/layout/HalfCircleOrganizationChart"/>
    <dgm:cxn modelId="{E536D667-47BE-494C-A787-72CD724A6C46}" type="presOf" srcId="{6A16299E-C5D7-4CD0-AD3B-D5B4F11A0C5B}" destId="{647D8288-07A2-4A12-90D0-5F6F9B0E9B15}" srcOrd="0" destOrd="0" presId="urn:microsoft.com/office/officeart/2008/layout/HalfCircleOrganizationChart"/>
    <dgm:cxn modelId="{851FE86B-1363-4238-B12A-A0BE99A03E10}" srcId="{DD5D12F8-E016-4149-A80C-0852D673F6F6}" destId="{DBB6784C-EA88-45A9-B1F1-0F706B7BE9D2}" srcOrd="3" destOrd="0" parTransId="{C156959B-A4AF-4502-9E10-A8FDBEC483C9}" sibTransId="{E6D36549-9B6B-426C-B295-E21F67007197}"/>
    <dgm:cxn modelId="{598C1274-39C7-4BF5-94A1-B6837C910CD9}" type="presOf" srcId="{CCD27ACE-2720-4556-B7CB-AA4E257E71C0}" destId="{E656E13A-5E58-4759-905A-178E211F17BD}" srcOrd="1" destOrd="0" presId="urn:microsoft.com/office/officeart/2008/layout/HalfCircleOrganizationChart"/>
    <dgm:cxn modelId="{6FDACD7C-5DE1-4C05-B306-EA933FB542EC}" type="presOf" srcId="{DBB6784C-EA88-45A9-B1F1-0F706B7BE9D2}" destId="{AF5AF9E2-FC51-4009-A7BC-1DE77D39795C}" srcOrd="0" destOrd="0" presId="urn:microsoft.com/office/officeart/2008/layout/HalfCircleOrganizationChart"/>
    <dgm:cxn modelId="{42E8DF8B-EA7C-4E71-BF77-5A195A2DBBB5}" type="presOf" srcId="{CCD27ACE-2720-4556-B7CB-AA4E257E71C0}" destId="{9F28DC59-EEFE-4B35-9CFD-5E89E0C15AE5}" srcOrd="0" destOrd="0" presId="urn:microsoft.com/office/officeart/2008/layout/HalfCircleOrganizationChart"/>
    <dgm:cxn modelId="{BC42BF8C-D89E-4DE8-A8C9-1049A608AE16}" type="presOf" srcId="{5C9AABC0-9D5C-45CC-8ABB-7A9992EF5FBB}" destId="{C6B7FD33-7FCF-48B2-96C7-7F30CD61A34E}" srcOrd="1" destOrd="0" presId="urn:microsoft.com/office/officeart/2008/layout/HalfCircleOrganizationChart"/>
    <dgm:cxn modelId="{44B31090-43AA-421E-804B-FC161CE06978}" type="presOf" srcId="{C156959B-A4AF-4502-9E10-A8FDBEC483C9}" destId="{ED89D1F1-2702-4C33-9F62-4D116384B8FA}" srcOrd="0" destOrd="0" presId="urn:microsoft.com/office/officeart/2008/layout/HalfCircleOrganizationChart"/>
    <dgm:cxn modelId="{C071D090-2C4B-4D7D-B833-CAF71E6E745E}" type="presOf" srcId="{097C7BD4-5002-4DC2-89E7-884E61D038BE}" destId="{291B314F-157C-44C2-8B05-A01BEE7320EB}" srcOrd="0" destOrd="0" presId="urn:microsoft.com/office/officeart/2008/layout/HalfCircleOrganizationChart"/>
    <dgm:cxn modelId="{C5288396-5125-4848-A23C-592FCFA0FCFD}" type="presOf" srcId="{4B735B2A-C179-4383-8FF8-E3141712065F}" destId="{D2213278-1B66-4516-BC2D-EDCD517127BF}" srcOrd="0" destOrd="0" presId="urn:microsoft.com/office/officeart/2008/layout/HalfCircleOrganizationChart"/>
    <dgm:cxn modelId="{3DD23BA4-138F-480C-AD10-59F62A0ACBF5}" type="presOf" srcId="{DBB6784C-EA88-45A9-B1F1-0F706B7BE9D2}" destId="{3AF59400-6C7D-412D-A533-30F6E1483311}" srcOrd="1" destOrd="0" presId="urn:microsoft.com/office/officeart/2008/layout/HalfCircleOrganizationChart"/>
    <dgm:cxn modelId="{431253A8-1E2A-44E6-814D-6F1D797852CB}" srcId="{DD5D12F8-E016-4149-A80C-0852D673F6F6}" destId="{CCD27ACE-2720-4556-B7CB-AA4E257E71C0}" srcOrd="1" destOrd="0" parTransId="{DC26AC17-8FD3-4967-AA81-550F6E187B45}" sibTransId="{2E1C8215-25B9-4B8C-9DF2-86E0AB35288B}"/>
    <dgm:cxn modelId="{BBA03DD4-4237-41AA-BC7A-28255A25D810}" srcId="{DD5D12F8-E016-4149-A80C-0852D673F6F6}" destId="{4B735B2A-C179-4383-8FF8-E3141712065F}" srcOrd="0" destOrd="0" parTransId="{097C7BD4-5002-4DC2-89E7-884E61D038BE}" sibTransId="{9BD35DBE-D2A5-4B17-A899-7695CEF473D2}"/>
    <dgm:cxn modelId="{006FB9D5-B2E3-434E-83A9-B8C3FF6E97CE}" srcId="{DD5D12F8-E016-4149-A80C-0852D673F6F6}" destId="{5C9AABC0-9D5C-45CC-8ABB-7A9992EF5FBB}" srcOrd="2" destOrd="0" parTransId="{6A16299E-C5D7-4CD0-AD3B-D5B4F11A0C5B}" sibTransId="{6FB4D75E-EEF0-4C55-9C10-1F56117E2CFE}"/>
    <dgm:cxn modelId="{BB25B0D7-F528-49E3-91CF-9C7A20908350}" type="presOf" srcId="{5C9AABC0-9D5C-45CC-8ABB-7A9992EF5FBB}" destId="{D72F27E3-2008-4950-993B-00C00B555920}" srcOrd="0" destOrd="0" presId="urn:microsoft.com/office/officeart/2008/layout/HalfCircleOrganizationChart"/>
    <dgm:cxn modelId="{38DEC2DC-D1ED-4EA9-9A5B-256A6C401456}" srcId="{DD5D12F8-E016-4149-A80C-0852D673F6F6}" destId="{4E15229F-AE54-4E7E-9E8F-DB077FF9DDEE}" srcOrd="4" destOrd="0" parTransId="{AAFF9E5E-E796-445B-9217-5D00164D7D24}" sibTransId="{D0830EE5-B413-48CA-B3BF-F5C371980B77}"/>
    <dgm:cxn modelId="{0B4BA1E5-350C-4BD5-BC7C-AC19CE8C77CD}" type="presOf" srcId="{DC26AC17-8FD3-4967-AA81-550F6E187B45}" destId="{219742DB-372F-4876-A3F3-989AFE100727}" srcOrd="0" destOrd="0" presId="urn:microsoft.com/office/officeart/2008/layout/HalfCircleOrganizationChart"/>
    <dgm:cxn modelId="{1C1AA7E5-5C01-4712-A7E0-DA31B6E28410}" type="presOf" srcId="{AAFF9E5E-E796-445B-9217-5D00164D7D24}" destId="{E6AC8B71-3D72-422F-B989-254FBAD9224B}" srcOrd="0" destOrd="0" presId="urn:microsoft.com/office/officeart/2008/layout/HalfCircleOrganizationChart"/>
    <dgm:cxn modelId="{4F2AAFEB-1D89-4991-A9CD-1B260EC2EBB3}" type="presOf" srcId="{4E15229F-AE54-4E7E-9E8F-DB077FF9DDEE}" destId="{35E616FA-C5C3-4774-918C-03CFDA1DE45C}" srcOrd="1" destOrd="0" presId="urn:microsoft.com/office/officeart/2008/layout/HalfCircleOrganizationChart"/>
    <dgm:cxn modelId="{612714F3-74C4-4339-A8D8-80176F0DD78A}" srcId="{06E1A4C5-DB4F-49FE-B0B2-D0EE12E9CA1E}" destId="{DD5D12F8-E016-4149-A80C-0852D673F6F6}" srcOrd="0" destOrd="0" parTransId="{7E19C5E0-E2EC-4840-B409-7F24ED878427}" sibTransId="{55F3E137-2D16-4AE9-BB26-11525A08788C}"/>
    <dgm:cxn modelId="{8387758E-382E-4326-BB9D-EB3F86CBD868}" type="presParOf" srcId="{D05AD6B1-9023-4CB3-AD46-69103B579E56}" destId="{D398FDDF-3AD9-40DD-983A-5DB8BF5AD57A}" srcOrd="0" destOrd="0" presId="urn:microsoft.com/office/officeart/2008/layout/HalfCircleOrganizationChart"/>
    <dgm:cxn modelId="{088A1745-83B2-4C45-9096-2BA75BAB793D}" type="presParOf" srcId="{D398FDDF-3AD9-40DD-983A-5DB8BF5AD57A}" destId="{9F16041D-F2AF-4674-9521-8874CF446133}" srcOrd="0" destOrd="0" presId="urn:microsoft.com/office/officeart/2008/layout/HalfCircleOrganizationChart"/>
    <dgm:cxn modelId="{F0244873-C8F3-41E4-AADB-7AD355E38637}" type="presParOf" srcId="{9F16041D-F2AF-4674-9521-8874CF446133}" destId="{85006432-1F97-4C3F-AAC5-512B591656DB}" srcOrd="0" destOrd="0" presId="urn:microsoft.com/office/officeart/2008/layout/HalfCircleOrganizationChart"/>
    <dgm:cxn modelId="{C9A3571D-BED9-4FB4-BC9C-9A9D3536C6EC}" type="presParOf" srcId="{9F16041D-F2AF-4674-9521-8874CF446133}" destId="{FE6F840A-A35F-46C9-8C72-F6D744DF8149}" srcOrd="1" destOrd="0" presId="urn:microsoft.com/office/officeart/2008/layout/HalfCircleOrganizationChart"/>
    <dgm:cxn modelId="{D0C2BDE2-2743-4EB5-9F15-F27B9EC326CB}" type="presParOf" srcId="{9F16041D-F2AF-4674-9521-8874CF446133}" destId="{83E1BCEB-3FD9-4FFC-A6F0-114508B76786}" srcOrd="2" destOrd="0" presId="urn:microsoft.com/office/officeart/2008/layout/HalfCircleOrganizationChart"/>
    <dgm:cxn modelId="{756BEA17-7507-4BFF-9A9B-7EFFEE2C88C0}" type="presParOf" srcId="{9F16041D-F2AF-4674-9521-8874CF446133}" destId="{DF943E77-9C5A-4602-AF05-97F56C2E2725}" srcOrd="3" destOrd="0" presId="urn:microsoft.com/office/officeart/2008/layout/HalfCircleOrganizationChart"/>
    <dgm:cxn modelId="{AE268CAE-31CB-4C07-8830-C9EDEE3F8695}" type="presParOf" srcId="{D398FDDF-3AD9-40DD-983A-5DB8BF5AD57A}" destId="{B7C7195F-A842-43D9-90DA-61B73BFC763F}" srcOrd="1" destOrd="0" presId="urn:microsoft.com/office/officeart/2008/layout/HalfCircleOrganizationChart"/>
    <dgm:cxn modelId="{29884C71-7ED9-40CB-801C-E133BB469A59}" type="presParOf" srcId="{B7C7195F-A842-43D9-90DA-61B73BFC763F}" destId="{647D8288-07A2-4A12-90D0-5F6F9B0E9B15}" srcOrd="0" destOrd="0" presId="urn:microsoft.com/office/officeart/2008/layout/HalfCircleOrganizationChart"/>
    <dgm:cxn modelId="{3B44D9CE-914C-4C71-A101-024D29080501}" type="presParOf" srcId="{B7C7195F-A842-43D9-90DA-61B73BFC763F}" destId="{735FD383-6F1C-446B-A416-D8EA59C941E5}" srcOrd="1" destOrd="0" presId="urn:microsoft.com/office/officeart/2008/layout/HalfCircleOrganizationChart"/>
    <dgm:cxn modelId="{9F2D4BE4-7C75-4B62-9069-958F52E9C353}" type="presParOf" srcId="{735FD383-6F1C-446B-A416-D8EA59C941E5}" destId="{1ECF277B-5DE5-43CA-885E-CB1F4239B8C7}" srcOrd="0" destOrd="0" presId="urn:microsoft.com/office/officeart/2008/layout/HalfCircleOrganizationChart"/>
    <dgm:cxn modelId="{9498C072-1EA9-4B5B-B781-41B128D876B8}" type="presParOf" srcId="{1ECF277B-5DE5-43CA-885E-CB1F4239B8C7}" destId="{D72F27E3-2008-4950-993B-00C00B555920}" srcOrd="0" destOrd="0" presId="urn:microsoft.com/office/officeart/2008/layout/HalfCircleOrganizationChart"/>
    <dgm:cxn modelId="{C97362B7-0AF1-41F9-85CC-81E3BEA0A261}" type="presParOf" srcId="{1ECF277B-5DE5-43CA-885E-CB1F4239B8C7}" destId="{2F147615-5017-453B-BD79-BA883FDAF91D}" srcOrd="1" destOrd="0" presId="urn:microsoft.com/office/officeart/2008/layout/HalfCircleOrganizationChart"/>
    <dgm:cxn modelId="{032590D1-62B8-444C-9AFA-D9F15E8DF6F5}" type="presParOf" srcId="{1ECF277B-5DE5-43CA-885E-CB1F4239B8C7}" destId="{DA8ACF83-90FD-455D-BE5C-842098F184D9}" srcOrd="2" destOrd="0" presId="urn:microsoft.com/office/officeart/2008/layout/HalfCircleOrganizationChart"/>
    <dgm:cxn modelId="{FAAE00E3-AF0E-489F-B3BD-9EB84927F393}" type="presParOf" srcId="{1ECF277B-5DE5-43CA-885E-CB1F4239B8C7}" destId="{C6B7FD33-7FCF-48B2-96C7-7F30CD61A34E}" srcOrd="3" destOrd="0" presId="urn:microsoft.com/office/officeart/2008/layout/HalfCircleOrganizationChart"/>
    <dgm:cxn modelId="{C1999A88-65D4-4D53-8ED4-E0DEFB7575C4}" type="presParOf" srcId="{735FD383-6F1C-446B-A416-D8EA59C941E5}" destId="{2681459C-4624-4048-B9B3-2C1D20FAE337}" srcOrd="1" destOrd="0" presId="urn:microsoft.com/office/officeart/2008/layout/HalfCircleOrganizationChart"/>
    <dgm:cxn modelId="{96675560-095E-4125-8A17-70D441C495C8}" type="presParOf" srcId="{735FD383-6F1C-446B-A416-D8EA59C941E5}" destId="{179F0510-452D-492D-AC9C-0115B36565EF}" srcOrd="2" destOrd="0" presId="urn:microsoft.com/office/officeart/2008/layout/HalfCircleOrganizationChart"/>
    <dgm:cxn modelId="{5C6E772F-EE5C-429E-AB09-AC523E2C7B45}" type="presParOf" srcId="{B7C7195F-A842-43D9-90DA-61B73BFC763F}" destId="{ED89D1F1-2702-4C33-9F62-4D116384B8FA}" srcOrd="2" destOrd="0" presId="urn:microsoft.com/office/officeart/2008/layout/HalfCircleOrganizationChart"/>
    <dgm:cxn modelId="{BC8AC0E2-A1B7-4CED-BF55-47A6E0DB45DF}" type="presParOf" srcId="{B7C7195F-A842-43D9-90DA-61B73BFC763F}" destId="{6FD39B0C-554F-4707-9B4F-5237BF1459AA}" srcOrd="3" destOrd="0" presId="urn:microsoft.com/office/officeart/2008/layout/HalfCircleOrganizationChart"/>
    <dgm:cxn modelId="{39401938-A856-4259-8BAC-8AA7DED65C65}" type="presParOf" srcId="{6FD39B0C-554F-4707-9B4F-5237BF1459AA}" destId="{11A1B0E5-C46E-4E3B-9D44-983D8EFE409D}" srcOrd="0" destOrd="0" presId="urn:microsoft.com/office/officeart/2008/layout/HalfCircleOrganizationChart"/>
    <dgm:cxn modelId="{38A18FE6-C5BA-464C-8100-87AD4D99E6AD}" type="presParOf" srcId="{11A1B0E5-C46E-4E3B-9D44-983D8EFE409D}" destId="{AF5AF9E2-FC51-4009-A7BC-1DE77D39795C}" srcOrd="0" destOrd="0" presId="urn:microsoft.com/office/officeart/2008/layout/HalfCircleOrganizationChart"/>
    <dgm:cxn modelId="{BA16A871-71F8-449F-B4D6-9D949AC1B8A4}" type="presParOf" srcId="{11A1B0E5-C46E-4E3B-9D44-983D8EFE409D}" destId="{5B5818F7-7B83-449D-AD1E-F5F24D98D442}" srcOrd="1" destOrd="0" presId="urn:microsoft.com/office/officeart/2008/layout/HalfCircleOrganizationChart"/>
    <dgm:cxn modelId="{1D28FD53-FA7C-4811-9398-88A18979A33E}" type="presParOf" srcId="{11A1B0E5-C46E-4E3B-9D44-983D8EFE409D}" destId="{2AA844C9-3342-43A6-AE06-25D6E5AECF3F}" srcOrd="2" destOrd="0" presId="urn:microsoft.com/office/officeart/2008/layout/HalfCircleOrganizationChart"/>
    <dgm:cxn modelId="{00A4DE0F-7EA7-4EEC-8240-9F693806A409}" type="presParOf" srcId="{11A1B0E5-C46E-4E3B-9D44-983D8EFE409D}" destId="{3AF59400-6C7D-412D-A533-30F6E1483311}" srcOrd="3" destOrd="0" presId="urn:microsoft.com/office/officeart/2008/layout/HalfCircleOrganizationChart"/>
    <dgm:cxn modelId="{EF501716-E3A6-48B8-997F-9F88E2489BE2}" type="presParOf" srcId="{6FD39B0C-554F-4707-9B4F-5237BF1459AA}" destId="{F0501D35-561F-4000-96DA-5027D65459B9}" srcOrd="1" destOrd="0" presId="urn:microsoft.com/office/officeart/2008/layout/HalfCircleOrganizationChart"/>
    <dgm:cxn modelId="{B46A5AD1-31FF-4BE4-9859-B7DD094043D3}" type="presParOf" srcId="{6FD39B0C-554F-4707-9B4F-5237BF1459AA}" destId="{69957746-BEA0-4384-B310-375F362863D5}" srcOrd="2" destOrd="0" presId="urn:microsoft.com/office/officeart/2008/layout/HalfCircleOrganizationChart"/>
    <dgm:cxn modelId="{CEFB288C-9CBF-49F3-AF56-1276BBB5E427}" type="presParOf" srcId="{B7C7195F-A842-43D9-90DA-61B73BFC763F}" destId="{E6AC8B71-3D72-422F-B989-254FBAD9224B}" srcOrd="4" destOrd="0" presId="urn:microsoft.com/office/officeart/2008/layout/HalfCircleOrganizationChart"/>
    <dgm:cxn modelId="{3A453070-8FF2-4C50-97D9-9A3B3FF1F088}" type="presParOf" srcId="{B7C7195F-A842-43D9-90DA-61B73BFC763F}" destId="{96D429C3-4C33-4C56-A984-EBF0EAB4E267}" srcOrd="5" destOrd="0" presId="urn:microsoft.com/office/officeart/2008/layout/HalfCircleOrganizationChart"/>
    <dgm:cxn modelId="{9301B9D7-D268-4451-A326-A89662212FE1}" type="presParOf" srcId="{96D429C3-4C33-4C56-A984-EBF0EAB4E267}" destId="{E4679F3B-4658-431E-87B6-3278C5786045}" srcOrd="0" destOrd="0" presId="urn:microsoft.com/office/officeart/2008/layout/HalfCircleOrganizationChart"/>
    <dgm:cxn modelId="{CDDD53B9-13D5-432A-A4DC-8A006DF654A0}" type="presParOf" srcId="{E4679F3B-4658-431E-87B6-3278C5786045}" destId="{C12DF2F5-8646-498C-B650-B8D5C1AB0A30}" srcOrd="0" destOrd="0" presId="urn:microsoft.com/office/officeart/2008/layout/HalfCircleOrganizationChart"/>
    <dgm:cxn modelId="{8FE804C8-8859-4C70-812B-CD7E6358A67E}" type="presParOf" srcId="{E4679F3B-4658-431E-87B6-3278C5786045}" destId="{66B31F81-D493-4A8C-91E0-2168ABE3E5D2}" srcOrd="1" destOrd="0" presId="urn:microsoft.com/office/officeart/2008/layout/HalfCircleOrganizationChart"/>
    <dgm:cxn modelId="{7AA5C7C2-CA1C-45D8-AE8D-C38655B8787D}" type="presParOf" srcId="{E4679F3B-4658-431E-87B6-3278C5786045}" destId="{275EC0ED-DD89-4E69-9557-7F4C47EDFBA3}" srcOrd="2" destOrd="0" presId="urn:microsoft.com/office/officeart/2008/layout/HalfCircleOrganizationChart"/>
    <dgm:cxn modelId="{D6DD31D7-B836-4737-8BD0-1D8E142843E0}" type="presParOf" srcId="{E4679F3B-4658-431E-87B6-3278C5786045}" destId="{35E616FA-C5C3-4774-918C-03CFDA1DE45C}" srcOrd="3" destOrd="0" presId="urn:microsoft.com/office/officeart/2008/layout/HalfCircleOrganizationChart"/>
    <dgm:cxn modelId="{140643D9-2F05-4518-8AA0-F496CF6E2A40}" type="presParOf" srcId="{96D429C3-4C33-4C56-A984-EBF0EAB4E267}" destId="{D7D116ED-BF9F-4761-8ED8-07A804B12099}" srcOrd="1" destOrd="0" presId="urn:microsoft.com/office/officeart/2008/layout/HalfCircleOrganizationChart"/>
    <dgm:cxn modelId="{08FC6AD0-E322-4D9C-9021-0DB443D6A02E}" type="presParOf" srcId="{96D429C3-4C33-4C56-A984-EBF0EAB4E267}" destId="{C9A91424-FF65-4CE2-8F64-37A1A4442187}" srcOrd="2" destOrd="0" presId="urn:microsoft.com/office/officeart/2008/layout/HalfCircleOrganizationChart"/>
    <dgm:cxn modelId="{67FF9BA8-2C3C-4488-AA2B-62C4FB336993}" type="presParOf" srcId="{D398FDDF-3AD9-40DD-983A-5DB8BF5AD57A}" destId="{832D77E4-0056-401C-AD01-66120C02716D}" srcOrd="2" destOrd="0" presId="urn:microsoft.com/office/officeart/2008/layout/HalfCircleOrganizationChart"/>
    <dgm:cxn modelId="{2B0CA879-44FD-4BA6-9191-61E65E4393B6}" type="presParOf" srcId="{832D77E4-0056-401C-AD01-66120C02716D}" destId="{291B314F-157C-44C2-8B05-A01BEE7320EB}" srcOrd="0" destOrd="0" presId="urn:microsoft.com/office/officeart/2008/layout/HalfCircleOrganizationChart"/>
    <dgm:cxn modelId="{1A9F5108-0D77-42EE-8B4A-0B71B9F4DAC3}" type="presParOf" srcId="{832D77E4-0056-401C-AD01-66120C02716D}" destId="{57343EDC-427C-4C87-8E71-C8992E4AD52E}" srcOrd="1" destOrd="0" presId="urn:microsoft.com/office/officeart/2008/layout/HalfCircleOrganizationChart"/>
    <dgm:cxn modelId="{B5F13EF1-3AC4-4699-ADD1-3AEF0AC20B5F}" type="presParOf" srcId="{57343EDC-427C-4C87-8E71-C8992E4AD52E}" destId="{12567481-CD8E-4F9A-AF07-8ED3096CC43D}" srcOrd="0" destOrd="0" presId="urn:microsoft.com/office/officeart/2008/layout/HalfCircleOrganizationChart"/>
    <dgm:cxn modelId="{68736104-F656-4B32-860B-181264DDDF61}" type="presParOf" srcId="{12567481-CD8E-4F9A-AF07-8ED3096CC43D}" destId="{D2213278-1B66-4516-BC2D-EDCD517127BF}" srcOrd="0" destOrd="0" presId="urn:microsoft.com/office/officeart/2008/layout/HalfCircleOrganizationChart"/>
    <dgm:cxn modelId="{39A93B0D-7D3D-4379-BA6D-1BCF53503DD0}" type="presParOf" srcId="{12567481-CD8E-4F9A-AF07-8ED3096CC43D}" destId="{AEDAA407-CD2F-4B6B-A9D2-B11399369FE0}" srcOrd="1" destOrd="0" presId="urn:microsoft.com/office/officeart/2008/layout/HalfCircleOrganizationChart"/>
    <dgm:cxn modelId="{1B4FC67F-838B-4D96-990B-E07FE8B830E6}" type="presParOf" srcId="{12567481-CD8E-4F9A-AF07-8ED3096CC43D}" destId="{B10AAA04-50F6-4355-AC7C-ECCFB85FEC7F}" srcOrd="2" destOrd="0" presId="urn:microsoft.com/office/officeart/2008/layout/HalfCircleOrganizationChart"/>
    <dgm:cxn modelId="{4CD7EE63-4346-4394-8494-52D8989534B8}" type="presParOf" srcId="{12567481-CD8E-4F9A-AF07-8ED3096CC43D}" destId="{547D1BCF-D503-4A22-AE7F-B6F89AEC5E2F}" srcOrd="3" destOrd="0" presId="urn:microsoft.com/office/officeart/2008/layout/HalfCircleOrganizationChart"/>
    <dgm:cxn modelId="{80C2CFFD-EE87-4E85-8474-AD5C645023FC}" type="presParOf" srcId="{57343EDC-427C-4C87-8E71-C8992E4AD52E}" destId="{2FF230A6-494A-4744-A2B2-4DDAD8AAB4EB}" srcOrd="1" destOrd="0" presId="urn:microsoft.com/office/officeart/2008/layout/HalfCircleOrganizationChart"/>
    <dgm:cxn modelId="{FAED465D-0C47-48E7-8C49-3CDCC85FA061}" type="presParOf" srcId="{57343EDC-427C-4C87-8E71-C8992E4AD52E}" destId="{5C670CC6-2E48-4BAF-BB52-45BFD344B0E2}" srcOrd="2" destOrd="0" presId="urn:microsoft.com/office/officeart/2008/layout/HalfCircleOrganizationChart"/>
    <dgm:cxn modelId="{5D53336A-D204-45EF-8CB0-9858B02BB4EE}" type="presParOf" srcId="{832D77E4-0056-401C-AD01-66120C02716D}" destId="{219742DB-372F-4876-A3F3-989AFE100727}" srcOrd="2" destOrd="0" presId="urn:microsoft.com/office/officeart/2008/layout/HalfCircleOrganizationChart"/>
    <dgm:cxn modelId="{184AD964-9808-4AE6-AE56-1E3DFA3F8EB5}" type="presParOf" srcId="{832D77E4-0056-401C-AD01-66120C02716D}" destId="{5DEB74B9-6F30-46DF-A72D-DDFE7EF4E00F}" srcOrd="3" destOrd="0" presId="urn:microsoft.com/office/officeart/2008/layout/HalfCircleOrganizationChart"/>
    <dgm:cxn modelId="{E3CFD2C1-2235-45B2-9D66-1794891CF8B3}" type="presParOf" srcId="{5DEB74B9-6F30-46DF-A72D-DDFE7EF4E00F}" destId="{DC6BAF1A-E738-4233-B548-75797431A5D7}" srcOrd="0" destOrd="0" presId="urn:microsoft.com/office/officeart/2008/layout/HalfCircleOrganizationChart"/>
    <dgm:cxn modelId="{4DDE51E8-86C7-4979-B408-864D2A670DAC}" type="presParOf" srcId="{DC6BAF1A-E738-4233-B548-75797431A5D7}" destId="{9F28DC59-EEFE-4B35-9CFD-5E89E0C15AE5}" srcOrd="0" destOrd="0" presId="urn:microsoft.com/office/officeart/2008/layout/HalfCircleOrganizationChart"/>
    <dgm:cxn modelId="{EE415A63-21AA-4719-97CA-6F9A4E0F75BF}" type="presParOf" srcId="{DC6BAF1A-E738-4233-B548-75797431A5D7}" destId="{2EB0D9B5-D81A-4DEC-856D-ED5E3C2278F7}" srcOrd="1" destOrd="0" presId="urn:microsoft.com/office/officeart/2008/layout/HalfCircleOrganizationChart"/>
    <dgm:cxn modelId="{146492DB-AAFB-49B4-8CC9-188EEFAFA188}" type="presParOf" srcId="{DC6BAF1A-E738-4233-B548-75797431A5D7}" destId="{41080F5A-1157-4EB3-BFBA-1D753C9B62EE}" srcOrd="2" destOrd="0" presId="urn:microsoft.com/office/officeart/2008/layout/HalfCircleOrganizationChart"/>
    <dgm:cxn modelId="{F15F4290-88A7-4DC2-8444-9315C4CE10DD}" type="presParOf" srcId="{DC6BAF1A-E738-4233-B548-75797431A5D7}" destId="{E656E13A-5E58-4759-905A-178E211F17BD}" srcOrd="3" destOrd="0" presId="urn:microsoft.com/office/officeart/2008/layout/HalfCircleOrganizationChart"/>
    <dgm:cxn modelId="{9BFB60D3-CDCD-4981-9D4C-88155E7F0E71}" type="presParOf" srcId="{5DEB74B9-6F30-46DF-A72D-DDFE7EF4E00F}" destId="{878DC034-B2EA-464C-80EE-B8C44E13EC83}" srcOrd="1" destOrd="0" presId="urn:microsoft.com/office/officeart/2008/layout/HalfCircleOrganizationChart"/>
    <dgm:cxn modelId="{7C674348-2887-414B-BF27-9BF4E594917C}" type="presParOf" srcId="{5DEB74B9-6F30-46DF-A72D-DDFE7EF4E00F}" destId="{8AFE2B63-33E1-46AA-BFB9-54C428D7B679}" srcOrd="2" destOrd="0" presId="urn:microsoft.com/office/officeart/2008/layout/HalfCircle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04BA371-D3D1-400D-BCD3-AD315AD51304}" type="doc">
      <dgm:prSet loTypeId="urn:microsoft.com/office/officeart/2005/8/layout/vList5" loCatId="list" qsTypeId="urn:microsoft.com/office/officeart/2005/8/quickstyle/simple1" qsCatId="simple" csTypeId="urn:microsoft.com/office/officeart/2005/8/colors/accent1_5" csCatId="accent1" phldr="1"/>
      <dgm:spPr/>
      <dgm:t>
        <a:bodyPr/>
        <a:lstStyle/>
        <a:p>
          <a:endParaRPr lang="fr-FR"/>
        </a:p>
      </dgm:t>
    </dgm:pt>
    <dgm:pt modelId="{5EAE4E19-B68E-4179-A054-969C3BCB5501}">
      <dgm:prSet phldrT="[Texte]"/>
      <dgm:spPr/>
      <dgm:t>
        <a:bodyPr/>
        <a:lstStyle/>
        <a:p>
          <a:r>
            <a:rPr lang="en-US" dirty="0"/>
            <a:t>University courses</a:t>
          </a:r>
          <a:endParaRPr lang="fr-FR" dirty="0"/>
        </a:p>
      </dgm:t>
    </dgm:pt>
    <dgm:pt modelId="{0B77F668-7096-45C6-B332-1C257D3B74FE}" type="parTrans" cxnId="{7A955A26-E3F0-4898-AA08-61DF538E4D1A}">
      <dgm:prSet/>
      <dgm:spPr/>
      <dgm:t>
        <a:bodyPr/>
        <a:lstStyle/>
        <a:p>
          <a:endParaRPr lang="fr-FR"/>
        </a:p>
      </dgm:t>
    </dgm:pt>
    <dgm:pt modelId="{642E48FF-AA17-4ABB-88BE-2BE4E04C6B54}" type="sibTrans" cxnId="{7A955A26-E3F0-4898-AA08-61DF538E4D1A}">
      <dgm:prSet/>
      <dgm:spPr/>
      <dgm:t>
        <a:bodyPr/>
        <a:lstStyle/>
        <a:p>
          <a:endParaRPr lang="fr-FR"/>
        </a:p>
      </dgm:t>
    </dgm:pt>
    <dgm:pt modelId="{59DB2A44-2C34-43AE-B9D7-0BFB0386A666}">
      <dgm:prSet phldrT="[Texte]"/>
      <dgm:spPr/>
      <dgm:t>
        <a:bodyPr/>
        <a:lstStyle/>
        <a:p>
          <a:r>
            <a:rPr lang="en-US" dirty="0"/>
            <a:t>Research proposals</a:t>
          </a:r>
          <a:endParaRPr lang="fr-FR" dirty="0"/>
        </a:p>
      </dgm:t>
    </dgm:pt>
    <dgm:pt modelId="{50585C8A-8C14-43DC-ABEA-13DB26494432}" type="parTrans" cxnId="{8BF3488D-282C-4AA8-BF42-DFEE168EDBCB}">
      <dgm:prSet/>
      <dgm:spPr/>
      <dgm:t>
        <a:bodyPr/>
        <a:lstStyle/>
        <a:p>
          <a:endParaRPr lang="fr-FR"/>
        </a:p>
      </dgm:t>
    </dgm:pt>
    <dgm:pt modelId="{34E3ABDF-C597-421C-90E6-FB61F7F1B2D2}" type="sibTrans" cxnId="{8BF3488D-282C-4AA8-BF42-DFEE168EDBCB}">
      <dgm:prSet/>
      <dgm:spPr/>
      <dgm:t>
        <a:bodyPr/>
        <a:lstStyle/>
        <a:p>
          <a:endParaRPr lang="fr-FR"/>
        </a:p>
      </dgm:t>
    </dgm:pt>
    <dgm:pt modelId="{08472284-FC1B-45CF-AEAE-10A6D4A0EF8F}">
      <dgm:prSet phldrT="[Texte]"/>
      <dgm:spPr/>
      <dgm:t>
        <a:bodyPr/>
        <a:lstStyle/>
        <a:p>
          <a:r>
            <a:rPr lang="en-US" dirty="0"/>
            <a:t>Book reviews</a:t>
          </a:r>
          <a:endParaRPr lang="fr-FR" dirty="0"/>
        </a:p>
      </dgm:t>
    </dgm:pt>
    <dgm:pt modelId="{8BD593E4-413D-42C1-A66F-E396F495558E}" type="parTrans" cxnId="{A6002852-D068-4070-9501-0F09EBB62837}">
      <dgm:prSet/>
      <dgm:spPr/>
      <dgm:t>
        <a:bodyPr/>
        <a:lstStyle/>
        <a:p>
          <a:endParaRPr lang="fr-FR"/>
        </a:p>
      </dgm:t>
    </dgm:pt>
    <dgm:pt modelId="{6453B516-74FC-4ACB-AE28-4B3FED14D2B0}" type="sibTrans" cxnId="{A6002852-D068-4070-9501-0F09EBB62837}">
      <dgm:prSet/>
      <dgm:spPr/>
      <dgm:t>
        <a:bodyPr/>
        <a:lstStyle/>
        <a:p>
          <a:endParaRPr lang="fr-FR"/>
        </a:p>
      </dgm:t>
    </dgm:pt>
    <dgm:pt modelId="{214F88C1-4077-4A7A-A1E6-5B10E8FCF742}">
      <dgm:prSet phldrT="[Texte]"/>
      <dgm:spPr/>
      <dgm:t>
        <a:bodyPr/>
        <a:lstStyle/>
        <a:p>
          <a:r>
            <a:rPr lang="en-US" dirty="0"/>
            <a:t>Hospitals </a:t>
          </a:r>
          <a:endParaRPr lang="fr-FR" dirty="0"/>
        </a:p>
      </dgm:t>
    </dgm:pt>
    <dgm:pt modelId="{83233383-482E-42A4-822E-85E33940BDB3}" type="parTrans" cxnId="{43235049-6795-4F62-88B7-E4BF78733358}">
      <dgm:prSet/>
      <dgm:spPr/>
      <dgm:t>
        <a:bodyPr/>
        <a:lstStyle/>
        <a:p>
          <a:endParaRPr lang="fr-FR"/>
        </a:p>
      </dgm:t>
    </dgm:pt>
    <dgm:pt modelId="{F993975A-4A90-490C-A4A5-C1950B3F48D3}" type="sibTrans" cxnId="{43235049-6795-4F62-88B7-E4BF78733358}">
      <dgm:prSet/>
      <dgm:spPr/>
      <dgm:t>
        <a:bodyPr/>
        <a:lstStyle/>
        <a:p>
          <a:endParaRPr lang="fr-FR"/>
        </a:p>
      </dgm:t>
    </dgm:pt>
    <dgm:pt modelId="{3AAA5763-2379-46AD-963A-979038A16A65}">
      <dgm:prSet phldrT="[Texte]"/>
      <dgm:spPr/>
      <dgm:t>
        <a:bodyPr/>
        <a:lstStyle/>
        <a:p>
          <a:r>
            <a:rPr lang="en-US" dirty="0"/>
            <a:t>Nursing care plans</a:t>
          </a:r>
          <a:endParaRPr lang="fr-FR" dirty="0"/>
        </a:p>
      </dgm:t>
    </dgm:pt>
    <dgm:pt modelId="{F96B7385-BB81-46A4-A24C-1A5959F138C7}" type="parTrans" cxnId="{CAAE5B44-6DF5-4DE8-ACE9-4A71B7761791}">
      <dgm:prSet/>
      <dgm:spPr/>
      <dgm:t>
        <a:bodyPr/>
        <a:lstStyle/>
        <a:p>
          <a:endParaRPr lang="fr-FR"/>
        </a:p>
      </dgm:t>
    </dgm:pt>
    <dgm:pt modelId="{46E1FFF3-95BA-4AEB-8229-F2E4683005C6}" type="sibTrans" cxnId="{CAAE5B44-6DF5-4DE8-ACE9-4A71B7761791}">
      <dgm:prSet/>
      <dgm:spPr/>
      <dgm:t>
        <a:bodyPr/>
        <a:lstStyle/>
        <a:p>
          <a:endParaRPr lang="fr-FR"/>
        </a:p>
      </dgm:t>
    </dgm:pt>
    <dgm:pt modelId="{7085D210-482E-4180-A372-764C30E8EEBD}">
      <dgm:prSet phldrT="[Texte]"/>
      <dgm:spPr/>
      <dgm:t>
        <a:bodyPr/>
        <a:lstStyle/>
        <a:p>
          <a:r>
            <a:rPr lang="en-US" dirty="0"/>
            <a:t>patient’s admission forms</a:t>
          </a:r>
          <a:endParaRPr lang="fr-FR" dirty="0"/>
        </a:p>
      </dgm:t>
    </dgm:pt>
    <dgm:pt modelId="{4F608993-C6BB-4CD9-9B7E-759089AC06DB}" type="parTrans" cxnId="{81199210-E25D-4737-A483-CF9A03654BD7}">
      <dgm:prSet/>
      <dgm:spPr/>
      <dgm:t>
        <a:bodyPr/>
        <a:lstStyle/>
        <a:p>
          <a:endParaRPr lang="fr-FR"/>
        </a:p>
      </dgm:t>
    </dgm:pt>
    <dgm:pt modelId="{25EAA80A-9540-4110-88E4-943EA93C1EE5}" type="sibTrans" cxnId="{81199210-E25D-4737-A483-CF9A03654BD7}">
      <dgm:prSet/>
      <dgm:spPr/>
      <dgm:t>
        <a:bodyPr/>
        <a:lstStyle/>
        <a:p>
          <a:endParaRPr lang="fr-FR"/>
        </a:p>
      </dgm:t>
    </dgm:pt>
    <dgm:pt modelId="{A85F98DF-9004-4717-B9B7-E33587A7ED2A}">
      <dgm:prSet phldrT="[Texte]"/>
      <dgm:spPr/>
      <dgm:t>
        <a:bodyPr/>
        <a:lstStyle/>
        <a:p>
          <a:r>
            <a:rPr lang="en-US" dirty="0"/>
            <a:t>Business companies</a:t>
          </a:r>
          <a:endParaRPr lang="fr-FR" dirty="0"/>
        </a:p>
      </dgm:t>
    </dgm:pt>
    <dgm:pt modelId="{FC16A75F-0985-4679-81C2-329A5E73734C}" type="parTrans" cxnId="{A915C715-A568-4D0E-9C0E-112EDB573637}">
      <dgm:prSet/>
      <dgm:spPr/>
      <dgm:t>
        <a:bodyPr/>
        <a:lstStyle/>
        <a:p>
          <a:endParaRPr lang="fr-FR"/>
        </a:p>
      </dgm:t>
    </dgm:pt>
    <dgm:pt modelId="{4B215835-C973-414B-ADB3-AE71FEE2A240}" type="sibTrans" cxnId="{A915C715-A568-4D0E-9C0E-112EDB573637}">
      <dgm:prSet/>
      <dgm:spPr/>
      <dgm:t>
        <a:bodyPr/>
        <a:lstStyle/>
        <a:p>
          <a:endParaRPr lang="fr-FR"/>
        </a:p>
      </dgm:t>
    </dgm:pt>
    <dgm:pt modelId="{89A7A26D-4C8D-4399-A6C0-58C4A018044A}">
      <dgm:prSet phldrT="[Texte]"/>
      <dgm:spPr/>
      <dgm:t>
        <a:bodyPr/>
        <a:lstStyle/>
        <a:p>
          <a:r>
            <a:rPr lang="en-US" dirty="0"/>
            <a:t>Business meetings</a:t>
          </a:r>
          <a:endParaRPr lang="fr-FR" dirty="0"/>
        </a:p>
      </dgm:t>
    </dgm:pt>
    <dgm:pt modelId="{8C1A8944-B2AB-4800-8B1D-91B096442D72}" type="parTrans" cxnId="{CDCF8F8E-3774-4E66-9E93-5ADA5DA50AAA}">
      <dgm:prSet/>
      <dgm:spPr/>
      <dgm:t>
        <a:bodyPr/>
        <a:lstStyle/>
        <a:p>
          <a:endParaRPr lang="fr-FR"/>
        </a:p>
      </dgm:t>
    </dgm:pt>
    <dgm:pt modelId="{63525AB1-BD02-4EDF-B20B-81CF73BCD5DE}" type="sibTrans" cxnId="{CDCF8F8E-3774-4E66-9E93-5ADA5DA50AAA}">
      <dgm:prSet/>
      <dgm:spPr/>
      <dgm:t>
        <a:bodyPr/>
        <a:lstStyle/>
        <a:p>
          <a:endParaRPr lang="fr-FR"/>
        </a:p>
      </dgm:t>
    </dgm:pt>
    <dgm:pt modelId="{692A6C51-417C-4C01-9163-F5EEACDB2634}">
      <dgm:prSet phldrT="[Texte]"/>
      <dgm:spPr/>
      <dgm:t>
        <a:bodyPr/>
        <a:lstStyle/>
        <a:p>
          <a:r>
            <a:rPr lang="en-US" dirty="0"/>
            <a:t>Projects presentations</a:t>
          </a:r>
          <a:endParaRPr lang="fr-FR" dirty="0"/>
        </a:p>
      </dgm:t>
    </dgm:pt>
    <dgm:pt modelId="{8F85D331-B251-439E-894A-7990C95D9F57}" type="parTrans" cxnId="{4B0CFF0A-EB6F-48F3-A5A1-090E9BF80BAE}">
      <dgm:prSet/>
      <dgm:spPr/>
      <dgm:t>
        <a:bodyPr/>
        <a:lstStyle/>
        <a:p>
          <a:endParaRPr lang="fr-FR"/>
        </a:p>
      </dgm:t>
    </dgm:pt>
    <dgm:pt modelId="{423FD18A-C73B-4B90-AB21-615A39C27791}" type="sibTrans" cxnId="{4B0CFF0A-EB6F-48F3-A5A1-090E9BF80BAE}">
      <dgm:prSet/>
      <dgm:spPr/>
      <dgm:t>
        <a:bodyPr/>
        <a:lstStyle/>
        <a:p>
          <a:endParaRPr lang="fr-FR"/>
        </a:p>
      </dgm:t>
    </dgm:pt>
    <dgm:pt modelId="{E92C87AE-0651-4988-8309-72564336F880}">
      <dgm:prSet/>
      <dgm:spPr/>
      <dgm:t>
        <a:bodyPr/>
        <a:lstStyle/>
        <a:p>
          <a:r>
            <a:rPr lang="en-US" dirty="0"/>
            <a:t>Factories </a:t>
          </a:r>
          <a:endParaRPr lang="fr-FR" dirty="0"/>
        </a:p>
      </dgm:t>
    </dgm:pt>
    <dgm:pt modelId="{0CFE3A68-39FE-489E-B16A-B5F824D76095}" type="parTrans" cxnId="{40510E7E-C295-4F6A-BEC3-DBD5F4272022}">
      <dgm:prSet/>
      <dgm:spPr/>
      <dgm:t>
        <a:bodyPr/>
        <a:lstStyle/>
        <a:p>
          <a:endParaRPr lang="fr-FR"/>
        </a:p>
      </dgm:t>
    </dgm:pt>
    <dgm:pt modelId="{2ED31629-4CAB-4E8F-8FB1-4A3FB408B0B0}" type="sibTrans" cxnId="{40510E7E-C295-4F6A-BEC3-DBD5F4272022}">
      <dgm:prSet/>
      <dgm:spPr/>
      <dgm:t>
        <a:bodyPr/>
        <a:lstStyle/>
        <a:p>
          <a:endParaRPr lang="fr-FR"/>
        </a:p>
      </dgm:t>
    </dgm:pt>
    <dgm:pt modelId="{75762189-6F1F-4AA8-AA70-51527DE19EE5}">
      <dgm:prSet/>
      <dgm:spPr/>
      <dgm:t>
        <a:bodyPr/>
        <a:lstStyle/>
        <a:p>
          <a:r>
            <a:rPr lang="en-US" dirty="0"/>
            <a:t>Safety manuals</a:t>
          </a:r>
          <a:endParaRPr lang="fr-FR" dirty="0"/>
        </a:p>
      </dgm:t>
    </dgm:pt>
    <dgm:pt modelId="{4E9A28F8-C83F-4AF5-B244-7FAF76904E6A}" type="parTrans" cxnId="{7A809270-51C1-493E-A62C-0946F65DC924}">
      <dgm:prSet/>
      <dgm:spPr/>
      <dgm:t>
        <a:bodyPr/>
        <a:lstStyle/>
        <a:p>
          <a:endParaRPr lang="fr-FR"/>
        </a:p>
      </dgm:t>
    </dgm:pt>
    <dgm:pt modelId="{6CAF2605-5254-4A3A-A5A7-E981CA85837B}" type="sibTrans" cxnId="{7A809270-51C1-493E-A62C-0946F65DC924}">
      <dgm:prSet/>
      <dgm:spPr/>
      <dgm:t>
        <a:bodyPr/>
        <a:lstStyle/>
        <a:p>
          <a:endParaRPr lang="fr-FR"/>
        </a:p>
      </dgm:t>
    </dgm:pt>
    <dgm:pt modelId="{59EA6D75-3DD6-414B-BE57-0DFE78DB9C35}">
      <dgm:prSet/>
      <dgm:spPr/>
      <dgm:t>
        <a:bodyPr/>
        <a:lstStyle/>
        <a:p>
          <a:r>
            <a:rPr lang="en-US" dirty="0"/>
            <a:t>Working instructions guide</a:t>
          </a:r>
          <a:endParaRPr lang="fr-FR" dirty="0"/>
        </a:p>
      </dgm:t>
    </dgm:pt>
    <dgm:pt modelId="{A252F11B-2D1F-4A53-B8BC-47A80DFD5842}" type="parTrans" cxnId="{20301E03-5275-4108-97FB-1BDD2D3CC0C9}">
      <dgm:prSet/>
      <dgm:spPr/>
      <dgm:t>
        <a:bodyPr/>
        <a:lstStyle/>
        <a:p>
          <a:endParaRPr lang="fr-FR"/>
        </a:p>
      </dgm:t>
    </dgm:pt>
    <dgm:pt modelId="{BA815B24-EFF6-4799-ABE3-6F4705C08188}" type="sibTrans" cxnId="{20301E03-5275-4108-97FB-1BDD2D3CC0C9}">
      <dgm:prSet/>
      <dgm:spPr/>
      <dgm:t>
        <a:bodyPr/>
        <a:lstStyle/>
        <a:p>
          <a:endParaRPr lang="fr-FR"/>
        </a:p>
      </dgm:t>
    </dgm:pt>
    <dgm:pt modelId="{EF654B9A-47FF-4367-8744-DA90234EF943}" type="pres">
      <dgm:prSet presAssocID="{904BA371-D3D1-400D-BCD3-AD315AD51304}" presName="Name0" presStyleCnt="0">
        <dgm:presLayoutVars>
          <dgm:dir/>
          <dgm:animLvl val="lvl"/>
          <dgm:resizeHandles val="exact"/>
        </dgm:presLayoutVars>
      </dgm:prSet>
      <dgm:spPr/>
    </dgm:pt>
    <dgm:pt modelId="{1E7445F4-6D52-4751-BDF3-8B21B8266D66}" type="pres">
      <dgm:prSet presAssocID="{5EAE4E19-B68E-4179-A054-969C3BCB5501}" presName="linNode" presStyleCnt="0"/>
      <dgm:spPr/>
    </dgm:pt>
    <dgm:pt modelId="{62A79A83-1D8B-4247-B5C9-EAD440AB563C}" type="pres">
      <dgm:prSet presAssocID="{5EAE4E19-B68E-4179-A054-969C3BCB5501}" presName="parentText" presStyleLbl="node1" presStyleIdx="0" presStyleCnt="4">
        <dgm:presLayoutVars>
          <dgm:chMax val="1"/>
          <dgm:bulletEnabled val="1"/>
        </dgm:presLayoutVars>
      </dgm:prSet>
      <dgm:spPr/>
    </dgm:pt>
    <dgm:pt modelId="{C0B85241-E47A-47CA-BB5C-EC9407439EDA}" type="pres">
      <dgm:prSet presAssocID="{5EAE4E19-B68E-4179-A054-969C3BCB5501}" presName="descendantText" presStyleLbl="alignAccFollowNode1" presStyleIdx="0" presStyleCnt="4">
        <dgm:presLayoutVars>
          <dgm:bulletEnabled val="1"/>
        </dgm:presLayoutVars>
      </dgm:prSet>
      <dgm:spPr/>
    </dgm:pt>
    <dgm:pt modelId="{5C62D67E-FD85-46EF-8C41-7461EE890526}" type="pres">
      <dgm:prSet presAssocID="{642E48FF-AA17-4ABB-88BE-2BE4E04C6B54}" presName="sp" presStyleCnt="0"/>
      <dgm:spPr/>
    </dgm:pt>
    <dgm:pt modelId="{F8832373-528F-49D6-BF3D-7470C6B3D31A}" type="pres">
      <dgm:prSet presAssocID="{214F88C1-4077-4A7A-A1E6-5B10E8FCF742}" presName="linNode" presStyleCnt="0"/>
      <dgm:spPr/>
    </dgm:pt>
    <dgm:pt modelId="{621AC403-BC85-4600-8C45-91E70F03ABFD}" type="pres">
      <dgm:prSet presAssocID="{214F88C1-4077-4A7A-A1E6-5B10E8FCF742}" presName="parentText" presStyleLbl="node1" presStyleIdx="1" presStyleCnt="4">
        <dgm:presLayoutVars>
          <dgm:chMax val="1"/>
          <dgm:bulletEnabled val="1"/>
        </dgm:presLayoutVars>
      </dgm:prSet>
      <dgm:spPr/>
    </dgm:pt>
    <dgm:pt modelId="{AB19DE09-5433-4993-9FEB-FEADC7178AC2}" type="pres">
      <dgm:prSet presAssocID="{214F88C1-4077-4A7A-A1E6-5B10E8FCF742}" presName="descendantText" presStyleLbl="alignAccFollowNode1" presStyleIdx="1" presStyleCnt="4">
        <dgm:presLayoutVars>
          <dgm:bulletEnabled val="1"/>
        </dgm:presLayoutVars>
      </dgm:prSet>
      <dgm:spPr/>
    </dgm:pt>
    <dgm:pt modelId="{A3575A18-1920-4D53-8ED4-D849E4ECFB88}" type="pres">
      <dgm:prSet presAssocID="{F993975A-4A90-490C-A4A5-C1950B3F48D3}" presName="sp" presStyleCnt="0"/>
      <dgm:spPr/>
    </dgm:pt>
    <dgm:pt modelId="{BB7C1C3E-9E10-43D6-AC63-004978B61D69}" type="pres">
      <dgm:prSet presAssocID="{E92C87AE-0651-4988-8309-72564336F880}" presName="linNode" presStyleCnt="0"/>
      <dgm:spPr/>
    </dgm:pt>
    <dgm:pt modelId="{C895D1E0-0B70-4B55-B273-CAD23BCDE635}" type="pres">
      <dgm:prSet presAssocID="{E92C87AE-0651-4988-8309-72564336F880}" presName="parentText" presStyleLbl="node1" presStyleIdx="2" presStyleCnt="4">
        <dgm:presLayoutVars>
          <dgm:chMax val="1"/>
          <dgm:bulletEnabled val="1"/>
        </dgm:presLayoutVars>
      </dgm:prSet>
      <dgm:spPr/>
    </dgm:pt>
    <dgm:pt modelId="{5EA1EB02-F447-4D7F-AB00-60373DF4065E}" type="pres">
      <dgm:prSet presAssocID="{E92C87AE-0651-4988-8309-72564336F880}" presName="descendantText" presStyleLbl="alignAccFollowNode1" presStyleIdx="2" presStyleCnt="4">
        <dgm:presLayoutVars>
          <dgm:bulletEnabled val="1"/>
        </dgm:presLayoutVars>
      </dgm:prSet>
      <dgm:spPr/>
    </dgm:pt>
    <dgm:pt modelId="{4D335B16-BEE1-4545-BAEE-088D25122E5E}" type="pres">
      <dgm:prSet presAssocID="{2ED31629-4CAB-4E8F-8FB1-4A3FB408B0B0}" presName="sp" presStyleCnt="0"/>
      <dgm:spPr/>
    </dgm:pt>
    <dgm:pt modelId="{EA6A6EF5-546B-4754-A4DE-875A0E5CB3E9}" type="pres">
      <dgm:prSet presAssocID="{A85F98DF-9004-4717-B9B7-E33587A7ED2A}" presName="linNode" presStyleCnt="0"/>
      <dgm:spPr/>
    </dgm:pt>
    <dgm:pt modelId="{B0FB9127-5543-49A3-8D28-96F087AC2321}" type="pres">
      <dgm:prSet presAssocID="{A85F98DF-9004-4717-B9B7-E33587A7ED2A}" presName="parentText" presStyleLbl="node1" presStyleIdx="3" presStyleCnt="4">
        <dgm:presLayoutVars>
          <dgm:chMax val="1"/>
          <dgm:bulletEnabled val="1"/>
        </dgm:presLayoutVars>
      </dgm:prSet>
      <dgm:spPr/>
    </dgm:pt>
    <dgm:pt modelId="{6327224B-D37B-4E1F-9BCC-E665E8DFC63C}" type="pres">
      <dgm:prSet presAssocID="{A85F98DF-9004-4717-B9B7-E33587A7ED2A}" presName="descendantText" presStyleLbl="alignAccFollowNode1" presStyleIdx="3" presStyleCnt="4">
        <dgm:presLayoutVars>
          <dgm:bulletEnabled val="1"/>
        </dgm:presLayoutVars>
      </dgm:prSet>
      <dgm:spPr/>
    </dgm:pt>
  </dgm:ptLst>
  <dgm:cxnLst>
    <dgm:cxn modelId="{20301E03-5275-4108-97FB-1BDD2D3CC0C9}" srcId="{E92C87AE-0651-4988-8309-72564336F880}" destId="{59EA6D75-3DD6-414B-BE57-0DFE78DB9C35}" srcOrd="1" destOrd="0" parTransId="{A252F11B-2D1F-4A53-B8BC-47A80DFD5842}" sibTransId="{BA815B24-EFF6-4799-ABE3-6F4705C08188}"/>
    <dgm:cxn modelId="{4B0CFF0A-EB6F-48F3-A5A1-090E9BF80BAE}" srcId="{A85F98DF-9004-4717-B9B7-E33587A7ED2A}" destId="{692A6C51-417C-4C01-9163-F5EEACDB2634}" srcOrd="1" destOrd="0" parTransId="{8F85D331-B251-439E-894A-7990C95D9F57}" sibTransId="{423FD18A-C73B-4B90-AB21-615A39C27791}"/>
    <dgm:cxn modelId="{81199210-E25D-4737-A483-CF9A03654BD7}" srcId="{214F88C1-4077-4A7A-A1E6-5B10E8FCF742}" destId="{7085D210-482E-4180-A372-764C30E8EEBD}" srcOrd="1" destOrd="0" parTransId="{4F608993-C6BB-4CD9-9B7E-759089AC06DB}" sibTransId="{25EAA80A-9540-4110-88E4-943EA93C1EE5}"/>
    <dgm:cxn modelId="{1D7F0312-7D3C-469A-8A9F-06F223263E6A}" type="presOf" srcId="{A85F98DF-9004-4717-B9B7-E33587A7ED2A}" destId="{B0FB9127-5543-49A3-8D28-96F087AC2321}" srcOrd="0" destOrd="0" presId="urn:microsoft.com/office/officeart/2005/8/layout/vList5"/>
    <dgm:cxn modelId="{A915C715-A568-4D0E-9C0E-112EDB573637}" srcId="{904BA371-D3D1-400D-BCD3-AD315AD51304}" destId="{A85F98DF-9004-4717-B9B7-E33587A7ED2A}" srcOrd="3" destOrd="0" parTransId="{FC16A75F-0985-4679-81C2-329A5E73734C}" sibTransId="{4B215835-C973-414B-ADB3-AE71FEE2A240}"/>
    <dgm:cxn modelId="{3B13031E-A3EC-42EC-B4DC-AB290F9CBD9A}" type="presOf" srcId="{89A7A26D-4C8D-4399-A6C0-58C4A018044A}" destId="{6327224B-D37B-4E1F-9BCC-E665E8DFC63C}" srcOrd="0" destOrd="0" presId="urn:microsoft.com/office/officeart/2005/8/layout/vList5"/>
    <dgm:cxn modelId="{7A955A26-E3F0-4898-AA08-61DF538E4D1A}" srcId="{904BA371-D3D1-400D-BCD3-AD315AD51304}" destId="{5EAE4E19-B68E-4179-A054-969C3BCB5501}" srcOrd="0" destOrd="0" parTransId="{0B77F668-7096-45C6-B332-1C257D3B74FE}" sibTransId="{642E48FF-AA17-4ABB-88BE-2BE4E04C6B54}"/>
    <dgm:cxn modelId="{519A292B-9504-48FF-AF94-42EBD2385682}" type="presOf" srcId="{692A6C51-417C-4C01-9163-F5EEACDB2634}" destId="{6327224B-D37B-4E1F-9BCC-E665E8DFC63C}" srcOrd="0" destOrd="1" presId="urn:microsoft.com/office/officeart/2005/8/layout/vList5"/>
    <dgm:cxn modelId="{CAAE5B44-6DF5-4DE8-ACE9-4A71B7761791}" srcId="{214F88C1-4077-4A7A-A1E6-5B10E8FCF742}" destId="{3AAA5763-2379-46AD-963A-979038A16A65}" srcOrd="0" destOrd="0" parTransId="{F96B7385-BB81-46A4-A24C-1A5959F138C7}" sibTransId="{46E1FFF3-95BA-4AEB-8229-F2E4683005C6}"/>
    <dgm:cxn modelId="{507C6746-C812-4264-BAB4-9BF7EDFD1158}" type="presOf" srcId="{5EAE4E19-B68E-4179-A054-969C3BCB5501}" destId="{62A79A83-1D8B-4247-B5C9-EAD440AB563C}" srcOrd="0" destOrd="0" presId="urn:microsoft.com/office/officeart/2005/8/layout/vList5"/>
    <dgm:cxn modelId="{43235049-6795-4F62-88B7-E4BF78733358}" srcId="{904BA371-D3D1-400D-BCD3-AD315AD51304}" destId="{214F88C1-4077-4A7A-A1E6-5B10E8FCF742}" srcOrd="1" destOrd="0" parTransId="{83233383-482E-42A4-822E-85E33940BDB3}" sibTransId="{F993975A-4A90-490C-A4A5-C1950B3F48D3}"/>
    <dgm:cxn modelId="{B63FC66A-5C2B-4DBF-9B01-C173557AF873}" type="presOf" srcId="{E92C87AE-0651-4988-8309-72564336F880}" destId="{C895D1E0-0B70-4B55-B273-CAD23BCDE635}" srcOrd="0" destOrd="0" presId="urn:microsoft.com/office/officeart/2005/8/layout/vList5"/>
    <dgm:cxn modelId="{7A809270-51C1-493E-A62C-0946F65DC924}" srcId="{E92C87AE-0651-4988-8309-72564336F880}" destId="{75762189-6F1F-4AA8-AA70-51527DE19EE5}" srcOrd="0" destOrd="0" parTransId="{4E9A28F8-C83F-4AF5-B244-7FAF76904E6A}" sibTransId="{6CAF2605-5254-4A3A-A5A7-E981CA85837B}"/>
    <dgm:cxn modelId="{A6002852-D068-4070-9501-0F09EBB62837}" srcId="{5EAE4E19-B68E-4179-A054-969C3BCB5501}" destId="{08472284-FC1B-45CF-AEAE-10A6D4A0EF8F}" srcOrd="1" destOrd="0" parTransId="{8BD593E4-413D-42C1-A66F-E396F495558E}" sibTransId="{6453B516-74FC-4ACB-AE28-4B3FED14D2B0}"/>
    <dgm:cxn modelId="{8D855D58-EEC2-4471-BCB0-F700A6154DBE}" type="presOf" srcId="{3AAA5763-2379-46AD-963A-979038A16A65}" destId="{AB19DE09-5433-4993-9FEB-FEADC7178AC2}" srcOrd="0" destOrd="0" presId="urn:microsoft.com/office/officeart/2005/8/layout/vList5"/>
    <dgm:cxn modelId="{1CD0D159-57CF-490F-8CC4-97E31D4E37E1}" type="presOf" srcId="{214F88C1-4077-4A7A-A1E6-5B10E8FCF742}" destId="{621AC403-BC85-4600-8C45-91E70F03ABFD}" srcOrd="0" destOrd="0" presId="urn:microsoft.com/office/officeart/2005/8/layout/vList5"/>
    <dgm:cxn modelId="{40510E7E-C295-4F6A-BEC3-DBD5F4272022}" srcId="{904BA371-D3D1-400D-BCD3-AD315AD51304}" destId="{E92C87AE-0651-4988-8309-72564336F880}" srcOrd="2" destOrd="0" parTransId="{0CFE3A68-39FE-489E-B16A-B5F824D76095}" sibTransId="{2ED31629-4CAB-4E8F-8FB1-4A3FB408B0B0}"/>
    <dgm:cxn modelId="{8BF3488D-282C-4AA8-BF42-DFEE168EDBCB}" srcId="{5EAE4E19-B68E-4179-A054-969C3BCB5501}" destId="{59DB2A44-2C34-43AE-B9D7-0BFB0386A666}" srcOrd="0" destOrd="0" parTransId="{50585C8A-8C14-43DC-ABEA-13DB26494432}" sibTransId="{34E3ABDF-C597-421C-90E6-FB61F7F1B2D2}"/>
    <dgm:cxn modelId="{CDCF8F8E-3774-4E66-9E93-5ADA5DA50AAA}" srcId="{A85F98DF-9004-4717-B9B7-E33587A7ED2A}" destId="{89A7A26D-4C8D-4399-A6C0-58C4A018044A}" srcOrd="0" destOrd="0" parTransId="{8C1A8944-B2AB-4800-8B1D-91B096442D72}" sibTransId="{63525AB1-BD02-4EDF-B20B-81CF73BCD5DE}"/>
    <dgm:cxn modelId="{13D9BB8F-4252-42A2-9E66-0B628765E2EF}" type="presOf" srcId="{59EA6D75-3DD6-414B-BE57-0DFE78DB9C35}" destId="{5EA1EB02-F447-4D7F-AB00-60373DF4065E}" srcOrd="0" destOrd="1" presId="urn:microsoft.com/office/officeart/2005/8/layout/vList5"/>
    <dgm:cxn modelId="{2514BB95-BD14-4F71-A9D1-5A179DDBEEB2}" type="presOf" srcId="{08472284-FC1B-45CF-AEAE-10A6D4A0EF8F}" destId="{C0B85241-E47A-47CA-BB5C-EC9407439EDA}" srcOrd="0" destOrd="1" presId="urn:microsoft.com/office/officeart/2005/8/layout/vList5"/>
    <dgm:cxn modelId="{8D2DFD9D-B5AB-4E01-9890-E6D79C76B98B}" type="presOf" srcId="{7085D210-482E-4180-A372-764C30E8EEBD}" destId="{AB19DE09-5433-4993-9FEB-FEADC7178AC2}" srcOrd="0" destOrd="1" presId="urn:microsoft.com/office/officeart/2005/8/layout/vList5"/>
    <dgm:cxn modelId="{155163A1-B849-4CB7-BD01-9E76299B9DA4}" type="presOf" srcId="{75762189-6F1F-4AA8-AA70-51527DE19EE5}" destId="{5EA1EB02-F447-4D7F-AB00-60373DF4065E}" srcOrd="0" destOrd="0" presId="urn:microsoft.com/office/officeart/2005/8/layout/vList5"/>
    <dgm:cxn modelId="{E37566AC-AEF0-4052-AFE1-8313BA460C20}" type="presOf" srcId="{904BA371-D3D1-400D-BCD3-AD315AD51304}" destId="{EF654B9A-47FF-4367-8744-DA90234EF943}" srcOrd="0" destOrd="0" presId="urn:microsoft.com/office/officeart/2005/8/layout/vList5"/>
    <dgm:cxn modelId="{027EBDE8-FC95-4D29-AA1E-99555F2BD9DB}" type="presOf" srcId="{59DB2A44-2C34-43AE-B9D7-0BFB0386A666}" destId="{C0B85241-E47A-47CA-BB5C-EC9407439EDA}" srcOrd="0" destOrd="0" presId="urn:microsoft.com/office/officeart/2005/8/layout/vList5"/>
    <dgm:cxn modelId="{7CBE9195-B780-4298-A692-C3D5AED54480}" type="presParOf" srcId="{EF654B9A-47FF-4367-8744-DA90234EF943}" destId="{1E7445F4-6D52-4751-BDF3-8B21B8266D66}" srcOrd="0" destOrd="0" presId="urn:microsoft.com/office/officeart/2005/8/layout/vList5"/>
    <dgm:cxn modelId="{3325F13F-C006-4BA2-A6A4-2DEB65F662AF}" type="presParOf" srcId="{1E7445F4-6D52-4751-BDF3-8B21B8266D66}" destId="{62A79A83-1D8B-4247-B5C9-EAD440AB563C}" srcOrd="0" destOrd="0" presId="urn:microsoft.com/office/officeart/2005/8/layout/vList5"/>
    <dgm:cxn modelId="{D425A677-5771-41D0-B55D-2D594A3A22DC}" type="presParOf" srcId="{1E7445F4-6D52-4751-BDF3-8B21B8266D66}" destId="{C0B85241-E47A-47CA-BB5C-EC9407439EDA}" srcOrd="1" destOrd="0" presId="urn:microsoft.com/office/officeart/2005/8/layout/vList5"/>
    <dgm:cxn modelId="{CCB7B65F-134D-4E5E-B88D-034283E1F56D}" type="presParOf" srcId="{EF654B9A-47FF-4367-8744-DA90234EF943}" destId="{5C62D67E-FD85-46EF-8C41-7461EE890526}" srcOrd="1" destOrd="0" presId="urn:microsoft.com/office/officeart/2005/8/layout/vList5"/>
    <dgm:cxn modelId="{3B22538F-BAD7-4AD3-BBE5-5493276D7FA2}" type="presParOf" srcId="{EF654B9A-47FF-4367-8744-DA90234EF943}" destId="{F8832373-528F-49D6-BF3D-7470C6B3D31A}" srcOrd="2" destOrd="0" presId="urn:microsoft.com/office/officeart/2005/8/layout/vList5"/>
    <dgm:cxn modelId="{920D8E6F-F89A-43D9-8E11-CD03C2179604}" type="presParOf" srcId="{F8832373-528F-49D6-BF3D-7470C6B3D31A}" destId="{621AC403-BC85-4600-8C45-91E70F03ABFD}" srcOrd="0" destOrd="0" presId="urn:microsoft.com/office/officeart/2005/8/layout/vList5"/>
    <dgm:cxn modelId="{AF68684B-DD0B-444C-AA89-5AEE9368AF94}" type="presParOf" srcId="{F8832373-528F-49D6-BF3D-7470C6B3D31A}" destId="{AB19DE09-5433-4993-9FEB-FEADC7178AC2}" srcOrd="1" destOrd="0" presId="urn:microsoft.com/office/officeart/2005/8/layout/vList5"/>
    <dgm:cxn modelId="{23F9FFBC-6C61-4FFD-92F6-DE1B35CBB72E}" type="presParOf" srcId="{EF654B9A-47FF-4367-8744-DA90234EF943}" destId="{A3575A18-1920-4D53-8ED4-D849E4ECFB88}" srcOrd="3" destOrd="0" presId="urn:microsoft.com/office/officeart/2005/8/layout/vList5"/>
    <dgm:cxn modelId="{9474657B-501D-4EE0-8909-9ACDF87E770C}" type="presParOf" srcId="{EF654B9A-47FF-4367-8744-DA90234EF943}" destId="{BB7C1C3E-9E10-43D6-AC63-004978B61D69}" srcOrd="4" destOrd="0" presId="urn:microsoft.com/office/officeart/2005/8/layout/vList5"/>
    <dgm:cxn modelId="{E5E2C295-EFF2-463F-8428-5BBD42843C8C}" type="presParOf" srcId="{BB7C1C3E-9E10-43D6-AC63-004978B61D69}" destId="{C895D1E0-0B70-4B55-B273-CAD23BCDE635}" srcOrd="0" destOrd="0" presId="urn:microsoft.com/office/officeart/2005/8/layout/vList5"/>
    <dgm:cxn modelId="{9B258701-3C8B-4205-80E5-839C8F701E1E}" type="presParOf" srcId="{BB7C1C3E-9E10-43D6-AC63-004978B61D69}" destId="{5EA1EB02-F447-4D7F-AB00-60373DF4065E}" srcOrd="1" destOrd="0" presId="urn:microsoft.com/office/officeart/2005/8/layout/vList5"/>
    <dgm:cxn modelId="{C691524F-B8E8-45A6-8768-3C9D93A4B490}" type="presParOf" srcId="{EF654B9A-47FF-4367-8744-DA90234EF943}" destId="{4D335B16-BEE1-4545-BAEE-088D25122E5E}" srcOrd="5" destOrd="0" presId="urn:microsoft.com/office/officeart/2005/8/layout/vList5"/>
    <dgm:cxn modelId="{33F1DE6D-2CD6-4564-B30A-6A257D66AA51}" type="presParOf" srcId="{EF654B9A-47FF-4367-8744-DA90234EF943}" destId="{EA6A6EF5-546B-4754-A4DE-875A0E5CB3E9}" srcOrd="6" destOrd="0" presId="urn:microsoft.com/office/officeart/2005/8/layout/vList5"/>
    <dgm:cxn modelId="{40EEBA64-D197-4B25-9B52-7DF8B10351EF}" type="presParOf" srcId="{EA6A6EF5-546B-4754-A4DE-875A0E5CB3E9}" destId="{B0FB9127-5543-49A3-8D28-96F087AC2321}" srcOrd="0" destOrd="0" presId="urn:microsoft.com/office/officeart/2005/8/layout/vList5"/>
    <dgm:cxn modelId="{4DE91252-B3B9-45FB-901D-3930B2EA1056}" type="presParOf" srcId="{EA6A6EF5-546B-4754-A4DE-875A0E5CB3E9}" destId="{6327224B-D37B-4E1F-9BCC-E665E8DFC63C}"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F23C121-D837-432E-ADAA-CB5D8D246E8D}" type="doc">
      <dgm:prSet loTypeId="urn:microsoft.com/office/officeart/2008/layout/HorizontalMultiLevelHierarchy" loCatId="hierarchy" qsTypeId="urn:microsoft.com/office/officeart/2005/8/quickstyle/simple5" qsCatId="simple" csTypeId="urn:microsoft.com/office/officeart/2005/8/colors/accent1_1" csCatId="accent1" phldr="1"/>
      <dgm:spPr/>
      <dgm:t>
        <a:bodyPr/>
        <a:lstStyle/>
        <a:p>
          <a:endParaRPr lang="fr-FR"/>
        </a:p>
      </dgm:t>
    </dgm:pt>
    <dgm:pt modelId="{76CE3497-66E1-49FE-8F9A-2E94077CD37F}">
      <dgm:prSet phldrT="[Texte]"/>
      <dgm:spPr/>
      <dgm:t>
        <a:bodyPr/>
        <a:lstStyle/>
        <a:p>
          <a:r>
            <a:rPr lang="en-US" dirty="0"/>
            <a:t>Corpus research answers these questions </a:t>
          </a:r>
          <a:endParaRPr lang="fr-FR" dirty="0"/>
        </a:p>
      </dgm:t>
    </dgm:pt>
    <dgm:pt modelId="{4F738A38-115D-4473-830B-2DF2697675B8}" type="parTrans" cxnId="{BBED6613-E847-4902-AB63-90138DBC29BE}">
      <dgm:prSet/>
      <dgm:spPr/>
      <dgm:t>
        <a:bodyPr/>
        <a:lstStyle/>
        <a:p>
          <a:endParaRPr lang="fr-FR"/>
        </a:p>
      </dgm:t>
    </dgm:pt>
    <dgm:pt modelId="{E5F9E3C0-1666-46EA-A87A-AD7D0950A06E}" type="sibTrans" cxnId="{BBED6613-E847-4902-AB63-90138DBC29BE}">
      <dgm:prSet/>
      <dgm:spPr/>
      <dgm:t>
        <a:bodyPr/>
        <a:lstStyle/>
        <a:p>
          <a:endParaRPr lang="fr-FR"/>
        </a:p>
      </dgm:t>
    </dgm:pt>
    <dgm:pt modelId="{BAC3212A-E6C1-46E0-819D-067537600F7D}">
      <dgm:prSet phldrT="[Texte]"/>
      <dgm:spPr/>
      <dgm:t>
        <a:bodyPr/>
        <a:lstStyle/>
        <a:p>
          <a:r>
            <a:rPr lang="en-US" dirty="0"/>
            <a:t>What are the most common words and phrases in English?</a:t>
          </a:r>
          <a:endParaRPr lang="fr-FR" dirty="0"/>
        </a:p>
      </dgm:t>
    </dgm:pt>
    <dgm:pt modelId="{775E3D86-0B07-4412-BFA5-22D6F2179381}" type="parTrans" cxnId="{08C489D9-4B27-4381-9B2F-45D7F453DB12}">
      <dgm:prSet/>
      <dgm:spPr/>
      <dgm:t>
        <a:bodyPr/>
        <a:lstStyle/>
        <a:p>
          <a:endParaRPr lang="fr-FR"/>
        </a:p>
      </dgm:t>
    </dgm:pt>
    <dgm:pt modelId="{26EE4C72-4BAB-4EEA-BC1C-63F0036742B3}" type="sibTrans" cxnId="{08C489D9-4B27-4381-9B2F-45D7F453DB12}">
      <dgm:prSet/>
      <dgm:spPr/>
      <dgm:t>
        <a:bodyPr/>
        <a:lstStyle/>
        <a:p>
          <a:endParaRPr lang="fr-FR"/>
        </a:p>
      </dgm:t>
    </dgm:pt>
    <dgm:pt modelId="{D9FA8AF5-9C99-4CA8-B726-DB44EAA1D74C}">
      <dgm:prSet phldrT="[Texte]"/>
      <dgm:spPr/>
      <dgm:t>
        <a:bodyPr/>
        <a:lstStyle/>
        <a:p>
          <a:r>
            <a:rPr lang="en-US" dirty="0"/>
            <a:t>What are the difference between spoken and written English? </a:t>
          </a:r>
          <a:endParaRPr lang="fr-FR" dirty="0"/>
        </a:p>
      </dgm:t>
    </dgm:pt>
    <dgm:pt modelId="{7BC4DD08-9797-41EC-887F-54B1D55A9497}" type="parTrans" cxnId="{6345D373-550C-4C8C-91F7-1D541C4889F5}">
      <dgm:prSet/>
      <dgm:spPr/>
      <dgm:t>
        <a:bodyPr/>
        <a:lstStyle/>
        <a:p>
          <a:endParaRPr lang="fr-FR"/>
        </a:p>
      </dgm:t>
    </dgm:pt>
    <dgm:pt modelId="{A906ADC4-FA19-4BD6-A400-C70E02421207}" type="sibTrans" cxnId="{6345D373-550C-4C8C-91F7-1D541C4889F5}">
      <dgm:prSet/>
      <dgm:spPr/>
      <dgm:t>
        <a:bodyPr/>
        <a:lstStyle/>
        <a:p>
          <a:endParaRPr lang="fr-FR"/>
        </a:p>
      </dgm:t>
    </dgm:pt>
    <dgm:pt modelId="{8DFCDF11-7025-4F45-8551-754CD08D53CF}">
      <dgm:prSet phldrT="[Texte]"/>
      <dgm:spPr/>
      <dgm:t>
        <a:bodyPr/>
        <a:lstStyle/>
        <a:p>
          <a:r>
            <a:rPr lang="en-US" dirty="0"/>
            <a:t>What tenses are most frequently used by language users?  </a:t>
          </a:r>
          <a:endParaRPr lang="fr-FR" dirty="0"/>
        </a:p>
      </dgm:t>
    </dgm:pt>
    <dgm:pt modelId="{D873B5CE-6A5E-4B99-B0D3-8FDD29441A4F}" type="parTrans" cxnId="{57FA9B8A-6826-4E59-A283-823323FAEB2C}">
      <dgm:prSet/>
      <dgm:spPr/>
      <dgm:t>
        <a:bodyPr/>
        <a:lstStyle/>
        <a:p>
          <a:endParaRPr lang="fr-FR"/>
        </a:p>
      </dgm:t>
    </dgm:pt>
    <dgm:pt modelId="{88F5E6BC-2F12-42E8-A713-7B7DBE567F42}" type="sibTrans" cxnId="{57FA9B8A-6826-4E59-A283-823323FAEB2C}">
      <dgm:prSet/>
      <dgm:spPr/>
      <dgm:t>
        <a:bodyPr/>
        <a:lstStyle/>
        <a:p>
          <a:endParaRPr lang="fr-FR"/>
        </a:p>
      </dgm:t>
    </dgm:pt>
    <dgm:pt modelId="{5B263510-99B7-44B4-8F7D-24C4144A4640}">
      <dgm:prSet/>
      <dgm:spPr/>
      <dgm:t>
        <a:bodyPr/>
        <a:lstStyle/>
        <a:p>
          <a:r>
            <a:rPr lang="en-US" dirty="0"/>
            <a:t>What prepositions follow particular verb?</a:t>
          </a:r>
          <a:endParaRPr lang="fr-FR" dirty="0"/>
        </a:p>
      </dgm:t>
    </dgm:pt>
    <dgm:pt modelId="{D2A7F3BA-442E-4390-89C9-436C9D7A35E3}" type="parTrans" cxnId="{02B5A965-2FB2-4352-89A6-C746A84C1261}">
      <dgm:prSet/>
      <dgm:spPr/>
      <dgm:t>
        <a:bodyPr/>
        <a:lstStyle/>
        <a:p>
          <a:endParaRPr lang="fr-FR"/>
        </a:p>
      </dgm:t>
    </dgm:pt>
    <dgm:pt modelId="{DF16F416-4972-4FC0-9F9B-5616E4901DD2}" type="sibTrans" cxnId="{02B5A965-2FB2-4352-89A6-C746A84C1261}">
      <dgm:prSet/>
      <dgm:spPr/>
      <dgm:t>
        <a:bodyPr/>
        <a:lstStyle/>
        <a:p>
          <a:endParaRPr lang="fr-FR"/>
        </a:p>
      </dgm:t>
    </dgm:pt>
    <dgm:pt modelId="{6BD8FBE3-6DDC-4674-9F60-76D654ED6AA2}">
      <dgm:prSet/>
      <dgm:spPr/>
      <dgm:t>
        <a:bodyPr/>
        <a:lstStyle/>
        <a:p>
          <a:r>
            <a:rPr lang="en-US" dirty="0"/>
            <a:t>How do people use models (can, may, might)/ idioms?</a:t>
          </a:r>
          <a:endParaRPr lang="fr-FR" dirty="0"/>
        </a:p>
      </dgm:t>
    </dgm:pt>
    <dgm:pt modelId="{646631DF-2AF3-4C18-972D-3F74CCA00F18}" type="parTrans" cxnId="{14CCA26E-2611-4D03-8F0F-022F51BCBF07}">
      <dgm:prSet/>
      <dgm:spPr/>
      <dgm:t>
        <a:bodyPr/>
        <a:lstStyle/>
        <a:p>
          <a:endParaRPr lang="fr-FR"/>
        </a:p>
      </dgm:t>
    </dgm:pt>
    <dgm:pt modelId="{37AB1E7D-5C06-4975-83B2-BBDAEB27BED5}" type="sibTrans" cxnId="{14CCA26E-2611-4D03-8F0F-022F51BCBF07}">
      <dgm:prSet/>
      <dgm:spPr/>
      <dgm:t>
        <a:bodyPr/>
        <a:lstStyle/>
        <a:p>
          <a:endParaRPr lang="fr-FR"/>
        </a:p>
      </dgm:t>
    </dgm:pt>
    <dgm:pt modelId="{ED5C45C2-2946-43B3-9CC4-6A2FF6DA1316}">
      <dgm:prSet/>
      <dgm:spPr/>
      <dgm:t>
        <a:bodyPr/>
        <a:lstStyle/>
        <a:p>
          <a:r>
            <a:rPr lang="en-US" dirty="0"/>
            <a:t>Which words are common in formal/informal situations?</a:t>
          </a:r>
          <a:endParaRPr lang="fr-FR" dirty="0"/>
        </a:p>
      </dgm:t>
    </dgm:pt>
    <dgm:pt modelId="{EFEED490-E5F9-433F-81B9-F46CFA99DAD4}" type="parTrans" cxnId="{D943F819-DA6A-44CD-983B-6516B897C178}">
      <dgm:prSet/>
      <dgm:spPr/>
      <dgm:t>
        <a:bodyPr/>
        <a:lstStyle/>
        <a:p>
          <a:endParaRPr lang="fr-FR"/>
        </a:p>
      </dgm:t>
    </dgm:pt>
    <dgm:pt modelId="{CF582456-244D-4551-BE63-950F2156A59A}" type="sibTrans" cxnId="{D943F819-DA6A-44CD-983B-6516B897C178}">
      <dgm:prSet/>
      <dgm:spPr/>
      <dgm:t>
        <a:bodyPr/>
        <a:lstStyle/>
        <a:p>
          <a:endParaRPr lang="fr-FR"/>
        </a:p>
      </dgm:t>
    </dgm:pt>
    <dgm:pt modelId="{5ECCA552-2D58-44B2-AB81-004D5F972C8D}" type="pres">
      <dgm:prSet presAssocID="{2F23C121-D837-432E-ADAA-CB5D8D246E8D}" presName="Name0" presStyleCnt="0">
        <dgm:presLayoutVars>
          <dgm:chPref val="1"/>
          <dgm:dir/>
          <dgm:animOne val="branch"/>
          <dgm:animLvl val="lvl"/>
          <dgm:resizeHandles val="exact"/>
        </dgm:presLayoutVars>
      </dgm:prSet>
      <dgm:spPr/>
    </dgm:pt>
    <dgm:pt modelId="{6145646D-6ECE-48CF-93AD-F680687A9B7F}" type="pres">
      <dgm:prSet presAssocID="{76CE3497-66E1-49FE-8F9A-2E94077CD37F}" presName="root1" presStyleCnt="0"/>
      <dgm:spPr/>
    </dgm:pt>
    <dgm:pt modelId="{296E3E28-DA0C-49B0-8D05-94C90318A1A1}" type="pres">
      <dgm:prSet presAssocID="{76CE3497-66E1-49FE-8F9A-2E94077CD37F}" presName="LevelOneTextNode" presStyleLbl="node0" presStyleIdx="0" presStyleCnt="1" custLinFactX="-200000" custLinFactNeighborX="-221749" custLinFactNeighborY="-2795">
        <dgm:presLayoutVars>
          <dgm:chPref val="3"/>
        </dgm:presLayoutVars>
      </dgm:prSet>
      <dgm:spPr/>
    </dgm:pt>
    <dgm:pt modelId="{66684BD3-C4A8-4A1F-8F71-95BD1ADD3AAB}" type="pres">
      <dgm:prSet presAssocID="{76CE3497-66E1-49FE-8F9A-2E94077CD37F}" presName="level2hierChild" presStyleCnt="0"/>
      <dgm:spPr/>
    </dgm:pt>
    <dgm:pt modelId="{8F0307C2-BDE1-48D6-A2C4-3BEEADDFA245}" type="pres">
      <dgm:prSet presAssocID="{775E3D86-0B07-4412-BFA5-22D6F2179381}" presName="conn2-1" presStyleLbl="parChTrans1D2" presStyleIdx="0" presStyleCnt="6"/>
      <dgm:spPr/>
    </dgm:pt>
    <dgm:pt modelId="{C93A25E0-E39B-466B-8A0B-265E6CC5F568}" type="pres">
      <dgm:prSet presAssocID="{775E3D86-0B07-4412-BFA5-22D6F2179381}" presName="connTx" presStyleLbl="parChTrans1D2" presStyleIdx="0" presStyleCnt="6"/>
      <dgm:spPr/>
    </dgm:pt>
    <dgm:pt modelId="{40B3D861-9A41-44DD-AC72-97A287CFC39A}" type="pres">
      <dgm:prSet presAssocID="{BAC3212A-E6C1-46E0-819D-067537600F7D}" presName="root2" presStyleCnt="0"/>
      <dgm:spPr/>
    </dgm:pt>
    <dgm:pt modelId="{7CE7C029-F1AB-4F89-AC57-C050677D48A9}" type="pres">
      <dgm:prSet presAssocID="{BAC3212A-E6C1-46E0-819D-067537600F7D}" presName="LevelTwoTextNode" presStyleLbl="node2" presStyleIdx="0" presStyleCnt="6" custScaleX="197218">
        <dgm:presLayoutVars>
          <dgm:chPref val="3"/>
        </dgm:presLayoutVars>
      </dgm:prSet>
      <dgm:spPr/>
    </dgm:pt>
    <dgm:pt modelId="{6894FE0E-8F16-4D10-8E23-DC1997B4D5B1}" type="pres">
      <dgm:prSet presAssocID="{BAC3212A-E6C1-46E0-819D-067537600F7D}" presName="level3hierChild" presStyleCnt="0"/>
      <dgm:spPr/>
    </dgm:pt>
    <dgm:pt modelId="{5EBB71C8-62D4-48D5-9131-E44560A4A6B2}" type="pres">
      <dgm:prSet presAssocID="{7BC4DD08-9797-41EC-887F-54B1D55A9497}" presName="conn2-1" presStyleLbl="parChTrans1D2" presStyleIdx="1" presStyleCnt="6"/>
      <dgm:spPr/>
    </dgm:pt>
    <dgm:pt modelId="{4345EA83-E2A5-49FA-938A-476C8915823B}" type="pres">
      <dgm:prSet presAssocID="{7BC4DD08-9797-41EC-887F-54B1D55A9497}" presName="connTx" presStyleLbl="parChTrans1D2" presStyleIdx="1" presStyleCnt="6"/>
      <dgm:spPr/>
    </dgm:pt>
    <dgm:pt modelId="{4F892411-3FAB-40A1-A66F-1662E84AA73B}" type="pres">
      <dgm:prSet presAssocID="{D9FA8AF5-9C99-4CA8-B726-DB44EAA1D74C}" presName="root2" presStyleCnt="0"/>
      <dgm:spPr/>
    </dgm:pt>
    <dgm:pt modelId="{5BAF8E2B-3506-4353-AB4B-6A14C6A158BA}" type="pres">
      <dgm:prSet presAssocID="{D9FA8AF5-9C99-4CA8-B726-DB44EAA1D74C}" presName="LevelTwoTextNode" presStyleLbl="node2" presStyleIdx="1" presStyleCnt="6" custScaleX="192874">
        <dgm:presLayoutVars>
          <dgm:chPref val="3"/>
        </dgm:presLayoutVars>
      </dgm:prSet>
      <dgm:spPr/>
    </dgm:pt>
    <dgm:pt modelId="{C517AFE3-2148-4B6D-AC17-50FE2E4EFDE5}" type="pres">
      <dgm:prSet presAssocID="{D9FA8AF5-9C99-4CA8-B726-DB44EAA1D74C}" presName="level3hierChild" presStyleCnt="0"/>
      <dgm:spPr/>
    </dgm:pt>
    <dgm:pt modelId="{D702BA24-3F7C-49F7-A465-7F50CA2C5339}" type="pres">
      <dgm:prSet presAssocID="{D873B5CE-6A5E-4B99-B0D3-8FDD29441A4F}" presName="conn2-1" presStyleLbl="parChTrans1D2" presStyleIdx="2" presStyleCnt="6"/>
      <dgm:spPr/>
    </dgm:pt>
    <dgm:pt modelId="{C65581AF-DFEC-4D53-BCB4-42D70EBB4E71}" type="pres">
      <dgm:prSet presAssocID="{D873B5CE-6A5E-4B99-B0D3-8FDD29441A4F}" presName="connTx" presStyleLbl="parChTrans1D2" presStyleIdx="2" presStyleCnt="6"/>
      <dgm:spPr/>
    </dgm:pt>
    <dgm:pt modelId="{E262A489-7A6C-4218-9880-4AD653EF568F}" type="pres">
      <dgm:prSet presAssocID="{8DFCDF11-7025-4F45-8551-754CD08D53CF}" presName="root2" presStyleCnt="0"/>
      <dgm:spPr/>
    </dgm:pt>
    <dgm:pt modelId="{EE1D251A-4D79-4672-991B-F6BB8CA67768}" type="pres">
      <dgm:prSet presAssocID="{8DFCDF11-7025-4F45-8551-754CD08D53CF}" presName="LevelTwoTextNode" presStyleLbl="node2" presStyleIdx="2" presStyleCnt="6" custScaleX="194872">
        <dgm:presLayoutVars>
          <dgm:chPref val="3"/>
        </dgm:presLayoutVars>
      </dgm:prSet>
      <dgm:spPr/>
    </dgm:pt>
    <dgm:pt modelId="{D88E5073-C467-43E8-B7D9-D66382E2D488}" type="pres">
      <dgm:prSet presAssocID="{8DFCDF11-7025-4F45-8551-754CD08D53CF}" presName="level3hierChild" presStyleCnt="0"/>
      <dgm:spPr/>
    </dgm:pt>
    <dgm:pt modelId="{B2BE023B-A0D5-4A96-BDE0-BB68C53A9197}" type="pres">
      <dgm:prSet presAssocID="{D2A7F3BA-442E-4390-89C9-436C9D7A35E3}" presName="conn2-1" presStyleLbl="parChTrans1D2" presStyleIdx="3" presStyleCnt="6"/>
      <dgm:spPr/>
    </dgm:pt>
    <dgm:pt modelId="{E801DE0A-24D2-4199-B4D8-6F2FA2BDEF8C}" type="pres">
      <dgm:prSet presAssocID="{D2A7F3BA-442E-4390-89C9-436C9D7A35E3}" presName="connTx" presStyleLbl="parChTrans1D2" presStyleIdx="3" presStyleCnt="6"/>
      <dgm:spPr/>
    </dgm:pt>
    <dgm:pt modelId="{651A9D02-8794-475A-8D1D-439D1B760443}" type="pres">
      <dgm:prSet presAssocID="{5B263510-99B7-44B4-8F7D-24C4144A4640}" presName="root2" presStyleCnt="0"/>
      <dgm:spPr/>
    </dgm:pt>
    <dgm:pt modelId="{1FE81DBB-6BAC-4A88-A605-7D5F19E96044}" type="pres">
      <dgm:prSet presAssocID="{5B263510-99B7-44B4-8F7D-24C4144A4640}" presName="LevelTwoTextNode" presStyleLbl="node2" presStyleIdx="3" presStyleCnt="6" custScaleX="194872">
        <dgm:presLayoutVars>
          <dgm:chPref val="3"/>
        </dgm:presLayoutVars>
      </dgm:prSet>
      <dgm:spPr/>
    </dgm:pt>
    <dgm:pt modelId="{A52AC760-B025-4AA6-9979-DDA37CEE4386}" type="pres">
      <dgm:prSet presAssocID="{5B263510-99B7-44B4-8F7D-24C4144A4640}" presName="level3hierChild" presStyleCnt="0"/>
      <dgm:spPr/>
    </dgm:pt>
    <dgm:pt modelId="{163524C4-C33E-4111-8C36-53DAB6B802B0}" type="pres">
      <dgm:prSet presAssocID="{646631DF-2AF3-4C18-972D-3F74CCA00F18}" presName="conn2-1" presStyleLbl="parChTrans1D2" presStyleIdx="4" presStyleCnt="6"/>
      <dgm:spPr/>
    </dgm:pt>
    <dgm:pt modelId="{D77CEFF0-863D-4DCB-9302-5BCCC9CA7838}" type="pres">
      <dgm:prSet presAssocID="{646631DF-2AF3-4C18-972D-3F74CCA00F18}" presName="connTx" presStyleLbl="parChTrans1D2" presStyleIdx="4" presStyleCnt="6"/>
      <dgm:spPr/>
    </dgm:pt>
    <dgm:pt modelId="{B5C0F442-982C-4AD3-91A9-F53DE1D08196}" type="pres">
      <dgm:prSet presAssocID="{6BD8FBE3-6DDC-4674-9F60-76D654ED6AA2}" presName="root2" presStyleCnt="0"/>
      <dgm:spPr/>
    </dgm:pt>
    <dgm:pt modelId="{887759C3-1350-4285-9453-0A544844A9E6}" type="pres">
      <dgm:prSet presAssocID="{6BD8FBE3-6DDC-4674-9F60-76D654ED6AA2}" presName="LevelTwoTextNode" presStyleLbl="node2" presStyleIdx="4" presStyleCnt="6" custScaleX="194872">
        <dgm:presLayoutVars>
          <dgm:chPref val="3"/>
        </dgm:presLayoutVars>
      </dgm:prSet>
      <dgm:spPr/>
    </dgm:pt>
    <dgm:pt modelId="{EB67A27F-AC85-400F-A934-DE7977A12DE4}" type="pres">
      <dgm:prSet presAssocID="{6BD8FBE3-6DDC-4674-9F60-76D654ED6AA2}" presName="level3hierChild" presStyleCnt="0"/>
      <dgm:spPr/>
    </dgm:pt>
    <dgm:pt modelId="{D2EA7332-5708-4509-8054-107F953AD2C0}" type="pres">
      <dgm:prSet presAssocID="{EFEED490-E5F9-433F-81B9-F46CFA99DAD4}" presName="conn2-1" presStyleLbl="parChTrans1D2" presStyleIdx="5" presStyleCnt="6"/>
      <dgm:spPr/>
    </dgm:pt>
    <dgm:pt modelId="{EED337A1-1A28-4495-857A-B7F2129D5016}" type="pres">
      <dgm:prSet presAssocID="{EFEED490-E5F9-433F-81B9-F46CFA99DAD4}" presName="connTx" presStyleLbl="parChTrans1D2" presStyleIdx="5" presStyleCnt="6"/>
      <dgm:spPr/>
    </dgm:pt>
    <dgm:pt modelId="{644780E6-6BB4-47CA-9E61-4BD9C9A740A3}" type="pres">
      <dgm:prSet presAssocID="{ED5C45C2-2946-43B3-9CC4-6A2FF6DA1316}" presName="root2" presStyleCnt="0"/>
      <dgm:spPr/>
    </dgm:pt>
    <dgm:pt modelId="{8765B959-6BE9-4B10-BEC1-C1D997D8CBF4}" type="pres">
      <dgm:prSet presAssocID="{ED5C45C2-2946-43B3-9CC4-6A2FF6DA1316}" presName="LevelTwoTextNode" presStyleLbl="node2" presStyleIdx="5" presStyleCnt="6" custScaleX="193488">
        <dgm:presLayoutVars>
          <dgm:chPref val="3"/>
        </dgm:presLayoutVars>
      </dgm:prSet>
      <dgm:spPr/>
    </dgm:pt>
    <dgm:pt modelId="{DB30B143-CD02-4489-B434-581981BCC5EE}" type="pres">
      <dgm:prSet presAssocID="{ED5C45C2-2946-43B3-9CC4-6A2FF6DA1316}" presName="level3hierChild" presStyleCnt="0"/>
      <dgm:spPr/>
    </dgm:pt>
  </dgm:ptLst>
  <dgm:cxnLst>
    <dgm:cxn modelId="{A8BF5909-DF88-4770-B15E-ED718113C97B}" type="presOf" srcId="{2F23C121-D837-432E-ADAA-CB5D8D246E8D}" destId="{5ECCA552-2D58-44B2-AB81-004D5F972C8D}" srcOrd="0" destOrd="0" presId="urn:microsoft.com/office/officeart/2008/layout/HorizontalMultiLevelHierarchy"/>
    <dgm:cxn modelId="{F8FA540F-1793-45CB-96FA-D12F6C74EF96}" type="presOf" srcId="{7BC4DD08-9797-41EC-887F-54B1D55A9497}" destId="{5EBB71C8-62D4-48D5-9131-E44560A4A6B2}" srcOrd="0" destOrd="0" presId="urn:microsoft.com/office/officeart/2008/layout/HorizontalMultiLevelHierarchy"/>
    <dgm:cxn modelId="{BBED6613-E847-4902-AB63-90138DBC29BE}" srcId="{2F23C121-D837-432E-ADAA-CB5D8D246E8D}" destId="{76CE3497-66E1-49FE-8F9A-2E94077CD37F}" srcOrd="0" destOrd="0" parTransId="{4F738A38-115D-4473-830B-2DF2697675B8}" sibTransId="{E5F9E3C0-1666-46EA-A87A-AD7D0950A06E}"/>
    <dgm:cxn modelId="{D943F819-DA6A-44CD-983B-6516B897C178}" srcId="{76CE3497-66E1-49FE-8F9A-2E94077CD37F}" destId="{ED5C45C2-2946-43B3-9CC4-6A2FF6DA1316}" srcOrd="5" destOrd="0" parTransId="{EFEED490-E5F9-433F-81B9-F46CFA99DAD4}" sibTransId="{CF582456-244D-4551-BE63-950F2156A59A}"/>
    <dgm:cxn modelId="{26DA601D-7A82-45BE-8B85-85755C3BBE1B}" type="presOf" srcId="{ED5C45C2-2946-43B3-9CC4-6A2FF6DA1316}" destId="{8765B959-6BE9-4B10-BEC1-C1D997D8CBF4}" srcOrd="0" destOrd="0" presId="urn:microsoft.com/office/officeart/2008/layout/HorizontalMultiLevelHierarchy"/>
    <dgm:cxn modelId="{4E481022-BFD5-4635-904A-597B81DF8961}" type="presOf" srcId="{7BC4DD08-9797-41EC-887F-54B1D55A9497}" destId="{4345EA83-E2A5-49FA-938A-476C8915823B}" srcOrd="1" destOrd="0" presId="urn:microsoft.com/office/officeart/2008/layout/HorizontalMultiLevelHierarchy"/>
    <dgm:cxn modelId="{B1CCC129-3AC0-4B81-9209-C45D7CFD683E}" type="presOf" srcId="{D2A7F3BA-442E-4390-89C9-436C9D7A35E3}" destId="{B2BE023B-A0D5-4A96-BDE0-BB68C53A9197}" srcOrd="0" destOrd="0" presId="urn:microsoft.com/office/officeart/2008/layout/HorizontalMultiLevelHierarchy"/>
    <dgm:cxn modelId="{D8DAF437-F938-4274-A5A6-7BAD77997CDE}" type="presOf" srcId="{BAC3212A-E6C1-46E0-819D-067537600F7D}" destId="{7CE7C029-F1AB-4F89-AC57-C050677D48A9}" srcOrd="0" destOrd="0" presId="urn:microsoft.com/office/officeart/2008/layout/HorizontalMultiLevelHierarchy"/>
    <dgm:cxn modelId="{A795503C-49DA-4183-B693-FCE133B3AF0A}" type="presOf" srcId="{775E3D86-0B07-4412-BFA5-22D6F2179381}" destId="{8F0307C2-BDE1-48D6-A2C4-3BEEADDFA245}" srcOrd="0" destOrd="0" presId="urn:microsoft.com/office/officeart/2008/layout/HorizontalMultiLevelHierarchy"/>
    <dgm:cxn modelId="{F82AD441-DFE4-49D3-92D6-E0AE2BD5993A}" type="presOf" srcId="{EFEED490-E5F9-433F-81B9-F46CFA99DAD4}" destId="{D2EA7332-5708-4509-8054-107F953AD2C0}" srcOrd="0" destOrd="0" presId="urn:microsoft.com/office/officeart/2008/layout/HorizontalMultiLevelHierarchy"/>
    <dgm:cxn modelId="{445EE564-8C3F-4C0C-B448-01E748437C54}" type="presOf" srcId="{8DFCDF11-7025-4F45-8551-754CD08D53CF}" destId="{EE1D251A-4D79-4672-991B-F6BB8CA67768}" srcOrd="0" destOrd="0" presId="urn:microsoft.com/office/officeart/2008/layout/HorizontalMultiLevelHierarchy"/>
    <dgm:cxn modelId="{02B5A965-2FB2-4352-89A6-C746A84C1261}" srcId="{76CE3497-66E1-49FE-8F9A-2E94077CD37F}" destId="{5B263510-99B7-44B4-8F7D-24C4144A4640}" srcOrd="3" destOrd="0" parTransId="{D2A7F3BA-442E-4390-89C9-436C9D7A35E3}" sibTransId="{DF16F416-4972-4FC0-9F9B-5616E4901DD2}"/>
    <dgm:cxn modelId="{24A54B6C-93C2-4583-A949-787964D7F411}" type="presOf" srcId="{5B263510-99B7-44B4-8F7D-24C4144A4640}" destId="{1FE81DBB-6BAC-4A88-A605-7D5F19E96044}" srcOrd="0" destOrd="0" presId="urn:microsoft.com/office/officeart/2008/layout/HorizontalMultiLevelHierarchy"/>
    <dgm:cxn modelId="{0D54274D-589A-4D7C-83FC-E0B6E4328899}" type="presOf" srcId="{D9FA8AF5-9C99-4CA8-B726-DB44EAA1D74C}" destId="{5BAF8E2B-3506-4353-AB4B-6A14C6A158BA}" srcOrd="0" destOrd="0" presId="urn:microsoft.com/office/officeart/2008/layout/HorizontalMultiLevelHierarchy"/>
    <dgm:cxn modelId="{14CCA26E-2611-4D03-8F0F-022F51BCBF07}" srcId="{76CE3497-66E1-49FE-8F9A-2E94077CD37F}" destId="{6BD8FBE3-6DDC-4674-9F60-76D654ED6AA2}" srcOrd="4" destOrd="0" parTransId="{646631DF-2AF3-4C18-972D-3F74CCA00F18}" sibTransId="{37AB1E7D-5C06-4975-83B2-BBDAEB27BED5}"/>
    <dgm:cxn modelId="{6345D373-550C-4C8C-91F7-1D541C4889F5}" srcId="{76CE3497-66E1-49FE-8F9A-2E94077CD37F}" destId="{D9FA8AF5-9C99-4CA8-B726-DB44EAA1D74C}" srcOrd="1" destOrd="0" parTransId="{7BC4DD08-9797-41EC-887F-54B1D55A9497}" sibTransId="{A906ADC4-FA19-4BD6-A400-C70E02421207}"/>
    <dgm:cxn modelId="{49BAB655-B225-4FD4-A284-3C08BD615FFB}" type="presOf" srcId="{646631DF-2AF3-4C18-972D-3F74CCA00F18}" destId="{D77CEFF0-863D-4DCB-9302-5BCCC9CA7838}" srcOrd="1" destOrd="0" presId="urn:microsoft.com/office/officeart/2008/layout/HorizontalMultiLevelHierarchy"/>
    <dgm:cxn modelId="{A5BF4F56-E7D5-477B-8D7C-467BF5E6A58F}" type="presOf" srcId="{6BD8FBE3-6DDC-4674-9F60-76D654ED6AA2}" destId="{887759C3-1350-4285-9453-0A544844A9E6}" srcOrd="0" destOrd="0" presId="urn:microsoft.com/office/officeart/2008/layout/HorizontalMultiLevelHierarchy"/>
    <dgm:cxn modelId="{5377FB56-6202-4BE1-9DE1-8592296E8951}" type="presOf" srcId="{76CE3497-66E1-49FE-8F9A-2E94077CD37F}" destId="{296E3E28-DA0C-49B0-8D05-94C90318A1A1}" srcOrd="0" destOrd="0" presId="urn:microsoft.com/office/officeart/2008/layout/HorizontalMultiLevelHierarchy"/>
    <dgm:cxn modelId="{DACCD87E-452C-45CC-9DE4-90360857AB87}" type="presOf" srcId="{D2A7F3BA-442E-4390-89C9-436C9D7A35E3}" destId="{E801DE0A-24D2-4199-B4D8-6F2FA2BDEF8C}" srcOrd="1" destOrd="0" presId="urn:microsoft.com/office/officeart/2008/layout/HorizontalMultiLevelHierarchy"/>
    <dgm:cxn modelId="{57FA9B8A-6826-4E59-A283-823323FAEB2C}" srcId="{76CE3497-66E1-49FE-8F9A-2E94077CD37F}" destId="{8DFCDF11-7025-4F45-8551-754CD08D53CF}" srcOrd="2" destOrd="0" parTransId="{D873B5CE-6A5E-4B99-B0D3-8FDD29441A4F}" sibTransId="{88F5E6BC-2F12-42E8-A713-7B7DBE567F42}"/>
    <dgm:cxn modelId="{C634228D-2F59-4D3D-91A3-BC64A2F282A7}" type="presOf" srcId="{EFEED490-E5F9-433F-81B9-F46CFA99DAD4}" destId="{EED337A1-1A28-4495-857A-B7F2129D5016}" srcOrd="1" destOrd="0" presId="urn:microsoft.com/office/officeart/2008/layout/HorizontalMultiLevelHierarchy"/>
    <dgm:cxn modelId="{9F5BECB1-A4DB-4CD3-B6DC-8118B9F7F1E1}" type="presOf" srcId="{D873B5CE-6A5E-4B99-B0D3-8FDD29441A4F}" destId="{C65581AF-DFEC-4D53-BCB4-42D70EBB4E71}" srcOrd="1" destOrd="0" presId="urn:microsoft.com/office/officeart/2008/layout/HorizontalMultiLevelHierarchy"/>
    <dgm:cxn modelId="{02BADEB5-E08E-43A5-B5A1-A33C7411F201}" type="presOf" srcId="{646631DF-2AF3-4C18-972D-3F74CCA00F18}" destId="{163524C4-C33E-4111-8C36-53DAB6B802B0}" srcOrd="0" destOrd="0" presId="urn:microsoft.com/office/officeart/2008/layout/HorizontalMultiLevelHierarchy"/>
    <dgm:cxn modelId="{1ED01BB8-93E2-4978-9A76-34E3FCBB45FD}" type="presOf" srcId="{D873B5CE-6A5E-4B99-B0D3-8FDD29441A4F}" destId="{D702BA24-3F7C-49F7-A465-7F50CA2C5339}" srcOrd="0" destOrd="0" presId="urn:microsoft.com/office/officeart/2008/layout/HorizontalMultiLevelHierarchy"/>
    <dgm:cxn modelId="{08C489D9-4B27-4381-9B2F-45D7F453DB12}" srcId="{76CE3497-66E1-49FE-8F9A-2E94077CD37F}" destId="{BAC3212A-E6C1-46E0-819D-067537600F7D}" srcOrd="0" destOrd="0" parTransId="{775E3D86-0B07-4412-BFA5-22D6F2179381}" sibTransId="{26EE4C72-4BAB-4EEA-BC1C-63F0036742B3}"/>
    <dgm:cxn modelId="{4FD956EE-F219-43CB-B11A-5AEEB162225B}" type="presOf" srcId="{775E3D86-0B07-4412-BFA5-22D6F2179381}" destId="{C93A25E0-E39B-466B-8A0B-265E6CC5F568}" srcOrd="1" destOrd="0" presId="urn:microsoft.com/office/officeart/2008/layout/HorizontalMultiLevelHierarchy"/>
    <dgm:cxn modelId="{46A8283A-96F3-445A-B28D-A5EA07556A79}" type="presParOf" srcId="{5ECCA552-2D58-44B2-AB81-004D5F972C8D}" destId="{6145646D-6ECE-48CF-93AD-F680687A9B7F}" srcOrd="0" destOrd="0" presId="urn:microsoft.com/office/officeart/2008/layout/HorizontalMultiLevelHierarchy"/>
    <dgm:cxn modelId="{FCB6FC25-B80E-4AF2-8275-05575FA8023E}" type="presParOf" srcId="{6145646D-6ECE-48CF-93AD-F680687A9B7F}" destId="{296E3E28-DA0C-49B0-8D05-94C90318A1A1}" srcOrd="0" destOrd="0" presId="urn:microsoft.com/office/officeart/2008/layout/HorizontalMultiLevelHierarchy"/>
    <dgm:cxn modelId="{9216A9A5-B7DB-4CA3-BB27-6EE7C8161858}" type="presParOf" srcId="{6145646D-6ECE-48CF-93AD-F680687A9B7F}" destId="{66684BD3-C4A8-4A1F-8F71-95BD1ADD3AAB}" srcOrd="1" destOrd="0" presId="urn:microsoft.com/office/officeart/2008/layout/HorizontalMultiLevelHierarchy"/>
    <dgm:cxn modelId="{0DEC4A87-2855-43CC-AEE4-7CF1C4A72553}" type="presParOf" srcId="{66684BD3-C4A8-4A1F-8F71-95BD1ADD3AAB}" destId="{8F0307C2-BDE1-48D6-A2C4-3BEEADDFA245}" srcOrd="0" destOrd="0" presId="urn:microsoft.com/office/officeart/2008/layout/HorizontalMultiLevelHierarchy"/>
    <dgm:cxn modelId="{9AF76001-3CBE-4064-8B37-2D09BD8D70D5}" type="presParOf" srcId="{8F0307C2-BDE1-48D6-A2C4-3BEEADDFA245}" destId="{C93A25E0-E39B-466B-8A0B-265E6CC5F568}" srcOrd="0" destOrd="0" presId="urn:microsoft.com/office/officeart/2008/layout/HorizontalMultiLevelHierarchy"/>
    <dgm:cxn modelId="{BDAFCC3F-776C-40B9-A1F9-B6D8C7B24049}" type="presParOf" srcId="{66684BD3-C4A8-4A1F-8F71-95BD1ADD3AAB}" destId="{40B3D861-9A41-44DD-AC72-97A287CFC39A}" srcOrd="1" destOrd="0" presId="urn:microsoft.com/office/officeart/2008/layout/HorizontalMultiLevelHierarchy"/>
    <dgm:cxn modelId="{990B7E1D-7AC9-42DC-AB59-5360AE0CF087}" type="presParOf" srcId="{40B3D861-9A41-44DD-AC72-97A287CFC39A}" destId="{7CE7C029-F1AB-4F89-AC57-C050677D48A9}" srcOrd="0" destOrd="0" presId="urn:microsoft.com/office/officeart/2008/layout/HorizontalMultiLevelHierarchy"/>
    <dgm:cxn modelId="{39649D39-FEFA-4543-8641-A5B1886BE5FB}" type="presParOf" srcId="{40B3D861-9A41-44DD-AC72-97A287CFC39A}" destId="{6894FE0E-8F16-4D10-8E23-DC1997B4D5B1}" srcOrd="1" destOrd="0" presId="urn:microsoft.com/office/officeart/2008/layout/HorizontalMultiLevelHierarchy"/>
    <dgm:cxn modelId="{9AA50628-4BA5-447F-867F-B6092ED97940}" type="presParOf" srcId="{66684BD3-C4A8-4A1F-8F71-95BD1ADD3AAB}" destId="{5EBB71C8-62D4-48D5-9131-E44560A4A6B2}" srcOrd="2" destOrd="0" presId="urn:microsoft.com/office/officeart/2008/layout/HorizontalMultiLevelHierarchy"/>
    <dgm:cxn modelId="{2F0FAA2D-93FC-4CFA-85A6-285A950C402C}" type="presParOf" srcId="{5EBB71C8-62D4-48D5-9131-E44560A4A6B2}" destId="{4345EA83-E2A5-49FA-938A-476C8915823B}" srcOrd="0" destOrd="0" presId="urn:microsoft.com/office/officeart/2008/layout/HorizontalMultiLevelHierarchy"/>
    <dgm:cxn modelId="{D66FB8BC-D250-4720-9587-80F54559ACDE}" type="presParOf" srcId="{66684BD3-C4A8-4A1F-8F71-95BD1ADD3AAB}" destId="{4F892411-3FAB-40A1-A66F-1662E84AA73B}" srcOrd="3" destOrd="0" presId="urn:microsoft.com/office/officeart/2008/layout/HorizontalMultiLevelHierarchy"/>
    <dgm:cxn modelId="{CEFC41FB-24C6-4354-B801-A0DF6A35ACF5}" type="presParOf" srcId="{4F892411-3FAB-40A1-A66F-1662E84AA73B}" destId="{5BAF8E2B-3506-4353-AB4B-6A14C6A158BA}" srcOrd="0" destOrd="0" presId="urn:microsoft.com/office/officeart/2008/layout/HorizontalMultiLevelHierarchy"/>
    <dgm:cxn modelId="{7D87FD98-2517-4DEE-91FA-997DFB6018D7}" type="presParOf" srcId="{4F892411-3FAB-40A1-A66F-1662E84AA73B}" destId="{C517AFE3-2148-4B6D-AC17-50FE2E4EFDE5}" srcOrd="1" destOrd="0" presId="urn:microsoft.com/office/officeart/2008/layout/HorizontalMultiLevelHierarchy"/>
    <dgm:cxn modelId="{51253A3A-113D-4BC0-9949-5037970A7C42}" type="presParOf" srcId="{66684BD3-C4A8-4A1F-8F71-95BD1ADD3AAB}" destId="{D702BA24-3F7C-49F7-A465-7F50CA2C5339}" srcOrd="4" destOrd="0" presId="urn:microsoft.com/office/officeart/2008/layout/HorizontalMultiLevelHierarchy"/>
    <dgm:cxn modelId="{9DFB4FB0-7F67-4EB3-AEED-2A06CFF21A27}" type="presParOf" srcId="{D702BA24-3F7C-49F7-A465-7F50CA2C5339}" destId="{C65581AF-DFEC-4D53-BCB4-42D70EBB4E71}" srcOrd="0" destOrd="0" presId="urn:microsoft.com/office/officeart/2008/layout/HorizontalMultiLevelHierarchy"/>
    <dgm:cxn modelId="{19DD4BA0-0F82-4AB1-8B9C-7018E98B47E0}" type="presParOf" srcId="{66684BD3-C4A8-4A1F-8F71-95BD1ADD3AAB}" destId="{E262A489-7A6C-4218-9880-4AD653EF568F}" srcOrd="5" destOrd="0" presId="urn:microsoft.com/office/officeart/2008/layout/HorizontalMultiLevelHierarchy"/>
    <dgm:cxn modelId="{E44E0B92-4B36-49BC-BC2D-AE0E8827F2C2}" type="presParOf" srcId="{E262A489-7A6C-4218-9880-4AD653EF568F}" destId="{EE1D251A-4D79-4672-991B-F6BB8CA67768}" srcOrd="0" destOrd="0" presId="urn:microsoft.com/office/officeart/2008/layout/HorizontalMultiLevelHierarchy"/>
    <dgm:cxn modelId="{4D074A13-B798-4103-8F9A-FBB385B51712}" type="presParOf" srcId="{E262A489-7A6C-4218-9880-4AD653EF568F}" destId="{D88E5073-C467-43E8-B7D9-D66382E2D488}" srcOrd="1" destOrd="0" presId="urn:microsoft.com/office/officeart/2008/layout/HorizontalMultiLevelHierarchy"/>
    <dgm:cxn modelId="{FFAC9863-9918-45C2-95FB-3F2E68BDE0E5}" type="presParOf" srcId="{66684BD3-C4A8-4A1F-8F71-95BD1ADD3AAB}" destId="{B2BE023B-A0D5-4A96-BDE0-BB68C53A9197}" srcOrd="6" destOrd="0" presId="urn:microsoft.com/office/officeart/2008/layout/HorizontalMultiLevelHierarchy"/>
    <dgm:cxn modelId="{3A40E60D-9D1D-448F-B462-B480D06A28CC}" type="presParOf" srcId="{B2BE023B-A0D5-4A96-BDE0-BB68C53A9197}" destId="{E801DE0A-24D2-4199-B4D8-6F2FA2BDEF8C}" srcOrd="0" destOrd="0" presId="urn:microsoft.com/office/officeart/2008/layout/HorizontalMultiLevelHierarchy"/>
    <dgm:cxn modelId="{51E3757F-25F2-4219-8AB2-106FD5C6D008}" type="presParOf" srcId="{66684BD3-C4A8-4A1F-8F71-95BD1ADD3AAB}" destId="{651A9D02-8794-475A-8D1D-439D1B760443}" srcOrd="7" destOrd="0" presId="urn:microsoft.com/office/officeart/2008/layout/HorizontalMultiLevelHierarchy"/>
    <dgm:cxn modelId="{EB62548E-BDB9-43D3-92F9-521B6D37905F}" type="presParOf" srcId="{651A9D02-8794-475A-8D1D-439D1B760443}" destId="{1FE81DBB-6BAC-4A88-A605-7D5F19E96044}" srcOrd="0" destOrd="0" presId="urn:microsoft.com/office/officeart/2008/layout/HorizontalMultiLevelHierarchy"/>
    <dgm:cxn modelId="{236D0E26-35A7-48F8-95D3-F66608DE9FD2}" type="presParOf" srcId="{651A9D02-8794-475A-8D1D-439D1B760443}" destId="{A52AC760-B025-4AA6-9979-DDA37CEE4386}" srcOrd="1" destOrd="0" presId="urn:microsoft.com/office/officeart/2008/layout/HorizontalMultiLevelHierarchy"/>
    <dgm:cxn modelId="{2C28781F-7C30-47E3-A866-1E39FB56531B}" type="presParOf" srcId="{66684BD3-C4A8-4A1F-8F71-95BD1ADD3AAB}" destId="{163524C4-C33E-4111-8C36-53DAB6B802B0}" srcOrd="8" destOrd="0" presId="urn:microsoft.com/office/officeart/2008/layout/HorizontalMultiLevelHierarchy"/>
    <dgm:cxn modelId="{556BE093-FEA5-4D91-A297-8EC80E902F77}" type="presParOf" srcId="{163524C4-C33E-4111-8C36-53DAB6B802B0}" destId="{D77CEFF0-863D-4DCB-9302-5BCCC9CA7838}" srcOrd="0" destOrd="0" presId="urn:microsoft.com/office/officeart/2008/layout/HorizontalMultiLevelHierarchy"/>
    <dgm:cxn modelId="{6521B7BE-89FC-4B67-BBB6-4537C0B5E336}" type="presParOf" srcId="{66684BD3-C4A8-4A1F-8F71-95BD1ADD3AAB}" destId="{B5C0F442-982C-4AD3-91A9-F53DE1D08196}" srcOrd="9" destOrd="0" presId="urn:microsoft.com/office/officeart/2008/layout/HorizontalMultiLevelHierarchy"/>
    <dgm:cxn modelId="{70F29E3C-4C56-46C4-89DE-FDBB88850622}" type="presParOf" srcId="{B5C0F442-982C-4AD3-91A9-F53DE1D08196}" destId="{887759C3-1350-4285-9453-0A544844A9E6}" srcOrd="0" destOrd="0" presId="urn:microsoft.com/office/officeart/2008/layout/HorizontalMultiLevelHierarchy"/>
    <dgm:cxn modelId="{85E7AE25-EDB6-4140-A09D-F2B88BF74F24}" type="presParOf" srcId="{B5C0F442-982C-4AD3-91A9-F53DE1D08196}" destId="{EB67A27F-AC85-400F-A934-DE7977A12DE4}" srcOrd="1" destOrd="0" presId="urn:microsoft.com/office/officeart/2008/layout/HorizontalMultiLevelHierarchy"/>
    <dgm:cxn modelId="{85DBF9EB-C501-430F-A66F-C25EB6A1045D}" type="presParOf" srcId="{66684BD3-C4A8-4A1F-8F71-95BD1ADD3AAB}" destId="{D2EA7332-5708-4509-8054-107F953AD2C0}" srcOrd="10" destOrd="0" presId="urn:microsoft.com/office/officeart/2008/layout/HorizontalMultiLevelHierarchy"/>
    <dgm:cxn modelId="{FA56F113-98D2-49BF-BACB-9CE9B8B12AD0}" type="presParOf" srcId="{D2EA7332-5708-4509-8054-107F953AD2C0}" destId="{EED337A1-1A28-4495-857A-B7F2129D5016}" srcOrd="0" destOrd="0" presId="urn:microsoft.com/office/officeart/2008/layout/HorizontalMultiLevelHierarchy"/>
    <dgm:cxn modelId="{501FE0EB-2921-40AC-825D-7175D45403F7}" type="presParOf" srcId="{66684BD3-C4A8-4A1F-8F71-95BD1ADD3AAB}" destId="{644780E6-6BB4-47CA-9E61-4BD9C9A740A3}" srcOrd="11" destOrd="0" presId="urn:microsoft.com/office/officeart/2008/layout/HorizontalMultiLevelHierarchy"/>
    <dgm:cxn modelId="{A313067F-6A31-49ED-ADDD-CD41126602BF}" type="presParOf" srcId="{644780E6-6BB4-47CA-9E61-4BD9C9A740A3}" destId="{8765B959-6BE9-4B10-BEC1-C1D997D8CBF4}" srcOrd="0" destOrd="0" presId="urn:microsoft.com/office/officeart/2008/layout/HorizontalMultiLevelHierarchy"/>
    <dgm:cxn modelId="{E459334F-1959-42A1-8FB2-5CAC30A9004B}" type="presParOf" srcId="{644780E6-6BB4-47CA-9E61-4BD9C9A740A3}" destId="{DB30B143-CD02-4489-B434-581981BCC5EE}"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4.xml><?xml version="1.0" encoding="utf-8"?>
<dgm:dataModel xmlns:dgm="http://schemas.openxmlformats.org/drawingml/2006/diagram" xmlns:a="http://schemas.openxmlformats.org/drawingml/2006/main">
  <dgm:ptLst>
    <dgm:pt modelId="{ACCCC9B1-E50B-4F3B-BEF9-B66E0F8CF2A3}" type="doc">
      <dgm:prSet loTypeId="urn:microsoft.com/office/officeart/2008/layout/VerticalCurvedList" loCatId="list" qsTypeId="urn:microsoft.com/office/officeart/2005/8/quickstyle/3d2" qsCatId="3D" csTypeId="urn:microsoft.com/office/officeart/2005/8/colors/accent1_1" csCatId="accent1" phldr="1"/>
      <dgm:spPr/>
    </dgm:pt>
    <dgm:pt modelId="{8FF25B7E-CB73-4E07-AB61-B208F8EC52C4}">
      <dgm:prSet phldrT="[Texte]"/>
      <dgm:spPr/>
      <dgm:t>
        <a:bodyPr/>
        <a:lstStyle/>
        <a:p>
          <a:r>
            <a:rPr lang="en-US" b="1" dirty="0"/>
            <a:t>Phraseology</a:t>
          </a:r>
          <a:r>
            <a:rPr lang="en-US" dirty="0"/>
            <a:t>: study of phrases including lexical bundles and fixed expressions</a:t>
          </a:r>
          <a:endParaRPr lang="fr-FR" dirty="0"/>
        </a:p>
      </dgm:t>
    </dgm:pt>
    <dgm:pt modelId="{6C5D1652-CEC3-4E86-B076-59F54967C01F}" type="parTrans" cxnId="{9A353B88-AD06-44F8-8442-B852525539E8}">
      <dgm:prSet/>
      <dgm:spPr/>
      <dgm:t>
        <a:bodyPr/>
        <a:lstStyle/>
        <a:p>
          <a:endParaRPr lang="fr-FR"/>
        </a:p>
      </dgm:t>
    </dgm:pt>
    <dgm:pt modelId="{F767E9FB-9ADD-44F2-9307-24D021B97956}" type="sibTrans" cxnId="{9A353B88-AD06-44F8-8442-B852525539E8}">
      <dgm:prSet/>
      <dgm:spPr/>
      <dgm:t>
        <a:bodyPr/>
        <a:lstStyle/>
        <a:p>
          <a:endParaRPr lang="fr-FR"/>
        </a:p>
      </dgm:t>
    </dgm:pt>
    <dgm:pt modelId="{D008B513-AF96-4AC6-8875-7BAD4BF4F359}">
      <dgm:prSet phldrT="[Texte]"/>
      <dgm:spPr/>
      <dgm:t>
        <a:bodyPr/>
        <a:lstStyle/>
        <a:p>
          <a:r>
            <a:rPr lang="en-US" b="1" dirty="0"/>
            <a:t>Lexicogrammar</a:t>
          </a:r>
          <a:r>
            <a:rPr lang="en-US" dirty="0"/>
            <a:t>: association of certain words (lexis) with certain verbs (grammar)</a:t>
          </a:r>
          <a:endParaRPr lang="fr-FR" dirty="0"/>
        </a:p>
      </dgm:t>
    </dgm:pt>
    <dgm:pt modelId="{8F242B3D-70F8-4EDB-914B-3EF0F376789A}" type="parTrans" cxnId="{1064CF50-CB38-443C-AFC7-32E336062C84}">
      <dgm:prSet/>
      <dgm:spPr/>
      <dgm:t>
        <a:bodyPr/>
        <a:lstStyle/>
        <a:p>
          <a:endParaRPr lang="fr-FR"/>
        </a:p>
      </dgm:t>
    </dgm:pt>
    <dgm:pt modelId="{962781F0-5818-485E-AD8D-071FB16BD3C7}" type="sibTrans" cxnId="{1064CF50-CB38-443C-AFC7-32E336062C84}">
      <dgm:prSet/>
      <dgm:spPr/>
      <dgm:t>
        <a:bodyPr/>
        <a:lstStyle/>
        <a:p>
          <a:endParaRPr lang="fr-FR"/>
        </a:p>
      </dgm:t>
    </dgm:pt>
    <dgm:pt modelId="{9A20AD75-10CE-4362-8963-6DD411960F74}">
      <dgm:prSet phldrT="[Texte]"/>
      <dgm:spPr/>
      <dgm:t>
        <a:bodyPr/>
        <a:lstStyle/>
        <a:p>
          <a:r>
            <a:rPr lang="en-US" b="1" dirty="0"/>
            <a:t>Register:</a:t>
          </a:r>
          <a:r>
            <a:rPr lang="en-US" dirty="0"/>
            <a:t> “situation in use” language is used differently with different audience at different times, and for different reasons.</a:t>
          </a:r>
          <a:endParaRPr lang="fr-FR" dirty="0"/>
        </a:p>
      </dgm:t>
    </dgm:pt>
    <dgm:pt modelId="{F010F38C-3387-4E09-8EEF-51C451E9F052}" type="parTrans" cxnId="{28F5F461-9FBC-4BEC-82A0-7169E6052C6A}">
      <dgm:prSet/>
      <dgm:spPr/>
      <dgm:t>
        <a:bodyPr/>
        <a:lstStyle/>
        <a:p>
          <a:endParaRPr lang="fr-FR"/>
        </a:p>
      </dgm:t>
    </dgm:pt>
    <dgm:pt modelId="{D0222946-45C6-47A5-B717-DD21CD56C6FF}" type="sibTrans" cxnId="{28F5F461-9FBC-4BEC-82A0-7169E6052C6A}">
      <dgm:prSet/>
      <dgm:spPr/>
      <dgm:t>
        <a:bodyPr/>
        <a:lstStyle/>
        <a:p>
          <a:endParaRPr lang="fr-FR"/>
        </a:p>
      </dgm:t>
    </dgm:pt>
    <dgm:pt modelId="{F41B81F8-AC78-4EC5-B828-121FA3BAA159}">
      <dgm:prSet/>
      <dgm:spPr/>
      <dgm:t>
        <a:bodyPr/>
        <a:lstStyle/>
        <a:p>
          <a:endParaRPr lang="fr-FR" dirty="0"/>
        </a:p>
      </dgm:t>
    </dgm:pt>
    <dgm:pt modelId="{240B0C32-4840-4D87-AE72-D1178C713DE7}" type="parTrans" cxnId="{5C02A053-BD07-410E-B9EB-3966FB90CEDC}">
      <dgm:prSet/>
      <dgm:spPr/>
      <dgm:t>
        <a:bodyPr/>
        <a:lstStyle/>
        <a:p>
          <a:endParaRPr lang="fr-FR"/>
        </a:p>
      </dgm:t>
    </dgm:pt>
    <dgm:pt modelId="{DD0576BB-8B74-4C67-854A-3037B168AA93}" type="sibTrans" cxnId="{5C02A053-BD07-410E-B9EB-3966FB90CEDC}">
      <dgm:prSet/>
      <dgm:spPr/>
      <dgm:t>
        <a:bodyPr/>
        <a:lstStyle/>
        <a:p>
          <a:endParaRPr lang="fr-FR"/>
        </a:p>
      </dgm:t>
    </dgm:pt>
    <dgm:pt modelId="{170B8C38-C9C0-4C50-A186-E9A4B2CFFF06}" type="pres">
      <dgm:prSet presAssocID="{ACCCC9B1-E50B-4F3B-BEF9-B66E0F8CF2A3}" presName="Name0" presStyleCnt="0">
        <dgm:presLayoutVars>
          <dgm:chMax val="7"/>
          <dgm:chPref val="7"/>
          <dgm:dir/>
        </dgm:presLayoutVars>
      </dgm:prSet>
      <dgm:spPr/>
    </dgm:pt>
    <dgm:pt modelId="{86472ECF-ECEC-4164-AF0A-D4D3983CFE87}" type="pres">
      <dgm:prSet presAssocID="{ACCCC9B1-E50B-4F3B-BEF9-B66E0F8CF2A3}" presName="Name1" presStyleCnt="0"/>
      <dgm:spPr/>
    </dgm:pt>
    <dgm:pt modelId="{92891E1B-D50C-4B3A-8B0D-EF7BC2B1B5A2}" type="pres">
      <dgm:prSet presAssocID="{ACCCC9B1-E50B-4F3B-BEF9-B66E0F8CF2A3}" presName="cycle" presStyleCnt="0"/>
      <dgm:spPr/>
    </dgm:pt>
    <dgm:pt modelId="{C40F3595-6A67-4A43-A07A-5BC0E6B92065}" type="pres">
      <dgm:prSet presAssocID="{ACCCC9B1-E50B-4F3B-BEF9-B66E0F8CF2A3}" presName="srcNode" presStyleLbl="node1" presStyleIdx="0" presStyleCnt="3"/>
      <dgm:spPr/>
    </dgm:pt>
    <dgm:pt modelId="{603FD9FC-1ABB-4630-A07F-1F7D01F67A67}" type="pres">
      <dgm:prSet presAssocID="{ACCCC9B1-E50B-4F3B-BEF9-B66E0F8CF2A3}" presName="conn" presStyleLbl="parChTrans1D2" presStyleIdx="0" presStyleCnt="1"/>
      <dgm:spPr/>
    </dgm:pt>
    <dgm:pt modelId="{A7B219A1-9C17-4F14-8F98-73EF4E4B36E8}" type="pres">
      <dgm:prSet presAssocID="{ACCCC9B1-E50B-4F3B-BEF9-B66E0F8CF2A3}" presName="extraNode" presStyleLbl="node1" presStyleIdx="0" presStyleCnt="3"/>
      <dgm:spPr/>
    </dgm:pt>
    <dgm:pt modelId="{F07454AC-979A-4E4C-B387-5C1F865C722F}" type="pres">
      <dgm:prSet presAssocID="{ACCCC9B1-E50B-4F3B-BEF9-B66E0F8CF2A3}" presName="dstNode" presStyleLbl="node1" presStyleIdx="0" presStyleCnt="3"/>
      <dgm:spPr/>
    </dgm:pt>
    <dgm:pt modelId="{9A40CF20-ED07-44F7-A9A7-D3E1CD026E27}" type="pres">
      <dgm:prSet presAssocID="{8FF25B7E-CB73-4E07-AB61-B208F8EC52C4}" presName="text_1" presStyleLbl="node1" presStyleIdx="0" presStyleCnt="3" custLinFactNeighborX="-321">
        <dgm:presLayoutVars>
          <dgm:bulletEnabled val="1"/>
        </dgm:presLayoutVars>
      </dgm:prSet>
      <dgm:spPr/>
    </dgm:pt>
    <dgm:pt modelId="{29D2E3FB-A21F-469F-AF4C-0EB294E49548}" type="pres">
      <dgm:prSet presAssocID="{8FF25B7E-CB73-4E07-AB61-B208F8EC52C4}" presName="accent_1" presStyleCnt="0"/>
      <dgm:spPr/>
    </dgm:pt>
    <dgm:pt modelId="{1F1E4F3F-EA63-4637-8629-1F08C3F357B4}" type="pres">
      <dgm:prSet presAssocID="{8FF25B7E-CB73-4E07-AB61-B208F8EC52C4}" presName="accentRepeatNode" presStyleLbl="solidFgAcc1" presStyleIdx="0" presStyleCnt="3"/>
      <dgm:spPr/>
    </dgm:pt>
    <dgm:pt modelId="{85621AE0-5508-4921-AD82-D6844541904F}" type="pres">
      <dgm:prSet presAssocID="{D008B513-AF96-4AC6-8875-7BAD4BF4F359}" presName="text_2" presStyleLbl="node1" presStyleIdx="1" presStyleCnt="3">
        <dgm:presLayoutVars>
          <dgm:bulletEnabled val="1"/>
        </dgm:presLayoutVars>
      </dgm:prSet>
      <dgm:spPr/>
    </dgm:pt>
    <dgm:pt modelId="{1C2CE827-3349-40C7-A65A-978A8D3E2494}" type="pres">
      <dgm:prSet presAssocID="{D008B513-AF96-4AC6-8875-7BAD4BF4F359}" presName="accent_2" presStyleCnt="0"/>
      <dgm:spPr/>
    </dgm:pt>
    <dgm:pt modelId="{6E680AA9-C0D2-4D56-8920-80AFB7F1CEFE}" type="pres">
      <dgm:prSet presAssocID="{D008B513-AF96-4AC6-8875-7BAD4BF4F359}" presName="accentRepeatNode" presStyleLbl="solidFgAcc1" presStyleIdx="1" presStyleCnt="3"/>
      <dgm:spPr/>
    </dgm:pt>
    <dgm:pt modelId="{D354C0E8-4081-4ADB-A784-985DB0A06A7C}" type="pres">
      <dgm:prSet presAssocID="{9A20AD75-10CE-4362-8963-6DD411960F74}" presName="text_3" presStyleLbl="node1" presStyleIdx="2" presStyleCnt="3">
        <dgm:presLayoutVars>
          <dgm:bulletEnabled val="1"/>
        </dgm:presLayoutVars>
      </dgm:prSet>
      <dgm:spPr/>
    </dgm:pt>
    <dgm:pt modelId="{34D20E31-969E-47C8-A9F2-0953DA70ECB6}" type="pres">
      <dgm:prSet presAssocID="{9A20AD75-10CE-4362-8963-6DD411960F74}" presName="accent_3" presStyleCnt="0"/>
      <dgm:spPr/>
    </dgm:pt>
    <dgm:pt modelId="{452257B3-4645-45A6-9D37-5BA927F71491}" type="pres">
      <dgm:prSet presAssocID="{9A20AD75-10CE-4362-8963-6DD411960F74}" presName="accentRepeatNode" presStyleLbl="solidFgAcc1" presStyleIdx="2" presStyleCnt="3"/>
      <dgm:spPr/>
    </dgm:pt>
  </dgm:ptLst>
  <dgm:cxnLst>
    <dgm:cxn modelId="{ACF3280F-A9AD-4E68-8A58-9CD60F23D072}" type="presOf" srcId="{ACCCC9B1-E50B-4F3B-BEF9-B66E0F8CF2A3}" destId="{170B8C38-C9C0-4C50-A186-E9A4B2CFFF06}" srcOrd="0" destOrd="0" presId="urn:microsoft.com/office/officeart/2008/layout/VerticalCurvedList"/>
    <dgm:cxn modelId="{28F5F461-9FBC-4BEC-82A0-7169E6052C6A}" srcId="{ACCCC9B1-E50B-4F3B-BEF9-B66E0F8CF2A3}" destId="{9A20AD75-10CE-4362-8963-6DD411960F74}" srcOrd="2" destOrd="0" parTransId="{F010F38C-3387-4E09-8EEF-51C451E9F052}" sibTransId="{D0222946-45C6-47A5-B717-DD21CD56C6FF}"/>
    <dgm:cxn modelId="{1064CF50-CB38-443C-AFC7-32E336062C84}" srcId="{ACCCC9B1-E50B-4F3B-BEF9-B66E0F8CF2A3}" destId="{D008B513-AF96-4AC6-8875-7BAD4BF4F359}" srcOrd="1" destOrd="0" parTransId="{8F242B3D-70F8-4EDB-914B-3EF0F376789A}" sibTransId="{962781F0-5818-485E-AD8D-071FB16BD3C7}"/>
    <dgm:cxn modelId="{5C02A053-BD07-410E-B9EB-3966FB90CEDC}" srcId="{8FF25B7E-CB73-4E07-AB61-B208F8EC52C4}" destId="{F41B81F8-AC78-4EC5-B828-121FA3BAA159}" srcOrd="0" destOrd="0" parTransId="{240B0C32-4840-4D87-AE72-D1178C713DE7}" sibTransId="{DD0576BB-8B74-4C67-854A-3037B168AA93}"/>
    <dgm:cxn modelId="{9A353B88-AD06-44F8-8442-B852525539E8}" srcId="{ACCCC9B1-E50B-4F3B-BEF9-B66E0F8CF2A3}" destId="{8FF25B7E-CB73-4E07-AB61-B208F8EC52C4}" srcOrd="0" destOrd="0" parTransId="{6C5D1652-CEC3-4E86-B076-59F54967C01F}" sibTransId="{F767E9FB-9ADD-44F2-9307-24D021B97956}"/>
    <dgm:cxn modelId="{0DD2A09C-0540-4545-85C7-DB932519F624}" type="presOf" srcId="{D008B513-AF96-4AC6-8875-7BAD4BF4F359}" destId="{85621AE0-5508-4921-AD82-D6844541904F}" srcOrd="0" destOrd="0" presId="urn:microsoft.com/office/officeart/2008/layout/VerticalCurvedList"/>
    <dgm:cxn modelId="{845E05A6-7651-483A-90AF-8E2E65CC29AF}" type="presOf" srcId="{DD0576BB-8B74-4C67-854A-3037B168AA93}" destId="{603FD9FC-1ABB-4630-A07F-1F7D01F67A67}" srcOrd="0" destOrd="0" presId="urn:microsoft.com/office/officeart/2008/layout/VerticalCurvedList"/>
    <dgm:cxn modelId="{FF45E3C8-13CB-4F4A-9F09-4FAE9BFE06C5}" type="presOf" srcId="{8FF25B7E-CB73-4E07-AB61-B208F8EC52C4}" destId="{9A40CF20-ED07-44F7-A9A7-D3E1CD026E27}" srcOrd="0" destOrd="0" presId="urn:microsoft.com/office/officeart/2008/layout/VerticalCurvedList"/>
    <dgm:cxn modelId="{948F16D7-7926-42BD-8C4A-7D46738DB8F6}" type="presOf" srcId="{9A20AD75-10CE-4362-8963-6DD411960F74}" destId="{D354C0E8-4081-4ADB-A784-985DB0A06A7C}" srcOrd="0" destOrd="0" presId="urn:microsoft.com/office/officeart/2008/layout/VerticalCurvedList"/>
    <dgm:cxn modelId="{CEB85AD7-471E-4AA2-99D2-E0F3E9303F42}" type="presOf" srcId="{F41B81F8-AC78-4EC5-B828-121FA3BAA159}" destId="{9A40CF20-ED07-44F7-A9A7-D3E1CD026E27}" srcOrd="0" destOrd="1" presId="urn:microsoft.com/office/officeart/2008/layout/VerticalCurvedList"/>
    <dgm:cxn modelId="{F33E48D0-13BF-48C1-ADD2-3A7125AA7497}" type="presParOf" srcId="{170B8C38-C9C0-4C50-A186-E9A4B2CFFF06}" destId="{86472ECF-ECEC-4164-AF0A-D4D3983CFE87}" srcOrd="0" destOrd="0" presId="urn:microsoft.com/office/officeart/2008/layout/VerticalCurvedList"/>
    <dgm:cxn modelId="{7F0DD4F4-4688-4D09-974D-0E56A70EADAB}" type="presParOf" srcId="{86472ECF-ECEC-4164-AF0A-D4D3983CFE87}" destId="{92891E1B-D50C-4B3A-8B0D-EF7BC2B1B5A2}" srcOrd="0" destOrd="0" presId="urn:microsoft.com/office/officeart/2008/layout/VerticalCurvedList"/>
    <dgm:cxn modelId="{DC621619-B6C9-49E2-934D-EC2D6BF13F30}" type="presParOf" srcId="{92891E1B-D50C-4B3A-8B0D-EF7BC2B1B5A2}" destId="{C40F3595-6A67-4A43-A07A-5BC0E6B92065}" srcOrd="0" destOrd="0" presId="urn:microsoft.com/office/officeart/2008/layout/VerticalCurvedList"/>
    <dgm:cxn modelId="{B1D52A1E-445E-4AFF-A2BC-1C367ED068AB}" type="presParOf" srcId="{92891E1B-D50C-4B3A-8B0D-EF7BC2B1B5A2}" destId="{603FD9FC-1ABB-4630-A07F-1F7D01F67A67}" srcOrd="1" destOrd="0" presId="urn:microsoft.com/office/officeart/2008/layout/VerticalCurvedList"/>
    <dgm:cxn modelId="{D934F5DA-BD9F-4317-8032-6975586AF276}" type="presParOf" srcId="{92891E1B-D50C-4B3A-8B0D-EF7BC2B1B5A2}" destId="{A7B219A1-9C17-4F14-8F98-73EF4E4B36E8}" srcOrd="2" destOrd="0" presId="urn:microsoft.com/office/officeart/2008/layout/VerticalCurvedList"/>
    <dgm:cxn modelId="{5C080292-245D-4408-BD0B-180C3675D898}" type="presParOf" srcId="{92891E1B-D50C-4B3A-8B0D-EF7BC2B1B5A2}" destId="{F07454AC-979A-4E4C-B387-5C1F865C722F}" srcOrd="3" destOrd="0" presId="urn:microsoft.com/office/officeart/2008/layout/VerticalCurvedList"/>
    <dgm:cxn modelId="{08C9A3F2-3A4D-44A0-A3C4-F84F26D726CD}" type="presParOf" srcId="{86472ECF-ECEC-4164-AF0A-D4D3983CFE87}" destId="{9A40CF20-ED07-44F7-A9A7-D3E1CD026E27}" srcOrd="1" destOrd="0" presId="urn:microsoft.com/office/officeart/2008/layout/VerticalCurvedList"/>
    <dgm:cxn modelId="{E5BC8449-EC2D-4B0A-879D-F874D205EE4D}" type="presParOf" srcId="{86472ECF-ECEC-4164-AF0A-D4D3983CFE87}" destId="{29D2E3FB-A21F-469F-AF4C-0EB294E49548}" srcOrd="2" destOrd="0" presId="urn:microsoft.com/office/officeart/2008/layout/VerticalCurvedList"/>
    <dgm:cxn modelId="{CF836C46-E43F-4E58-AC20-43DBC46ADBE8}" type="presParOf" srcId="{29D2E3FB-A21F-469F-AF4C-0EB294E49548}" destId="{1F1E4F3F-EA63-4637-8629-1F08C3F357B4}" srcOrd="0" destOrd="0" presId="urn:microsoft.com/office/officeart/2008/layout/VerticalCurvedList"/>
    <dgm:cxn modelId="{5C78F413-DC6F-44F3-A782-9D1F2F43F306}" type="presParOf" srcId="{86472ECF-ECEC-4164-AF0A-D4D3983CFE87}" destId="{85621AE0-5508-4921-AD82-D6844541904F}" srcOrd="3" destOrd="0" presId="urn:microsoft.com/office/officeart/2008/layout/VerticalCurvedList"/>
    <dgm:cxn modelId="{F68E7D28-92F7-4FEF-B9E3-02A007506007}" type="presParOf" srcId="{86472ECF-ECEC-4164-AF0A-D4D3983CFE87}" destId="{1C2CE827-3349-40C7-A65A-978A8D3E2494}" srcOrd="4" destOrd="0" presId="urn:microsoft.com/office/officeart/2008/layout/VerticalCurvedList"/>
    <dgm:cxn modelId="{2346CB45-00FF-4246-954F-3909CE5D6428}" type="presParOf" srcId="{1C2CE827-3349-40C7-A65A-978A8D3E2494}" destId="{6E680AA9-C0D2-4D56-8920-80AFB7F1CEFE}" srcOrd="0" destOrd="0" presId="urn:microsoft.com/office/officeart/2008/layout/VerticalCurvedList"/>
    <dgm:cxn modelId="{B457F347-13D8-49F7-8009-0AC2BFEFC037}" type="presParOf" srcId="{86472ECF-ECEC-4164-AF0A-D4D3983CFE87}" destId="{D354C0E8-4081-4ADB-A784-985DB0A06A7C}" srcOrd="5" destOrd="0" presId="urn:microsoft.com/office/officeart/2008/layout/VerticalCurvedList"/>
    <dgm:cxn modelId="{7A6224BD-1030-40F8-AF32-3B08A29C91E2}" type="presParOf" srcId="{86472ECF-ECEC-4164-AF0A-D4D3983CFE87}" destId="{34D20E31-969E-47C8-A9F2-0953DA70ECB6}" srcOrd="6" destOrd="0" presId="urn:microsoft.com/office/officeart/2008/layout/VerticalCurvedList"/>
    <dgm:cxn modelId="{9CEAF849-D59E-4FD6-A442-23AF99B81A21}" type="presParOf" srcId="{34D20E31-969E-47C8-A9F2-0953DA70ECB6}" destId="{452257B3-4645-45A6-9D37-5BA927F71491}"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9742DB-372F-4876-A3F3-989AFE100727}">
      <dsp:nvSpPr>
        <dsp:cNvPr id="0" name=""/>
        <dsp:cNvSpPr/>
      </dsp:nvSpPr>
      <dsp:spPr>
        <a:xfrm>
          <a:off x="4667112" y="1151218"/>
          <a:ext cx="954003" cy="689641"/>
        </a:xfrm>
        <a:custGeom>
          <a:avLst/>
          <a:gdLst/>
          <a:ahLst/>
          <a:cxnLst/>
          <a:rect l="0" t="0" r="0" b="0"/>
          <a:pathLst>
            <a:path>
              <a:moveTo>
                <a:pt x="0" y="0"/>
              </a:moveTo>
              <a:lnTo>
                <a:pt x="0" y="689641"/>
              </a:lnTo>
              <a:lnTo>
                <a:pt x="954003" y="68964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91B314F-157C-44C2-8B05-A01BEE7320EB}">
      <dsp:nvSpPr>
        <dsp:cNvPr id="0" name=""/>
        <dsp:cNvSpPr/>
      </dsp:nvSpPr>
      <dsp:spPr>
        <a:xfrm>
          <a:off x="3713109" y="1151218"/>
          <a:ext cx="954003" cy="689641"/>
        </a:xfrm>
        <a:custGeom>
          <a:avLst/>
          <a:gdLst/>
          <a:ahLst/>
          <a:cxnLst/>
          <a:rect l="0" t="0" r="0" b="0"/>
          <a:pathLst>
            <a:path>
              <a:moveTo>
                <a:pt x="954003" y="0"/>
              </a:moveTo>
              <a:lnTo>
                <a:pt x="954003" y="689641"/>
              </a:lnTo>
              <a:lnTo>
                <a:pt x="0" y="68964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6AC8B71-3D72-422F-B989-254FBAD9224B}">
      <dsp:nvSpPr>
        <dsp:cNvPr id="0" name=""/>
        <dsp:cNvSpPr/>
      </dsp:nvSpPr>
      <dsp:spPr>
        <a:xfrm>
          <a:off x="4667112" y="1151218"/>
          <a:ext cx="2781552" cy="2114899"/>
        </a:xfrm>
        <a:custGeom>
          <a:avLst/>
          <a:gdLst/>
          <a:ahLst/>
          <a:cxnLst/>
          <a:rect l="0" t="0" r="0" b="0"/>
          <a:pathLst>
            <a:path>
              <a:moveTo>
                <a:pt x="0" y="0"/>
              </a:moveTo>
              <a:lnTo>
                <a:pt x="0" y="1873524"/>
              </a:lnTo>
              <a:lnTo>
                <a:pt x="2781552" y="1873524"/>
              </a:lnTo>
              <a:lnTo>
                <a:pt x="2781552" y="211489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D89D1F1-2702-4C33-9F62-4D116384B8FA}">
      <dsp:nvSpPr>
        <dsp:cNvPr id="0" name=""/>
        <dsp:cNvSpPr/>
      </dsp:nvSpPr>
      <dsp:spPr>
        <a:xfrm>
          <a:off x="4621392" y="1151218"/>
          <a:ext cx="91440" cy="2114899"/>
        </a:xfrm>
        <a:custGeom>
          <a:avLst/>
          <a:gdLst/>
          <a:ahLst/>
          <a:cxnLst/>
          <a:rect l="0" t="0" r="0" b="0"/>
          <a:pathLst>
            <a:path>
              <a:moveTo>
                <a:pt x="45720" y="0"/>
              </a:moveTo>
              <a:lnTo>
                <a:pt x="45720" y="211489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47D8288-07A2-4A12-90D0-5F6F9B0E9B15}">
      <dsp:nvSpPr>
        <dsp:cNvPr id="0" name=""/>
        <dsp:cNvSpPr/>
      </dsp:nvSpPr>
      <dsp:spPr>
        <a:xfrm>
          <a:off x="1885560" y="1151218"/>
          <a:ext cx="2781552" cy="2114899"/>
        </a:xfrm>
        <a:custGeom>
          <a:avLst/>
          <a:gdLst/>
          <a:ahLst/>
          <a:cxnLst/>
          <a:rect l="0" t="0" r="0" b="0"/>
          <a:pathLst>
            <a:path>
              <a:moveTo>
                <a:pt x="2781552" y="0"/>
              </a:moveTo>
              <a:lnTo>
                <a:pt x="2781552" y="1873524"/>
              </a:lnTo>
              <a:lnTo>
                <a:pt x="0" y="1873524"/>
              </a:lnTo>
              <a:lnTo>
                <a:pt x="0" y="211489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E6F840A-A35F-46C9-8C72-F6D744DF8149}">
      <dsp:nvSpPr>
        <dsp:cNvPr id="0" name=""/>
        <dsp:cNvSpPr/>
      </dsp:nvSpPr>
      <dsp:spPr>
        <a:xfrm>
          <a:off x="4092411" y="1816"/>
          <a:ext cx="1149401" cy="1149401"/>
        </a:xfrm>
        <a:prstGeom prst="arc">
          <a:avLst>
            <a:gd name="adj1" fmla="val 13200000"/>
            <a:gd name="adj2" fmla="val 1920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3E1BCEB-3FD9-4FFC-A6F0-114508B76786}">
      <dsp:nvSpPr>
        <dsp:cNvPr id="0" name=""/>
        <dsp:cNvSpPr/>
      </dsp:nvSpPr>
      <dsp:spPr>
        <a:xfrm>
          <a:off x="4092411" y="1816"/>
          <a:ext cx="1149401" cy="1149401"/>
        </a:xfrm>
        <a:prstGeom prst="arc">
          <a:avLst>
            <a:gd name="adj1" fmla="val 2400000"/>
            <a:gd name="adj2" fmla="val 840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5006432-1F97-4C3F-AAC5-512B591656DB}">
      <dsp:nvSpPr>
        <dsp:cNvPr id="0" name=""/>
        <dsp:cNvSpPr/>
      </dsp:nvSpPr>
      <dsp:spPr>
        <a:xfrm>
          <a:off x="3517710" y="208708"/>
          <a:ext cx="2298803" cy="735617"/>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ESP is a goal-oriented approach to ELT</a:t>
          </a:r>
          <a:endParaRPr lang="fr-FR" sz="1400" kern="1200" dirty="0"/>
        </a:p>
      </dsp:txBody>
      <dsp:txXfrm>
        <a:off x="3517710" y="208708"/>
        <a:ext cx="2298803" cy="735617"/>
      </dsp:txXfrm>
    </dsp:sp>
    <dsp:sp modelId="{2F147615-5017-453B-BD79-BA883FDAF91D}">
      <dsp:nvSpPr>
        <dsp:cNvPr id="0" name=""/>
        <dsp:cNvSpPr/>
      </dsp:nvSpPr>
      <dsp:spPr>
        <a:xfrm>
          <a:off x="1310859" y="3266117"/>
          <a:ext cx="1149401" cy="1149401"/>
        </a:xfrm>
        <a:prstGeom prst="arc">
          <a:avLst>
            <a:gd name="adj1" fmla="val 13200000"/>
            <a:gd name="adj2" fmla="val 1920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A8ACF83-90FD-455D-BE5C-842098F184D9}">
      <dsp:nvSpPr>
        <dsp:cNvPr id="0" name=""/>
        <dsp:cNvSpPr/>
      </dsp:nvSpPr>
      <dsp:spPr>
        <a:xfrm>
          <a:off x="1310859" y="3266117"/>
          <a:ext cx="1149401" cy="1149401"/>
        </a:xfrm>
        <a:prstGeom prst="arc">
          <a:avLst>
            <a:gd name="adj1" fmla="val 2400000"/>
            <a:gd name="adj2" fmla="val 840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72F27E3-2008-4950-993B-00C00B555920}">
      <dsp:nvSpPr>
        <dsp:cNvPr id="0" name=""/>
        <dsp:cNvSpPr/>
      </dsp:nvSpPr>
      <dsp:spPr>
        <a:xfrm>
          <a:off x="736158" y="3473009"/>
          <a:ext cx="2298803" cy="735617"/>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Learners are typically adults</a:t>
          </a:r>
          <a:endParaRPr lang="fr-FR" sz="1400" kern="1200" dirty="0"/>
        </a:p>
      </dsp:txBody>
      <dsp:txXfrm>
        <a:off x="736158" y="3473009"/>
        <a:ext cx="2298803" cy="735617"/>
      </dsp:txXfrm>
    </dsp:sp>
    <dsp:sp modelId="{5B5818F7-7B83-449D-AD1E-F5F24D98D442}">
      <dsp:nvSpPr>
        <dsp:cNvPr id="0" name=""/>
        <dsp:cNvSpPr/>
      </dsp:nvSpPr>
      <dsp:spPr>
        <a:xfrm>
          <a:off x="4092411" y="3266117"/>
          <a:ext cx="1149401" cy="1149401"/>
        </a:xfrm>
        <a:prstGeom prst="arc">
          <a:avLst>
            <a:gd name="adj1" fmla="val 13200000"/>
            <a:gd name="adj2" fmla="val 1920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AA844C9-3342-43A6-AE06-25D6E5AECF3F}">
      <dsp:nvSpPr>
        <dsp:cNvPr id="0" name=""/>
        <dsp:cNvSpPr/>
      </dsp:nvSpPr>
      <dsp:spPr>
        <a:xfrm>
          <a:off x="4092411" y="3266117"/>
          <a:ext cx="1149401" cy="1149401"/>
        </a:xfrm>
        <a:prstGeom prst="arc">
          <a:avLst>
            <a:gd name="adj1" fmla="val 2400000"/>
            <a:gd name="adj2" fmla="val 840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F5AF9E2-FC51-4009-A7BC-1DE77D39795C}">
      <dsp:nvSpPr>
        <dsp:cNvPr id="0" name=""/>
        <dsp:cNvSpPr/>
      </dsp:nvSpPr>
      <dsp:spPr>
        <a:xfrm>
          <a:off x="3517710" y="3473009"/>
          <a:ext cx="2298803" cy="735617"/>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Learners are homogeneous in terms of goals</a:t>
          </a:r>
          <a:endParaRPr lang="fr-FR" sz="1400" kern="1200" dirty="0"/>
        </a:p>
      </dsp:txBody>
      <dsp:txXfrm>
        <a:off x="3517710" y="3473009"/>
        <a:ext cx="2298803" cy="735617"/>
      </dsp:txXfrm>
    </dsp:sp>
    <dsp:sp modelId="{66B31F81-D493-4A8C-91E0-2168ABE3E5D2}">
      <dsp:nvSpPr>
        <dsp:cNvPr id="0" name=""/>
        <dsp:cNvSpPr/>
      </dsp:nvSpPr>
      <dsp:spPr>
        <a:xfrm>
          <a:off x="6873963" y="3266117"/>
          <a:ext cx="1149401" cy="1149401"/>
        </a:xfrm>
        <a:prstGeom prst="arc">
          <a:avLst>
            <a:gd name="adj1" fmla="val 13200000"/>
            <a:gd name="adj2" fmla="val 1920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75EC0ED-DD89-4E69-9557-7F4C47EDFBA3}">
      <dsp:nvSpPr>
        <dsp:cNvPr id="0" name=""/>
        <dsp:cNvSpPr/>
      </dsp:nvSpPr>
      <dsp:spPr>
        <a:xfrm>
          <a:off x="6873963" y="3266117"/>
          <a:ext cx="1149401" cy="1149401"/>
        </a:xfrm>
        <a:prstGeom prst="arc">
          <a:avLst>
            <a:gd name="adj1" fmla="val 2400000"/>
            <a:gd name="adj2" fmla="val 840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12DF2F5-8646-498C-B650-B8D5C1AB0A30}">
      <dsp:nvSpPr>
        <dsp:cNvPr id="0" name=""/>
        <dsp:cNvSpPr/>
      </dsp:nvSpPr>
      <dsp:spPr>
        <a:xfrm>
          <a:off x="6299263" y="3473009"/>
          <a:ext cx="2298803" cy="735617"/>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Learners are not necessarily homogeneous in terms of proficiency</a:t>
          </a:r>
          <a:endParaRPr lang="fr-FR" sz="1400" kern="1200" dirty="0"/>
        </a:p>
      </dsp:txBody>
      <dsp:txXfrm>
        <a:off x="6299263" y="3473009"/>
        <a:ext cx="2298803" cy="735617"/>
      </dsp:txXfrm>
    </dsp:sp>
    <dsp:sp modelId="{AEDAA407-CD2F-4B6B-A9D2-B11399369FE0}">
      <dsp:nvSpPr>
        <dsp:cNvPr id="0" name=""/>
        <dsp:cNvSpPr/>
      </dsp:nvSpPr>
      <dsp:spPr>
        <a:xfrm>
          <a:off x="2701635" y="1633967"/>
          <a:ext cx="1149401" cy="1149401"/>
        </a:xfrm>
        <a:prstGeom prst="arc">
          <a:avLst>
            <a:gd name="adj1" fmla="val 13200000"/>
            <a:gd name="adj2" fmla="val 1920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10AAA04-50F6-4355-AC7C-ECCFB85FEC7F}">
      <dsp:nvSpPr>
        <dsp:cNvPr id="0" name=""/>
        <dsp:cNvSpPr/>
      </dsp:nvSpPr>
      <dsp:spPr>
        <a:xfrm>
          <a:off x="2701635" y="1633967"/>
          <a:ext cx="1149401" cy="1149401"/>
        </a:xfrm>
        <a:prstGeom prst="arc">
          <a:avLst>
            <a:gd name="adj1" fmla="val 2400000"/>
            <a:gd name="adj2" fmla="val 840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2213278-1B66-4516-BC2D-EDCD517127BF}">
      <dsp:nvSpPr>
        <dsp:cNvPr id="0" name=""/>
        <dsp:cNvSpPr/>
      </dsp:nvSpPr>
      <dsp:spPr>
        <a:xfrm>
          <a:off x="2126934" y="1840859"/>
          <a:ext cx="2298803" cy="735617"/>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Focus on lge, skills and genres appropriate to the learner’s specific activity</a:t>
          </a:r>
          <a:endParaRPr lang="fr-FR" sz="1400" kern="1200" dirty="0"/>
        </a:p>
      </dsp:txBody>
      <dsp:txXfrm>
        <a:off x="2126934" y="1840859"/>
        <a:ext cx="2298803" cy="735617"/>
      </dsp:txXfrm>
    </dsp:sp>
    <dsp:sp modelId="{2EB0D9B5-D81A-4DEC-856D-ED5E3C2278F7}">
      <dsp:nvSpPr>
        <dsp:cNvPr id="0" name=""/>
        <dsp:cNvSpPr/>
      </dsp:nvSpPr>
      <dsp:spPr>
        <a:xfrm>
          <a:off x="5483187" y="1633967"/>
          <a:ext cx="1149401" cy="1149401"/>
        </a:xfrm>
        <a:prstGeom prst="arc">
          <a:avLst>
            <a:gd name="adj1" fmla="val 13200000"/>
            <a:gd name="adj2" fmla="val 1920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1080F5A-1157-4EB3-BFBA-1D753C9B62EE}">
      <dsp:nvSpPr>
        <dsp:cNvPr id="0" name=""/>
        <dsp:cNvSpPr/>
      </dsp:nvSpPr>
      <dsp:spPr>
        <a:xfrm>
          <a:off x="5483187" y="1633967"/>
          <a:ext cx="1149401" cy="1149401"/>
        </a:xfrm>
        <a:prstGeom prst="arc">
          <a:avLst>
            <a:gd name="adj1" fmla="val 2400000"/>
            <a:gd name="adj2" fmla="val 840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F28DC59-EEFE-4B35-9CFD-5E89E0C15AE5}">
      <dsp:nvSpPr>
        <dsp:cNvPr id="0" name=""/>
        <dsp:cNvSpPr/>
      </dsp:nvSpPr>
      <dsp:spPr>
        <a:xfrm>
          <a:off x="4908486" y="1840859"/>
          <a:ext cx="2298803" cy="735617"/>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Content and aims are oriented to the needs of learners</a:t>
          </a:r>
          <a:endParaRPr lang="fr-FR" sz="1400" kern="1200" dirty="0"/>
        </a:p>
      </dsp:txBody>
      <dsp:txXfrm>
        <a:off x="4908486" y="1840859"/>
        <a:ext cx="2298803" cy="73561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B85241-E47A-47CA-BB5C-EC9407439EDA}">
      <dsp:nvSpPr>
        <dsp:cNvPr id="0" name=""/>
        <dsp:cNvSpPr/>
      </dsp:nvSpPr>
      <dsp:spPr>
        <a:xfrm rot="5400000">
          <a:off x="4518416" y="-1855796"/>
          <a:ext cx="689557" cy="4577124"/>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34290" rIns="68580" bIns="3429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t>Research proposals</a:t>
          </a:r>
          <a:endParaRPr lang="fr-FR" sz="1800" kern="1200" dirty="0"/>
        </a:p>
        <a:p>
          <a:pPr marL="171450" lvl="1" indent="-171450" algn="l" defTabSz="800100">
            <a:lnSpc>
              <a:spcPct val="90000"/>
            </a:lnSpc>
            <a:spcBef>
              <a:spcPct val="0"/>
            </a:spcBef>
            <a:spcAft>
              <a:spcPct val="15000"/>
            </a:spcAft>
            <a:buChar char="•"/>
          </a:pPr>
          <a:r>
            <a:rPr lang="en-US" sz="1800" kern="1200" dirty="0"/>
            <a:t>Book reviews</a:t>
          </a:r>
          <a:endParaRPr lang="fr-FR" sz="1800" kern="1200" dirty="0"/>
        </a:p>
      </dsp:txBody>
      <dsp:txXfrm rot="-5400000">
        <a:off x="2574633" y="121648"/>
        <a:ext cx="4543463" cy="622235"/>
      </dsp:txXfrm>
    </dsp:sp>
    <dsp:sp modelId="{62A79A83-1D8B-4247-B5C9-EAD440AB563C}">
      <dsp:nvSpPr>
        <dsp:cNvPr id="0" name=""/>
        <dsp:cNvSpPr/>
      </dsp:nvSpPr>
      <dsp:spPr>
        <a:xfrm>
          <a:off x="0" y="1792"/>
          <a:ext cx="2574632" cy="861946"/>
        </a:xfrm>
        <a:prstGeom prst="roundRect">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US" sz="2400" kern="1200" dirty="0"/>
            <a:t>University courses</a:t>
          </a:r>
          <a:endParaRPr lang="fr-FR" sz="2400" kern="1200" dirty="0"/>
        </a:p>
      </dsp:txBody>
      <dsp:txXfrm>
        <a:off x="42077" y="43869"/>
        <a:ext cx="2490478" cy="777792"/>
      </dsp:txXfrm>
    </dsp:sp>
    <dsp:sp modelId="{AB19DE09-5433-4993-9FEB-FEADC7178AC2}">
      <dsp:nvSpPr>
        <dsp:cNvPr id="0" name=""/>
        <dsp:cNvSpPr/>
      </dsp:nvSpPr>
      <dsp:spPr>
        <a:xfrm rot="5400000">
          <a:off x="4518416" y="-950752"/>
          <a:ext cx="689557" cy="4577124"/>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34290" rIns="68580" bIns="3429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t>Nursing care plans</a:t>
          </a:r>
          <a:endParaRPr lang="fr-FR" sz="1800" kern="1200" dirty="0"/>
        </a:p>
        <a:p>
          <a:pPr marL="171450" lvl="1" indent="-171450" algn="l" defTabSz="800100">
            <a:lnSpc>
              <a:spcPct val="90000"/>
            </a:lnSpc>
            <a:spcBef>
              <a:spcPct val="0"/>
            </a:spcBef>
            <a:spcAft>
              <a:spcPct val="15000"/>
            </a:spcAft>
            <a:buChar char="•"/>
          </a:pPr>
          <a:r>
            <a:rPr lang="en-US" sz="1800" kern="1200" dirty="0"/>
            <a:t>patient’s admission forms</a:t>
          </a:r>
          <a:endParaRPr lang="fr-FR" sz="1800" kern="1200" dirty="0"/>
        </a:p>
      </dsp:txBody>
      <dsp:txXfrm rot="-5400000">
        <a:off x="2574633" y="1026692"/>
        <a:ext cx="4543463" cy="622235"/>
      </dsp:txXfrm>
    </dsp:sp>
    <dsp:sp modelId="{621AC403-BC85-4600-8C45-91E70F03ABFD}">
      <dsp:nvSpPr>
        <dsp:cNvPr id="0" name=""/>
        <dsp:cNvSpPr/>
      </dsp:nvSpPr>
      <dsp:spPr>
        <a:xfrm>
          <a:off x="0" y="906836"/>
          <a:ext cx="2574632" cy="861946"/>
        </a:xfrm>
        <a:prstGeom prst="roundRect">
          <a:avLst/>
        </a:prstGeom>
        <a:solidFill>
          <a:schemeClr val="accent1">
            <a:alpha val="90000"/>
            <a:hueOff val="0"/>
            <a:satOff val="0"/>
            <a:lumOff val="0"/>
            <a:alphaOff val="-13333"/>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US" sz="2400" kern="1200" dirty="0"/>
            <a:t>Hospitals </a:t>
          </a:r>
          <a:endParaRPr lang="fr-FR" sz="2400" kern="1200" dirty="0"/>
        </a:p>
      </dsp:txBody>
      <dsp:txXfrm>
        <a:off x="42077" y="948913"/>
        <a:ext cx="2490478" cy="777792"/>
      </dsp:txXfrm>
    </dsp:sp>
    <dsp:sp modelId="{5EA1EB02-F447-4D7F-AB00-60373DF4065E}">
      <dsp:nvSpPr>
        <dsp:cNvPr id="0" name=""/>
        <dsp:cNvSpPr/>
      </dsp:nvSpPr>
      <dsp:spPr>
        <a:xfrm rot="5400000">
          <a:off x="4518416" y="-45708"/>
          <a:ext cx="689557" cy="4577124"/>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34290" rIns="68580" bIns="3429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t>Safety manuals</a:t>
          </a:r>
          <a:endParaRPr lang="fr-FR" sz="1800" kern="1200" dirty="0"/>
        </a:p>
        <a:p>
          <a:pPr marL="171450" lvl="1" indent="-171450" algn="l" defTabSz="800100">
            <a:lnSpc>
              <a:spcPct val="90000"/>
            </a:lnSpc>
            <a:spcBef>
              <a:spcPct val="0"/>
            </a:spcBef>
            <a:spcAft>
              <a:spcPct val="15000"/>
            </a:spcAft>
            <a:buChar char="•"/>
          </a:pPr>
          <a:r>
            <a:rPr lang="en-US" sz="1800" kern="1200" dirty="0"/>
            <a:t>Working instructions guide</a:t>
          </a:r>
          <a:endParaRPr lang="fr-FR" sz="1800" kern="1200" dirty="0"/>
        </a:p>
      </dsp:txBody>
      <dsp:txXfrm rot="-5400000">
        <a:off x="2574633" y="1931736"/>
        <a:ext cx="4543463" cy="622235"/>
      </dsp:txXfrm>
    </dsp:sp>
    <dsp:sp modelId="{C895D1E0-0B70-4B55-B273-CAD23BCDE635}">
      <dsp:nvSpPr>
        <dsp:cNvPr id="0" name=""/>
        <dsp:cNvSpPr/>
      </dsp:nvSpPr>
      <dsp:spPr>
        <a:xfrm>
          <a:off x="0" y="1811880"/>
          <a:ext cx="2574632" cy="861946"/>
        </a:xfrm>
        <a:prstGeom prst="roundRect">
          <a:avLst/>
        </a:prstGeom>
        <a:solidFill>
          <a:schemeClr val="accent1">
            <a:alpha val="90000"/>
            <a:hueOff val="0"/>
            <a:satOff val="0"/>
            <a:lumOff val="0"/>
            <a:alphaOff val="-26667"/>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US" sz="2400" kern="1200" dirty="0"/>
            <a:t>Factories </a:t>
          </a:r>
          <a:endParaRPr lang="fr-FR" sz="2400" kern="1200" dirty="0"/>
        </a:p>
      </dsp:txBody>
      <dsp:txXfrm>
        <a:off x="42077" y="1853957"/>
        <a:ext cx="2490478" cy="777792"/>
      </dsp:txXfrm>
    </dsp:sp>
    <dsp:sp modelId="{6327224B-D37B-4E1F-9BCC-E665E8DFC63C}">
      <dsp:nvSpPr>
        <dsp:cNvPr id="0" name=""/>
        <dsp:cNvSpPr/>
      </dsp:nvSpPr>
      <dsp:spPr>
        <a:xfrm rot="5400000">
          <a:off x="4518416" y="859335"/>
          <a:ext cx="689557" cy="4577124"/>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34290" rIns="68580" bIns="3429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t>Business meetings</a:t>
          </a:r>
          <a:endParaRPr lang="fr-FR" sz="1800" kern="1200" dirty="0"/>
        </a:p>
        <a:p>
          <a:pPr marL="171450" lvl="1" indent="-171450" algn="l" defTabSz="800100">
            <a:lnSpc>
              <a:spcPct val="90000"/>
            </a:lnSpc>
            <a:spcBef>
              <a:spcPct val="0"/>
            </a:spcBef>
            <a:spcAft>
              <a:spcPct val="15000"/>
            </a:spcAft>
            <a:buChar char="•"/>
          </a:pPr>
          <a:r>
            <a:rPr lang="en-US" sz="1800" kern="1200" dirty="0"/>
            <a:t>Projects presentations</a:t>
          </a:r>
          <a:endParaRPr lang="fr-FR" sz="1800" kern="1200" dirty="0"/>
        </a:p>
      </dsp:txBody>
      <dsp:txXfrm rot="-5400000">
        <a:off x="2574633" y="2836780"/>
        <a:ext cx="4543463" cy="622235"/>
      </dsp:txXfrm>
    </dsp:sp>
    <dsp:sp modelId="{B0FB9127-5543-49A3-8D28-96F087AC2321}">
      <dsp:nvSpPr>
        <dsp:cNvPr id="0" name=""/>
        <dsp:cNvSpPr/>
      </dsp:nvSpPr>
      <dsp:spPr>
        <a:xfrm>
          <a:off x="0" y="2716924"/>
          <a:ext cx="2574632" cy="861946"/>
        </a:xfrm>
        <a:prstGeom prst="roundRect">
          <a:avLst/>
        </a:prstGeom>
        <a:solidFill>
          <a:schemeClr val="accent1">
            <a:alpha val="90000"/>
            <a:hueOff val="0"/>
            <a:satOff val="0"/>
            <a:lumOff val="0"/>
            <a:alpha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US" sz="2400" kern="1200" dirty="0"/>
            <a:t>Business companies</a:t>
          </a:r>
          <a:endParaRPr lang="fr-FR" sz="2400" kern="1200" dirty="0"/>
        </a:p>
      </dsp:txBody>
      <dsp:txXfrm>
        <a:off x="42077" y="2759001"/>
        <a:ext cx="2490478" cy="77779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EA7332-5708-4509-8054-107F953AD2C0}">
      <dsp:nvSpPr>
        <dsp:cNvPr id="0" name=""/>
        <dsp:cNvSpPr/>
      </dsp:nvSpPr>
      <dsp:spPr>
        <a:xfrm>
          <a:off x="704454" y="2451308"/>
          <a:ext cx="1998449" cy="2305047"/>
        </a:xfrm>
        <a:custGeom>
          <a:avLst/>
          <a:gdLst/>
          <a:ahLst/>
          <a:cxnLst/>
          <a:rect l="0" t="0" r="0" b="0"/>
          <a:pathLst>
            <a:path>
              <a:moveTo>
                <a:pt x="0" y="0"/>
              </a:moveTo>
              <a:lnTo>
                <a:pt x="999224" y="0"/>
              </a:lnTo>
              <a:lnTo>
                <a:pt x="999224" y="2305047"/>
              </a:lnTo>
              <a:lnTo>
                <a:pt x="1998449" y="230504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44500">
            <a:lnSpc>
              <a:spcPct val="90000"/>
            </a:lnSpc>
            <a:spcBef>
              <a:spcPct val="0"/>
            </a:spcBef>
            <a:spcAft>
              <a:spcPct val="35000"/>
            </a:spcAft>
            <a:buNone/>
          </a:pPr>
          <a:endParaRPr lang="fr-FR" sz="1000" kern="1200"/>
        </a:p>
      </dsp:txBody>
      <dsp:txXfrm>
        <a:off x="1627410" y="3527563"/>
        <a:ext cx="152537" cy="152537"/>
      </dsp:txXfrm>
    </dsp:sp>
    <dsp:sp modelId="{163524C4-C33E-4111-8C36-53DAB6B802B0}">
      <dsp:nvSpPr>
        <dsp:cNvPr id="0" name=""/>
        <dsp:cNvSpPr/>
      </dsp:nvSpPr>
      <dsp:spPr>
        <a:xfrm>
          <a:off x="704454" y="2451308"/>
          <a:ext cx="1998449" cy="1424480"/>
        </a:xfrm>
        <a:custGeom>
          <a:avLst/>
          <a:gdLst/>
          <a:ahLst/>
          <a:cxnLst/>
          <a:rect l="0" t="0" r="0" b="0"/>
          <a:pathLst>
            <a:path>
              <a:moveTo>
                <a:pt x="0" y="0"/>
              </a:moveTo>
              <a:lnTo>
                <a:pt x="999224" y="0"/>
              </a:lnTo>
              <a:lnTo>
                <a:pt x="999224" y="1424480"/>
              </a:lnTo>
              <a:lnTo>
                <a:pt x="1998449" y="142448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55600">
            <a:lnSpc>
              <a:spcPct val="90000"/>
            </a:lnSpc>
            <a:spcBef>
              <a:spcPct val="0"/>
            </a:spcBef>
            <a:spcAft>
              <a:spcPct val="35000"/>
            </a:spcAft>
            <a:buNone/>
          </a:pPr>
          <a:endParaRPr lang="fr-FR" sz="800" kern="1200"/>
        </a:p>
      </dsp:txBody>
      <dsp:txXfrm>
        <a:off x="1642324" y="3102193"/>
        <a:ext cx="122708" cy="122708"/>
      </dsp:txXfrm>
    </dsp:sp>
    <dsp:sp modelId="{B2BE023B-A0D5-4A96-BDE0-BB68C53A9197}">
      <dsp:nvSpPr>
        <dsp:cNvPr id="0" name=""/>
        <dsp:cNvSpPr/>
      </dsp:nvSpPr>
      <dsp:spPr>
        <a:xfrm>
          <a:off x="704454" y="2451308"/>
          <a:ext cx="1998449" cy="543912"/>
        </a:xfrm>
        <a:custGeom>
          <a:avLst/>
          <a:gdLst/>
          <a:ahLst/>
          <a:cxnLst/>
          <a:rect l="0" t="0" r="0" b="0"/>
          <a:pathLst>
            <a:path>
              <a:moveTo>
                <a:pt x="0" y="0"/>
              </a:moveTo>
              <a:lnTo>
                <a:pt x="999224" y="0"/>
              </a:lnTo>
              <a:lnTo>
                <a:pt x="999224" y="543912"/>
              </a:lnTo>
              <a:lnTo>
                <a:pt x="1998449" y="54391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fr-FR" sz="700" kern="1200"/>
        </a:p>
      </dsp:txBody>
      <dsp:txXfrm>
        <a:off x="1651900" y="2671485"/>
        <a:ext cx="103557" cy="103557"/>
      </dsp:txXfrm>
    </dsp:sp>
    <dsp:sp modelId="{D702BA24-3F7C-49F7-A465-7F50CA2C5339}">
      <dsp:nvSpPr>
        <dsp:cNvPr id="0" name=""/>
        <dsp:cNvSpPr/>
      </dsp:nvSpPr>
      <dsp:spPr>
        <a:xfrm>
          <a:off x="704454" y="2114653"/>
          <a:ext cx="1998449" cy="336654"/>
        </a:xfrm>
        <a:custGeom>
          <a:avLst/>
          <a:gdLst/>
          <a:ahLst/>
          <a:cxnLst/>
          <a:rect l="0" t="0" r="0" b="0"/>
          <a:pathLst>
            <a:path>
              <a:moveTo>
                <a:pt x="0" y="336654"/>
              </a:moveTo>
              <a:lnTo>
                <a:pt x="999224" y="336654"/>
              </a:lnTo>
              <a:lnTo>
                <a:pt x="999224" y="0"/>
              </a:lnTo>
              <a:lnTo>
                <a:pt x="1998449"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fr-FR" sz="700" kern="1200"/>
        </a:p>
      </dsp:txBody>
      <dsp:txXfrm>
        <a:off x="1653013" y="2232315"/>
        <a:ext cx="101330" cy="101330"/>
      </dsp:txXfrm>
    </dsp:sp>
    <dsp:sp modelId="{5EBB71C8-62D4-48D5-9131-E44560A4A6B2}">
      <dsp:nvSpPr>
        <dsp:cNvPr id="0" name=""/>
        <dsp:cNvSpPr/>
      </dsp:nvSpPr>
      <dsp:spPr>
        <a:xfrm>
          <a:off x="704454" y="1234085"/>
          <a:ext cx="1998449" cy="1217222"/>
        </a:xfrm>
        <a:custGeom>
          <a:avLst/>
          <a:gdLst/>
          <a:ahLst/>
          <a:cxnLst/>
          <a:rect l="0" t="0" r="0" b="0"/>
          <a:pathLst>
            <a:path>
              <a:moveTo>
                <a:pt x="0" y="1217222"/>
              </a:moveTo>
              <a:lnTo>
                <a:pt x="999224" y="1217222"/>
              </a:lnTo>
              <a:lnTo>
                <a:pt x="999224" y="0"/>
              </a:lnTo>
              <a:lnTo>
                <a:pt x="1998449"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55600">
            <a:lnSpc>
              <a:spcPct val="90000"/>
            </a:lnSpc>
            <a:spcBef>
              <a:spcPct val="0"/>
            </a:spcBef>
            <a:spcAft>
              <a:spcPct val="35000"/>
            </a:spcAft>
            <a:buNone/>
          </a:pPr>
          <a:endParaRPr lang="fr-FR" sz="800" kern="1200"/>
        </a:p>
      </dsp:txBody>
      <dsp:txXfrm>
        <a:off x="1645179" y="1784197"/>
        <a:ext cx="116998" cy="116998"/>
      </dsp:txXfrm>
    </dsp:sp>
    <dsp:sp modelId="{8F0307C2-BDE1-48D6-A2C4-3BEEADDFA245}">
      <dsp:nvSpPr>
        <dsp:cNvPr id="0" name=""/>
        <dsp:cNvSpPr/>
      </dsp:nvSpPr>
      <dsp:spPr>
        <a:xfrm>
          <a:off x="704454" y="353518"/>
          <a:ext cx="1998449" cy="2097789"/>
        </a:xfrm>
        <a:custGeom>
          <a:avLst/>
          <a:gdLst/>
          <a:ahLst/>
          <a:cxnLst/>
          <a:rect l="0" t="0" r="0" b="0"/>
          <a:pathLst>
            <a:path>
              <a:moveTo>
                <a:pt x="0" y="2097789"/>
              </a:moveTo>
              <a:lnTo>
                <a:pt x="999224" y="2097789"/>
              </a:lnTo>
              <a:lnTo>
                <a:pt x="999224" y="0"/>
              </a:lnTo>
              <a:lnTo>
                <a:pt x="1998449"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44500">
            <a:lnSpc>
              <a:spcPct val="90000"/>
            </a:lnSpc>
            <a:spcBef>
              <a:spcPct val="0"/>
            </a:spcBef>
            <a:spcAft>
              <a:spcPct val="35000"/>
            </a:spcAft>
            <a:buNone/>
          </a:pPr>
          <a:endParaRPr lang="fr-FR" sz="1000" kern="1200"/>
        </a:p>
      </dsp:txBody>
      <dsp:txXfrm>
        <a:off x="1631245" y="1329979"/>
        <a:ext cx="144866" cy="144866"/>
      </dsp:txXfrm>
    </dsp:sp>
    <dsp:sp modelId="{296E3E28-DA0C-49B0-8D05-94C90318A1A1}">
      <dsp:nvSpPr>
        <dsp:cNvPr id="0" name=""/>
        <dsp:cNvSpPr/>
      </dsp:nvSpPr>
      <dsp:spPr>
        <a:xfrm rot="16200000">
          <a:off x="-1501599" y="2099081"/>
          <a:ext cx="3707652" cy="704454"/>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sz="2400" kern="1200" dirty="0"/>
            <a:t>Corpus research answers these questions </a:t>
          </a:r>
          <a:endParaRPr lang="fr-FR" sz="2400" kern="1200" dirty="0"/>
        </a:p>
      </dsp:txBody>
      <dsp:txXfrm>
        <a:off x="-1501599" y="2099081"/>
        <a:ext cx="3707652" cy="704454"/>
      </dsp:txXfrm>
    </dsp:sp>
    <dsp:sp modelId="{7CE7C029-F1AB-4F89-AC57-C050677D48A9}">
      <dsp:nvSpPr>
        <dsp:cNvPr id="0" name=""/>
        <dsp:cNvSpPr/>
      </dsp:nvSpPr>
      <dsp:spPr>
        <a:xfrm>
          <a:off x="2702903" y="1291"/>
          <a:ext cx="4556937" cy="704454"/>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What are the most common words and phrases in English?</a:t>
          </a:r>
          <a:endParaRPr lang="fr-FR" sz="1800" kern="1200" dirty="0"/>
        </a:p>
      </dsp:txBody>
      <dsp:txXfrm>
        <a:off x="2702903" y="1291"/>
        <a:ext cx="4556937" cy="704454"/>
      </dsp:txXfrm>
    </dsp:sp>
    <dsp:sp modelId="{5BAF8E2B-3506-4353-AB4B-6A14C6A158BA}">
      <dsp:nvSpPr>
        <dsp:cNvPr id="0" name=""/>
        <dsp:cNvSpPr/>
      </dsp:nvSpPr>
      <dsp:spPr>
        <a:xfrm>
          <a:off x="2702903" y="881858"/>
          <a:ext cx="4456564" cy="704454"/>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What are the difference between spoken and written English? </a:t>
          </a:r>
          <a:endParaRPr lang="fr-FR" sz="1800" kern="1200" dirty="0"/>
        </a:p>
      </dsp:txBody>
      <dsp:txXfrm>
        <a:off x="2702903" y="881858"/>
        <a:ext cx="4456564" cy="704454"/>
      </dsp:txXfrm>
    </dsp:sp>
    <dsp:sp modelId="{EE1D251A-4D79-4672-991B-F6BB8CA67768}">
      <dsp:nvSpPr>
        <dsp:cNvPr id="0" name=""/>
        <dsp:cNvSpPr/>
      </dsp:nvSpPr>
      <dsp:spPr>
        <a:xfrm>
          <a:off x="2702903" y="1762426"/>
          <a:ext cx="4502730" cy="704454"/>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US" sz="1700" kern="1200" dirty="0"/>
            <a:t>What tenses are most frequently used by language users?  </a:t>
          </a:r>
          <a:endParaRPr lang="fr-FR" sz="1700" kern="1200" dirty="0"/>
        </a:p>
      </dsp:txBody>
      <dsp:txXfrm>
        <a:off x="2702903" y="1762426"/>
        <a:ext cx="4502730" cy="704454"/>
      </dsp:txXfrm>
    </dsp:sp>
    <dsp:sp modelId="{1FE81DBB-6BAC-4A88-A605-7D5F19E96044}">
      <dsp:nvSpPr>
        <dsp:cNvPr id="0" name=""/>
        <dsp:cNvSpPr/>
      </dsp:nvSpPr>
      <dsp:spPr>
        <a:xfrm>
          <a:off x="2702903" y="2642993"/>
          <a:ext cx="4502730" cy="704454"/>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US" sz="1700" kern="1200" dirty="0"/>
            <a:t>What prepositions follow particular verb?</a:t>
          </a:r>
          <a:endParaRPr lang="fr-FR" sz="1700" kern="1200" dirty="0"/>
        </a:p>
      </dsp:txBody>
      <dsp:txXfrm>
        <a:off x="2702903" y="2642993"/>
        <a:ext cx="4502730" cy="704454"/>
      </dsp:txXfrm>
    </dsp:sp>
    <dsp:sp modelId="{887759C3-1350-4285-9453-0A544844A9E6}">
      <dsp:nvSpPr>
        <dsp:cNvPr id="0" name=""/>
        <dsp:cNvSpPr/>
      </dsp:nvSpPr>
      <dsp:spPr>
        <a:xfrm>
          <a:off x="2702903" y="3523561"/>
          <a:ext cx="4502730" cy="704454"/>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How do people use models (can, may, might)/ idioms?</a:t>
          </a:r>
          <a:endParaRPr lang="fr-FR" sz="1600" kern="1200" dirty="0"/>
        </a:p>
      </dsp:txBody>
      <dsp:txXfrm>
        <a:off x="2702903" y="3523561"/>
        <a:ext cx="4502730" cy="704454"/>
      </dsp:txXfrm>
    </dsp:sp>
    <dsp:sp modelId="{8765B959-6BE9-4B10-BEC1-C1D997D8CBF4}">
      <dsp:nvSpPr>
        <dsp:cNvPr id="0" name=""/>
        <dsp:cNvSpPr/>
      </dsp:nvSpPr>
      <dsp:spPr>
        <a:xfrm>
          <a:off x="2702903" y="4404128"/>
          <a:ext cx="4470751" cy="704454"/>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Which words are common in formal/informal situations?</a:t>
          </a:r>
          <a:endParaRPr lang="fr-FR" sz="1500" kern="1200" dirty="0"/>
        </a:p>
      </dsp:txBody>
      <dsp:txXfrm>
        <a:off x="2702903" y="4404128"/>
        <a:ext cx="4470751" cy="70445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3FD9FC-1ABB-4630-A07F-1F7D01F67A67}">
      <dsp:nvSpPr>
        <dsp:cNvPr id="0" name=""/>
        <dsp:cNvSpPr/>
      </dsp:nvSpPr>
      <dsp:spPr>
        <a:xfrm>
          <a:off x="-4069883" y="-624677"/>
          <a:ext cx="4849804" cy="4849804"/>
        </a:xfrm>
        <a:prstGeom prst="blockArc">
          <a:avLst>
            <a:gd name="adj1" fmla="val 18900000"/>
            <a:gd name="adj2" fmla="val 2700000"/>
            <a:gd name="adj3" fmla="val 445"/>
          </a:avLst>
        </a:prstGeom>
        <a:noFill/>
        <a:ln w="12700" cap="flat" cmpd="sng" algn="ctr">
          <a:solidFill>
            <a:schemeClr val="accent1">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9A40CF20-ED07-44F7-A9A7-D3E1CD026E27}">
      <dsp:nvSpPr>
        <dsp:cNvPr id="0" name=""/>
        <dsp:cNvSpPr/>
      </dsp:nvSpPr>
      <dsp:spPr>
        <a:xfrm>
          <a:off x="473832" y="360045"/>
          <a:ext cx="8639022" cy="720090"/>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71571" tIns="43180" rIns="43180" bIns="43180" numCol="1" spcCol="1270" anchor="t" anchorCtr="0">
          <a:noAutofit/>
        </a:bodyPr>
        <a:lstStyle/>
        <a:p>
          <a:pPr marL="0" lvl="0" indent="0" algn="l" defTabSz="755650">
            <a:lnSpc>
              <a:spcPct val="90000"/>
            </a:lnSpc>
            <a:spcBef>
              <a:spcPct val="0"/>
            </a:spcBef>
            <a:spcAft>
              <a:spcPct val="35000"/>
            </a:spcAft>
            <a:buNone/>
          </a:pPr>
          <a:r>
            <a:rPr lang="en-US" sz="1700" b="1" kern="1200" dirty="0"/>
            <a:t>Phraseology</a:t>
          </a:r>
          <a:r>
            <a:rPr lang="en-US" sz="1700" kern="1200" dirty="0"/>
            <a:t>: study of phrases including lexical bundles and fixed expressions</a:t>
          </a:r>
          <a:endParaRPr lang="fr-FR" sz="1700" kern="1200" dirty="0"/>
        </a:p>
        <a:p>
          <a:pPr marL="114300" lvl="1" indent="-114300" algn="l" defTabSz="577850">
            <a:lnSpc>
              <a:spcPct val="90000"/>
            </a:lnSpc>
            <a:spcBef>
              <a:spcPct val="0"/>
            </a:spcBef>
            <a:spcAft>
              <a:spcPct val="15000"/>
            </a:spcAft>
            <a:buChar char="•"/>
          </a:pPr>
          <a:endParaRPr lang="fr-FR" sz="1300" kern="1200" dirty="0"/>
        </a:p>
      </dsp:txBody>
      <dsp:txXfrm>
        <a:off x="473832" y="360045"/>
        <a:ext cx="8639022" cy="720090"/>
      </dsp:txXfrm>
    </dsp:sp>
    <dsp:sp modelId="{1F1E4F3F-EA63-4637-8629-1F08C3F357B4}">
      <dsp:nvSpPr>
        <dsp:cNvPr id="0" name=""/>
        <dsp:cNvSpPr/>
      </dsp:nvSpPr>
      <dsp:spPr>
        <a:xfrm>
          <a:off x="51507" y="270033"/>
          <a:ext cx="900112" cy="900112"/>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85621AE0-5508-4921-AD82-D6844541904F}">
      <dsp:nvSpPr>
        <dsp:cNvPr id="0" name=""/>
        <dsp:cNvSpPr/>
      </dsp:nvSpPr>
      <dsp:spPr>
        <a:xfrm>
          <a:off x="763316" y="1440180"/>
          <a:ext cx="8377269" cy="720090"/>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71571" tIns="43180" rIns="43180" bIns="43180" numCol="1" spcCol="1270" anchor="ctr" anchorCtr="0">
          <a:noAutofit/>
        </a:bodyPr>
        <a:lstStyle/>
        <a:p>
          <a:pPr marL="0" lvl="0" indent="0" algn="l" defTabSz="755650">
            <a:lnSpc>
              <a:spcPct val="90000"/>
            </a:lnSpc>
            <a:spcBef>
              <a:spcPct val="0"/>
            </a:spcBef>
            <a:spcAft>
              <a:spcPct val="35000"/>
            </a:spcAft>
            <a:buNone/>
          </a:pPr>
          <a:r>
            <a:rPr lang="en-US" sz="1700" b="1" kern="1200" dirty="0"/>
            <a:t>Lexicogrammar</a:t>
          </a:r>
          <a:r>
            <a:rPr lang="en-US" sz="1700" kern="1200" dirty="0"/>
            <a:t>: association of certain words (lexis) with certain verbs (grammar)</a:t>
          </a:r>
          <a:endParaRPr lang="fr-FR" sz="1700" kern="1200" dirty="0"/>
        </a:p>
      </dsp:txBody>
      <dsp:txXfrm>
        <a:off x="763316" y="1440180"/>
        <a:ext cx="8377269" cy="720090"/>
      </dsp:txXfrm>
    </dsp:sp>
    <dsp:sp modelId="{6E680AA9-C0D2-4D56-8920-80AFB7F1CEFE}">
      <dsp:nvSpPr>
        <dsp:cNvPr id="0" name=""/>
        <dsp:cNvSpPr/>
      </dsp:nvSpPr>
      <dsp:spPr>
        <a:xfrm>
          <a:off x="313259" y="1350168"/>
          <a:ext cx="900112" cy="900112"/>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D354C0E8-4081-4ADB-A784-985DB0A06A7C}">
      <dsp:nvSpPr>
        <dsp:cNvPr id="0" name=""/>
        <dsp:cNvSpPr/>
      </dsp:nvSpPr>
      <dsp:spPr>
        <a:xfrm>
          <a:off x="501563" y="2520315"/>
          <a:ext cx="8639022" cy="720090"/>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71571" tIns="43180" rIns="43180" bIns="43180" numCol="1" spcCol="1270" anchor="ctr" anchorCtr="0">
          <a:noAutofit/>
        </a:bodyPr>
        <a:lstStyle/>
        <a:p>
          <a:pPr marL="0" lvl="0" indent="0" algn="l" defTabSz="755650">
            <a:lnSpc>
              <a:spcPct val="90000"/>
            </a:lnSpc>
            <a:spcBef>
              <a:spcPct val="0"/>
            </a:spcBef>
            <a:spcAft>
              <a:spcPct val="35000"/>
            </a:spcAft>
            <a:buNone/>
          </a:pPr>
          <a:r>
            <a:rPr lang="en-US" sz="1700" b="1" kern="1200" dirty="0"/>
            <a:t>Register:</a:t>
          </a:r>
          <a:r>
            <a:rPr lang="en-US" sz="1700" kern="1200" dirty="0"/>
            <a:t> “situation in use” language is used differently with different audience at different times, and for different reasons.</a:t>
          </a:r>
          <a:endParaRPr lang="fr-FR" sz="1700" kern="1200" dirty="0"/>
        </a:p>
      </dsp:txBody>
      <dsp:txXfrm>
        <a:off x="501563" y="2520315"/>
        <a:ext cx="8639022" cy="720090"/>
      </dsp:txXfrm>
    </dsp:sp>
    <dsp:sp modelId="{452257B3-4645-45A6-9D37-5BA927F71491}">
      <dsp:nvSpPr>
        <dsp:cNvPr id="0" name=""/>
        <dsp:cNvSpPr/>
      </dsp:nvSpPr>
      <dsp:spPr>
        <a:xfrm>
          <a:off x="51507" y="2430303"/>
          <a:ext cx="900112" cy="900112"/>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HalfCircleOrganizationChart">
  <dgm:title val=""/>
  <dgm:desc val=""/>
  <dgm:catLst>
    <dgm:cat type="hierarchy" pri="1500"/>
  </dgm:catLst>
  <dgm:samp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Name0">
    <dgm:varLst>
      <dgm:orgChart val="1"/>
      <dgm:chPref val="1"/>
      <dgm:dir/>
      <dgm:animOne val="branch"/>
      <dgm:animLvl val="lvl"/>
      <dgm:resizeHandles/>
    </dgm:varLst>
    <dgm:choose name="Name1">
      <dgm:if name="Name2" func="var" arg="dir" op="equ" val="norm">
        <dgm:alg type="hierChild">
          <dgm:param type="linDir" val="fromL"/>
        </dgm:alg>
      </dgm:if>
      <dgm:else name="Name3">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2" refType="w" fact="10"/>
      <dgm:constr type="h" for="des" forName="rootComposite2"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forEach name="Name4" axis="ch">
      <dgm:forEach name="Name5" axis="self" ptType="node">
        <dgm:layoutNode name="hierRoot1">
          <dgm:varLst>
            <dgm:hierBranch val="init"/>
          </dgm:varLst>
          <dgm:choose name="Name6">
            <dgm:if name="Name7" func="var" arg="hierBranch" op="equ" val="l">
              <dgm:alg type="hierRoot">
                <dgm:param type="hierAlign" val="tR"/>
              </dgm:alg>
              <dgm:constrLst>
                <dgm:constr type="alignOff" val="0.65"/>
              </dgm:constrLst>
            </dgm:if>
            <dgm:if name="Name8" func="var" arg="hierBranch" op="equ" val="r">
              <dgm:alg type="hierRoot">
                <dgm:param type="hierAlign" val="tL"/>
              </dgm:alg>
              <dgm:constrLst>
                <dgm:constr type="alignOff" val="0.65"/>
              </dgm:constrLst>
            </dgm:if>
            <dgm:if name="Name9" func="var" arg="hierBranch" op="equ" val="hang">
              <dgm:alg type="hierRoot"/>
              <dgm:constrLst>
                <dgm:constr type="alignOff" val="0.65"/>
              </dgm:constrLst>
            </dgm:if>
            <dgm:else name="Name10">
              <dgm:alg type="hierRoot"/>
              <dgm:constrLst>
                <dgm:constr type="alignOff"/>
                <dgm:constr type="bendDist" for="des" ptType="parTrans" refType="sp" fact="0.5"/>
              </dgm:constrLst>
            </dgm:else>
          </dgm:choose>
          <dgm:shape xmlns:r="http://schemas.openxmlformats.org/officeDocument/2006/relationships" r:blip="">
            <dgm:adjLst/>
          </dgm:shape>
          <dgm:presOf/>
          <dgm:layoutNode name="rootComposite1">
            <dgm:alg type="composite"/>
            <dgm:shape xmlns:r="http://schemas.openxmlformats.org/officeDocument/2006/relationships" r:blip="">
              <dgm:adjLst/>
            </dgm:shape>
            <dgm:presOf axis="self" ptType="node" cnt="1"/>
            <dgm:choose name="Name11">
              <dgm:if name="Name12" func="var" arg="hierBranch" op="equ" val="init">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3" func="var" arg="hierBranch" op="equ" val="l">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4" func="var" arg="hierBranch" op="equ" val="r">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else name="Name15">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else>
            </dgm:choose>
            <dgm:layoutNode name="rootText1"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1" styleLbl="parChTrans1D1" moveWith="rootText1">
              <dgm:alg type="sp"/>
              <dgm:shape xmlns:r="http://schemas.openxmlformats.org/officeDocument/2006/relationships" type="arc" r:blip="" zOrderOff="-2">
                <dgm:adjLst>
                  <dgm:adj idx="1" val="-140"/>
                  <dgm:adj idx="2" val="-40"/>
                </dgm:adjLst>
              </dgm:shape>
              <dgm:presOf/>
            </dgm:layoutNode>
            <dgm:layoutNode name="bottomArc1" styleLbl="parChTrans1D1" moveWith="rootText1">
              <dgm:alg type="sp"/>
              <dgm:shape xmlns:r="http://schemas.openxmlformats.org/officeDocument/2006/relationships" type="arc" r:blip="" zOrderOff="-2">
                <dgm:adjLst>
                  <dgm:adj idx="1" val="40"/>
                  <dgm:adj idx="2" val="140"/>
                </dgm:adjLst>
              </dgm:shape>
              <dgm:presOf/>
            </dgm:layoutNode>
            <dgm:layoutNode name="topConnNode1" moveWith="rootText1">
              <dgm:alg type="sp"/>
              <dgm:shape xmlns:r="http://schemas.openxmlformats.org/officeDocument/2006/relationships" type="rect" r:blip="" hideGeom="1">
                <dgm:adjLst/>
              </dgm:shape>
              <dgm:presOf axis="self" ptType="node" cnt="1"/>
            </dgm:layoutNode>
          </dgm:layoutNode>
          <dgm:layoutNode name="hierChild2">
            <dgm:choose name="Name16">
              <dgm:if name="Name17" func="var" arg="hierBranch" op="equ" val="l">
                <dgm:alg type="hierChild">
                  <dgm:param type="chAlign" val="r"/>
                  <dgm:param type="linDir" val="fromT"/>
                </dgm:alg>
              </dgm:if>
              <dgm:if name="Name18" func="var" arg="hierBranch" op="equ" val="r">
                <dgm:alg type="hierChild">
                  <dgm:param type="chAlign" val="l"/>
                  <dgm:param type="linDir" val="fromT"/>
                </dgm:alg>
              </dgm:if>
              <dgm:if name="Name19" func="var" arg="hierBranch" op="equ" val="hang">
                <dgm:choose name="Name20">
                  <dgm:if name="Name21" func="var" arg="dir" op="equ" val="norm">
                    <dgm:alg type="hierChild">
                      <dgm:param type="chAlign" val="l"/>
                      <dgm:param type="linDir" val="fromL"/>
                      <dgm:param type="secChAlign" val="t"/>
                      <dgm:param type="secLinDir" val="fromT"/>
                    </dgm:alg>
                  </dgm:if>
                  <dgm:else name="Name22">
                    <dgm:alg type="hierChild">
                      <dgm:param type="chAlign" val="l"/>
                      <dgm:param type="linDir" val="fromR"/>
                      <dgm:param type="secChAlign" val="t"/>
                      <dgm:param type="secLinDir" val="fromT"/>
                    </dgm:alg>
                  </dgm:else>
                </dgm:choose>
              </dgm:if>
              <dgm:else name="Name23">
                <dgm:choose name="Name24">
                  <dgm:if name="Name25" func="var" arg="dir" op="equ" val="norm">
                    <dgm:alg type="hierChild"/>
                  </dgm:if>
                  <dgm:else name="Name26">
                    <dgm:alg type="hierChild">
                      <dgm:param type="linDir" val="fromR"/>
                    </dgm:alg>
                  </dgm:else>
                </dgm:choose>
              </dgm:else>
            </dgm:choose>
            <dgm:shape xmlns:r="http://schemas.openxmlformats.org/officeDocument/2006/relationships" r:blip="">
              <dgm:adjLst/>
            </dgm:shape>
            <dgm:presOf/>
            <dgm:forEach name="rep2a" axis="ch" ptType="nonAsst">
              <dgm:forEach name="Name27" axis="precedSib" ptType="parTrans" st="-1" cnt="1">
                <dgm:layoutNode name="Name28">
                  <dgm:choose name="Name29">
                    <dgm:if name="Name30" func="var" arg="hierBranch" op="equ" val="std">
                      <dgm:choose name="Name31">
                        <dgm:if name="Name32"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33"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34">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if name="Name35" func="var" arg="hierBranch" op="equ" val="init">
                      <dgm:choose name="Name36">
                        <dgm:if name="Name37" axis="self" func="depth" op="lte" val="2">
                          <dgm:choose name="Name38">
                            <dgm:if name="Name39"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40"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41">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else name="Name42">
                          <dgm:choose name="Name43">
                            <dgm:if name="Name44" axis="par des" func="maxDepth" op="lte" val="1">
                              <dgm:choose name="Name45">
                                <dgm:if name="Name4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4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48">
                                  <dgm:alg type="conn">
                                    <dgm:param type="connRout" val="bend"/>
                                    <dgm:param type="dim" val="1D"/>
                                    <dgm:param type="endSty" val="noArr"/>
                                    <dgm:param type="begPts" val="bCtr"/>
                                    <dgm:param type="endPts" val="bL bR"/>
                                    <dgm:param type="srcNode" val="bottomArc2"/>
                                    <dgm:param type="dstNode" val="topConnNode2"/>
                                  </dgm:alg>
                                </dgm:else>
                              </dgm:choose>
                            </dgm:if>
                            <dgm:else name="Name49">
                              <dgm:choose name="Name50">
                                <dgm:if name="Name51"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52"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53">
                                  <dgm:alg type="conn">
                                    <dgm:param type="connRout" val="bend"/>
                                    <dgm:param type="dim" val="1D"/>
                                    <dgm:param type="endSty" val="noArr"/>
                                    <dgm:param type="begPts" val="bCtr"/>
                                    <dgm:param type="endPts" val="tCtr"/>
                                    <dgm:param type="bendPt" val="end"/>
                                    <dgm:param type="srcNode" val="bottomArc2"/>
                                    <dgm:param type="dstNode" val="topArc2"/>
                                  </dgm:alg>
                                </dgm:else>
                              </dgm:choose>
                            </dgm:else>
                          </dgm:choose>
                        </dgm:else>
                      </dgm:choose>
                    </dgm:if>
                    <dgm:else name="Name54">
                      <dgm:choose name="Name55">
                        <dgm:if name="Name5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5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58">
                          <dgm:alg type="conn">
                            <dgm:param type="connRout" val="bend"/>
                            <dgm:param type="dim" val="1D"/>
                            <dgm:param type="endSty" val="noArr"/>
                            <dgm:param type="begPts" val="bCtr"/>
                            <dgm:param type="endPts" val="bL bR"/>
                            <dgm:param type="srcNode" val="bottomArc2"/>
                            <dgm:param type="dstNode" val="topConnNode2"/>
                          </dgm:alg>
                        </dgm:else>
                      </dgm:choose>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2">
                <dgm:varLst>
                  <dgm:hierBranch val="init"/>
                </dgm:varLst>
                <dgm:choose name="Name59">
                  <dgm:if name="Name60" func="var" arg="hierBranch" op="equ" val="l">
                    <dgm:alg type="hierRoot">
                      <dgm:param type="hierAlign" val="tR"/>
                    </dgm:alg>
                    <dgm:shape xmlns:r="http://schemas.openxmlformats.org/officeDocument/2006/relationships" r:blip="">
                      <dgm:adjLst/>
                    </dgm:shape>
                    <dgm:presOf/>
                    <dgm:constrLst>
                      <dgm:constr type="alignOff" val="0.65"/>
                    </dgm:constrLst>
                  </dgm:if>
                  <dgm:if name="Name61" func="var" arg="hierBranch" op="equ" val="r">
                    <dgm:alg type="hierRoot">
                      <dgm:param type="hierAlign" val="tL"/>
                    </dgm:alg>
                    <dgm:shape xmlns:r="http://schemas.openxmlformats.org/officeDocument/2006/relationships" r:blip="">
                      <dgm:adjLst/>
                    </dgm:shape>
                    <dgm:presOf/>
                    <dgm:constrLst>
                      <dgm:constr type="alignOff" val="0.65"/>
                    </dgm:constrLst>
                  </dgm:if>
                  <dgm:if name="Name62"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3" func="var" arg="hierBranch" op="equ" val="init">
                    <dgm:choose name="Name64">
                      <dgm:if name="Name65" axis="des" func="maxDepth" op="lte" val="1">
                        <dgm:alg type="hierRoot">
                          <dgm:param type="hierAlign" val="tL"/>
                        </dgm:alg>
                        <dgm:shape xmlns:r="http://schemas.openxmlformats.org/officeDocument/2006/relationships" r:blip="">
                          <dgm:adjLst/>
                        </dgm:shape>
                        <dgm:presOf/>
                        <dgm:constrLst>
                          <dgm:constr type="alignOff" val="0.65"/>
                        </dgm:constrLst>
                      </dgm:if>
                      <dgm:else name="Name6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67">
                    <dgm:alg type="hierRoot"/>
                    <dgm:shape xmlns:r="http://schemas.openxmlformats.org/officeDocument/2006/relationships" r:blip="">
                      <dgm:adjLst/>
                    </dgm:shape>
                    <dgm:presOf/>
                    <dgm:constrLst>
                      <dgm:constr type="alignOff" val="0.65"/>
                    </dgm:constrLst>
                  </dgm:else>
                </dgm:choose>
                <dgm:layoutNode name="rootComposite2">
                  <dgm:alg type="composite"/>
                  <dgm:shape xmlns:r="http://schemas.openxmlformats.org/officeDocument/2006/relationships" r:blip="">
                    <dgm:adjLst/>
                  </dgm:shape>
                  <dgm:presOf axis="self" ptType="node" cnt="1"/>
                  <dgm:choose name="Name68">
                    <dgm:if name="Name69" func="var" arg="hierBranch" op="equ" val="init">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0" func="var" arg="hierBranch" op="equ" val="l">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1" func="var" arg="hierBranch" op="equ" val="r">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else name="Name72">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else>
                  </dgm:choose>
                  <dgm:layoutNode name="rootText2"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2" styleLbl="parChTrans1D1" moveWith="rootText2">
                    <dgm:alg type="sp"/>
                    <dgm:shape xmlns:r="http://schemas.openxmlformats.org/officeDocument/2006/relationships" type="arc" r:blip="" zOrderOff="-2">
                      <dgm:adjLst>
                        <dgm:adj idx="1" val="-140"/>
                        <dgm:adj idx="2" val="-40"/>
                      </dgm:adjLst>
                    </dgm:shape>
                    <dgm:presOf/>
                  </dgm:layoutNode>
                  <dgm:layoutNode name="bottomArc2" styleLbl="parChTrans1D1" moveWith="rootText2">
                    <dgm:alg type="sp"/>
                    <dgm:shape xmlns:r="http://schemas.openxmlformats.org/officeDocument/2006/relationships" type="arc" r:blip="" zOrderOff="-2">
                      <dgm:adjLst>
                        <dgm:adj idx="1" val="40"/>
                        <dgm:adj idx="2" val="140"/>
                      </dgm:adjLst>
                    </dgm:shape>
                    <dgm:presOf/>
                  </dgm:layoutNode>
                  <dgm:layoutNode name="topConnNode2" moveWith="rootText2">
                    <dgm:alg type="sp"/>
                    <dgm:shape xmlns:r="http://schemas.openxmlformats.org/officeDocument/2006/relationships" type="rect" r:blip="" hideGeom="1">
                      <dgm:adjLst/>
                    </dgm:shape>
                    <dgm:presOf axis="self" ptType="node" cnt="1"/>
                  </dgm:layoutNode>
                </dgm:layoutNode>
                <dgm:layoutNode name="hierChild4">
                  <dgm:choose name="Name73">
                    <dgm:if name="Name74" func="var" arg="hierBranch" op="equ" val="l">
                      <dgm:alg type="hierChild">
                        <dgm:param type="chAlign" val="r"/>
                        <dgm:param type="linDir" val="fromT"/>
                      </dgm:alg>
                    </dgm:if>
                    <dgm:if name="Name75" func="var" arg="hierBranch" op="equ" val="r">
                      <dgm:alg type="hierChild">
                        <dgm:param type="chAlign" val="l"/>
                        <dgm:param type="linDir" val="fromT"/>
                      </dgm:alg>
                    </dgm:if>
                    <dgm:if name="Name76" func="var" arg="hierBranch" op="equ" val="hang">
                      <dgm:choose name="Name77">
                        <dgm:if name="Name78" func="var" arg="dir" op="equ" val="norm">
                          <dgm:alg type="hierChild">
                            <dgm:param type="chAlign" val="l"/>
                            <dgm:param type="linDir" val="fromL"/>
                            <dgm:param type="secChAlign" val="t"/>
                            <dgm:param type="secLinDir" val="fromT"/>
                          </dgm:alg>
                        </dgm:if>
                        <dgm:else name="Name79">
                          <dgm:alg type="hierChild">
                            <dgm:param type="chAlign" val="l"/>
                            <dgm:param type="linDir" val="fromR"/>
                            <dgm:param type="secChAlign" val="t"/>
                            <dgm:param type="secLinDir" val="fromT"/>
                          </dgm:alg>
                        </dgm:else>
                      </dgm:choose>
                    </dgm:if>
                    <dgm:if name="Name80" func="var" arg="hierBranch" op="equ" val="std">
                      <dgm:choose name="Name81">
                        <dgm:if name="Name82" func="var" arg="dir" op="equ" val="norm">
                          <dgm:alg type="hierChild"/>
                        </dgm:if>
                        <dgm:else name="Name83">
                          <dgm:alg type="hierChild">
                            <dgm:param type="linDir" val="fromR"/>
                          </dgm:alg>
                        </dgm:else>
                      </dgm:choose>
                    </dgm:if>
                    <dgm:if name="Name84" func="var" arg="hierBranch" op="equ" val="init">
                      <dgm:choose name="Name85">
                        <dgm:if name="Name86" axis="des" func="maxDepth" op="lte" val="1">
                          <dgm:alg type="hierChild">
                            <dgm:param type="chAlign" val="l"/>
                            <dgm:param type="linDir" val="fromT"/>
                          </dgm:alg>
                        </dgm:if>
                        <dgm:else name="Name87">
                          <dgm:choose name="Name88">
                            <dgm:if name="Name89" func="var" arg="dir" op="equ" val="norm">
                              <dgm:alg type="hierChild"/>
                            </dgm:if>
                            <dgm:else name="Name90">
                              <dgm:alg type="hierChild">
                                <dgm:param type="linDir" val="fromR"/>
                              </dgm:alg>
                            </dgm:else>
                          </dgm:choose>
                        </dgm:else>
                      </dgm:choose>
                    </dgm:if>
                    <dgm:else name="Name91"/>
                  </dgm:choose>
                  <dgm:shape xmlns:r="http://schemas.openxmlformats.org/officeDocument/2006/relationships" r:blip="">
                    <dgm:adjLst/>
                  </dgm:shape>
                  <dgm:presOf/>
                  <dgm:forEach name="Name92" ref="rep2a"/>
                </dgm:layoutNode>
                <dgm:layoutNode name="hierChild5">
                  <dgm:choose name="Name93">
                    <dgm:if name="Name94" func="var" arg="dir" op="equ" val="norm">
                      <dgm:alg type="hierChild">
                        <dgm:param type="chAlign" val="l"/>
                        <dgm:param type="linDir" val="fromL"/>
                        <dgm:param type="secChAlign" val="t"/>
                        <dgm:param type="secLinDir" val="fromT"/>
                      </dgm:alg>
                    </dgm:if>
                    <dgm:else name="Name95">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96" ref="rep2b"/>
                </dgm:layoutNode>
              </dgm:layoutNode>
            </dgm:forEach>
          </dgm:layoutNode>
          <dgm:layoutNode name="hierChild3">
            <dgm:choose name="Name97">
              <dgm:if name="Name98" func="var" arg="dir" op="equ" val="norm">
                <dgm:alg type="hierChild">
                  <dgm:param type="chAlign" val="l"/>
                  <dgm:param type="linDir" val="fromL"/>
                  <dgm:param type="secChAlign" val="t"/>
                  <dgm:param type="secLinDir" val="fromT"/>
                </dgm:alg>
              </dgm:if>
              <dgm:else name="Name99">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rep2b" axis="ch" ptType="asst">
              <dgm:forEach name="Name100" axis="precedSib" ptType="parTrans" st="-1" cnt="1">
                <dgm:layoutNode name="Name101">
                  <dgm:choose name="Name102">
                    <dgm:if name="Name103" axis="self" func="depth" op="lte" val="2">
                      <dgm:alg type="conn">
                        <dgm:param type="connRout" val="bend"/>
                        <dgm:param type="dim" val="1D"/>
                        <dgm:param type="endSty" val="noArr"/>
                        <dgm:param type="begPts" val="bCtr"/>
                        <dgm:param type="endPts" val="bL bR"/>
                        <dgm:param type="srcNode" val="bottomArc1"/>
                        <dgm:param type="dstNode" val="topConnNode3"/>
                      </dgm:alg>
                    </dgm:if>
                    <dgm:if name="Name104" axis="par" ptType="asst" func="cnt" op="equ" val="1">
                      <dgm:alg type="conn">
                        <dgm:param type="connRout" val="bend"/>
                        <dgm:param type="dim" val="1D"/>
                        <dgm:param type="endSty" val="noArr"/>
                        <dgm:param type="begPts" val="bCtr"/>
                        <dgm:param type="endPts" val="bL bR"/>
                        <dgm:param type="srcNode" val="bottomArc3"/>
                        <dgm:param type="dstNode" val="topConnNode3"/>
                      </dgm:alg>
                    </dgm:if>
                    <dgm:else name="Name105">
                      <dgm:alg type="conn">
                        <dgm:param type="connRout" val="bend"/>
                        <dgm:param type="dim" val="1D"/>
                        <dgm:param type="endSty" val="noArr"/>
                        <dgm:param type="begPts" val="bCtr"/>
                        <dgm:param type="endPts" val="bL bR"/>
                        <dgm:param type="srcNode" val="bottomArc2"/>
                        <dgm:param type="dstNode" val="topConnNode3"/>
                      </dgm:alg>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3">
                <dgm:varLst>
                  <dgm:hierBranch val="init"/>
                </dgm:varLst>
                <dgm:choose name="Name106">
                  <dgm:if name="Name107" func="var" arg="hierBranch" op="equ" val="l">
                    <dgm:alg type="hierRoot">
                      <dgm:param type="hierAlign" val="tR"/>
                    </dgm:alg>
                    <dgm:shape xmlns:r="http://schemas.openxmlformats.org/officeDocument/2006/relationships" r:blip="">
                      <dgm:adjLst/>
                    </dgm:shape>
                    <dgm:presOf/>
                    <dgm:constrLst>
                      <dgm:constr type="alignOff" val="0.65"/>
                    </dgm:constrLst>
                  </dgm:if>
                  <dgm:if name="Name108" func="var" arg="hierBranch" op="equ" val="r">
                    <dgm:alg type="hierRoot">
                      <dgm:param type="hierAlign" val="tL"/>
                    </dgm:alg>
                    <dgm:shape xmlns:r="http://schemas.openxmlformats.org/officeDocument/2006/relationships" r:blip="">
                      <dgm:adjLst/>
                    </dgm:shape>
                    <dgm:presOf/>
                    <dgm:constrLst>
                      <dgm:constr type="alignOff" val="0.65"/>
                    </dgm:constrLst>
                  </dgm:if>
                  <dgm:if name="Name109" func="var" arg="hierBranch" op="equ" val="hang">
                    <dgm:alg type="hierRoot"/>
                    <dgm:shape xmlns:r="http://schemas.openxmlformats.org/officeDocument/2006/relationships" r:blip="">
                      <dgm:adjLst/>
                    </dgm:shape>
                    <dgm:presOf/>
                    <dgm:constrLst>
                      <dgm:constr type="alignOff" val="0.65"/>
                    </dgm:constrLst>
                  </dgm:if>
                  <dgm:if name="Name110"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1" func="var" arg="hierBranch" op="equ" val="init">
                    <dgm:choose name="Name112">
                      <dgm:if name="Name113" axis="des" func="maxDepth" op="lte" val="1">
                        <dgm:alg type="hierRoot">
                          <dgm:param type="hierAlign" val="tL"/>
                        </dgm:alg>
                        <dgm:shape xmlns:r="http://schemas.openxmlformats.org/officeDocument/2006/relationships" r:blip="">
                          <dgm:adjLst/>
                        </dgm:shape>
                        <dgm:presOf/>
                        <dgm:constrLst>
                          <dgm:constr type="alignOff" val="0.65"/>
                        </dgm:constrLst>
                      </dgm:if>
                      <dgm:else name="Name114">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15"/>
                </dgm:choose>
                <dgm:layoutNode name="rootComposite3">
                  <dgm:alg type="composite"/>
                  <dgm:shape xmlns:r="http://schemas.openxmlformats.org/officeDocument/2006/relationships" r:blip="">
                    <dgm:adjLst/>
                  </dgm:shape>
                  <dgm:presOf axis="self" ptType="node" cnt="1"/>
                  <dgm:choose name="Name116">
                    <dgm:if name="Name117" func="var" arg="hierBranch" op="equ" val="init">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8" func="var" arg="hierBranch" op="equ" val="l">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9" func="var" arg="hierBranch" op="equ" val="r">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else name="Name120">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else>
                  </dgm:choose>
                  <dgm:layoutNode name="rootText3"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3" styleLbl="parChTrans1D1" moveWith="rootText3">
                    <dgm:alg type="sp"/>
                    <dgm:shape xmlns:r="http://schemas.openxmlformats.org/officeDocument/2006/relationships" type="arc" r:blip="" zOrderOff="-2">
                      <dgm:adjLst>
                        <dgm:adj idx="1" val="-140"/>
                        <dgm:adj idx="2" val="-40"/>
                      </dgm:adjLst>
                    </dgm:shape>
                    <dgm:presOf/>
                  </dgm:layoutNode>
                  <dgm:layoutNode name="bottomArc3" styleLbl="parChTrans1D1" moveWith="rootText3">
                    <dgm:alg type="sp"/>
                    <dgm:shape xmlns:r="http://schemas.openxmlformats.org/officeDocument/2006/relationships" type="arc" r:blip="" zOrderOff="-2">
                      <dgm:adjLst>
                        <dgm:adj idx="1" val="40"/>
                        <dgm:adj idx="2" val="140"/>
                      </dgm:adjLst>
                    </dgm:shape>
                    <dgm:presOf/>
                  </dgm:layoutNode>
                  <dgm:layoutNode name="topConnNode3" moveWith="rootText3">
                    <dgm:alg type="sp"/>
                    <dgm:shape xmlns:r="http://schemas.openxmlformats.org/officeDocument/2006/relationships" type="rect" r:blip="" hideGeom="1">
                      <dgm:adjLst/>
                    </dgm:shape>
                    <dgm:presOf axis="self" ptType="node" cnt="1"/>
                  </dgm:layoutNode>
                </dgm:layoutNode>
                <dgm:layoutNode name="hierChild6">
                  <dgm:choose name="Name121">
                    <dgm:if name="Name122" func="var" arg="hierBranch" op="equ" val="l">
                      <dgm:alg type="hierChild">
                        <dgm:param type="chAlign" val="r"/>
                        <dgm:param type="linDir" val="fromT"/>
                      </dgm:alg>
                    </dgm:if>
                    <dgm:if name="Name123" func="var" arg="hierBranch" op="equ" val="r">
                      <dgm:alg type="hierChild">
                        <dgm:param type="chAlign" val="l"/>
                        <dgm:param type="linDir" val="fromT"/>
                      </dgm:alg>
                    </dgm:if>
                    <dgm:if name="Name124" func="var" arg="hierBranch" op="equ" val="hang">
                      <dgm:choose name="Name125">
                        <dgm:if name="Name126" func="var" arg="dir" op="equ" val="norm">
                          <dgm:alg type="hierChild">
                            <dgm:param type="chAlign" val="l"/>
                            <dgm:param type="linDir" val="fromL"/>
                            <dgm:param type="secChAlign" val="t"/>
                            <dgm:param type="secLinDir" val="fromT"/>
                          </dgm:alg>
                        </dgm:if>
                        <dgm:else name="Name127">
                          <dgm:alg type="hierChild">
                            <dgm:param type="chAlign" val="l"/>
                            <dgm:param type="linDir" val="fromR"/>
                            <dgm:param type="secChAlign" val="t"/>
                            <dgm:param type="secLinDir" val="fromT"/>
                          </dgm:alg>
                        </dgm:else>
                      </dgm:choose>
                    </dgm:if>
                    <dgm:if name="Name128" func="var" arg="hierBranch" op="equ" val="std">
                      <dgm:choose name="Name129">
                        <dgm:if name="Name130" func="var" arg="dir" op="equ" val="norm">
                          <dgm:alg type="hierChild"/>
                        </dgm:if>
                        <dgm:else name="Name131">
                          <dgm:alg type="hierChild">
                            <dgm:param type="linDir" val="fromR"/>
                          </dgm:alg>
                        </dgm:else>
                      </dgm:choose>
                    </dgm:if>
                    <dgm:if name="Name132" func="var" arg="hierBranch" op="equ" val="init">
                      <dgm:choose name="Name133">
                        <dgm:if name="Name134" axis="des" func="maxDepth" op="lte" val="1">
                          <dgm:alg type="hierChild">
                            <dgm:param type="chAlign" val="l"/>
                            <dgm:param type="linDir" val="fromT"/>
                          </dgm:alg>
                        </dgm:if>
                        <dgm:else name="Name135">
                          <dgm:alg type="hierChild"/>
                        </dgm:else>
                      </dgm:choose>
                    </dgm:if>
                    <dgm:else name="Name136"/>
                  </dgm:choose>
                  <dgm:shape xmlns:r="http://schemas.openxmlformats.org/officeDocument/2006/relationships" r:blip="">
                    <dgm:adjLst/>
                  </dgm:shape>
                  <dgm:presOf/>
                  <dgm:forEach name="Name137" ref="rep2a"/>
                </dgm:layoutNode>
                <dgm:layoutNode name="hierChild7">
                  <dgm:choose name="Name138">
                    <dgm:if name="Name139" func="var" arg="dir" op="equ" val="norm">
                      <dgm:alg type="hierChild">
                        <dgm:param type="chAlign" val="l"/>
                        <dgm:param type="linDir" val="fromL"/>
                        <dgm:param type="secChAlign" val="t"/>
                        <dgm:param type="secLinDir" val="fromT"/>
                      </dgm:alg>
                    </dgm:if>
                    <dgm:else name="Name140">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141"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3" name="Group 42">
            <a:extLst>
              <a:ext uri="{FF2B5EF4-FFF2-40B4-BE49-F238E27FC236}">
                <a16:creationId xmlns:a16="http://schemas.microsoft.com/office/drawing/2014/main" id="{EB46B8FB-F6A2-5F47-A6CD-A7E17E69270F}"/>
              </a:ext>
            </a:extLst>
          </p:cNvPr>
          <p:cNvGrpSpPr/>
          <p:nvPr/>
        </p:nvGrpSpPr>
        <p:grpSpPr>
          <a:xfrm>
            <a:off x="6201388" y="0"/>
            <a:ext cx="5990612" cy="6858001"/>
            <a:chOff x="6201388" y="0"/>
            <a:chExt cx="5990612" cy="6858001"/>
          </a:xfrm>
        </p:grpSpPr>
        <p:sp>
          <p:nvSpPr>
            <p:cNvPr id="45" name="Oval 44">
              <a:extLst>
                <a:ext uri="{FF2B5EF4-FFF2-40B4-BE49-F238E27FC236}">
                  <a16:creationId xmlns:a16="http://schemas.microsoft.com/office/drawing/2014/main" id="{419BDE93-3EC2-4E4D-BC0B-417378F49EDA}"/>
                </a:ext>
              </a:extLst>
            </p:cNvPr>
            <p:cNvSpPr/>
            <p:nvPr/>
          </p:nvSpPr>
          <p:spPr>
            <a:xfrm>
              <a:off x="6201388" y="354939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Freeform 46">
              <a:extLst>
                <a:ext uri="{FF2B5EF4-FFF2-40B4-BE49-F238E27FC236}">
                  <a16:creationId xmlns:a16="http://schemas.microsoft.com/office/drawing/2014/main" id="{FE21F82F-1EE5-8240-97F8-387DF0253FCE}"/>
                </a:ext>
              </a:extLst>
            </p:cNvPr>
            <p:cNvSpPr/>
            <p:nvPr/>
          </p:nvSpPr>
          <p:spPr>
            <a:xfrm>
              <a:off x="6201389" y="1"/>
              <a:ext cx="1130725" cy="565575"/>
            </a:xfrm>
            <a:custGeom>
              <a:avLst/>
              <a:gdLst>
                <a:gd name="connsiteX0" fmla="*/ 21 w 1130725"/>
                <a:gd name="connsiteY0" fmla="*/ 0 h 565575"/>
                <a:gd name="connsiteX1" fmla="*/ 1130704 w 1130725"/>
                <a:gd name="connsiteY1" fmla="*/ 0 h 565575"/>
                <a:gd name="connsiteX2" fmla="*/ 1130725 w 1130725"/>
                <a:gd name="connsiteY2" fmla="*/ 213 h 565575"/>
                <a:gd name="connsiteX3" fmla="*/ 565362 w 1130725"/>
                <a:gd name="connsiteY3" fmla="*/ 565575 h 565575"/>
                <a:gd name="connsiteX4" fmla="*/ 0 w 1130725"/>
                <a:gd name="connsiteY4" fmla="*/ 213 h 565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5" h="565575">
                  <a:moveTo>
                    <a:pt x="21" y="0"/>
                  </a:moveTo>
                  <a:lnTo>
                    <a:pt x="1130704" y="0"/>
                  </a:lnTo>
                  <a:lnTo>
                    <a:pt x="1130725" y="213"/>
                  </a:lnTo>
                  <a:cubicBezTo>
                    <a:pt x="1130725" y="312454"/>
                    <a:pt x="877604" y="565575"/>
                    <a:pt x="565362" y="565575"/>
                  </a:cubicBezTo>
                  <a:cubicBezTo>
                    <a:pt x="253121" y="565575"/>
                    <a:pt x="0" y="312454"/>
                    <a:pt x="0" y="21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9" name="Freeform 48">
              <a:extLst>
                <a:ext uri="{FF2B5EF4-FFF2-40B4-BE49-F238E27FC236}">
                  <a16:creationId xmlns:a16="http://schemas.microsoft.com/office/drawing/2014/main" id="{AE1903E3-6B5F-6B4C-9A1F-62628A050AEB}"/>
                </a:ext>
              </a:extLst>
            </p:cNvPr>
            <p:cNvSpPr/>
            <p:nvPr/>
          </p:nvSpPr>
          <p:spPr>
            <a:xfrm>
              <a:off x="7564255" y="6292426"/>
              <a:ext cx="1130723" cy="565575"/>
            </a:xfrm>
            <a:custGeom>
              <a:avLst/>
              <a:gdLst>
                <a:gd name="connsiteX0" fmla="*/ 565362 w 1130723"/>
                <a:gd name="connsiteY0" fmla="*/ 0 h 565575"/>
                <a:gd name="connsiteX1" fmla="*/ 1130723 w 1130723"/>
                <a:gd name="connsiteY1" fmla="*/ 565362 h 565575"/>
                <a:gd name="connsiteX2" fmla="*/ 1130702 w 1130723"/>
                <a:gd name="connsiteY2" fmla="*/ 565575 h 565575"/>
                <a:gd name="connsiteX3" fmla="*/ 21 w 1130723"/>
                <a:gd name="connsiteY3" fmla="*/ 565575 h 565575"/>
                <a:gd name="connsiteX4" fmla="*/ 0 w 1130723"/>
                <a:gd name="connsiteY4" fmla="*/ 565362 h 565575"/>
                <a:gd name="connsiteX5" fmla="*/ 565362 w 1130723"/>
                <a:gd name="connsiteY5" fmla="*/ 0 h 5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3" h="565575">
                  <a:moveTo>
                    <a:pt x="565362" y="0"/>
                  </a:moveTo>
                  <a:cubicBezTo>
                    <a:pt x="877602" y="0"/>
                    <a:pt x="1130723" y="253121"/>
                    <a:pt x="1130723" y="565362"/>
                  </a:cubicBezTo>
                  <a:lnTo>
                    <a:pt x="1130702" y="565575"/>
                  </a:lnTo>
                  <a:lnTo>
                    <a:pt x="21" y="565575"/>
                  </a:lnTo>
                  <a:lnTo>
                    <a:pt x="0" y="565362"/>
                  </a:lnTo>
                  <a:cubicBezTo>
                    <a:pt x="0" y="253121"/>
                    <a:pt x="253120" y="0"/>
                    <a:pt x="565362"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1" name="Oval 50">
              <a:extLst>
                <a:ext uri="{FF2B5EF4-FFF2-40B4-BE49-F238E27FC236}">
                  <a16:creationId xmlns:a16="http://schemas.microsoft.com/office/drawing/2014/main" id="{F7C55863-3B37-0743-B001-1A970033FBA8}"/>
                </a:ext>
              </a:extLst>
            </p:cNvPr>
            <p:cNvSpPr/>
            <p:nvPr/>
          </p:nvSpPr>
          <p:spPr>
            <a:xfrm>
              <a:off x="7564253" y="354939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a:extLst>
                <a:ext uri="{FF2B5EF4-FFF2-40B4-BE49-F238E27FC236}">
                  <a16:creationId xmlns:a16="http://schemas.microsoft.com/office/drawing/2014/main" id="{932B4C24-3A58-924C-B79A-D961EF7C2C48}"/>
                </a:ext>
              </a:extLst>
            </p:cNvPr>
            <p:cNvSpPr/>
            <p:nvPr/>
          </p:nvSpPr>
          <p:spPr>
            <a:xfrm>
              <a:off x="7564253" y="2177881"/>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a:extLst>
                <a:ext uri="{FF2B5EF4-FFF2-40B4-BE49-F238E27FC236}">
                  <a16:creationId xmlns:a16="http://schemas.microsoft.com/office/drawing/2014/main" id="{21EF52E0-D2CF-544F-93A6-4D7B45A0483A}"/>
                </a:ext>
              </a:extLst>
            </p:cNvPr>
            <p:cNvSpPr/>
            <p:nvPr/>
          </p:nvSpPr>
          <p:spPr>
            <a:xfrm>
              <a:off x="7564253" y="806366"/>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Freeform 63">
              <a:extLst>
                <a:ext uri="{FF2B5EF4-FFF2-40B4-BE49-F238E27FC236}">
                  <a16:creationId xmlns:a16="http://schemas.microsoft.com/office/drawing/2014/main" id="{6966CFE5-1C8C-2E4F-9B2D-A8438F5A5322}"/>
                </a:ext>
              </a:extLst>
            </p:cNvPr>
            <p:cNvSpPr/>
            <p:nvPr/>
          </p:nvSpPr>
          <p:spPr>
            <a:xfrm>
              <a:off x="7564254" y="1"/>
              <a:ext cx="1130725" cy="565575"/>
            </a:xfrm>
            <a:custGeom>
              <a:avLst/>
              <a:gdLst>
                <a:gd name="connsiteX0" fmla="*/ 21 w 1130725"/>
                <a:gd name="connsiteY0" fmla="*/ 0 h 565575"/>
                <a:gd name="connsiteX1" fmla="*/ 1130704 w 1130725"/>
                <a:gd name="connsiteY1" fmla="*/ 0 h 565575"/>
                <a:gd name="connsiteX2" fmla="*/ 1130725 w 1130725"/>
                <a:gd name="connsiteY2" fmla="*/ 213 h 565575"/>
                <a:gd name="connsiteX3" fmla="*/ 565363 w 1130725"/>
                <a:gd name="connsiteY3" fmla="*/ 565575 h 565575"/>
                <a:gd name="connsiteX4" fmla="*/ 0 w 1130725"/>
                <a:gd name="connsiteY4" fmla="*/ 213 h 565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5" h="565575">
                  <a:moveTo>
                    <a:pt x="21" y="0"/>
                  </a:moveTo>
                  <a:lnTo>
                    <a:pt x="1130704" y="0"/>
                  </a:lnTo>
                  <a:lnTo>
                    <a:pt x="1130725" y="213"/>
                  </a:lnTo>
                  <a:cubicBezTo>
                    <a:pt x="1130725" y="312454"/>
                    <a:pt x="877603" y="565575"/>
                    <a:pt x="565363" y="565575"/>
                  </a:cubicBezTo>
                  <a:cubicBezTo>
                    <a:pt x="253121" y="565575"/>
                    <a:pt x="0" y="312454"/>
                    <a:pt x="0" y="21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5" name="Freeform 64">
              <a:extLst>
                <a:ext uri="{FF2B5EF4-FFF2-40B4-BE49-F238E27FC236}">
                  <a16:creationId xmlns:a16="http://schemas.microsoft.com/office/drawing/2014/main" id="{9FD29EF3-A5B2-554A-A307-6BE1BCE8AF03}"/>
                </a:ext>
              </a:extLst>
            </p:cNvPr>
            <p:cNvSpPr/>
            <p:nvPr/>
          </p:nvSpPr>
          <p:spPr>
            <a:xfrm>
              <a:off x="8927118" y="6292426"/>
              <a:ext cx="1130724" cy="565575"/>
            </a:xfrm>
            <a:custGeom>
              <a:avLst/>
              <a:gdLst>
                <a:gd name="connsiteX0" fmla="*/ 565362 w 1130724"/>
                <a:gd name="connsiteY0" fmla="*/ 0 h 565575"/>
                <a:gd name="connsiteX1" fmla="*/ 1130724 w 1130724"/>
                <a:gd name="connsiteY1" fmla="*/ 565362 h 565575"/>
                <a:gd name="connsiteX2" fmla="*/ 1130703 w 1130724"/>
                <a:gd name="connsiteY2" fmla="*/ 565575 h 565575"/>
                <a:gd name="connsiteX3" fmla="*/ 22 w 1130724"/>
                <a:gd name="connsiteY3" fmla="*/ 565575 h 565575"/>
                <a:gd name="connsiteX4" fmla="*/ 0 w 1130724"/>
                <a:gd name="connsiteY4" fmla="*/ 565362 h 565575"/>
                <a:gd name="connsiteX5" fmla="*/ 565362 w 1130724"/>
                <a:gd name="connsiteY5" fmla="*/ 0 h 5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4" h="565575">
                  <a:moveTo>
                    <a:pt x="565362" y="0"/>
                  </a:moveTo>
                  <a:cubicBezTo>
                    <a:pt x="877603" y="0"/>
                    <a:pt x="1130724" y="253121"/>
                    <a:pt x="1130724" y="565362"/>
                  </a:cubicBezTo>
                  <a:lnTo>
                    <a:pt x="1130703" y="565575"/>
                  </a:lnTo>
                  <a:lnTo>
                    <a:pt x="22" y="565575"/>
                  </a:lnTo>
                  <a:lnTo>
                    <a:pt x="0" y="565362"/>
                  </a:lnTo>
                  <a:cubicBezTo>
                    <a:pt x="0" y="253121"/>
                    <a:pt x="253121" y="0"/>
                    <a:pt x="565362"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7" name="Oval 66">
              <a:extLst>
                <a:ext uri="{FF2B5EF4-FFF2-40B4-BE49-F238E27FC236}">
                  <a16:creationId xmlns:a16="http://schemas.microsoft.com/office/drawing/2014/main" id="{AC1ECAD8-0CF2-934D-AA1E-C108208CDE6F}"/>
                </a:ext>
              </a:extLst>
            </p:cNvPr>
            <p:cNvSpPr/>
            <p:nvPr/>
          </p:nvSpPr>
          <p:spPr>
            <a:xfrm>
              <a:off x="8927118" y="4920911"/>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a:extLst>
                <a:ext uri="{FF2B5EF4-FFF2-40B4-BE49-F238E27FC236}">
                  <a16:creationId xmlns:a16="http://schemas.microsoft.com/office/drawing/2014/main" id="{DB14DED1-3A58-8C4D-902E-2A9F34043F61}"/>
                </a:ext>
              </a:extLst>
            </p:cNvPr>
            <p:cNvSpPr/>
            <p:nvPr/>
          </p:nvSpPr>
          <p:spPr>
            <a:xfrm>
              <a:off x="8927118" y="3549396"/>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a:extLst>
                <a:ext uri="{FF2B5EF4-FFF2-40B4-BE49-F238E27FC236}">
                  <a16:creationId xmlns:a16="http://schemas.microsoft.com/office/drawing/2014/main" id="{65D65157-5719-0341-A807-A8956595FB4C}"/>
                </a:ext>
              </a:extLst>
            </p:cNvPr>
            <p:cNvSpPr/>
            <p:nvPr/>
          </p:nvSpPr>
          <p:spPr>
            <a:xfrm>
              <a:off x="8927118" y="2177881"/>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a:extLst>
                <a:ext uri="{FF2B5EF4-FFF2-40B4-BE49-F238E27FC236}">
                  <a16:creationId xmlns:a16="http://schemas.microsoft.com/office/drawing/2014/main" id="{A7F23F74-B777-2A4C-8EF9-E798880D5942}"/>
                </a:ext>
              </a:extLst>
            </p:cNvPr>
            <p:cNvSpPr/>
            <p:nvPr/>
          </p:nvSpPr>
          <p:spPr>
            <a:xfrm>
              <a:off x="8927118" y="80636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a:extLst>
                <a:ext uri="{FF2B5EF4-FFF2-40B4-BE49-F238E27FC236}">
                  <a16:creationId xmlns:a16="http://schemas.microsoft.com/office/drawing/2014/main" id="{E3B9A050-0AE1-1D4B-A2AC-6EEF64B106D9}"/>
                </a:ext>
              </a:extLst>
            </p:cNvPr>
            <p:cNvSpPr/>
            <p:nvPr/>
          </p:nvSpPr>
          <p:spPr>
            <a:xfrm>
              <a:off x="8927117" y="0"/>
              <a:ext cx="1130726" cy="565576"/>
            </a:xfrm>
            <a:custGeom>
              <a:avLst/>
              <a:gdLst>
                <a:gd name="connsiteX0" fmla="*/ 22 w 1130726"/>
                <a:gd name="connsiteY0" fmla="*/ 0 h 565576"/>
                <a:gd name="connsiteX1" fmla="*/ 1130704 w 1130726"/>
                <a:gd name="connsiteY1" fmla="*/ 0 h 565576"/>
                <a:gd name="connsiteX2" fmla="*/ 1130726 w 1130726"/>
                <a:gd name="connsiteY2" fmla="*/ 214 h 565576"/>
                <a:gd name="connsiteX3" fmla="*/ 565363 w 1130726"/>
                <a:gd name="connsiteY3" fmla="*/ 565576 h 565576"/>
                <a:gd name="connsiteX4" fmla="*/ 0 w 1130726"/>
                <a:gd name="connsiteY4" fmla="*/ 214 h 5655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6" h="565576">
                  <a:moveTo>
                    <a:pt x="22" y="0"/>
                  </a:moveTo>
                  <a:lnTo>
                    <a:pt x="1130704" y="0"/>
                  </a:lnTo>
                  <a:lnTo>
                    <a:pt x="1130726" y="214"/>
                  </a:lnTo>
                  <a:cubicBezTo>
                    <a:pt x="1130726" y="312455"/>
                    <a:pt x="877604" y="565576"/>
                    <a:pt x="565363" y="565576"/>
                  </a:cubicBezTo>
                  <a:cubicBezTo>
                    <a:pt x="253122" y="565576"/>
                    <a:pt x="0" y="312455"/>
                    <a:pt x="0" y="21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2" name="Freeform 71">
              <a:extLst>
                <a:ext uri="{FF2B5EF4-FFF2-40B4-BE49-F238E27FC236}">
                  <a16:creationId xmlns:a16="http://schemas.microsoft.com/office/drawing/2014/main" id="{C424FE38-F803-8D47-BF56-1B18EC2B1F03}"/>
                </a:ext>
              </a:extLst>
            </p:cNvPr>
            <p:cNvSpPr/>
            <p:nvPr/>
          </p:nvSpPr>
          <p:spPr>
            <a:xfrm>
              <a:off x="10289984" y="6292426"/>
              <a:ext cx="1130724" cy="565575"/>
            </a:xfrm>
            <a:custGeom>
              <a:avLst/>
              <a:gdLst>
                <a:gd name="connsiteX0" fmla="*/ 565362 w 1130724"/>
                <a:gd name="connsiteY0" fmla="*/ 0 h 565575"/>
                <a:gd name="connsiteX1" fmla="*/ 1130724 w 1130724"/>
                <a:gd name="connsiteY1" fmla="*/ 565362 h 565575"/>
                <a:gd name="connsiteX2" fmla="*/ 1130703 w 1130724"/>
                <a:gd name="connsiteY2" fmla="*/ 565575 h 565575"/>
                <a:gd name="connsiteX3" fmla="*/ 21 w 1130724"/>
                <a:gd name="connsiteY3" fmla="*/ 565575 h 565575"/>
                <a:gd name="connsiteX4" fmla="*/ 0 w 1130724"/>
                <a:gd name="connsiteY4" fmla="*/ 565362 h 565575"/>
                <a:gd name="connsiteX5" fmla="*/ 565362 w 1130724"/>
                <a:gd name="connsiteY5" fmla="*/ 0 h 5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4" h="565575">
                  <a:moveTo>
                    <a:pt x="565362" y="0"/>
                  </a:moveTo>
                  <a:cubicBezTo>
                    <a:pt x="877603" y="0"/>
                    <a:pt x="1130724" y="253121"/>
                    <a:pt x="1130724" y="565362"/>
                  </a:cubicBezTo>
                  <a:lnTo>
                    <a:pt x="1130703" y="565575"/>
                  </a:lnTo>
                  <a:lnTo>
                    <a:pt x="21" y="565575"/>
                  </a:lnTo>
                  <a:lnTo>
                    <a:pt x="0" y="565362"/>
                  </a:lnTo>
                  <a:cubicBezTo>
                    <a:pt x="0" y="253121"/>
                    <a:pt x="253121" y="0"/>
                    <a:pt x="565362"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3" name="Oval 72">
              <a:extLst>
                <a:ext uri="{FF2B5EF4-FFF2-40B4-BE49-F238E27FC236}">
                  <a16:creationId xmlns:a16="http://schemas.microsoft.com/office/drawing/2014/main" id="{E37187F2-9212-0641-97D0-1ACD50B748A8}"/>
                </a:ext>
              </a:extLst>
            </p:cNvPr>
            <p:cNvSpPr/>
            <p:nvPr/>
          </p:nvSpPr>
          <p:spPr>
            <a:xfrm>
              <a:off x="10289984" y="4920911"/>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a:extLst>
                <a:ext uri="{FF2B5EF4-FFF2-40B4-BE49-F238E27FC236}">
                  <a16:creationId xmlns:a16="http://schemas.microsoft.com/office/drawing/2014/main" id="{C760C651-2AC4-564E-BEAA-AB7FAFE7F79F}"/>
                </a:ext>
              </a:extLst>
            </p:cNvPr>
            <p:cNvSpPr/>
            <p:nvPr/>
          </p:nvSpPr>
          <p:spPr>
            <a:xfrm>
              <a:off x="10289984" y="354939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a:extLst>
                <a:ext uri="{FF2B5EF4-FFF2-40B4-BE49-F238E27FC236}">
                  <a16:creationId xmlns:a16="http://schemas.microsoft.com/office/drawing/2014/main" id="{58B0A1B8-5BA3-3548-9511-B4904D05264B}"/>
                </a:ext>
              </a:extLst>
            </p:cNvPr>
            <p:cNvSpPr/>
            <p:nvPr/>
          </p:nvSpPr>
          <p:spPr>
            <a:xfrm>
              <a:off x="10289984" y="80636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Freeform 75">
              <a:extLst>
                <a:ext uri="{FF2B5EF4-FFF2-40B4-BE49-F238E27FC236}">
                  <a16:creationId xmlns:a16="http://schemas.microsoft.com/office/drawing/2014/main" id="{424CD779-EE9A-214D-9488-767327E373AA}"/>
                </a:ext>
              </a:extLst>
            </p:cNvPr>
            <p:cNvSpPr/>
            <p:nvPr/>
          </p:nvSpPr>
          <p:spPr>
            <a:xfrm>
              <a:off x="10289983" y="0"/>
              <a:ext cx="1130726" cy="565576"/>
            </a:xfrm>
            <a:custGeom>
              <a:avLst/>
              <a:gdLst>
                <a:gd name="connsiteX0" fmla="*/ 21 w 1130726"/>
                <a:gd name="connsiteY0" fmla="*/ 0 h 565576"/>
                <a:gd name="connsiteX1" fmla="*/ 1130704 w 1130726"/>
                <a:gd name="connsiteY1" fmla="*/ 0 h 565576"/>
                <a:gd name="connsiteX2" fmla="*/ 1130726 w 1130726"/>
                <a:gd name="connsiteY2" fmla="*/ 214 h 565576"/>
                <a:gd name="connsiteX3" fmla="*/ 565363 w 1130726"/>
                <a:gd name="connsiteY3" fmla="*/ 565576 h 565576"/>
                <a:gd name="connsiteX4" fmla="*/ 0 w 1130726"/>
                <a:gd name="connsiteY4" fmla="*/ 214 h 5655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6" h="565576">
                  <a:moveTo>
                    <a:pt x="21" y="0"/>
                  </a:moveTo>
                  <a:lnTo>
                    <a:pt x="1130704" y="0"/>
                  </a:lnTo>
                  <a:lnTo>
                    <a:pt x="1130726" y="214"/>
                  </a:lnTo>
                  <a:cubicBezTo>
                    <a:pt x="1130726" y="312455"/>
                    <a:pt x="877604" y="565576"/>
                    <a:pt x="565363" y="565576"/>
                  </a:cubicBezTo>
                  <a:cubicBezTo>
                    <a:pt x="253122" y="565576"/>
                    <a:pt x="0" y="312455"/>
                    <a:pt x="0" y="214"/>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7" name="Freeform 76">
              <a:extLst>
                <a:ext uri="{FF2B5EF4-FFF2-40B4-BE49-F238E27FC236}">
                  <a16:creationId xmlns:a16="http://schemas.microsoft.com/office/drawing/2014/main" id="{630D08C6-9EFB-8540-875F-2A55DED2AAE3}"/>
                </a:ext>
              </a:extLst>
            </p:cNvPr>
            <p:cNvSpPr/>
            <p:nvPr/>
          </p:nvSpPr>
          <p:spPr>
            <a:xfrm>
              <a:off x="11652854" y="6295069"/>
              <a:ext cx="539146" cy="562931"/>
            </a:xfrm>
            <a:custGeom>
              <a:avLst/>
              <a:gdLst>
                <a:gd name="connsiteX0" fmla="*/ 539146 w 539146"/>
                <a:gd name="connsiteY0" fmla="*/ 0 h 562931"/>
                <a:gd name="connsiteX1" fmla="*/ 539146 w 539146"/>
                <a:gd name="connsiteY1" fmla="*/ 562931 h 562931"/>
                <a:gd name="connsiteX2" fmla="*/ 21 w 539146"/>
                <a:gd name="connsiteY2" fmla="*/ 562931 h 562931"/>
                <a:gd name="connsiteX3" fmla="*/ 0 w 539146"/>
                <a:gd name="connsiteY3" fmla="*/ 562719 h 562931"/>
                <a:gd name="connsiteX4" fmla="*/ 451422 w 539146"/>
                <a:gd name="connsiteY4" fmla="*/ 8843 h 5629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6" h="562931">
                  <a:moveTo>
                    <a:pt x="539146" y="0"/>
                  </a:moveTo>
                  <a:lnTo>
                    <a:pt x="539146" y="562931"/>
                  </a:lnTo>
                  <a:lnTo>
                    <a:pt x="21" y="562931"/>
                  </a:lnTo>
                  <a:lnTo>
                    <a:pt x="0" y="562719"/>
                  </a:lnTo>
                  <a:cubicBezTo>
                    <a:pt x="0" y="289508"/>
                    <a:pt x="193796" y="61561"/>
                    <a:pt x="451422"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8" name="Freeform 77">
              <a:extLst>
                <a:ext uri="{FF2B5EF4-FFF2-40B4-BE49-F238E27FC236}">
                  <a16:creationId xmlns:a16="http://schemas.microsoft.com/office/drawing/2014/main" id="{D7E8DA86-1294-4641-9C52-6E153150641C}"/>
                </a:ext>
              </a:extLst>
            </p:cNvPr>
            <p:cNvSpPr/>
            <p:nvPr/>
          </p:nvSpPr>
          <p:spPr>
            <a:xfrm>
              <a:off x="11652853" y="4923555"/>
              <a:ext cx="539147" cy="1125439"/>
            </a:xfrm>
            <a:custGeom>
              <a:avLst/>
              <a:gdLst>
                <a:gd name="connsiteX0" fmla="*/ 539147 w 539147"/>
                <a:gd name="connsiteY0" fmla="*/ 0 h 1125439"/>
                <a:gd name="connsiteX1" fmla="*/ 539147 w 539147"/>
                <a:gd name="connsiteY1" fmla="*/ 1125439 h 1125439"/>
                <a:gd name="connsiteX2" fmla="*/ 451423 w 539147"/>
                <a:gd name="connsiteY2" fmla="*/ 1116595 h 1125439"/>
                <a:gd name="connsiteX3" fmla="*/ 0 w 539147"/>
                <a:gd name="connsiteY3" fmla="*/ 562719 h 1125439"/>
                <a:gd name="connsiteX4" fmla="*/ 451423 w 539147"/>
                <a:gd name="connsiteY4" fmla="*/ 8843 h 11254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9">
                  <a:moveTo>
                    <a:pt x="539147" y="0"/>
                  </a:moveTo>
                  <a:lnTo>
                    <a:pt x="539147" y="1125439"/>
                  </a:lnTo>
                  <a:lnTo>
                    <a:pt x="451423" y="1116595"/>
                  </a:lnTo>
                  <a:cubicBezTo>
                    <a:pt x="193797" y="1063877"/>
                    <a:pt x="0" y="835930"/>
                    <a:pt x="0" y="562719"/>
                  </a:cubicBezTo>
                  <a:cubicBezTo>
                    <a:pt x="0" y="289508"/>
                    <a:pt x="193797" y="61561"/>
                    <a:pt x="451423" y="8843"/>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9" name="Freeform 78">
              <a:extLst>
                <a:ext uri="{FF2B5EF4-FFF2-40B4-BE49-F238E27FC236}">
                  <a16:creationId xmlns:a16="http://schemas.microsoft.com/office/drawing/2014/main" id="{011063C9-2A43-3348-A018-F27FACAA778D}"/>
                </a:ext>
              </a:extLst>
            </p:cNvPr>
            <p:cNvSpPr/>
            <p:nvPr/>
          </p:nvSpPr>
          <p:spPr>
            <a:xfrm>
              <a:off x="11652853" y="3552039"/>
              <a:ext cx="539147" cy="1125438"/>
            </a:xfrm>
            <a:custGeom>
              <a:avLst/>
              <a:gdLst>
                <a:gd name="connsiteX0" fmla="*/ 539147 w 539147"/>
                <a:gd name="connsiteY0" fmla="*/ 0 h 1125438"/>
                <a:gd name="connsiteX1" fmla="*/ 539147 w 539147"/>
                <a:gd name="connsiteY1" fmla="*/ 1125438 h 1125438"/>
                <a:gd name="connsiteX2" fmla="*/ 451423 w 539147"/>
                <a:gd name="connsiteY2" fmla="*/ 1116595 h 1125438"/>
                <a:gd name="connsiteX3" fmla="*/ 0 w 539147"/>
                <a:gd name="connsiteY3" fmla="*/ 562719 h 1125438"/>
                <a:gd name="connsiteX4" fmla="*/ 451423 w 539147"/>
                <a:gd name="connsiteY4" fmla="*/ 8843 h 1125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8">
                  <a:moveTo>
                    <a:pt x="539147" y="0"/>
                  </a:moveTo>
                  <a:lnTo>
                    <a:pt x="539147" y="1125438"/>
                  </a:lnTo>
                  <a:lnTo>
                    <a:pt x="451423" y="1116595"/>
                  </a:lnTo>
                  <a:cubicBezTo>
                    <a:pt x="193797" y="1063877"/>
                    <a:pt x="0" y="835930"/>
                    <a:pt x="0" y="562719"/>
                  </a:cubicBezTo>
                  <a:cubicBezTo>
                    <a:pt x="0" y="289508"/>
                    <a:pt x="193797" y="61561"/>
                    <a:pt x="451423"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0" name="Freeform 79">
              <a:extLst>
                <a:ext uri="{FF2B5EF4-FFF2-40B4-BE49-F238E27FC236}">
                  <a16:creationId xmlns:a16="http://schemas.microsoft.com/office/drawing/2014/main" id="{EE85C7DE-D965-244F-BD95-3A05FF4AAC61}"/>
                </a:ext>
              </a:extLst>
            </p:cNvPr>
            <p:cNvSpPr/>
            <p:nvPr/>
          </p:nvSpPr>
          <p:spPr>
            <a:xfrm>
              <a:off x="11652853" y="2180524"/>
              <a:ext cx="539147" cy="1125438"/>
            </a:xfrm>
            <a:custGeom>
              <a:avLst/>
              <a:gdLst>
                <a:gd name="connsiteX0" fmla="*/ 539147 w 539147"/>
                <a:gd name="connsiteY0" fmla="*/ 0 h 1125438"/>
                <a:gd name="connsiteX1" fmla="*/ 539147 w 539147"/>
                <a:gd name="connsiteY1" fmla="*/ 1125438 h 1125438"/>
                <a:gd name="connsiteX2" fmla="*/ 451423 w 539147"/>
                <a:gd name="connsiteY2" fmla="*/ 1116595 h 1125438"/>
                <a:gd name="connsiteX3" fmla="*/ 0 w 539147"/>
                <a:gd name="connsiteY3" fmla="*/ 562719 h 1125438"/>
                <a:gd name="connsiteX4" fmla="*/ 451423 w 539147"/>
                <a:gd name="connsiteY4" fmla="*/ 8843 h 1125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8">
                  <a:moveTo>
                    <a:pt x="539147" y="0"/>
                  </a:moveTo>
                  <a:lnTo>
                    <a:pt x="539147" y="1125438"/>
                  </a:lnTo>
                  <a:lnTo>
                    <a:pt x="451423" y="1116595"/>
                  </a:lnTo>
                  <a:cubicBezTo>
                    <a:pt x="193797" y="1063877"/>
                    <a:pt x="0" y="835930"/>
                    <a:pt x="0" y="562719"/>
                  </a:cubicBezTo>
                  <a:cubicBezTo>
                    <a:pt x="0" y="289509"/>
                    <a:pt x="193797" y="61561"/>
                    <a:pt x="451423"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1" name="Freeform 80">
              <a:extLst>
                <a:ext uri="{FF2B5EF4-FFF2-40B4-BE49-F238E27FC236}">
                  <a16:creationId xmlns:a16="http://schemas.microsoft.com/office/drawing/2014/main" id="{315A1389-149A-3342-A863-637D42FDB28D}"/>
                </a:ext>
              </a:extLst>
            </p:cNvPr>
            <p:cNvSpPr/>
            <p:nvPr/>
          </p:nvSpPr>
          <p:spPr>
            <a:xfrm>
              <a:off x="11652853" y="809010"/>
              <a:ext cx="539147" cy="1125439"/>
            </a:xfrm>
            <a:custGeom>
              <a:avLst/>
              <a:gdLst>
                <a:gd name="connsiteX0" fmla="*/ 539147 w 539147"/>
                <a:gd name="connsiteY0" fmla="*/ 0 h 1125439"/>
                <a:gd name="connsiteX1" fmla="*/ 539147 w 539147"/>
                <a:gd name="connsiteY1" fmla="*/ 1125439 h 1125439"/>
                <a:gd name="connsiteX2" fmla="*/ 451423 w 539147"/>
                <a:gd name="connsiteY2" fmla="*/ 1116595 h 1125439"/>
                <a:gd name="connsiteX3" fmla="*/ 0 w 539147"/>
                <a:gd name="connsiteY3" fmla="*/ 562719 h 1125439"/>
                <a:gd name="connsiteX4" fmla="*/ 451423 w 539147"/>
                <a:gd name="connsiteY4" fmla="*/ 8843 h 11254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9">
                  <a:moveTo>
                    <a:pt x="539147" y="0"/>
                  </a:moveTo>
                  <a:lnTo>
                    <a:pt x="539147" y="1125439"/>
                  </a:lnTo>
                  <a:lnTo>
                    <a:pt x="451423" y="1116595"/>
                  </a:lnTo>
                  <a:cubicBezTo>
                    <a:pt x="193797" y="1063877"/>
                    <a:pt x="0" y="835930"/>
                    <a:pt x="0" y="562719"/>
                  </a:cubicBezTo>
                  <a:cubicBezTo>
                    <a:pt x="0" y="289508"/>
                    <a:pt x="193797" y="61561"/>
                    <a:pt x="451423"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2" name="Freeform 81">
              <a:extLst>
                <a:ext uri="{FF2B5EF4-FFF2-40B4-BE49-F238E27FC236}">
                  <a16:creationId xmlns:a16="http://schemas.microsoft.com/office/drawing/2014/main" id="{B149CC6F-B6C6-BE46-B451-1BF7D47A8936}"/>
                </a:ext>
              </a:extLst>
            </p:cNvPr>
            <p:cNvSpPr/>
            <p:nvPr/>
          </p:nvSpPr>
          <p:spPr>
            <a:xfrm>
              <a:off x="11652853" y="1"/>
              <a:ext cx="539147" cy="562933"/>
            </a:xfrm>
            <a:custGeom>
              <a:avLst/>
              <a:gdLst>
                <a:gd name="connsiteX0" fmla="*/ 22 w 539147"/>
                <a:gd name="connsiteY0" fmla="*/ 0 h 562933"/>
                <a:gd name="connsiteX1" fmla="*/ 539147 w 539147"/>
                <a:gd name="connsiteY1" fmla="*/ 0 h 562933"/>
                <a:gd name="connsiteX2" fmla="*/ 539147 w 539147"/>
                <a:gd name="connsiteY2" fmla="*/ 562933 h 562933"/>
                <a:gd name="connsiteX3" fmla="*/ 451423 w 539147"/>
                <a:gd name="connsiteY3" fmla="*/ 554090 h 562933"/>
                <a:gd name="connsiteX4" fmla="*/ 0 w 539147"/>
                <a:gd name="connsiteY4" fmla="*/ 214 h 5629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562933">
                  <a:moveTo>
                    <a:pt x="22" y="0"/>
                  </a:moveTo>
                  <a:lnTo>
                    <a:pt x="539147" y="0"/>
                  </a:lnTo>
                  <a:lnTo>
                    <a:pt x="539147" y="562933"/>
                  </a:lnTo>
                  <a:lnTo>
                    <a:pt x="451423" y="554090"/>
                  </a:lnTo>
                  <a:cubicBezTo>
                    <a:pt x="193797" y="501372"/>
                    <a:pt x="0" y="273425"/>
                    <a:pt x="0" y="214"/>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CDAB39E9-6F50-3F4B-9DDB-FC0E0CA993A6}"/>
              </a:ext>
            </a:extLst>
          </p:cNvPr>
          <p:cNvSpPr>
            <a:spLocks noGrp="1"/>
          </p:cNvSpPr>
          <p:nvPr>
            <p:ph type="ctrTitle"/>
          </p:nvPr>
        </p:nvSpPr>
        <p:spPr>
          <a:xfrm>
            <a:off x="565150" y="768334"/>
            <a:ext cx="5066001" cy="2866405"/>
          </a:xfrm>
        </p:spPr>
        <p:txBody>
          <a:bodyPr anchor="t"/>
          <a:lstStyle>
            <a:lvl1pPr algn="l">
              <a:defRPr sz="6000"/>
            </a:lvl1pPr>
          </a:lstStyle>
          <a:p>
            <a:r>
              <a:rPr lang="en-US" dirty="0"/>
              <a:t>Click to edit Master title style</a:t>
            </a:r>
          </a:p>
        </p:txBody>
      </p:sp>
      <p:sp>
        <p:nvSpPr>
          <p:cNvPr id="3" name="Subtitle 2">
            <a:extLst>
              <a:ext uri="{FF2B5EF4-FFF2-40B4-BE49-F238E27FC236}">
                <a16:creationId xmlns:a16="http://schemas.microsoft.com/office/drawing/2014/main" id="{A6B2C33E-E9A6-304D-BBCB-97AD0B213CE0}"/>
              </a:ext>
            </a:extLst>
          </p:cNvPr>
          <p:cNvSpPr>
            <a:spLocks noGrp="1"/>
          </p:cNvSpPr>
          <p:nvPr>
            <p:ph type="subTitle" idx="1"/>
          </p:nvPr>
        </p:nvSpPr>
        <p:spPr>
          <a:xfrm>
            <a:off x="565150" y="4283239"/>
            <a:ext cx="5066001" cy="1475177"/>
          </a:xfrm>
        </p:spPr>
        <p:txBody>
          <a:bodyPr anchor="b"/>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C29C75C4-E533-BE48-B528-D1A278BC39A3}"/>
              </a:ext>
            </a:extLst>
          </p:cNvPr>
          <p:cNvSpPr>
            <a:spLocks noGrp="1"/>
          </p:cNvSpPr>
          <p:nvPr>
            <p:ph type="dt" sz="half" idx="10"/>
          </p:nvPr>
        </p:nvSpPr>
        <p:spPr>
          <a:xfrm>
            <a:off x="566928" y="457200"/>
            <a:ext cx="3608205" cy="365125"/>
          </a:xfrm>
        </p:spPr>
        <p:txBody>
          <a:bodyPr/>
          <a:lstStyle>
            <a:lvl1pPr algn="l">
              <a:defRPr/>
            </a:lvl1pPr>
          </a:lstStyle>
          <a:p>
            <a:pPr algn="l"/>
            <a:fld id="{A5B0A250-5CC0-1746-B209-08E8B0DAE6AF}" type="datetimeFigureOut">
              <a:rPr lang="en-US" smtClean="0"/>
              <a:pPr algn="l"/>
              <a:t>11/12/2021</a:t>
            </a:fld>
            <a:endParaRPr lang="en-US" dirty="0"/>
          </a:p>
        </p:txBody>
      </p:sp>
      <p:sp>
        <p:nvSpPr>
          <p:cNvPr id="5" name="Footer Placeholder 4">
            <a:extLst>
              <a:ext uri="{FF2B5EF4-FFF2-40B4-BE49-F238E27FC236}">
                <a16:creationId xmlns:a16="http://schemas.microsoft.com/office/drawing/2014/main" id="{8F09BA8A-EF83-434D-A90E-0805D1104A5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FCFDDE0-90B9-AD4E-B0EB-E7464FA9CDF2}"/>
              </a:ext>
            </a:extLst>
          </p:cNvPr>
          <p:cNvSpPr>
            <a:spLocks noGrp="1"/>
          </p:cNvSpPr>
          <p:nvPr>
            <p:ph type="sldNum" sz="quarter" idx="12"/>
          </p:nvPr>
        </p:nvSpPr>
        <p:spPr>
          <a:xfrm>
            <a:off x="4817335" y="6141085"/>
            <a:ext cx="813816" cy="365125"/>
          </a:xfrm>
        </p:spPr>
        <p:txBody>
          <a:bodyPr/>
          <a:lstStyle/>
          <a:p>
            <a:fld id="{49ABCAEC-7D34-E549-A96E-FCEDAADBE4B0}" type="slidenum">
              <a:rPr lang="en-US" smtClean="0"/>
              <a:t>‹N°›</a:t>
            </a:fld>
            <a:endParaRPr lang="en-US" dirty="0"/>
          </a:p>
        </p:txBody>
      </p:sp>
      <p:cxnSp>
        <p:nvCxnSpPr>
          <p:cNvPr id="7" name="Straight Connector 6">
            <a:extLst>
              <a:ext uri="{FF2B5EF4-FFF2-40B4-BE49-F238E27FC236}">
                <a16:creationId xmlns:a16="http://schemas.microsoft.com/office/drawing/2014/main" id="{D33A3282-0389-C547-8CA6-7F3E7F27B34D}"/>
              </a:ext>
            </a:extLst>
          </p:cNvPr>
          <p:cNvCxnSpPr>
            <a:cxnSpLocks/>
          </p:cNvCxnSpPr>
          <p:nvPr/>
        </p:nvCxnSpPr>
        <p:spPr>
          <a:xfrm>
            <a:off x="565150" y="6087110"/>
            <a:ext cx="5066001"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702188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7ED46EE4-CE67-DD46-A751-9FEA049A22B8}"/>
              </a:ext>
            </a:extLst>
          </p:cNvPr>
          <p:cNvGrpSpPr/>
          <p:nvPr/>
        </p:nvGrpSpPr>
        <p:grpSpPr>
          <a:xfrm>
            <a:off x="8928528" y="0"/>
            <a:ext cx="3263472" cy="6858000"/>
            <a:chOff x="8928528" y="0"/>
            <a:chExt cx="3263472" cy="6858000"/>
          </a:xfrm>
        </p:grpSpPr>
        <p:sp>
          <p:nvSpPr>
            <p:cNvPr id="23" name="Oval 22">
              <a:extLst>
                <a:ext uri="{FF2B5EF4-FFF2-40B4-BE49-F238E27FC236}">
                  <a16:creationId xmlns:a16="http://schemas.microsoft.com/office/drawing/2014/main" id="{955C5B70-D34F-8A49-B220-808CE2BBB7F3}"/>
                </a:ext>
              </a:extLst>
            </p:cNvPr>
            <p:cNvSpPr/>
            <p:nvPr/>
          </p:nvSpPr>
          <p:spPr>
            <a:xfrm>
              <a:off x="8928528" y="4918120"/>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23">
              <a:extLst>
                <a:ext uri="{FF2B5EF4-FFF2-40B4-BE49-F238E27FC236}">
                  <a16:creationId xmlns:a16="http://schemas.microsoft.com/office/drawing/2014/main" id="{4BBFE624-6DBD-8541-B43B-180C0AFA21F0}"/>
                </a:ext>
              </a:extLst>
            </p:cNvPr>
            <p:cNvSpPr/>
            <p:nvPr/>
          </p:nvSpPr>
          <p:spPr>
            <a:xfrm>
              <a:off x="8928528" y="0"/>
              <a:ext cx="1130724" cy="565573"/>
            </a:xfrm>
            <a:custGeom>
              <a:avLst/>
              <a:gdLst>
                <a:gd name="connsiteX0" fmla="*/ 22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2"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Freeform 24">
              <a:extLst>
                <a:ext uri="{FF2B5EF4-FFF2-40B4-BE49-F238E27FC236}">
                  <a16:creationId xmlns:a16="http://schemas.microsoft.com/office/drawing/2014/main" id="{6E01AC23-2120-A542-B140-5A29AA27A2C8}"/>
                </a:ext>
              </a:extLst>
            </p:cNvPr>
            <p:cNvSpPr/>
            <p:nvPr/>
          </p:nvSpPr>
          <p:spPr>
            <a:xfrm>
              <a:off x="10291391" y="6292417"/>
              <a:ext cx="1130724" cy="565583"/>
            </a:xfrm>
            <a:custGeom>
              <a:avLst/>
              <a:gdLst>
                <a:gd name="connsiteX0" fmla="*/ 565362 w 1130724"/>
                <a:gd name="connsiteY0" fmla="*/ 0 h 565583"/>
                <a:gd name="connsiteX1" fmla="*/ 1130724 w 1130724"/>
                <a:gd name="connsiteY1" fmla="*/ 565362 h 565583"/>
                <a:gd name="connsiteX2" fmla="*/ 1130702 w 1130724"/>
                <a:gd name="connsiteY2" fmla="*/ 565583 h 565583"/>
                <a:gd name="connsiteX3" fmla="*/ 22 w 1130724"/>
                <a:gd name="connsiteY3" fmla="*/ 565583 h 565583"/>
                <a:gd name="connsiteX4" fmla="*/ 0 w 1130724"/>
                <a:gd name="connsiteY4" fmla="*/ 565362 h 565583"/>
                <a:gd name="connsiteX5" fmla="*/ 565362 w 1130724"/>
                <a:gd name="connsiteY5" fmla="*/ 0 h 565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4" h="565583">
                  <a:moveTo>
                    <a:pt x="565362" y="0"/>
                  </a:moveTo>
                  <a:cubicBezTo>
                    <a:pt x="877603" y="0"/>
                    <a:pt x="1130724" y="253121"/>
                    <a:pt x="1130724" y="565362"/>
                  </a:cubicBezTo>
                  <a:lnTo>
                    <a:pt x="1130702" y="565583"/>
                  </a:lnTo>
                  <a:lnTo>
                    <a:pt x="22" y="565583"/>
                  </a:lnTo>
                  <a:lnTo>
                    <a:pt x="0" y="565362"/>
                  </a:lnTo>
                  <a:cubicBezTo>
                    <a:pt x="0" y="253121"/>
                    <a:pt x="253121" y="0"/>
                    <a:pt x="565362"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6" name="Oval 25">
              <a:extLst>
                <a:ext uri="{FF2B5EF4-FFF2-40B4-BE49-F238E27FC236}">
                  <a16:creationId xmlns:a16="http://schemas.microsoft.com/office/drawing/2014/main" id="{154689C0-9C35-9B4D-906B-DA287DA55A38}"/>
                </a:ext>
              </a:extLst>
            </p:cNvPr>
            <p:cNvSpPr/>
            <p:nvPr/>
          </p:nvSpPr>
          <p:spPr>
            <a:xfrm>
              <a:off x="10291392" y="3549390"/>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696570F0-11E0-6147-9053-E3A4B5DBA0E4}"/>
                </a:ext>
              </a:extLst>
            </p:cNvPr>
            <p:cNvSpPr/>
            <p:nvPr/>
          </p:nvSpPr>
          <p:spPr>
            <a:xfrm>
              <a:off x="10291392" y="2177876"/>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9BDD97F6-A366-B54A-B889-42E97AFEDE37}"/>
                </a:ext>
              </a:extLst>
            </p:cNvPr>
            <p:cNvSpPr/>
            <p:nvPr/>
          </p:nvSpPr>
          <p:spPr>
            <a:xfrm>
              <a:off x="10291392" y="806363"/>
              <a:ext cx="1130724" cy="113072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28">
              <a:extLst>
                <a:ext uri="{FF2B5EF4-FFF2-40B4-BE49-F238E27FC236}">
                  <a16:creationId xmlns:a16="http://schemas.microsoft.com/office/drawing/2014/main" id="{58E853BC-EE80-374B-B823-8D51A948C4CF}"/>
                </a:ext>
              </a:extLst>
            </p:cNvPr>
            <p:cNvSpPr/>
            <p:nvPr/>
          </p:nvSpPr>
          <p:spPr>
            <a:xfrm>
              <a:off x="10291392"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Freeform 29">
              <a:extLst>
                <a:ext uri="{FF2B5EF4-FFF2-40B4-BE49-F238E27FC236}">
                  <a16:creationId xmlns:a16="http://schemas.microsoft.com/office/drawing/2014/main" id="{4B5B70B1-649D-9848-B5D4-6DE04D55F5F0}"/>
                </a:ext>
              </a:extLst>
            </p:cNvPr>
            <p:cNvSpPr/>
            <p:nvPr/>
          </p:nvSpPr>
          <p:spPr>
            <a:xfrm>
              <a:off x="11654256" y="6295201"/>
              <a:ext cx="537744" cy="562799"/>
            </a:xfrm>
            <a:custGeom>
              <a:avLst/>
              <a:gdLst>
                <a:gd name="connsiteX0" fmla="*/ 537744 w 537744"/>
                <a:gd name="connsiteY0" fmla="*/ 0 h 562799"/>
                <a:gd name="connsiteX1" fmla="*/ 537744 w 537744"/>
                <a:gd name="connsiteY1" fmla="*/ 562799 h 562799"/>
                <a:gd name="connsiteX2" fmla="*/ 22 w 537744"/>
                <a:gd name="connsiteY2" fmla="*/ 562799 h 562799"/>
                <a:gd name="connsiteX3" fmla="*/ 0 w 537744"/>
                <a:gd name="connsiteY3" fmla="*/ 562578 h 562799"/>
                <a:gd name="connsiteX4" fmla="*/ 451422 w 537744"/>
                <a:gd name="connsiteY4" fmla="*/ 8702 h 5627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562799">
                  <a:moveTo>
                    <a:pt x="537744" y="0"/>
                  </a:moveTo>
                  <a:lnTo>
                    <a:pt x="537744" y="562799"/>
                  </a:lnTo>
                  <a:lnTo>
                    <a:pt x="22" y="562799"/>
                  </a:lnTo>
                  <a:lnTo>
                    <a:pt x="0" y="562578"/>
                  </a:lnTo>
                  <a:cubicBezTo>
                    <a:pt x="0" y="289367"/>
                    <a:pt x="193796" y="61420"/>
                    <a:pt x="451422" y="8702"/>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1" name="Freeform 30">
              <a:extLst>
                <a:ext uri="{FF2B5EF4-FFF2-40B4-BE49-F238E27FC236}">
                  <a16:creationId xmlns:a16="http://schemas.microsoft.com/office/drawing/2014/main" id="{46A2092A-2157-0A49-937F-BBAE14687DE7}"/>
                </a:ext>
              </a:extLst>
            </p:cNvPr>
            <p:cNvSpPr/>
            <p:nvPr/>
          </p:nvSpPr>
          <p:spPr>
            <a:xfrm>
              <a:off x="11654256" y="4923687"/>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2" name="Freeform 31">
              <a:extLst>
                <a:ext uri="{FF2B5EF4-FFF2-40B4-BE49-F238E27FC236}">
                  <a16:creationId xmlns:a16="http://schemas.microsoft.com/office/drawing/2014/main" id="{F092371E-D526-AF43-816F-F7AEBA9FF166}"/>
                </a:ext>
              </a:extLst>
            </p:cNvPr>
            <p:cNvSpPr/>
            <p:nvPr/>
          </p:nvSpPr>
          <p:spPr>
            <a:xfrm>
              <a:off x="11654256" y="3552173"/>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Freeform 32">
              <a:extLst>
                <a:ext uri="{FF2B5EF4-FFF2-40B4-BE49-F238E27FC236}">
                  <a16:creationId xmlns:a16="http://schemas.microsoft.com/office/drawing/2014/main" id="{06995714-B51E-E84A-9FD5-3AD33004E517}"/>
                </a:ext>
              </a:extLst>
            </p:cNvPr>
            <p:cNvSpPr/>
            <p:nvPr/>
          </p:nvSpPr>
          <p:spPr>
            <a:xfrm>
              <a:off x="11654256" y="2180659"/>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4" name="Freeform 33">
              <a:extLst>
                <a:ext uri="{FF2B5EF4-FFF2-40B4-BE49-F238E27FC236}">
                  <a16:creationId xmlns:a16="http://schemas.microsoft.com/office/drawing/2014/main" id="{0FDB0CC5-76AA-6E44-8376-4EE649C1DE42}"/>
                </a:ext>
              </a:extLst>
            </p:cNvPr>
            <p:cNvSpPr/>
            <p:nvPr/>
          </p:nvSpPr>
          <p:spPr>
            <a:xfrm>
              <a:off x="11654256" y="809146"/>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5" name="Freeform 34">
              <a:extLst>
                <a:ext uri="{FF2B5EF4-FFF2-40B4-BE49-F238E27FC236}">
                  <a16:creationId xmlns:a16="http://schemas.microsoft.com/office/drawing/2014/main" id="{3D981F0B-8982-1C45-8D7C-30E744003823}"/>
                </a:ext>
              </a:extLst>
            </p:cNvPr>
            <p:cNvSpPr/>
            <p:nvPr/>
          </p:nvSpPr>
          <p:spPr>
            <a:xfrm>
              <a:off x="11654256" y="0"/>
              <a:ext cx="537744" cy="562788"/>
            </a:xfrm>
            <a:custGeom>
              <a:avLst/>
              <a:gdLst>
                <a:gd name="connsiteX0" fmla="*/ 21 w 537744"/>
                <a:gd name="connsiteY0" fmla="*/ 0 h 562788"/>
                <a:gd name="connsiteX1" fmla="*/ 537744 w 537744"/>
                <a:gd name="connsiteY1" fmla="*/ 0 h 562788"/>
                <a:gd name="connsiteX2" fmla="*/ 537744 w 537744"/>
                <a:gd name="connsiteY2" fmla="*/ 562788 h 562788"/>
                <a:gd name="connsiteX3" fmla="*/ 451422 w 537744"/>
                <a:gd name="connsiteY3" fmla="*/ 554086 h 562788"/>
                <a:gd name="connsiteX4" fmla="*/ 0 w 537744"/>
                <a:gd name="connsiteY4" fmla="*/ 211 h 5627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562788">
                  <a:moveTo>
                    <a:pt x="21" y="0"/>
                  </a:moveTo>
                  <a:lnTo>
                    <a:pt x="537744" y="0"/>
                  </a:lnTo>
                  <a:lnTo>
                    <a:pt x="537744" y="562788"/>
                  </a:lnTo>
                  <a:lnTo>
                    <a:pt x="451422" y="554086"/>
                  </a:lnTo>
                  <a:cubicBezTo>
                    <a:pt x="193796" y="501368"/>
                    <a:pt x="0" y="273421"/>
                    <a:pt x="0" y="211"/>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DF76EEB7-1E87-0447-8CD6-DD220CF4EE59}"/>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BA8AE526-3A03-9B41-8C9F-27156E701CF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D08D72-182D-C947-B3F7-B74948D0849B}"/>
              </a:ext>
            </a:extLst>
          </p:cNvPr>
          <p:cNvSpPr>
            <a:spLocks noGrp="1"/>
          </p:cNvSpPr>
          <p:nvPr>
            <p:ph type="dt" sz="half" idx="10"/>
          </p:nvPr>
        </p:nvSpPr>
        <p:spPr/>
        <p:txBody>
          <a:bodyPr/>
          <a:lstStyle/>
          <a:p>
            <a:fld id="{A5B0A250-5CC0-1746-B209-08E8B0DAE6AF}" type="datetimeFigureOut">
              <a:rPr lang="en-US" smtClean="0"/>
              <a:t>11/12/2021</a:t>
            </a:fld>
            <a:endParaRPr lang="en-US" dirty="0"/>
          </a:p>
        </p:txBody>
      </p:sp>
      <p:sp>
        <p:nvSpPr>
          <p:cNvPr id="5" name="Footer Placeholder 4">
            <a:extLst>
              <a:ext uri="{FF2B5EF4-FFF2-40B4-BE49-F238E27FC236}">
                <a16:creationId xmlns:a16="http://schemas.microsoft.com/office/drawing/2014/main" id="{B076E396-D059-AF4D-A1D9-C1347978AAD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F8845B6-87C0-2F4A-8146-00E911CDF70D}"/>
              </a:ext>
            </a:extLst>
          </p:cNvPr>
          <p:cNvSpPr>
            <a:spLocks noGrp="1"/>
          </p:cNvSpPr>
          <p:nvPr>
            <p:ph type="sldNum" sz="quarter" idx="12"/>
          </p:nvPr>
        </p:nvSpPr>
        <p:spPr>
          <a:xfrm>
            <a:off x="7086480" y="6141085"/>
            <a:ext cx="813816" cy="365125"/>
          </a:xfrm>
        </p:spPr>
        <p:txBody>
          <a:bodyPr/>
          <a:lstStyle/>
          <a:p>
            <a:fld id="{49ABCAEC-7D34-E549-A96E-FCEDAADBE4B0}" type="slidenum">
              <a:rPr lang="en-US" smtClean="0"/>
              <a:t>‹N°›</a:t>
            </a:fld>
            <a:endParaRPr lang="en-US"/>
          </a:p>
        </p:txBody>
      </p:sp>
      <p:cxnSp>
        <p:nvCxnSpPr>
          <p:cNvPr id="7" name="Straight Connector 6">
            <a:extLst>
              <a:ext uri="{FF2B5EF4-FFF2-40B4-BE49-F238E27FC236}">
                <a16:creationId xmlns:a16="http://schemas.microsoft.com/office/drawing/2014/main" id="{A78A912D-4325-C449-BF2E-F331A221C695}"/>
              </a:ext>
            </a:extLst>
          </p:cNvPr>
          <p:cNvCxnSpPr>
            <a:cxnSpLocks/>
          </p:cNvCxnSpPr>
          <p:nvPr/>
        </p:nvCxnSpPr>
        <p:spPr>
          <a:xfrm>
            <a:off x="565150" y="6087110"/>
            <a:ext cx="7335146"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829013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15" name="Group 14">
            <a:extLst>
              <a:ext uri="{FF2B5EF4-FFF2-40B4-BE49-F238E27FC236}">
                <a16:creationId xmlns:a16="http://schemas.microsoft.com/office/drawing/2014/main" id="{C3803ECC-8207-244B-8051-94AA5304EDD9}"/>
              </a:ext>
            </a:extLst>
          </p:cNvPr>
          <p:cNvGrpSpPr/>
          <p:nvPr/>
        </p:nvGrpSpPr>
        <p:grpSpPr>
          <a:xfrm>
            <a:off x="10290315" y="0"/>
            <a:ext cx="1901686" cy="6858000"/>
            <a:chOff x="10290315" y="0"/>
            <a:chExt cx="1901686" cy="6858000"/>
          </a:xfrm>
        </p:grpSpPr>
        <p:sp>
          <p:nvSpPr>
            <p:cNvPr id="17" name="Freeform 16">
              <a:extLst>
                <a:ext uri="{FF2B5EF4-FFF2-40B4-BE49-F238E27FC236}">
                  <a16:creationId xmlns:a16="http://schemas.microsoft.com/office/drawing/2014/main" id="{CF2E8536-821C-3846-A152-2001B7BA4BC9}"/>
                </a:ext>
              </a:extLst>
            </p:cNvPr>
            <p:cNvSpPr/>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17">
              <a:extLst>
                <a:ext uri="{FF2B5EF4-FFF2-40B4-BE49-F238E27FC236}">
                  <a16:creationId xmlns:a16="http://schemas.microsoft.com/office/drawing/2014/main" id="{57A02781-FFB4-C04E-97FB-78D26A9E8F1C}"/>
                </a:ext>
              </a:extLst>
            </p:cNvPr>
            <p:cNvSpPr/>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18">
              <a:extLst>
                <a:ext uri="{FF2B5EF4-FFF2-40B4-BE49-F238E27FC236}">
                  <a16:creationId xmlns:a16="http://schemas.microsoft.com/office/drawing/2014/main" id="{14C29607-37D2-7A4B-98E2-2C851CD6776C}"/>
                </a:ext>
              </a:extLst>
            </p:cNvPr>
            <p:cNvSpPr/>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19">
              <a:extLst>
                <a:ext uri="{FF2B5EF4-FFF2-40B4-BE49-F238E27FC236}">
                  <a16:creationId xmlns:a16="http://schemas.microsoft.com/office/drawing/2014/main" id="{D12FC7BA-80CC-1C4E-B268-B3EEA08137F1}"/>
                </a:ext>
              </a:extLst>
            </p:cNvPr>
            <p:cNvSpPr/>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20">
              <a:extLst>
                <a:ext uri="{FF2B5EF4-FFF2-40B4-BE49-F238E27FC236}">
                  <a16:creationId xmlns:a16="http://schemas.microsoft.com/office/drawing/2014/main" id="{BEBC8FB1-96B9-D84A-BD2A-BC8410EBE012}"/>
                </a:ext>
              </a:extLst>
            </p:cNvPr>
            <p:cNvSpPr/>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21">
              <a:extLst>
                <a:ext uri="{FF2B5EF4-FFF2-40B4-BE49-F238E27FC236}">
                  <a16:creationId xmlns:a16="http://schemas.microsoft.com/office/drawing/2014/main" id="{5A8455B4-A778-B44D-A7E8-C45A4846D9F7}"/>
                </a:ext>
              </a:extLst>
            </p:cNvPr>
            <p:cNvSpPr/>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Vertical Title 1">
            <a:extLst>
              <a:ext uri="{FF2B5EF4-FFF2-40B4-BE49-F238E27FC236}">
                <a16:creationId xmlns:a16="http://schemas.microsoft.com/office/drawing/2014/main" id="{B0407CCA-80EF-2B45-8F8C-7D5796A61BC0}"/>
              </a:ext>
            </a:extLst>
          </p:cNvPr>
          <p:cNvSpPr>
            <a:spLocks noGrp="1"/>
          </p:cNvSpPr>
          <p:nvPr>
            <p:ph type="title" orient="vert"/>
          </p:nvPr>
        </p:nvSpPr>
        <p:spPr>
          <a:xfrm>
            <a:off x="8950095" y="976630"/>
            <a:ext cx="2268507" cy="4784598"/>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BAA221C3-F2D3-FC4F-938B-4C4CAC7370B1}"/>
              </a:ext>
            </a:extLst>
          </p:cNvPr>
          <p:cNvSpPr>
            <a:spLocks noGrp="1"/>
          </p:cNvSpPr>
          <p:nvPr>
            <p:ph type="body" orient="vert" idx="1"/>
          </p:nvPr>
        </p:nvSpPr>
        <p:spPr>
          <a:xfrm>
            <a:off x="565150" y="976630"/>
            <a:ext cx="8264057" cy="478459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6B061B46-3E9A-AC48-8C84-5B46EA1EC583}"/>
              </a:ext>
            </a:extLst>
          </p:cNvPr>
          <p:cNvSpPr>
            <a:spLocks noGrp="1"/>
          </p:cNvSpPr>
          <p:nvPr>
            <p:ph type="dt" sz="half" idx="10"/>
          </p:nvPr>
        </p:nvSpPr>
        <p:spPr/>
        <p:txBody>
          <a:bodyPr/>
          <a:lstStyle/>
          <a:p>
            <a:fld id="{A5B0A250-5CC0-1746-B209-08E8B0DAE6AF}" type="datetimeFigureOut">
              <a:rPr lang="en-US" smtClean="0"/>
              <a:t>11/12/2021</a:t>
            </a:fld>
            <a:endParaRPr lang="en-US"/>
          </a:p>
        </p:txBody>
      </p:sp>
      <p:sp>
        <p:nvSpPr>
          <p:cNvPr id="5" name="Footer Placeholder 4">
            <a:extLst>
              <a:ext uri="{FF2B5EF4-FFF2-40B4-BE49-F238E27FC236}">
                <a16:creationId xmlns:a16="http://schemas.microsoft.com/office/drawing/2014/main" id="{369F8F49-5859-714C-8EE1-61A74F324E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2B6F69-3FFA-D94F-BA99-873D36F7F69D}"/>
              </a:ext>
            </a:extLst>
          </p:cNvPr>
          <p:cNvSpPr>
            <a:spLocks noGrp="1"/>
          </p:cNvSpPr>
          <p:nvPr>
            <p:ph type="sldNum" sz="quarter" idx="12"/>
          </p:nvPr>
        </p:nvSpPr>
        <p:spPr/>
        <p:txBody>
          <a:bodyPr/>
          <a:lstStyle/>
          <a:p>
            <a:fld id="{49ABCAEC-7D34-E549-A96E-FCEDAADBE4B0}" type="slidenum">
              <a:rPr lang="en-US" smtClean="0"/>
              <a:t>‹N°›</a:t>
            </a:fld>
            <a:endParaRPr lang="en-US"/>
          </a:p>
        </p:txBody>
      </p:sp>
      <p:cxnSp>
        <p:nvCxnSpPr>
          <p:cNvPr id="7" name="Straight Connector 6">
            <a:extLst>
              <a:ext uri="{FF2B5EF4-FFF2-40B4-BE49-F238E27FC236}">
                <a16:creationId xmlns:a16="http://schemas.microsoft.com/office/drawing/2014/main" id="{C31B40EC-87DB-A64F-9D4B-98A86F7CEFFF}"/>
              </a:ext>
            </a:extLst>
          </p:cNvPr>
          <p:cNvCxnSpPr>
            <a:cxnSpLocks/>
          </p:cNvCxnSpPr>
          <p:nvPr/>
        </p:nvCxnSpPr>
        <p:spPr>
          <a:xfrm>
            <a:off x="565150" y="6087110"/>
            <a:ext cx="11058344"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91888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F0CAFDA3-320A-C24D-A7A1-20C1267EC987}"/>
              </a:ext>
            </a:extLst>
          </p:cNvPr>
          <p:cNvGrpSpPr/>
          <p:nvPr/>
        </p:nvGrpSpPr>
        <p:grpSpPr>
          <a:xfrm>
            <a:off x="8928528" y="0"/>
            <a:ext cx="3263472" cy="6858000"/>
            <a:chOff x="8928528" y="0"/>
            <a:chExt cx="3263472" cy="6858000"/>
          </a:xfrm>
        </p:grpSpPr>
        <p:sp>
          <p:nvSpPr>
            <p:cNvPr id="23" name="Oval 22">
              <a:extLst>
                <a:ext uri="{FF2B5EF4-FFF2-40B4-BE49-F238E27FC236}">
                  <a16:creationId xmlns:a16="http://schemas.microsoft.com/office/drawing/2014/main" id="{D2411669-6E2C-2243-99CD-6BC9D724FA1F}"/>
                </a:ext>
              </a:extLst>
            </p:cNvPr>
            <p:cNvSpPr/>
            <p:nvPr/>
          </p:nvSpPr>
          <p:spPr>
            <a:xfrm>
              <a:off x="8928528" y="806362"/>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23">
              <a:extLst>
                <a:ext uri="{FF2B5EF4-FFF2-40B4-BE49-F238E27FC236}">
                  <a16:creationId xmlns:a16="http://schemas.microsoft.com/office/drawing/2014/main" id="{C4E0C522-0F40-ED44-A700-F1BCD1CF74F5}"/>
                </a:ext>
              </a:extLst>
            </p:cNvPr>
            <p:cNvSpPr/>
            <p:nvPr/>
          </p:nvSpPr>
          <p:spPr>
            <a:xfrm>
              <a:off x="8928528" y="0"/>
              <a:ext cx="1130724" cy="565573"/>
            </a:xfrm>
            <a:custGeom>
              <a:avLst/>
              <a:gdLst>
                <a:gd name="connsiteX0" fmla="*/ 22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2"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Freeform 24">
              <a:extLst>
                <a:ext uri="{FF2B5EF4-FFF2-40B4-BE49-F238E27FC236}">
                  <a16:creationId xmlns:a16="http://schemas.microsoft.com/office/drawing/2014/main" id="{B79B4380-CBEC-C341-A10E-5EF9A8597959}"/>
                </a:ext>
              </a:extLst>
            </p:cNvPr>
            <p:cNvSpPr/>
            <p:nvPr/>
          </p:nvSpPr>
          <p:spPr>
            <a:xfrm>
              <a:off x="10291391" y="6292417"/>
              <a:ext cx="1130724" cy="565583"/>
            </a:xfrm>
            <a:custGeom>
              <a:avLst/>
              <a:gdLst>
                <a:gd name="connsiteX0" fmla="*/ 565362 w 1130724"/>
                <a:gd name="connsiteY0" fmla="*/ 0 h 565583"/>
                <a:gd name="connsiteX1" fmla="*/ 1130724 w 1130724"/>
                <a:gd name="connsiteY1" fmla="*/ 565362 h 565583"/>
                <a:gd name="connsiteX2" fmla="*/ 1130702 w 1130724"/>
                <a:gd name="connsiteY2" fmla="*/ 565583 h 565583"/>
                <a:gd name="connsiteX3" fmla="*/ 22 w 1130724"/>
                <a:gd name="connsiteY3" fmla="*/ 565583 h 565583"/>
                <a:gd name="connsiteX4" fmla="*/ 0 w 1130724"/>
                <a:gd name="connsiteY4" fmla="*/ 565362 h 565583"/>
                <a:gd name="connsiteX5" fmla="*/ 565362 w 1130724"/>
                <a:gd name="connsiteY5" fmla="*/ 0 h 565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4" h="565583">
                  <a:moveTo>
                    <a:pt x="565362" y="0"/>
                  </a:moveTo>
                  <a:cubicBezTo>
                    <a:pt x="877603" y="0"/>
                    <a:pt x="1130724" y="253121"/>
                    <a:pt x="1130724" y="565362"/>
                  </a:cubicBezTo>
                  <a:lnTo>
                    <a:pt x="1130702" y="565583"/>
                  </a:lnTo>
                  <a:lnTo>
                    <a:pt x="22" y="565583"/>
                  </a:lnTo>
                  <a:lnTo>
                    <a:pt x="0" y="565362"/>
                  </a:lnTo>
                  <a:cubicBezTo>
                    <a:pt x="0" y="253121"/>
                    <a:pt x="253121" y="0"/>
                    <a:pt x="565362"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6" name="Oval 25">
              <a:extLst>
                <a:ext uri="{FF2B5EF4-FFF2-40B4-BE49-F238E27FC236}">
                  <a16:creationId xmlns:a16="http://schemas.microsoft.com/office/drawing/2014/main" id="{F04AD70E-5490-4C4E-A05D-D67949C51A74}"/>
                </a:ext>
              </a:extLst>
            </p:cNvPr>
            <p:cNvSpPr/>
            <p:nvPr/>
          </p:nvSpPr>
          <p:spPr>
            <a:xfrm>
              <a:off x="10291392" y="3549390"/>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128A8883-9F24-0047-92B7-45B3D2E7D9C0}"/>
                </a:ext>
              </a:extLst>
            </p:cNvPr>
            <p:cNvSpPr/>
            <p:nvPr/>
          </p:nvSpPr>
          <p:spPr>
            <a:xfrm>
              <a:off x="10291392" y="2177876"/>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AAC3A3BB-FD2C-FB44-9478-FA87EF229D37}"/>
                </a:ext>
              </a:extLst>
            </p:cNvPr>
            <p:cNvSpPr/>
            <p:nvPr/>
          </p:nvSpPr>
          <p:spPr>
            <a:xfrm>
              <a:off x="10291392" y="806363"/>
              <a:ext cx="1130724" cy="113072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28">
              <a:extLst>
                <a:ext uri="{FF2B5EF4-FFF2-40B4-BE49-F238E27FC236}">
                  <a16:creationId xmlns:a16="http://schemas.microsoft.com/office/drawing/2014/main" id="{BF46B3B1-E981-BB40-B916-51A6D3851969}"/>
                </a:ext>
              </a:extLst>
            </p:cNvPr>
            <p:cNvSpPr/>
            <p:nvPr/>
          </p:nvSpPr>
          <p:spPr>
            <a:xfrm>
              <a:off x="10291392"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Freeform 29">
              <a:extLst>
                <a:ext uri="{FF2B5EF4-FFF2-40B4-BE49-F238E27FC236}">
                  <a16:creationId xmlns:a16="http://schemas.microsoft.com/office/drawing/2014/main" id="{EA7DAE92-7D6B-B042-83BE-047C8EC322A0}"/>
                </a:ext>
              </a:extLst>
            </p:cNvPr>
            <p:cNvSpPr/>
            <p:nvPr/>
          </p:nvSpPr>
          <p:spPr>
            <a:xfrm>
              <a:off x="11654256" y="6295201"/>
              <a:ext cx="537744" cy="562799"/>
            </a:xfrm>
            <a:custGeom>
              <a:avLst/>
              <a:gdLst>
                <a:gd name="connsiteX0" fmla="*/ 537744 w 537744"/>
                <a:gd name="connsiteY0" fmla="*/ 0 h 562799"/>
                <a:gd name="connsiteX1" fmla="*/ 537744 w 537744"/>
                <a:gd name="connsiteY1" fmla="*/ 562799 h 562799"/>
                <a:gd name="connsiteX2" fmla="*/ 22 w 537744"/>
                <a:gd name="connsiteY2" fmla="*/ 562799 h 562799"/>
                <a:gd name="connsiteX3" fmla="*/ 0 w 537744"/>
                <a:gd name="connsiteY3" fmla="*/ 562578 h 562799"/>
                <a:gd name="connsiteX4" fmla="*/ 451422 w 537744"/>
                <a:gd name="connsiteY4" fmla="*/ 8702 h 5627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562799">
                  <a:moveTo>
                    <a:pt x="537744" y="0"/>
                  </a:moveTo>
                  <a:lnTo>
                    <a:pt x="537744" y="562799"/>
                  </a:lnTo>
                  <a:lnTo>
                    <a:pt x="22" y="562799"/>
                  </a:lnTo>
                  <a:lnTo>
                    <a:pt x="0" y="562578"/>
                  </a:lnTo>
                  <a:cubicBezTo>
                    <a:pt x="0" y="289367"/>
                    <a:pt x="193796" y="61420"/>
                    <a:pt x="451422" y="8702"/>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1" name="Freeform 30">
              <a:extLst>
                <a:ext uri="{FF2B5EF4-FFF2-40B4-BE49-F238E27FC236}">
                  <a16:creationId xmlns:a16="http://schemas.microsoft.com/office/drawing/2014/main" id="{06AADCE6-4277-EA49-AF23-63B53CA6772A}"/>
                </a:ext>
              </a:extLst>
            </p:cNvPr>
            <p:cNvSpPr/>
            <p:nvPr/>
          </p:nvSpPr>
          <p:spPr>
            <a:xfrm>
              <a:off x="11654256" y="4923687"/>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2" name="Freeform 31">
              <a:extLst>
                <a:ext uri="{FF2B5EF4-FFF2-40B4-BE49-F238E27FC236}">
                  <a16:creationId xmlns:a16="http://schemas.microsoft.com/office/drawing/2014/main" id="{58CEA343-047B-DF4E-A7A8-881C7740EA36}"/>
                </a:ext>
              </a:extLst>
            </p:cNvPr>
            <p:cNvSpPr/>
            <p:nvPr/>
          </p:nvSpPr>
          <p:spPr>
            <a:xfrm>
              <a:off x="11654256" y="3552173"/>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Freeform 32">
              <a:extLst>
                <a:ext uri="{FF2B5EF4-FFF2-40B4-BE49-F238E27FC236}">
                  <a16:creationId xmlns:a16="http://schemas.microsoft.com/office/drawing/2014/main" id="{FCCBAA07-17CE-2740-AA04-AEDA5EAD2796}"/>
                </a:ext>
              </a:extLst>
            </p:cNvPr>
            <p:cNvSpPr/>
            <p:nvPr/>
          </p:nvSpPr>
          <p:spPr>
            <a:xfrm>
              <a:off x="11654256" y="2180659"/>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4" name="Freeform 33">
              <a:extLst>
                <a:ext uri="{FF2B5EF4-FFF2-40B4-BE49-F238E27FC236}">
                  <a16:creationId xmlns:a16="http://schemas.microsoft.com/office/drawing/2014/main" id="{BF15C430-7951-6040-BD4C-4E996E94480E}"/>
                </a:ext>
              </a:extLst>
            </p:cNvPr>
            <p:cNvSpPr/>
            <p:nvPr/>
          </p:nvSpPr>
          <p:spPr>
            <a:xfrm>
              <a:off x="11654256" y="809146"/>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5" name="Freeform 34">
              <a:extLst>
                <a:ext uri="{FF2B5EF4-FFF2-40B4-BE49-F238E27FC236}">
                  <a16:creationId xmlns:a16="http://schemas.microsoft.com/office/drawing/2014/main" id="{0B3467F9-370D-5C4C-9EDE-E0CA0E401568}"/>
                </a:ext>
              </a:extLst>
            </p:cNvPr>
            <p:cNvSpPr/>
            <p:nvPr/>
          </p:nvSpPr>
          <p:spPr>
            <a:xfrm>
              <a:off x="11654256" y="0"/>
              <a:ext cx="537744" cy="562788"/>
            </a:xfrm>
            <a:custGeom>
              <a:avLst/>
              <a:gdLst>
                <a:gd name="connsiteX0" fmla="*/ 21 w 537744"/>
                <a:gd name="connsiteY0" fmla="*/ 0 h 562788"/>
                <a:gd name="connsiteX1" fmla="*/ 537744 w 537744"/>
                <a:gd name="connsiteY1" fmla="*/ 0 h 562788"/>
                <a:gd name="connsiteX2" fmla="*/ 537744 w 537744"/>
                <a:gd name="connsiteY2" fmla="*/ 562788 h 562788"/>
                <a:gd name="connsiteX3" fmla="*/ 451422 w 537744"/>
                <a:gd name="connsiteY3" fmla="*/ 554086 h 562788"/>
                <a:gd name="connsiteX4" fmla="*/ 0 w 537744"/>
                <a:gd name="connsiteY4" fmla="*/ 211 h 5627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562788">
                  <a:moveTo>
                    <a:pt x="21" y="0"/>
                  </a:moveTo>
                  <a:lnTo>
                    <a:pt x="537744" y="0"/>
                  </a:lnTo>
                  <a:lnTo>
                    <a:pt x="537744" y="562788"/>
                  </a:lnTo>
                  <a:lnTo>
                    <a:pt x="451422" y="554086"/>
                  </a:lnTo>
                  <a:cubicBezTo>
                    <a:pt x="193796" y="501368"/>
                    <a:pt x="0" y="273421"/>
                    <a:pt x="0" y="211"/>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B652A1E4-52BA-534C-AECC-35C3CF44F861}"/>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88315675-65B4-E14F-9785-663A83B7B65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676A1E-2332-684F-BDD2-687C166BDEC0}"/>
              </a:ext>
            </a:extLst>
          </p:cNvPr>
          <p:cNvSpPr>
            <a:spLocks noGrp="1"/>
          </p:cNvSpPr>
          <p:nvPr>
            <p:ph type="dt" sz="half" idx="10"/>
          </p:nvPr>
        </p:nvSpPr>
        <p:spPr/>
        <p:txBody>
          <a:bodyPr/>
          <a:lstStyle/>
          <a:p>
            <a:fld id="{A5B0A250-5CC0-1746-B209-08E8B0DAE6AF}" type="datetimeFigureOut">
              <a:rPr lang="en-US" smtClean="0"/>
              <a:t>11/12/2021</a:t>
            </a:fld>
            <a:endParaRPr lang="en-US" dirty="0"/>
          </a:p>
        </p:txBody>
      </p:sp>
      <p:sp>
        <p:nvSpPr>
          <p:cNvPr id="5" name="Footer Placeholder 4">
            <a:extLst>
              <a:ext uri="{FF2B5EF4-FFF2-40B4-BE49-F238E27FC236}">
                <a16:creationId xmlns:a16="http://schemas.microsoft.com/office/drawing/2014/main" id="{22BB8CB0-B7BE-7D4F-B254-8A2F8AEC273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3E5A569-A063-8E40-B703-82B11D2A988A}"/>
              </a:ext>
            </a:extLst>
          </p:cNvPr>
          <p:cNvSpPr>
            <a:spLocks noGrp="1"/>
          </p:cNvSpPr>
          <p:nvPr>
            <p:ph type="sldNum" sz="quarter" idx="12"/>
          </p:nvPr>
        </p:nvSpPr>
        <p:spPr>
          <a:xfrm>
            <a:off x="7087169" y="6141085"/>
            <a:ext cx="813816" cy="365125"/>
          </a:xfrm>
        </p:spPr>
        <p:txBody>
          <a:bodyPr/>
          <a:lstStyle/>
          <a:p>
            <a:fld id="{49ABCAEC-7D34-E549-A96E-FCEDAADBE4B0}" type="slidenum">
              <a:rPr lang="en-US" smtClean="0"/>
              <a:t>‹N°›</a:t>
            </a:fld>
            <a:endParaRPr lang="en-US"/>
          </a:p>
        </p:txBody>
      </p:sp>
      <p:cxnSp>
        <p:nvCxnSpPr>
          <p:cNvPr id="7" name="Straight Connector 6">
            <a:extLst>
              <a:ext uri="{FF2B5EF4-FFF2-40B4-BE49-F238E27FC236}">
                <a16:creationId xmlns:a16="http://schemas.microsoft.com/office/drawing/2014/main" id="{8231D73A-BA91-794F-8C09-4F4B41A6D08B}"/>
              </a:ext>
            </a:extLst>
          </p:cNvPr>
          <p:cNvCxnSpPr>
            <a:cxnSpLocks/>
          </p:cNvCxnSpPr>
          <p:nvPr/>
        </p:nvCxnSpPr>
        <p:spPr>
          <a:xfrm>
            <a:off x="565150" y="6087110"/>
            <a:ext cx="7335835"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640282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39" name="Group 38">
            <a:extLst>
              <a:ext uri="{FF2B5EF4-FFF2-40B4-BE49-F238E27FC236}">
                <a16:creationId xmlns:a16="http://schemas.microsoft.com/office/drawing/2014/main" id="{3ABDDED5-B489-454D-A72D-46C9473AB018}"/>
              </a:ext>
            </a:extLst>
          </p:cNvPr>
          <p:cNvGrpSpPr/>
          <p:nvPr/>
        </p:nvGrpSpPr>
        <p:grpSpPr>
          <a:xfrm>
            <a:off x="6201388" y="0"/>
            <a:ext cx="5990612" cy="6858001"/>
            <a:chOff x="6201388" y="0"/>
            <a:chExt cx="5990612" cy="6858001"/>
          </a:xfrm>
        </p:grpSpPr>
        <p:sp>
          <p:nvSpPr>
            <p:cNvPr id="40" name="Oval 39">
              <a:extLst>
                <a:ext uri="{FF2B5EF4-FFF2-40B4-BE49-F238E27FC236}">
                  <a16:creationId xmlns:a16="http://schemas.microsoft.com/office/drawing/2014/main" id="{E6338A9A-49A1-B04D-B479-43604A5CD6D5}"/>
                </a:ext>
              </a:extLst>
            </p:cNvPr>
            <p:cNvSpPr/>
            <p:nvPr/>
          </p:nvSpPr>
          <p:spPr>
            <a:xfrm>
              <a:off x="6201388" y="354939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Freeform 40">
              <a:extLst>
                <a:ext uri="{FF2B5EF4-FFF2-40B4-BE49-F238E27FC236}">
                  <a16:creationId xmlns:a16="http://schemas.microsoft.com/office/drawing/2014/main" id="{3151B6D8-101B-F34D-992A-1668DB5D0067}"/>
                </a:ext>
              </a:extLst>
            </p:cNvPr>
            <p:cNvSpPr/>
            <p:nvPr/>
          </p:nvSpPr>
          <p:spPr>
            <a:xfrm>
              <a:off x="6201389" y="1"/>
              <a:ext cx="1130725" cy="565575"/>
            </a:xfrm>
            <a:custGeom>
              <a:avLst/>
              <a:gdLst>
                <a:gd name="connsiteX0" fmla="*/ 21 w 1130725"/>
                <a:gd name="connsiteY0" fmla="*/ 0 h 565575"/>
                <a:gd name="connsiteX1" fmla="*/ 1130704 w 1130725"/>
                <a:gd name="connsiteY1" fmla="*/ 0 h 565575"/>
                <a:gd name="connsiteX2" fmla="*/ 1130725 w 1130725"/>
                <a:gd name="connsiteY2" fmla="*/ 213 h 565575"/>
                <a:gd name="connsiteX3" fmla="*/ 565362 w 1130725"/>
                <a:gd name="connsiteY3" fmla="*/ 565575 h 565575"/>
                <a:gd name="connsiteX4" fmla="*/ 0 w 1130725"/>
                <a:gd name="connsiteY4" fmla="*/ 213 h 565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5" h="565575">
                  <a:moveTo>
                    <a:pt x="21" y="0"/>
                  </a:moveTo>
                  <a:lnTo>
                    <a:pt x="1130704" y="0"/>
                  </a:lnTo>
                  <a:lnTo>
                    <a:pt x="1130725" y="213"/>
                  </a:lnTo>
                  <a:cubicBezTo>
                    <a:pt x="1130725" y="312454"/>
                    <a:pt x="877604" y="565575"/>
                    <a:pt x="565362" y="565575"/>
                  </a:cubicBezTo>
                  <a:cubicBezTo>
                    <a:pt x="253121" y="565575"/>
                    <a:pt x="0" y="312454"/>
                    <a:pt x="0" y="21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2" name="Freeform 41">
              <a:extLst>
                <a:ext uri="{FF2B5EF4-FFF2-40B4-BE49-F238E27FC236}">
                  <a16:creationId xmlns:a16="http://schemas.microsoft.com/office/drawing/2014/main" id="{21D4DE71-EB1A-E74C-9364-5FEC5377F4EF}"/>
                </a:ext>
              </a:extLst>
            </p:cNvPr>
            <p:cNvSpPr/>
            <p:nvPr/>
          </p:nvSpPr>
          <p:spPr>
            <a:xfrm>
              <a:off x="7564255" y="6292426"/>
              <a:ext cx="1130723" cy="565575"/>
            </a:xfrm>
            <a:custGeom>
              <a:avLst/>
              <a:gdLst>
                <a:gd name="connsiteX0" fmla="*/ 565362 w 1130723"/>
                <a:gd name="connsiteY0" fmla="*/ 0 h 565575"/>
                <a:gd name="connsiteX1" fmla="*/ 1130723 w 1130723"/>
                <a:gd name="connsiteY1" fmla="*/ 565362 h 565575"/>
                <a:gd name="connsiteX2" fmla="*/ 1130702 w 1130723"/>
                <a:gd name="connsiteY2" fmla="*/ 565575 h 565575"/>
                <a:gd name="connsiteX3" fmla="*/ 21 w 1130723"/>
                <a:gd name="connsiteY3" fmla="*/ 565575 h 565575"/>
                <a:gd name="connsiteX4" fmla="*/ 0 w 1130723"/>
                <a:gd name="connsiteY4" fmla="*/ 565362 h 565575"/>
                <a:gd name="connsiteX5" fmla="*/ 565362 w 1130723"/>
                <a:gd name="connsiteY5" fmla="*/ 0 h 5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3" h="565575">
                  <a:moveTo>
                    <a:pt x="565362" y="0"/>
                  </a:moveTo>
                  <a:cubicBezTo>
                    <a:pt x="877602" y="0"/>
                    <a:pt x="1130723" y="253121"/>
                    <a:pt x="1130723" y="565362"/>
                  </a:cubicBezTo>
                  <a:lnTo>
                    <a:pt x="1130702" y="565575"/>
                  </a:lnTo>
                  <a:lnTo>
                    <a:pt x="21" y="565575"/>
                  </a:lnTo>
                  <a:lnTo>
                    <a:pt x="0" y="565362"/>
                  </a:lnTo>
                  <a:cubicBezTo>
                    <a:pt x="0" y="253121"/>
                    <a:pt x="253120" y="0"/>
                    <a:pt x="565362"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3" name="Oval 42">
              <a:extLst>
                <a:ext uri="{FF2B5EF4-FFF2-40B4-BE49-F238E27FC236}">
                  <a16:creationId xmlns:a16="http://schemas.microsoft.com/office/drawing/2014/main" id="{BD99A5CD-9D3A-DA46-AD96-34B9DB522051}"/>
                </a:ext>
              </a:extLst>
            </p:cNvPr>
            <p:cNvSpPr/>
            <p:nvPr/>
          </p:nvSpPr>
          <p:spPr>
            <a:xfrm>
              <a:off x="7564253" y="354939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E6537DF9-74F2-924C-9B63-22B100C80C92}"/>
                </a:ext>
              </a:extLst>
            </p:cNvPr>
            <p:cNvSpPr/>
            <p:nvPr/>
          </p:nvSpPr>
          <p:spPr>
            <a:xfrm>
              <a:off x="7564253" y="2177881"/>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D7655457-8E4D-F34C-A595-66A45E9C3A1F}"/>
                </a:ext>
              </a:extLst>
            </p:cNvPr>
            <p:cNvSpPr/>
            <p:nvPr/>
          </p:nvSpPr>
          <p:spPr>
            <a:xfrm>
              <a:off x="7564253" y="806366"/>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Freeform 45">
              <a:extLst>
                <a:ext uri="{FF2B5EF4-FFF2-40B4-BE49-F238E27FC236}">
                  <a16:creationId xmlns:a16="http://schemas.microsoft.com/office/drawing/2014/main" id="{FB0E8D2C-8947-E44C-BC5F-F81B083DAA3E}"/>
                </a:ext>
              </a:extLst>
            </p:cNvPr>
            <p:cNvSpPr/>
            <p:nvPr/>
          </p:nvSpPr>
          <p:spPr>
            <a:xfrm>
              <a:off x="7564254" y="1"/>
              <a:ext cx="1130725" cy="565575"/>
            </a:xfrm>
            <a:custGeom>
              <a:avLst/>
              <a:gdLst>
                <a:gd name="connsiteX0" fmla="*/ 21 w 1130725"/>
                <a:gd name="connsiteY0" fmla="*/ 0 h 565575"/>
                <a:gd name="connsiteX1" fmla="*/ 1130704 w 1130725"/>
                <a:gd name="connsiteY1" fmla="*/ 0 h 565575"/>
                <a:gd name="connsiteX2" fmla="*/ 1130725 w 1130725"/>
                <a:gd name="connsiteY2" fmla="*/ 213 h 565575"/>
                <a:gd name="connsiteX3" fmla="*/ 565363 w 1130725"/>
                <a:gd name="connsiteY3" fmla="*/ 565575 h 565575"/>
                <a:gd name="connsiteX4" fmla="*/ 0 w 1130725"/>
                <a:gd name="connsiteY4" fmla="*/ 213 h 565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5" h="565575">
                  <a:moveTo>
                    <a:pt x="21" y="0"/>
                  </a:moveTo>
                  <a:lnTo>
                    <a:pt x="1130704" y="0"/>
                  </a:lnTo>
                  <a:lnTo>
                    <a:pt x="1130725" y="213"/>
                  </a:lnTo>
                  <a:cubicBezTo>
                    <a:pt x="1130725" y="312454"/>
                    <a:pt x="877603" y="565575"/>
                    <a:pt x="565363" y="565575"/>
                  </a:cubicBezTo>
                  <a:cubicBezTo>
                    <a:pt x="253121" y="565575"/>
                    <a:pt x="0" y="312454"/>
                    <a:pt x="0" y="21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7" name="Freeform 46">
              <a:extLst>
                <a:ext uri="{FF2B5EF4-FFF2-40B4-BE49-F238E27FC236}">
                  <a16:creationId xmlns:a16="http://schemas.microsoft.com/office/drawing/2014/main" id="{ED57F45D-85B8-AC49-A2BA-E941F1BE7F15}"/>
                </a:ext>
              </a:extLst>
            </p:cNvPr>
            <p:cNvSpPr/>
            <p:nvPr/>
          </p:nvSpPr>
          <p:spPr>
            <a:xfrm>
              <a:off x="8927118" y="6292426"/>
              <a:ext cx="1130724" cy="565575"/>
            </a:xfrm>
            <a:custGeom>
              <a:avLst/>
              <a:gdLst>
                <a:gd name="connsiteX0" fmla="*/ 565362 w 1130724"/>
                <a:gd name="connsiteY0" fmla="*/ 0 h 565575"/>
                <a:gd name="connsiteX1" fmla="*/ 1130724 w 1130724"/>
                <a:gd name="connsiteY1" fmla="*/ 565362 h 565575"/>
                <a:gd name="connsiteX2" fmla="*/ 1130703 w 1130724"/>
                <a:gd name="connsiteY2" fmla="*/ 565575 h 565575"/>
                <a:gd name="connsiteX3" fmla="*/ 22 w 1130724"/>
                <a:gd name="connsiteY3" fmla="*/ 565575 h 565575"/>
                <a:gd name="connsiteX4" fmla="*/ 0 w 1130724"/>
                <a:gd name="connsiteY4" fmla="*/ 565362 h 565575"/>
                <a:gd name="connsiteX5" fmla="*/ 565362 w 1130724"/>
                <a:gd name="connsiteY5" fmla="*/ 0 h 5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4" h="565575">
                  <a:moveTo>
                    <a:pt x="565362" y="0"/>
                  </a:moveTo>
                  <a:cubicBezTo>
                    <a:pt x="877603" y="0"/>
                    <a:pt x="1130724" y="253121"/>
                    <a:pt x="1130724" y="565362"/>
                  </a:cubicBezTo>
                  <a:lnTo>
                    <a:pt x="1130703" y="565575"/>
                  </a:lnTo>
                  <a:lnTo>
                    <a:pt x="22" y="565575"/>
                  </a:lnTo>
                  <a:lnTo>
                    <a:pt x="0" y="565362"/>
                  </a:lnTo>
                  <a:cubicBezTo>
                    <a:pt x="0" y="253121"/>
                    <a:pt x="253121" y="0"/>
                    <a:pt x="565362"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8" name="Oval 47">
              <a:extLst>
                <a:ext uri="{FF2B5EF4-FFF2-40B4-BE49-F238E27FC236}">
                  <a16:creationId xmlns:a16="http://schemas.microsoft.com/office/drawing/2014/main" id="{DA576359-CAE3-634C-8DF8-A834BCD7D668}"/>
                </a:ext>
              </a:extLst>
            </p:cNvPr>
            <p:cNvSpPr/>
            <p:nvPr/>
          </p:nvSpPr>
          <p:spPr>
            <a:xfrm>
              <a:off x="8927118" y="4920911"/>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16343F35-6601-BD4A-B9A5-25361D0453D2}"/>
                </a:ext>
              </a:extLst>
            </p:cNvPr>
            <p:cNvSpPr/>
            <p:nvPr/>
          </p:nvSpPr>
          <p:spPr>
            <a:xfrm>
              <a:off x="8927118" y="3549396"/>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id="{5ED1C169-DCD9-9C4B-91B1-519621155A64}"/>
                </a:ext>
              </a:extLst>
            </p:cNvPr>
            <p:cNvSpPr/>
            <p:nvPr/>
          </p:nvSpPr>
          <p:spPr>
            <a:xfrm>
              <a:off x="8927118" y="2177881"/>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32328AC7-E0BC-0E46-A25B-11D523EC8100}"/>
                </a:ext>
              </a:extLst>
            </p:cNvPr>
            <p:cNvSpPr/>
            <p:nvPr/>
          </p:nvSpPr>
          <p:spPr>
            <a:xfrm>
              <a:off x="8927118" y="80636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Freeform 51">
              <a:extLst>
                <a:ext uri="{FF2B5EF4-FFF2-40B4-BE49-F238E27FC236}">
                  <a16:creationId xmlns:a16="http://schemas.microsoft.com/office/drawing/2014/main" id="{32BBE02A-588F-6C4D-B310-694098C6A340}"/>
                </a:ext>
              </a:extLst>
            </p:cNvPr>
            <p:cNvSpPr/>
            <p:nvPr/>
          </p:nvSpPr>
          <p:spPr>
            <a:xfrm>
              <a:off x="8927117" y="0"/>
              <a:ext cx="1130726" cy="565576"/>
            </a:xfrm>
            <a:custGeom>
              <a:avLst/>
              <a:gdLst>
                <a:gd name="connsiteX0" fmla="*/ 22 w 1130726"/>
                <a:gd name="connsiteY0" fmla="*/ 0 h 565576"/>
                <a:gd name="connsiteX1" fmla="*/ 1130704 w 1130726"/>
                <a:gd name="connsiteY1" fmla="*/ 0 h 565576"/>
                <a:gd name="connsiteX2" fmla="*/ 1130726 w 1130726"/>
                <a:gd name="connsiteY2" fmla="*/ 214 h 565576"/>
                <a:gd name="connsiteX3" fmla="*/ 565363 w 1130726"/>
                <a:gd name="connsiteY3" fmla="*/ 565576 h 565576"/>
                <a:gd name="connsiteX4" fmla="*/ 0 w 1130726"/>
                <a:gd name="connsiteY4" fmla="*/ 214 h 5655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6" h="565576">
                  <a:moveTo>
                    <a:pt x="22" y="0"/>
                  </a:moveTo>
                  <a:lnTo>
                    <a:pt x="1130704" y="0"/>
                  </a:lnTo>
                  <a:lnTo>
                    <a:pt x="1130726" y="214"/>
                  </a:lnTo>
                  <a:cubicBezTo>
                    <a:pt x="1130726" y="312455"/>
                    <a:pt x="877604" y="565576"/>
                    <a:pt x="565363" y="565576"/>
                  </a:cubicBezTo>
                  <a:cubicBezTo>
                    <a:pt x="253122" y="565576"/>
                    <a:pt x="0" y="312455"/>
                    <a:pt x="0" y="21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3" name="Freeform 52">
              <a:extLst>
                <a:ext uri="{FF2B5EF4-FFF2-40B4-BE49-F238E27FC236}">
                  <a16:creationId xmlns:a16="http://schemas.microsoft.com/office/drawing/2014/main" id="{6751D5A0-C90A-0A44-8654-CFE1B719B353}"/>
                </a:ext>
              </a:extLst>
            </p:cNvPr>
            <p:cNvSpPr/>
            <p:nvPr/>
          </p:nvSpPr>
          <p:spPr>
            <a:xfrm>
              <a:off x="10289984" y="6292426"/>
              <a:ext cx="1130724" cy="565575"/>
            </a:xfrm>
            <a:custGeom>
              <a:avLst/>
              <a:gdLst>
                <a:gd name="connsiteX0" fmla="*/ 565362 w 1130724"/>
                <a:gd name="connsiteY0" fmla="*/ 0 h 565575"/>
                <a:gd name="connsiteX1" fmla="*/ 1130724 w 1130724"/>
                <a:gd name="connsiteY1" fmla="*/ 565362 h 565575"/>
                <a:gd name="connsiteX2" fmla="*/ 1130703 w 1130724"/>
                <a:gd name="connsiteY2" fmla="*/ 565575 h 565575"/>
                <a:gd name="connsiteX3" fmla="*/ 21 w 1130724"/>
                <a:gd name="connsiteY3" fmla="*/ 565575 h 565575"/>
                <a:gd name="connsiteX4" fmla="*/ 0 w 1130724"/>
                <a:gd name="connsiteY4" fmla="*/ 565362 h 565575"/>
                <a:gd name="connsiteX5" fmla="*/ 565362 w 1130724"/>
                <a:gd name="connsiteY5" fmla="*/ 0 h 5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4" h="565575">
                  <a:moveTo>
                    <a:pt x="565362" y="0"/>
                  </a:moveTo>
                  <a:cubicBezTo>
                    <a:pt x="877603" y="0"/>
                    <a:pt x="1130724" y="253121"/>
                    <a:pt x="1130724" y="565362"/>
                  </a:cubicBezTo>
                  <a:lnTo>
                    <a:pt x="1130703" y="565575"/>
                  </a:lnTo>
                  <a:lnTo>
                    <a:pt x="21" y="565575"/>
                  </a:lnTo>
                  <a:lnTo>
                    <a:pt x="0" y="565362"/>
                  </a:lnTo>
                  <a:cubicBezTo>
                    <a:pt x="0" y="253121"/>
                    <a:pt x="253121" y="0"/>
                    <a:pt x="565362"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4" name="Oval 53">
              <a:extLst>
                <a:ext uri="{FF2B5EF4-FFF2-40B4-BE49-F238E27FC236}">
                  <a16:creationId xmlns:a16="http://schemas.microsoft.com/office/drawing/2014/main" id="{0F0FA086-0D80-B74A-9B37-5EACDE30D61F}"/>
                </a:ext>
              </a:extLst>
            </p:cNvPr>
            <p:cNvSpPr/>
            <p:nvPr/>
          </p:nvSpPr>
          <p:spPr>
            <a:xfrm>
              <a:off x="10289984" y="4920911"/>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a:extLst>
                <a:ext uri="{FF2B5EF4-FFF2-40B4-BE49-F238E27FC236}">
                  <a16:creationId xmlns:a16="http://schemas.microsoft.com/office/drawing/2014/main" id="{7022E302-2A55-8844-A50B-DC16D075E16B}"/>
                </a:ext>
              </a:extLst>
            </p:cNvPr>
            <p:cNvSpPr/>
            <p:nvPr/>
          </p:nvSpPr>
          <p:spPr>
            <a:xfrm>
              <a:off x="10289984" y="354939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a:extLst>
                <a:ext uri="{FF2B5EF4-FFF2-40B4-BE49-F238E27FC236}">
                  <a16:creationId xmlns:a16="http://schemas.microsoft.com/office/drawing/2014/main" id="{F4B325F5-A048-2843-A40B-3B2B31ECED76}"/>
                </a:ext>
              </a:extLst>
            </p:cNvPr>
            <p:cNvSpPr/>
            <p:nvPr/>
          </p:nvSpPr>
          <p:spPr>
            <a:xfrm>
              <a:off x="10289984" y="80636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Freeform 56">
              <a:extLst>
                <a:ext uri="{FF2B5EF4-FFF2-40B4-BE49-F238E27FC236}">
                  <a16:creationId xmlns:a16="http://schemas.microsoft.com/office/drawing/2014/main" id="{7707B616-7E85-5442-B46B-AF9426A7A0E9}"/>
                </a:ext>
              </a:extLst>
            </p:cNvPr>
            <p:cNvSpPr/>
            <p:nvPr/>
          </p:nvSpPr>
          <p:spPr>
            <a:xfrm>
              <a:off x="10289983" y="0"/>
              <a:ext cx="1130726" cy="565576"/>
            </a:xfrm>
            <a:custGeom>
              <a:avLst/>
              <a:gdLst>
                <a:gd name="connsiteX0" fmla="*/ 21 w 1130726"/>
                <a:gd name="connsiteY0" fmla="*/ 0 h 565576"/>
                <a:gd name="connsiteX1" fmla="*/ 1130704 w 1130726"/>
                <a:gd name="connsiteY1" fmla="*/ 0 h 565576"/>
                <a:gd name="connsiteX2" fmla="*/ 1130726 w 1130726"/>
                <a:gd name="connsiteY2" fmla="*/ 214 h 565576"/>
                <a:gd name="connsiteX3" fmla="*/ 565363 w 1130726"/>
                <a:gd name="connsiteY3" fmla="*/ 565576 h 565576"/>
                <a:gd name="connsiteX4" fmla="*/ 0 w 1130726"/>
                <a:gd name="connsiteY4" fmla="*/ 214 h 5655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6" h="565576">
                  <a:moveTo>
                    <a:pt x="21" y="0"/>
                  </a:moveTo>
                  <a:lnTo>
                    <a:pt x="1130704" y="0"/>
                  </a:lnTo>
                  <a:lnTo>
                    <a:pt x="1130726" y="214"/>
                  </a:lnTo>
                  <a:cubicBezTo>
                    <a:pt x="1130726" y="312455"/>
                    <a:pt x="877604" y="565576"/>
                    <a:pt x="565363" y="565576"/>
                  </a:cubicBezTo>
                  <a:cubicBezTo>
                    <a:pt x="253122" y="565576"/>
                    <a:pt x="0" y="312455"/>
                    <a:pt x="0" y="214"/>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8" name="Freeform 57">
              <a:extLst>
                <a:ext uri="{FF2B5EF4-FFF2-40B4-BE49-F238E27FC236}">
                  <a16:creationId xmlns:a16="http://schemas.microsoft.com/office/drawing/2014/main" id="{08914A00-D181-5847-A150-77CE67F94369}"/>
                </a:ext>
              </a:extLst>
            </p:cNvPr>
            <p:cNvSpPr/>
            <p:nvPr/>
          </p:nvSpPr>
          <p:spPr>
            <a:xfrm>
              <a:off x="11652854" y="6295069"/>
              <a:ext cx="539146" cy="562931"/>
            </a:xfrm>
            <a:custGeom>
              <a:avLst/>
              <a:gdLst>
                <a:gd name="connsiteX0" fmla="*/ 539146 w 539146"/>
                <a:gd name="connsiteY0" fmla="*/ 0 h 562931"/>
                <a:gd name="connsiteX1" fmla="*/ 539146 w 539146"/>
                <a:gd name="connsiteY1" fmla="*/ 562931 h 562931"/>
                <a:gd name="connsiteX2" fmla="*/ 21 w 539146"/>
                <a:gd name="connsiteY2" fmla="*/ 562931 h 562931"/>
                <a:gd name="connsiteX3" fmla="*/ 0 w 539146"/>
                <a:gd name="connsiteY3" fmla="*/ 562719 h 562931"/>
                <a:gd name="connsiteX4" fmla="*/ 451422 w 539146"/>
                <a:gd name="connsiteY4" fmla="*/ 8843 h 5629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6" h="562931">
                  <a:moveTo>
                    <a:pt x="539146" y="0"/>
                  </a:moveTo>
                  <a:lnTo>
                    <a:pt x="539146" y="562931"/>
                  </a:lnTo>
                  <a:lnTo>
                    <a:pt x="21" y="562931"/>
                  </a:lnTo>
                  <a:lnTo>
                    <a:pt x="0" y="562719"/>
                  </a:lnTo>
                  <a:cubicBezTo>
                    <a:pt x="0" y="289508"/>
                    <a:pt x="193796" y="61561"/>
                    <a:pt x="451422"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9" name="Freeform 58">
              <a:extLst>
                <a:ext uri="{FF2B5EF4-FFF2-40B4-BE49-F238E27FC236}">
                  <a16:creationId xmlns:a16="http://schemas.microsoft.com/office/drawing/2014/main" id="{DAF2D976-5F49-2848-B465-C85708A6D706}"/>
                </a:ext>
              </a:extLst>
            </p:cNvPr>
            <p:cNvSpPr/>
            <p:nvPr/>
          </p:nvSpPr>
          <p:spPr>
            <a:xfrm>
              <a:off x="11652853" y="4923555"/>
              <a:ext cx="539147" cy="1125439"/>
            </a:xfrm>
            <a:custGeom>
              <a:avLst/>
              <a:gdLst>
                <a:gd name="connsiteX0" fmla="*/ 539147 w 539147"/>
                <a:gd name="connsiteY0" fmla="*/ 0 h 1125439"/>
                <a:gd name="connsiteX1" fmla="*/ 539147 w 539147"/>
                <a:gd name="connsiteY1" fmla="*/ 1125439 h 1125439"/>
                <a:gd name="connsiteX2" fmla="*/ 451423 w 539147"/>
                <a:gd name="connsiteY2" fmla="*/ 1116595 h 1125439"/>
                <a:gd name="connsiteX3" fmla="*/ 0 w 539147"/>
                <a:gd name="connsiteY3" fmla="*/ 562719 h 1125439"/>
                <a:gd name="connsiteX4" fmla="*/ 451423 w 539147"/>
                <a:gd name="connsiteY4" fmla="*/ 8843 h 11254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9">
                  <a:moveTo>
                    <a:pt x="539147" y="0"/>
                  </a:moveTo>
                  <a:lnTo>
                    <a:pt x="539147" y="1125439"/>
                  </a:lnTo>
                  <a:lnTo>
                    <a:pt x="451423" y="1116595"/>
                  </a:lnTo>
                  <a:cubicBezTo>
                    <a:pt x="193797" y="1063877"/>
                    <a:pt x="0" y="835930"/>
                    <a:pt x="0" y="562719"/>
                  </a:cubicBezTo>
                  <a:cubicBezTo>
                    <a:pt x="0" y="289508"/>
                    <a:pt x="193797" y="61561"/>
                    <a:pt x="451423" y="8843"/>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0" name="Freeform 59">
              <a:extLst>
                <a:ext uri="{FF2B5EF4-FFF2-40B4-BE49-F238E27FC236}">
                  <a16:creationId xmlns:a16="http://schemas.microsoft.com/office/drawing/2014/main" id="{5E333474-B850-354C-A2E2-01735C948D47}"/>
                </a:ext>
              </a:extLst>
            </p:cNvPr>
            <p:cNvSpPr/>
            <p:nvPr/>
          </p:nvSpPr>
          <p:spPr>
            <a:xfrm>
              <a:off x="11652853" y="3552039"/>
              <a:ext cx="539147" cy="1125438"/>
            </a:xfrm>
            <a:custGeom>
              <a:avLst/>
              <a:gdLst>
                <a:gd name="connsiteX0" fmla="*/ 539147 w 539147"/>
                <a:gd name="connsiteY0" fmla="*/ 0 h 1125438"/>
                <a:gd name="connsiteX1" fmla="*/ 539147 w 539147"/>
                <a:gd name="connsiteY1" fmla="*/ 1125438 h 1125438"/>
                <a:gd name="connsiteX2" fmla="*/ 451423 w 539147"/>
                <a:gd name="connsiteY2" fmla="*/ 1116595 h 1125438"/>
                <a:gd name="connsiteX3" fmla="*/ 0 w 539147"/>
                <a:gd name="connsiteY3" fmla="*/ 562719 h 1125438"/>
                <a:gd name="connsiteX4" fmla="*/ 451423 w 539147"/>
                <a:gd name="connsiteY4" fmla="*/ 8843 h 1125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8">
                  <a:moveTo>
                    <a:pt x="539147" y="0"/>
                  </a:moveTo>
                  <a:lnTo>
                    <a:pt x="539147" y="1125438"/>
                  </a:lnTo>
                  <a:lnTo>
                    <a:pt x="451423" y="1116595"/>
                  </a:lnTo>
                  <a:cubicBezTo>
                    <a:pt x="193797" y="1063877"/>
                    <a:pt x="0" y="835930"/>
                    <a:pt x="0" y="562719"/>
                  </a:cubicBezTo>
                  <a:cubicBezTo>
                    <a:pt x="0" y="289508"/>
                    <a:pt x="193797" y="61561"/>
                    <a:pt x="451423"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1" name="Freeform 60">
              <a:extLst>
                <a:ext uri="{FF2B5EF4-FFF2-40B4-BE49-F238E27FC236}">
                  <a16:creationId xmlns:a16="http://schemas.microsoft.com/office/drawing/2014/main" id="{BC25646C-71B3-4A44-A4FE-C3CABE5580BB}"/>
                </a:ext>
              </a:extLst>
            </p:cNvPr>
            <p:cNvSpPr/>
            <p:nvPr/>
          </p:nvSpPr>
          <p:spPr>
            <a:xfrm>
              <a:off x="11652853" y="2180524"/>
              <a:ext cx="539147" cy="1125438"/>
            </a:xfrm>
            <a:custGeom>
              <a:avLst/>
              <a:gdLst>
                <a:gd name="connsiteX0" fmla="*/ 539147 w 539147"/>
                <a:gd name="connsiteY0" fmla="*/ 0 h 1125438"/>
                <a:gd name="connsiteX1" fmla="*/ 539147 w 539147"/>
                <a:gd name="connsiteY1" fmla="*/ 1125438 h 1125438"/>
                <a:gd name="connsiteX2" fmla="*/ 451423 w 539147"/>
                <a:gd name="connsiteY2" fmla="*/ 1116595 h 1125438"/>
                <a:gd name="connsiteX3" fmla="*/ 0 w 539147"/>
                <a:gd name="connsiteY3" fmla="*/ 562719 h 1125438"/>
                <a:gd name="connsiteX4" fmla="*/ 451423 w 539147"/>
                <a:gd name="connsiteY4" fmla="*/ 8843 h 1125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8">
                  <a:moveTo>
                    <a:pt x="539147" y="0"/>
                  </a:moveTo>
                  <a:lnTo>
                    <a:pt x="539147" y="1125438"/>
                  </a:lnTo>
                  <a:lnTo>
                    <a:pt x="451423" y="1116595"/>
                  </a:lnTo>
                  <a:cubicBezTo>
                    <a:pt x="193797" y="1063877"/>
                    <a:pt x="0" y="835930"/>
                    <a:pt x="0" y="562719"/>
                  </a:cubicBezTo>
                  <a:cubicBezTo>
                    <a:pt x="0" y="289509"/>
                    <a:pt x="193797" y="61561"/>
                    <a:pt x="451423"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2" name="Freeform 61">
              <a:extLst>
                <a:ext uri="{FF2B5EF4-FFF2-40B4-BE49-F238E27FC236}">
                  <a16:creationId xmlns:a16="http://schemas.microsoft.com/office/drawing/2014/main" id="{B598CFE9-67EE-E342-9EF7-F40A1E0BE59E}"/>
                </a:ext>
              </a:extLst>
            </p:cNvPr>
            <p:cNvSpPr/>
            <p:nvPr/>
          </p:nvSpPr>
          <p:spPr>
            <a:xfrm>
              <a:off x="11652853" y="809010"/>
              <a:ext cx="539147" cy="1125439"/>
            </a:xfrm>
            <a:custGeom>
              <a:avLst/>
              <a:gdLst>
                <a:gd name="connsiteX0" fmla="*/ 539147 w 539147"/>
                <a:gd name="connsiteY0" fmla="*/ 0 h 1125439"/>
                <a:gd name="connsiteX1" fmla="*/ 539147 w 539147"/>
                <a:gd name="connsiteY1" fmla="*/ 1125439 h 1125439"/>
                <a:gd name="connsiteX2" fmla="*/ 451423 w 539147"/>
                <a:gd name="connsiteY2" fmla="*/ 1116595 h 1125439"/>
                <a:gd name="connsiteX3" fmla="*/ 0 w 539147"/>
                <a:gd name="connsiteY3" fmla="*/ 562719 h 1125439"/>
                <a:gd name="connsiteX4" fmla="*/ 451423 w 539147"/>
                <a:gd name="connsiteY4" fmla="*/ 8843 h 11254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9">
                  <a:moveTo>
                    <a:pt x="539147" y="0"/>
                  </a:moveTo>
                  <a:lnTo>
                    <a:pt x="539147" y="1125439"/>
                  </a:lnTo>
                  <a:lnTo>
                    <a:pt x="451423" y="1116595"/>
                  </a:lnTo>
                  <a:cubicBezTo>
                    <a:pt x="193797" y="1063877"/>
                    <a:pt x="0" y="835930"/>
                    <a:pt x="0" y="562719"/>
                  </a:cubicBezTo>
                  <a:cubicBezTo>
                    <a:pt x="0" y="289508"/>
                    <a:pt x="193797" y="61561"/>
                    <a:pt x="451423"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3" name="Freeform 62">
              <a:extLst>
                <a:ext uri="{FF2B5EF4-FFF2-40B4-BE49-F238E27FC236}">
                  <a16:creationId xmlns:a16="http://schemas.microsoft.com/office/drawing/2014/main" id="{1E29AD13-94FE-1349-A28E-10F6E780F510}"/>
                </a:ext>
              </a:extLst>
            </p:cNvPr>
            <p:cNvSpPr/>
            <p:nvPr/>
          </p:nvSpPr>
          <p:spPr>
            <a:xfrm>
              <a:off x="11652853" y="1"/>
              <a:ext cx="539147" cy="562933"/>
            </a:xfrm>
            <a:custGeom>
              <a:avLst/>
              <a:gdLst>
                <a:gd name="connsiteX0" fmla="*/ 22 w 539147"/>
                <a:gd name="connsiteY0" fmla="*/ 0 h 562933"/>
                <a:gd name="connsiteX1" fmla="*/ 539147 w 539147"/>
                <a:gd name="connsiteY1" fmla="*/ 0 h 562933"/>
                <a:gd name="connsiteX2" fmla="*/ 539147 w 539147"/>
                <a:gd name="connsiteY2" fmla="*/ 562933 h 562933"/>
                <a:gd name="connsiteX3" fmla="*/ 451423 w 539147"/>
                <a:gd name="connsiteY3" fmla="*/ 554090 h 562933"/>
                <a:gd name="connsiteX4" fmla="*/ 0 w 539147"/>
                <a:gd name="connsiteY4" fmla="*/ 214 h 5629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562933">
                  <a:moveTo>
                    <a:pt x="22" y="0"/>
                  </a:moveTo>
                  <a:lnTo>
                    <a:pt x="539147" y="0"/>
                  </a:lnTo>
                  <a:lnTo>
                    <a:pt x="539147" y="562933"/>
                  </a:lnTo>
                  <a:lnTo>
                    <a:pt x="451423" y="554090"/>
                  </a:lnTo>
                  <a:cubicBezTo>
                    <a:pt x="193797" y="501372"/>
                    <a:pt x="0" y="273425"/>
                    <a:pt x="0" y="214"/>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B650648E-B4D5-4145-84E7-46B5793EA68B}"/>
              </a:ext>
            </a:extLst>
          </p:cNvPr>
          <p:cNvSpPr>
            <a:spLocks noGrp="1"/>
          </p:cNvSpPr>
          <p:nvPr>
            <p:ph type="title"/>
          </p:nvPr>
        </p:nvSpPr>
        <p:spPr>
          <a:xfrm>
            <a:off x="565150" y="768351"/>
            <a:ext cx="5066001" cy="2334768"/>
          </a:xfrm>
        </p:spPr>
        <p:txBody>
          <a:bodyPr anchor="t"/>
          <a:lstStyle>
            <a:lvl1pPr>
              <a:defRPr sz="4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E3B92A6-7558-3148-B855-5BC58B4159C5}"/>
              </a:ext>
            </a:extLst>
          </p:cNvPr>
          <p:cNvSpPr>
            <a:spLocks noGrp="1"/>
          </p:cNvSpPr>
          <p:nvPr>
            <p:ph type="body" idx="1"/>
          </p:nvPr>
        </p:nvSpPr>
        <p:spPr>
          <a:xfrm>
            <a:off x="565150" y="4255453"/>
            <a:ext cx="5066001" cy="1500187"/>
          </a:xfrm>
        </p:spPr>
        <p:txBody>
          <a:bodyPr anchor="b"/>
          <a:lstStyle>
            <a:lvl1pPr marL="0" indent="0">
              <a:buNone/>
              <a:defRPr sz="2400">
                <a:solidFill>
                  <a:schemeClr val="bg1">
                    <a:lumMod val="6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43A0B541-D211-974B-97FE-C1F9473ABE9D}"/>
              </a:ext>
            </a:extLst>
          </p:cNvPr>
          <p:cNvSpPr>
            <a:spLocks noGrp="1"/>
          </p:cNvSpPr>
          <p:nvPr>
            <p:ph type="dt" sz="half" idx="10"/>
          </p:nvPr>
        </p:nvSpPr>
        <p:spPr/>
        <p:txBody>
          <a:bodyPr/>
          <a:lstStyle/>
          <a:p>
            <a:fld id="{A5B0A250-5CC0-1746-B209-08E8B0DAE6AF}" type="datetimeFigureOut">
              <a:rPr lang="en-US" smtClean="0"/>
              <a:t>11/12/2021</a:t>
            </a:fld>
            <a:endParaRPr lang="en-US" dirty="0"/>
          </a:p>
        </p:txBody>
      </p:sp>
      <p:sp>
        <p:nvSpPr>
          <p:cNvPr id="5" name="Footer Placeholder 4">
            <a:extLst>
              <a:ext uri="{FF2B5EF4-FFF2-40B4-BE49-F238E27FC236}">
                <a16:creationId xmlns:a16="http://schemas.microsoft.com/office/drawing/2014/main" id="{A1727FB0-D95A-D543-8E29-6E5F22B491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89C4404-F49D-9F48-A10B-1F60870B4450}"/>
              </a:ext>
            </a:extLst>
          </p:cNvPr>
          <p:cNvSpPr>
            <a:spLocks noGrp="1"/>
          </p:cNvSpPr>
          <p:nvPr>
            <p:ph type="sldNum" sz="quarter" idx="12"/>
          </p:nvPr>
        </p:nvSpPr>
        <p:spPr>
          <a:xfrm>
            <a:off x="4817335" y="6141085"/>
            <a:ext cx="813816" cy="365125"/>
          </a:xfrm>
        </p:spPr>
        <p:txBody>
          <a:bodyPr/>
          <a:lstStyle/>
          <a:p>
            <a:fld id="{49ABCAEC-7D34-E549-A96E-FCEDAADBE4B0}" type="slidenum">
              <a:rPr lang="en-US" smtClean="0"/>
              <a:t>‹N°›</a:t>
            </a:fld>
            <a:endParaRPr lang="en-US" dirty="0"/>
          </a:p>
        </p:txBody>
      </p:sp>
      <p:cxnSp>
        <p:nvCxnSpPr>
          <p:cNvPr id="7" name="Straight Connector 6">
            <a:extLst>
              <a:ext uri="{FF2B5EF4-FFF2-40B4-BE49-F238E27FC236}">
                <a16:creationId xmlns:a16="http://schemas.microsoft.com/office/drawing/2014/main" id="{2D6A1FD1-D82F-3141-8687-8D7C0631C215}"/>
              </a:ext>
            </a:extLst>
          </p:cNvPr>
          <p:cNvCxnSpPr>
            <a:cxnSpLocks/>
          </p:cNvCxnSpPr>
          <p:nvPr/>
        </p:nvCxnSpPr>
        <p:spPr>
          <a:xfrm>
            <a:off x="565150" y="6087110"/>
            <a:ext cx="5066001"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284383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7" name="Group 16">
            <a:extLst>
              <a:ext uri="{FF2B5EF4-FFF2-40B4-BE49-F238E27FC236}">
                <a16:creationId xmlns:a16="http://schemas.microsoft.com/office/drawing/2014/main" id="{442ECFEB-12CF-4C4F-BC8A-5816C27CA565}"/>
              </a:ext>
            </a:extLst>
          </p:cNvPr>
          <p:cNvGrpSpPr/>
          <p:nvPr/>
        </p:nvGrpSpPr>
        <p:grpSpPr>
          <a:xfrm>
            <a:off x="10290315" y="0"/>
            <a:ext cx="1901686" cy="6858000"/>
            <a:chOff x="10290315" y="0"/>
            <a:chExt cx="1901686" cy="6858000"/>
          </a:xfrm>
        </p:grpSpPr>
        <p:sp>
          <p:nvSpPr>
            <p:cNvPr id="18" name="Oval 17">
              <a:extLst>
                <a:ext uri="{FF2B5EF4-FFF2-40B4-BE49-F238E27FC236}">
                  <a16:creationId xmlns:a16="http://schemas.microsoft.com/office/drawing/2014/main" id="{626C9482-2804-144B-88B2-0AF191BD757D}"/>
                </a:ext>
              </a:extLst>
            </p:cNvPr>
            <p:cNvSpPr/>
            <p:nvPr/>
          </p:nvSpPr>
          <p:spPr>
            <a:xfrm>
              <a:off x="10290315" y="806362"/>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18">
              <a:extLst>
                <a:ext uri="{FF2B5EF4-FFF2-40B4-BE49-F238E27FC236}">
                  <a16:creationId xmlns:a16="http://schemas.microsoft.com/office/drawing/2014/main" id="{71363F79-96BD-9240-86E2-DF26C9C2437D}"/>
                </a:ext>
              </a:extLst>
            </p:cNvPr>
            <p:cNvSpPr/>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19">
              <a:extLst>
                <a:ext uri="{FF2B5EF4-FFF2-40B4-BE49-F238E27FC236}">
                  <a16:creationId xmlns:a16="http://schemas.microsoft.com/office/drawing/2014/main" id="{153F0BF1-DA57-1D49-82F0-802F4D385A85}"/>
                </a:ext>
              </a:extLst>
            </p:cNvPr>
            <p:cNvSpPr/>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20">
              <a:extLst>
                <a:ext uri="{FF2B5EF4-FFF2-40B4-BE49-F238E27FC236}">
                  <a16:creationId xmlns:a16="http://schemas.microsoft.com/office/drawing/2014/main" id="{8CD42A1B-A03A-C946-8A2A-CE437EA433FD}"/>
                </a:ext>
              </a:extLst>
            </p:cNvPr>
            <p:cNvSpPr/>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21">
              <a:extLst>
                <a:ext uri="{FF2B5EF4-FFF2-40B4-BE49-F238E27FC236}">
                  <a16:creationId xmlns:a16="http://schemas.microsoft.com/office/drawing/2014/main" id="{5591FE00-3AAF-9B4B-8107-E94D50828227}"/>
                </a:ext>
              </a:extLst>
            </p:cNvPr>
            <p:cNvSpPr/>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22">
              <a:extLst>
                <a:ext uri="{FF2B5EF4-FFF2-40B4-BE49-F238E27FC236}">
                  <a16:creationId xmlns:a16="http://schemas.microsoft.com/office/drawing/2014/main" id="{149E92E9-89A7-4842-B271-411C7DF75D2D}"/>
                </a:ext>
              </a:extLst>
            </p:cNvPr>
            <p:cNvSpPr/>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23">
              <a:extLst>
                <a:ext uri="{FF2B5EF4-FFF2-40B4-BE49-F238E27FC236}">
                  <a16:creationId xmlns:a16="http://schemas.microsoft.com/office/drawing/2014/main" id="{4DC29C99-0841-9F46-AB1A-E9751DFE4487}"/>
                </a:ext>
              </a:extLst>
            </p:cNvPr>
            <p:cNvSpPr/>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EE0AB684-BDA8-014B-8DCC-125F8B8DCEE0}"/>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2540E05-0F5F-6243-AD57-66BFC33ADBAC}"/>
              </a:ext>
            </a:extLst>
          </p:cNvPr>
          <p:cNvSpPr>
            <a:spLocks noGrp="1"/>
          </p:cNvSpPr>
          <p:nvPr>
            <p:ph sz="half" idx="1"/>
          </p:nvPr>
        </p:nvSpPr>
        <p:spPr>
          <a:xfrm>
            <a:off x="562851" y="2365755"/>
            <a:ext cx="5239512" cy="33954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F170B3A4-11FE-D94C-9B93-255E36231064}"/>
              </a:ext>
            </a:extLst>
          </p:cNvPr>
          <p:cNvSpPr>
            <a:spLocks noGrp="1"/>
          </p:cNvSpPr>
          <p:nvPr>
            <p:ph sz="half" idx="2"/>
          </p:nvPr>
        </p:nvSpPr>
        <p:spPr>
          <a:xfrm>
            <a:off x="6389638" y="2365755"/>
            <a:ext cx="5239512" cy="33954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D67BEEAF-F881-6E48-84AF-E5CEEF1C7167}"/>
              </a:ext>
            </a:extLst>
          </p:cNvPr>
          <p:cNvSpPr>
            <a:spLocks noGrp="1"/>
          </p:cNvSpPr>
          <p:nvPr>
            <p:ph type="dt" sz="half" idx="10"/>
          </p:nvPr>
        </p:nvSpPr>
        <p:spPr/>
        <p:txBody>
          <a:bodyPr/>
          <a:lstStyle/>
          <a:p>
            <a:fld id="{A5B0A250-5CC0-1746-B209-08E8B0DAE6AF}" type="datetimeFigureOut">
              <a:rPr lang="en-US" smtClean="0"/>
              <a:t>11/12/2021</a:t>
            </a:fld>
            <a:endParaRPr lang="en-US" dirty="0"/>
          </a:p>
        </p:txBody>
      </p:sp>
      <p:sp>
        <p:nvSpPr>
          <p:cNvPr id="6" name="Footer Placeholder 5">
            <a:extLst>
              <a:ext uri="{FF2B5EF4-FFF2-40B4-BE49-F238E27FC236}">
                <a16:creationId xmlns:a16="http://schemas.microsoft.com/office/drawing/2014/main" id="{9C472753-1CC3-9244-9AF0-6927018A64F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4DD55D0-FCC7-AC42-9810-9B49E3348958}"/>
              </a:ext>
            </a:extLst>
          </p:cNvPr>
          <p:cNvSpPr>
            <a:spLocks noGrp="1"/>
          </p:cNvSpPr>
          <p:nvPr>
            <p:ph type="sldNum" sz="quarter" idx="12"/>
          </p:nvPr>
        </p:nvSpPr>
        <p:spPr/>
        <p:txBody>
          <a:bodyPr/>
          <a:lstStyle/>
          <a:p>
            <a:fld id="{49ABCAEC-7D34-E549-A96E-FCEDAADBE4B0}" type="slidenum">
              <a:rPr lang="en-US" smtClean="0"/>
              <a:t>‹N°›</a:t>
            </a:fld>
            <a:endParaRPr lang="en-US" dirty="0"/>
          </a:p>
        </p:txBody>
      </p:sp>
      <p:cxnSp>
        <p:nvCxnSpPr>
          <p:cNvPr id="8" name="Straight Connector 7">
            <a:extLst>
              <a:ext uri="{FF2B5EF4-FFF2-40B4-BE49-F238E27FC236}">
                <a16:creationId xmlns:a16="http://schemas.microsoft.com/office/drawing/2014/main" id="{5FC736C3-88FB-244C-83B8-B2856998D221}"/>
              </a:ext>
            </a:extLst>
          </p:cNvPr>
          <p:cNvCxnSpPr>
            <a:cxnSpLocks/>
          </p:cNvCxnSpPr>
          <p:nvPr/>
        </p:nvCxnSpPr>
        <p:spPr>
          <a:xfrm>
            <a:off x="565150" y="6087110"/>
            <a:ext cx="11058344"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094806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9" name="Group 18">
            <a:extLst>
              <a:ext uri="{FF2B5EF4-FFF2-40B4-BE49-F238E27FC236}">
                <a16:creationId xmlns:a16="http://schemas.microsoft.com/office/drawing/2014/main" id="{B7D16A9C-7411-5242-A59C-816B8907E3BE}"/>
              </a:ext>
            </a:extLst>
          </p:cNvPr>
          <p:cNvGrpSpPr/>
          <p:nvPr/>
        </p:nvGrpSpPr>
        <p:grpSpPr>
          <a:xfrm>
            <a:off x="10290315" y="0"/>
            <a:ext cx="1901686" cy="6858000"/>
            <a:chOff x="10290315" y="0"/>
            <a:chExt cx="1901686" cy="6858000"/>
          </a:xfrm>
        </p:grpSpPr>
        <p:sp>
          <p:nvSpPr>
            <p:cNvPr id="20" name="Oval 19">
              <a:extLst>
                <a:ext uri="{FF2B5EF4-FFF2-40B4-BE49-F238E27FC236}">
                  <a16:creationId xmlns:a16="http://schemas.microsoft.com/office/drawing/2014/main" id="{A997260B-7D44-7049-B605-7FD6E6CE5612}"/>
                </a:ext>
              </a:extLst>
            </p:cNvPr>
            <p:cNvSpPr/>
            <p:nvPr/>
          </p:nvSpPr>
          <p:spPr>
            <a:xfrm>
              <a:off x="10290315" y="806362"/>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20">
              <a:extLst>
                <a:ext uri="{FF2B5EF4-FFF2-40B4-BE49-F238E27FC236}">
                  <a16:creationId xmlns:a16="http://schemas.microsoft.com/office/drawing/2014/main" id="{5D6AF601-77C3-D74A-B1E5-7F33703A6927}"/>
                </a:ext>
              </a:extLst>
            </p:cNvPr>
            <p:cNvSpPr/>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21">
              <a:extLst>
                <a:ext uri="{FF2B5EF4-FFF2-40B4-BE49-F238E27FC236}">
                  <a16:creationId xmlns:a16="http://schemas.microsoft.com/office/drawing/2014/main" id="{4DFCA921-0F9E-2E41-A285-75409E25501A}"/>
                </a:ext>
              </a:extLst>
            </p:cNvPr>
            <p:cNvSpPr/>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22">
              <a:extLst>
                <a:ext uri="{FF2B5EF4-FFF2-40B4-BE49-F238E27FC236}">
                  <a16:creationId xmlns:a16="http://schemas.microsoft.com/office/drawing/2014/main" id="{120B9E03-438B-FC42-9DA1-835D5BC3FE88}"/>
                </a:ext>
              </a:extLst>
            </p:cNvPr>
            <p:cNvSpPr/>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23">
              <a:extLst>
                <a:ext uri="{FF2B5EF4-FFF2-40B4-BE49-F238E27FC236}">
                  <a16:creationId xmlns:a16="http://schemas.microsoft.com/office/drawing/2014/main" id="{4D670E1F-61CD-8940-A898-6D5092A78BB9}"/>
                </a:ext>
              </a:extLst>
            </p:cNvPr>
            <p:cNvSpPr/>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Freeform 24">
              <a:extLst>
                <a:ext uri="{FF2B5EF4-FFF2-40B4-BE49-F238E27FC236}">
                  <a16:creationId xmlns:a16="http://schemas.microsoft.com/office/drawing/2014/main" id="{080C64CF-0C6A-3449-9709-AE038C4A7995}"/>
                </a:ext>
              </a:extLst>
            </p:cNvPr>
            <p:cNvSpPr/>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6" name="Freeform 25">
              <a:extLst>
                <a:ext uri="{FF2B5EF4-FFF2-40B4-BE49-F238E27FC236}">
                  <a16:creationId xmlns:a16="http://schemas.microsoft.com/office/drawing/2014/main" id="{FEC46D5B-957F-A24C-8E36-CC71F660EC8B}"/>
                </a:ext>
              </a:extLst>
            </p:cNvPr>
            <p:cNvSpPr/>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9058182F-7B5E-FD42-AFC6-A3848D8332AC}"/>
              </a:ext>
            </a:extLst>
          </p:cNvPr>
          <p:cNvSpPr>
            <a:spLocks noGrp="1"/>
          </p:cNvSpPr>
          <p:nvPr>
            <p:ph type="title"/>
          </p:nvPr>
        </p:nvSpPr>
        <p:spPr>
          <a:xfrm>
            <a:off x="566928" y="768096"/>
            <a:ext cx="7333488" cy="1271016"/>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1FD9E4DE-75C0-C841-A68D-9D7BBAD76C5E}"/>
              </a:ext>
            </a:extLst>
          </p:cNvPr>
          <p:cNvSpPr>
            <a:spLocks noGrp="1"/>
          </p:cNvSpPr>
          <p:nvPr>
            <p:ph type="body" idx="1"/>
          </p:nvPr>
        </p:nvSpPr>
        <p:spPr>
          <a:xfrm>
            <a:off x="562149" y="2365756"/>
            <a:ext cx="523951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CB5C87F7-356E-9E43-97A0-D972B22853DA}"/>
              </a:ext>
            </a:extLst>
          </p:cNvPr>
          <p:cNvSpPr>
            <a:spLocks noGrp="1"/>
          </p:cNvSpPr>
          <p:nvPr>
            <p:ph sz="half" idx="2"/>
          </p:nvPr>
        </p:nvSpPr>
        <p:spPr>
          <a:xfrm>
            <a:off x="562149" y="3189668"/>
            <a:ext cx="5239512" cy="2571557"/>
          </a:xfrm>
        </p:spPr>
        <p:txBody>
          <a:bodyPr/>
          <a:lstStyle>
            <a:lvl1pPr>
              <a:defRPr sz="2000"/>
            </a:lvl1pPr>
            <a:lvl2pPr>
              <a:defRPr sz="1800"/>
            </a:lvl2pPr>
            <a:lvl3pPr>
              <a:defRPr sz="16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0DAB4C28-30CB-CC4E-A25E-F4FEFA49BCA5}"/>
              </a:ext>
            </a:extLst>
          </p:cNvPr>
          <p:cNvSpPr>
            <a:spLocks noGrp="1"/>
          </p:cNvSpPr>
          <p:nvPr>
            <p:ph type="body" sz="quarter" idx="3"/>
          </p:nvPr>
        </p:nvSpPr>
        <p:spPr>
          <a:xfrm>
            <a:off x="6383066" y="2365756"/>
            <a:ext cx="523951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E9ED0191-963B-1E4C-BEC5-9B42E39514A3}"/>
              </a:ext>
            </a:extLst>
          </p:cNvPr>
          <p:cNvSpPr>
            <a:spLocks noGrp="1"/>
          </p:cNvSpPr>
          <p:nvPr>
            <p:ph sz="quarter" idx="4"/>
          </p:nvPr>
        </p:nvSpPr>
        <p:spPr>
          <a:xfrm>
            <a:off x="6383066" y="3189668"/>
            <a:ext cx="5239512" cy="2571557"/>
          </a:xfrm>
        </p:spPr>
        <p:txBody>
          <a:bodyPr/>
          <a:lstStyle>
            <a:lvl1pPr>
              <a:defRPr sz="2000"/>
            </a:lvl1pPr>
            <a:lvl2pPr>
              <a:defRPr sz="1800"/>
            </a:lvl2pPr>
            <a:lvl3pPr>
              <a:defRPr sz="16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7F0E0BED-3EB7-BB4A-A556-FA967FB0115F}"/>
              </a:ext>
            </a:extLst>
          </p:cNvPr>
          <p:cNvSpPr>
            <a:spLocks noGrp="1"/>
          </p:cNvSpPr>
          <p:nvPr>
            <p:ph type="dt" sz="half" idx="10"/>
          </p:nvPr>
        </p:nvSpPr>
        <p:spPr/>
        <p:txBody>
          <a:bodyPr/>
          <a:lstStyle/>
          <a:p>
            <a:fld id="{A5B0A250-5CC0-1746-B209-08E8B0DAE6AF}" type="datetimeFigureOut">
              <a:rPr lang="en-US" smtClean="0"/>
              <a:t>11/12/2021</a:t>
            </a:fld>
            <a:endParaRPr lang="en-US" dirty="0"/>
          </a:p>
        </p:txBody>
      </p:sp>
      <p:sp>
        <p:nvSpPr>
          <p:cNvPr id="8" name="Footer Placeholder 7">
            <a:extLst>
              <a:ext uri="{FF2B5EF4-FFF2-40B4-BE49-F238E27FC236}">
                <a16:creationId xmlns:a16="http://schemas.microsoft.com/office/drawing/2014/main" id="{B6A2466A-4D90-174C-B382-AC4674D7215B}"/>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D6EADE49-8082-214B-9742-5EE8DA2E9FFE}"/>
              </a:ext>
            </a:extLst>
          </p:cNvPr>
          <p:cNvSpPr>
            <a:spLocks noGrp="1"/>
          </p:cNvSpPr>
          <p:nvPr>
            <p:ph type="sldNum" sz="quarter" idx="12"/>
          </p:nvPr>
        </p:nvSpPr>
        <p:spPr/>
        <p:txBody>
          <a:bodyPr/>
          <a:lstStyle/>
          <a:p>
            <a:fld id="{49ABCAEC-7D34-E549-A96E-FCEDAADBE4B0}" type="slidenum">
              <a:rPr lang="en-US" smtClean="0"/>
              <a:t>‹N°›</a:t>
            </a:fld>
            <a:endParaRPr lang="en-US"/>
          </a:p>
        </p:txBody>
      </p:sp>
      <p:cxnSp>
        <p:nvCxnSpPr>
          <p:cNvPr id="10" name="Straight Connector 9">
            <a:extLst>
              <a:ext uri="{FF2B5EF4-FFF2-40B4-BE49-F238E27FC236}">
                <a16:creationId xmlns:a16="http://schemas.microsoft.com/office/drawing/2014/main" id="{75E39200-18D5-014B-BAB8-FF5D0BA15E0C}"/>
              </a:ext>
            </a:extLst>
          </p:cNvPr>
          <p:cNvCxnSpPr>
            <a:cxnSpLocks/>
          </p:cNvCxnSpPr>
          <p:nvPr/>
        </p:nvCxnSpPr>
        <p:spPr>
          <a:xfrm>
            <a:off x="565150" y="6087110"/>
            <a:ext cx="11058344"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21020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5" name="Group 14">
            <a:extLst>
              <a:ext uri="{FF2B5EF4-FFF2-40B4-BE49-F238E27FC236}">
                <a16:creationId xmlns:a16="http://schemas.microsoft.com/office/drawing/2014/main" id="{D7DF52F6-A06E-0343-95B8-DAAC38DB4B8C}"/>
              </a:ext>
            </a:extLst>
          </p:cNvPr>
          <p:cNvGrpSpPr/>
          <p:nvPr/>
        </p:nvGrpSpPr>
        <p:grpSpPr>
          <a:xfrm>
            <a:off x="10290315" y="0"/>
            <a:ext cx="1901686" cy="6858000"/>
            <a:chOff x="10290315" y="0"/>
            <a:chExt cx="1901686" cy="6858000"/>
          </a:xfrm>
        </p:grpSpPr>
        <p:sp>
          <p:nvSpPr>
            <p:cNvPr id="16" name="Oval 15">
              <a:extLst>
                <a:ext uri="{FF2B5EF4-FFF2-40B4-BE49-F238E27FC236}">
                  <a16:creationId xmlns:a16="http://schemas.microsoft.com/office/drawing/2014/main" id="{67092C52-7052-0749-9DA0-9374DBF495AE}"/>
                </a:ext>
              </a:extLst>
            </p:cNvPr>
            <p:cNvSpPr/>
            <p:nvPr/>
          </p:nvSpPr>
          <p:spPr>
            <a:xfrm>
              <a:off x="10290315" y="806362"/>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16">
              <a:extLst>
                <a:ext uri="{FF2B5EF4-FFF2-40B4-BE49-F238E27FC236}">
                  <a16:creationId xmlns:a16="http://schemas.microsoft.com/office/drawing/2014/main" id="{C64E1C2F-81E1-C44D-859C-946596C950F2}"/>
                </a:ext>
              </a:extLst>
            </p:cNvPr>
            <p:cNvSpPr/>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17">
              <a:extLst>
                <a:ext uri="{FF2B5EF4-FFF2-40B4-BE49-F238E27FC236}">
                  <a16:creationId xmlns:a16="http://schemas.microsoft.com/office/drawing/2014/main" id="{53626485-4263-0A44-9561-E278A7056C33}"/>
                </a:ext>
              </a:extLst>
            </p:cNvPr>
            <p:cNvSpPr/>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18">
              <a:extLst>
                <a:ext uri="{FF2B5EF4-FFF2-40B4-BE49-F238E27FC236}">
                  <a16:creationId xmlns:a16="http://schemas.microsoft.com/office/drawing/2014/main" id="{7D45AAB5-3CCC-DE4A-A962-3702911B55CC}"/>
                </a:ext>
              </a:extLst>
            </p:cNvPr>
            <p:cNvSpPr/>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19">
              <a:extLst>
                <a:ext uri="{FF2B5EF4-FFF2-40B4-BE49-F238E27FC236}">
                  <a16:creationId xmlns:a16="http://schemas.microsoft.com/office/drawing/2014/main" id="{8CAFB16F-8EDE-D44F-A51E-34EDC41E7404}"/>
                </a:ext>
              </a:extLst>
            </p:cNvPr>
            <p:cNvSpPr/>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20">
              <a:extLst>
                <a:ext uri="{FF2B5EF4-FFF2-40B4-BE49-F238E27FC236}">
                  <a16:creationId xmlns:a16="http://schemas.microsoft.com/office/drawing/2014/main" id="{DCD51329-732C-BB4C-98E5-715BAF9F8853}"/>
                </a:ext>
              </a:extLst>
            </p:cNvPr>
            <p:cNvSpPr/>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21">
              <a:extLst>
                <a:ext uri="{FF2B5EF4-FFF2-40B4-BE49-F238E27FC236}">
                  <a16:creationId xmlns:a16="http://schemas.microsoft.com/office/drawing/2014/main" id="{192B5D44-BC55-AF4C-984D-C8231B22F80B}"/>
                </a:ext>
              </a:extLst>
            </p:cNvPr>
            <p:cNvSpPr/>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DFA1E9E2-564E-7049-A22F-BB5B876BABB5}"/>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B6359D05-C08D-7747-B2FC-3F62B3357315}"/>
              </a:ext>
            </a:extLst>
          </p:cNvPr>
          <p:cNvSpPr>
            <a:spLocks noGrp="1"/>
          </p:cNvSpPr>
          <p:nvPr>
            <p:ph type="dt" sz="half" idx="10"/>
          </p:nvPr>
        </p:nvSpPr>
        <p:spPr/>
        <p:txBody>
          <a:bodyPr/>
          <a:lstStyle/>
          <a:p>
            <a:fld id="{A5B0A250-5CC0-1746-B209-08E8B0DAE6AF}" type="datetimeFigureOut">
              <a:rPr lang="en-US" smtClean="0"/>
              <a:t>11/12/2021</a:t>
            </a:fld>
            <a:endParaRPr lang="en-US" dirty="0"/>
          </a:p>
        </p:txBody>
      </p:sp>
      <p:sp>
        <p:nvSpPr>
          <p:cNvPr id="4" name="Footer Placeholder 3">
            <a:extLst>
              <a:ext uri="{FF2B5EF4-FFF2-40B4-BE49-F238E27FC236}">
                <a16:creationId xmlns:a16="http://schemas.microsoft.com/office/drawing/2014/main" id="{8E2FF615-BB08-A844-B689-BAA7C504074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563A67D-F96F-4849-8C83-49CC3A6539BB}"/>
              </a:ext>
            </a:extLst>
          </p:cNvPr>
          <p:cNvSpPr>
            <a:spLocks noGrp="1"/>
          </p:cNvSpPr>
          <p:nvPr>
            <p:ph type="sldNum" sz="quarter" idx="12"/>
          </p:nvPr>
        </p:nvSpPr>
        <p:spPr/>
        <p:txBody>
          <a:bodyPr/>
          <a:lstStyle/>
          <a:p>
            <a:fld id="{49ABCAEC-7D34-E549-A96E-FCEDAADBE4B0}" type="slidenum">
              <a:rPr lang="en-US" smtClean="0"/>
              <a:t>‹N°›</a:t>
            </a:fld>
            <a:endParaRPr lang="en-US"/>
          </a:p>
        </p:txBody>
      </p:sp>
      <p:cxnSp>
        <p:nvCxnSpPr>
          <p:cNvPr id="6" name="Straight Connector 5">
            <a:extLst>
              <a:ext uri="{FF2B5EF4-FFF2-40B4-BE49-F238E27FC236}">
                <a16:creationId xmlns:a16="http://schemas.microsoft.com/office/drawing/2014/main" id="{1DCFAAB9-2B6B-8D4C-A748-433E2C393EA6}"/>
              </a:ext>
            </a:extLst>
          </p:cNvPr>
          <p:cNvCxnSpPr>
            <a:cxnSpLocks/>
          </p:cNvCxnSpPr>
          <p:nvPr/>
        </p:nvCxnSpPr>
        <p:spPr>
          <a:xfrm>
            <a:off x="565150" y="6087110"/>
            <a:ext cx="11058344"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325843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798BCA70-D63D-40F6-B9B3-4E49B96E27FB}"/>
              </a:ext>
            </a:extLst>
          </p:cNvPr>
          <p:cNvSpPr>
            <a:spLocks noGrp="1"/>
          </p:cNvSpPr>
          <p:nvPr>
            <p:ph type="dt" sz="half" idx="10"/>
          </p:nvPr>
        </p:nvSpPr>
        <p:spPr/>
        <p:txBody>
          <a:bodyPr/>
          <a:lstStyle/>
          <a:p>
            <a:fld id="{A5B0A250-5CC0-1746-B209-08E8B0DAE6AF}" type="datetimeFigureOut">
              <a:rPr lang="en-US" smtClean="0"/>
              <a:pPr/>
              <a:t>11/12/2021</a:t>
            </a:fld>
            <a:endParaRPr lang="en-US" dirty="0"/>
          </a:p>
        </p:txBody>
      </p:sp>
      <p:sp>
        <p:nvSpPr>
          <p:cNvPr id="6" name="Footer Placeholder 5">
            <a:extLst>
              <a:ext uri="{FF2B5EF4-FFF2-40B4-BE49-F238E27FC236}">
                <a16:creationId xmlns:a16="http://schemas.microsoft.com/office/drawing/2014/main" id="{72F12559-BD91-4904-A24A-0CF0A2324A0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B658BB7-74A5-4A6F-A0FF-021E68F02BFF}"/>
              </a:ext>
            </a:extLst>
          </p:cNvPr>
          <p:cNvSpPr>
            <a:spLocks noGrp="1"/>
          </p:cNvSpPr>
          <p:nvPr>
            <p:ph type="sldNum" sz="quarter" idx="12"/>
          </p:nvPr>
        </p:nvSpPr>
        <p:spPr/>
        <p:txBody>
          <a:bodyPr/>
          <a:lstStyle/>
          <a:p>
            <a:fld id="{49ABCAEC-7D34-E549-A96E-FCEDAADBE4B0}" type="slidenum">
              <a:rPr lang="en-US" smtClean="0"/>
              <a:pPr/>
              <a:t>‹N°›</a:t>
            </a:fld>
            <a:endParaRPr lang="en-US" dirty="0"/>
          </a:p>
        </p:txBody>
      </p:sp>
    </p:spTree>
    <p:extLst>
      <p:ext uri="{BB962C8B-B14F-4D97-AF65-F5344CB8AC3E}">
        <p14:creationId xmlns:p14="http://schemas.microsoft.com/office/powerpoint/2010/main" val="15100779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D0914A35-7AAF-4B42-9C68-47A633EFD9D0}"/>
              </a:ext>
            </a:extLst>
          </p:cNvPr>
          <p:cNvGrpSpPr/>
          <p:nvPr/>
        </p:nvGrpSpPr>
        <p:grpSpPr>
          <a:xfrm>
            <a:off x="10290315" y="0"/>
            <a:ext cx="1901686" cy="6858000"/>
            <a:chOff x="10290315" y="0"/>
            <a:chExt cx="1901686" cy="6858000"/>
          </a:xfrm>
        </p:grpSpPr>
        <p:sp>
          <p:nvSpPr>
            <p:cNvPr id="18" name="Freeform 17">
              <a:extLst>
                <a:ext uri="{FF2B5EF4-FFF2-40B4-BE49-F238E27FC236}">
                  <a16:creationId xmlns:a16="http://schemas.microsoft.com/office/drawing/2014/main" id="{DABCED79-0E70-FB4D-ABF2-D859BF5556E4}"/>
                </a:ext>
              </a:extLst>
            </p:cNvPr>
            <p:cNvSpPr/>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18">
              <a:extLst>
                <a:ext uri="{FF2B5EF4-FFF2-40B4-BE49-F238E27FC236}">
                  <a16:creationId xmlns:a16="http://schemas.microsoft.com/office/drawing/2014/main" id="{8364885D-A3A4-5144-AB4E-7624F27287E6}"/>
                </a:ext>
              </a:extLst>
            </p:cNvPr>
            <p:cNvSpPr/>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19">
              <a:extLst>
                <a:ext uri="{FF2B5EF4-FFF2-40B4-BE49-F238E27FC236}">
                  <a16:creationId xmlns:a16="http://schemas.microsoft.com/office/drawing/2014/main" id="{D22073D5-CC72-0549-BD26-F7AF9851BE45}"/>
                </a:ext>
              </a:extLst>
            </p:cNvPr>
            <p:cNvSpPr/>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20">
              <a:extLst>
                <a:ext uri="{FF2B5EF4-FFF2-40B4-BE49-F238E27FC236}">
                  <a16:creationId xmlns:a16="http://schemas.microsoft.com/office/drawing/2014/main" id="{1827A049-C9FD-554E-9B01-F151B0D9E86B}"/>
                </a:ext>
              </a:extLst>
            </p:cNvPr>
            <p:cNvSpPr/>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21">
              <a:extLst>
                <a:ext uri="{FF2B5EF4-FFF2-40B4-BE49-F238E27FC236}">
                  <a16:creationId xmlns:a16="http://schemas.microsoft.com/office/drawing/2014/main" id="{76832559-4D18-8744-AB91-9FCFAB732477}"/>
                </a:ext>
              </a:extLst>
            </p:cNvPr>
            <p:cNvSpPr/>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22">
              <a:extLst>
                <a:ext uri="{FF2B5EF4-FFF2-40B4-BE49-F238E27FC236}">
                  <a16:creationId xmlns:a16="http://schemas.microsoft.com/office/drawing/2014/main" id="{BF97A623-E5DC-1B44-B687-8643B9F0D741}"/>
                </a:ext>
              </a:extLst>
            </p:cNvPr>
            <p:cNvSpPr/>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3637BBE1-2C82-4E45-B5C5-35E07B05EA4E}"/>
              </a:ext>
            </a:extLst>
          </p:cNvPr>
          <p:cNvSpPr>
            <a:spLocks noGrp="1"/>
          </p:cNvSpPr>
          <p:nvPr>
            <p:ph type="title"/>
          </p:nvPr>
        </p:nvSpPr>
        <p:spPr>
          <a:xfrm>
            <a:off x="565151" y="764973"/>
            <a:ext cx="3609982" cy="1395043"/>
          </a:xfrm>
        </p:spPr>
        <p:txBody>
          <a:bodyPr anchor="t"/>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54201F2E-A734-364B-8A7D-990D6B8893D0}"/>
              </a:ext>
            </a:extLst>
          </p:cNvPr>
          <p:cNvSpPr>
            <a:spLocks noGrp="1"/>
          </p:cNvSpPr>
          <p:nvPr>
            <p:ph idx="1"/>
          </p:nvPr>
        </p:nvSpPr>
        <p:spPr>
          <a:xfrm>
            <a:off x="5104832" y="770890"/>
            <a:ext cx="6112517" cy="4800570"/>
          </a:xfrm>
        </p:spPr>
        <p:txBody>
          <a:bodyPr/>
          <a:lstStyle>
            <a:lvl1pPr>
              <a:defRPr sz="2800"/>
            </a:lvl1pPr>
            <a:lvl2pPr>
              <a:defRPr sz="24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D57CBAD9-5515-1748-8E77-F48160F4ED1C}"/>
              </a:ext>
            </a:extLst>
          </p:cNvPr>
          <p:cNvSpPr>
            <a:spLocks noGrp="1"/>
          </p:cNvSpPr>
          <p:nvPr>
            <p:ph type="body" sz="half" idx="2"/>
          </p:nvPr>
        </p:nvSpPr>
        <p:spPr>
          <a:xfrm>
            <a:off x="565150" y="2160016"/>
            <a:ext cx="3609983" cy="370897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A6C22B-80D4-AA42-9999-401E37B469C0}"/>
              </a:ext>
            </a:extLst>
          </p:cNvPr>
          <p:cNvSpPr>
            <a:spLocks noGrp="1"/>
          </p:cNvSpPr>
          <p:nvPr>
            <p:ph type="dt" sz="half" idx="10"/>
          </p:nvPr>
        </p:nvSpPr>
        <p:spPr/>
        <p:txBody>
          <a:bodyPr/>
          <a:lstStyle/>
          <a:p>
            <a:fld id="{A5B0A250-5CC0-1746-B209-08E8B0DAE6AF}" type="datetimeFigureOut">
              <a:rPr lang="en-US" smtClean="0"/>
              <a:t>11/12/2021</a:t>
            </a:fld>
            <a:endParaRPr lang="en-US" dirty="0"/>
          </a:p>
        </p:txBody>
      </p:sp>
      <p:sp>
        <p:nvSpPr>
          <p:cNvPr id="6" name="Footer Placeholder 5">
            <a:extLst>
              <a:ext uri="{FF2B5EF4-FFF2-40B4-BE49-F238E27FC236}">
                <a16:creationId xmlns:a16="http://schemas.microsoft.com/office/drawing/2014/main" id="{03055DE4-33E8-7F4B-9334-95EA60845C3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470FA5-21EE-D742-8F01-C1BAE0FDB064}"/>
              </a:ext>
            </a:extLst>
          </p:cNvPr>
          <p:cNvSpPr>
            <a:spLocks noGrp="1"/>
          </p:cNvSpPr>
          <p:nvPr>
            <p:ph type="sldNum" sz="quarter" idx="12"/>
          </p:nvPr>
        </p:nvSpPr>
        <p:spPr/>
        <p:txBody>
          <a:bodyPr/>
          <a:lstStyle/>
          <a:p>
            <a:fld id="{49ABCAEC-7D34-E549-A96E-FCEDAADBE4B0}" type="slidenum">
              <a:rPr lang="en-US" smtClean="0"/>
              <a:t>‹N°›</a:t>
            </a:fld>
            <a:endParaRPr lang="en-US"/>
          </a:p>
        </p:txBody>
      </p:sp>
      <p:cxnSp>
        <p:nvCxnSpPr>
          <p:cNvPr id="8" name="Straight Connector 7">
            <a:extLst>
              <a:ext uri="{FF2B5EF4-FFF2-40B4-BE49-F238E27FC236}">
                <a16:creationId xmlns:a16="http://schemas.microsoft.com/office/drawing/2014/main" id="{BEF966AA-D7DF-F84D-80D4-E216A641B005}"/>
              </a:ext>
            </a:extLst>
          </p:cNvPr>
          <p:cNvCxnSpPr>
            <a:cxnSpLocks/>
          </p:cNvCxnSpPr>
          <p:nvPr/>
        </p:nvCxnSpPr>
        <p:spPr>
          <a:xfrm>
            <a:off x="565150" y="6087110"/>
            <a:ext cx="11058344"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224459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210D391A-F01E-4947-8A01-95438AA0B323}"/>
              </a:ext>
            </a:extLst>
          </p:cNvPr>
          <p:cNvGrpSpPr/>
          <p:nvPr/>
        </p:nvGrpSpPr>
        <p:grpSpPr>
          <a:xfrm>
            <a:off x="10290315" y="0"/>
            <a:ext cx="1901686" cy="6858000"/>
            <a:chOff x="10290315" y="0"/>
            <a:chExt cx="1901686" cy="6858000"/>
          </a:xfrm>
        </p:grpSpPr>
        <p:sp>
          <p:nvSpPr>
            <p:cNvPr id="17" name="Oval 16">
              <a:extLst>
                <a:ext uri="{FF2B5EF4-FFF2-40B4-BE49-F238E27FC236}">
                  <a16:creationId xmlns:a16="http://schemas.microsoft.com/office/drawing/2014/main" id="{7D499306-B4E0-064D-8F6C-96E9C4BD04DA}"/>
                </a:ext>
              </a:extLst>
            </p:cNvPr>
            <p:cNvSpPr/>
            <p:nvPr/>
          </p:nvSpPr>
          <p:spPr>
            <a:xfrm>
              <a:off x="10290315" y="806362"/>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17">
              <a:extLst>
                <a:ext uri="{FF2B5EF4-FFF2-40B4-BE49-F238E27FC236}">
                  <a16:creationId xmlns:a16="http://schemas.microsoft.com/office/drawing/2014/main" id="{AF3D0241-0A21-8047-8CE3-B3FDD5FDF719}"/>
                </a:ext>
              </a:extLst>
            </p:cNvPr>
            <p:cNvSpPr/>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18">
              <a:extLst>
                <a:ext uri="{FF2B5EF4-FFF2-40B4-BE49-F238E27FC236}">
                  <a16:creationId xmlns:a16="http://schemas.microsoft.com/office/drawing/2014/main" id="{13083F97-6891-0447-957C-AB0834B826D2}"/>
                </a:ext>
              </a:extLst>
            </p:cNvPr>
            <p:cNvSpPr/>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19">
              <a:extLst>
                <a:ext uri="{FF2B5EF4-FFF2-40B4-BE49-F238E27FC236}">
                  <a16:creationId xmlns:a16="http://schemas.microsoft.com/office/drawing/2014/main" id="{B2EF7D75-E7C1-5147-A03B-3EC641CF3B08}"/>
                </a:ext>
              </a:extLst>
            </p:cNvPr>
            <p:cNvSpPr/>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20">
              <a:extLst>
                <a:ext uri="{FF2B5EF4-FFF2-40B4-BE49-F238E27FC236}">
                  <a16:creationId xmlns:a16="http://schemas.microsoft.com/office/drawing/2014/main" id="{A6D7CA94-94B4-C140-8C68-01C0ADFA1C71}"/>
                </a:ext>
              </a:extLst>
            </p:cNvPr>
            <p:cNvSpPr/>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21">
              <a:extLst>
                <a:ext uri="{FF2B5EF4-FFF2-40B4-BE49-F238E27FC236}">
                  <a16:creationId xmlns:a16="http://schemas.microsoft.com/office/drawing/2014/main" id="{211CD629-C318-A848-BDDE-BBA9465EBF9D}"/>
                </a:ext>
              </a:extLst>
            </p:cNvPr>
            <p:cNvSpPr/>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22">
              <a:extLst>
                <a:ext uri="{FF2B5EF4-FFF2-40B4-BE49-F238E27FC236}">
                  <a16:creationId xmlns:a16="http://schemas.microsoft.com/office/drawing/2014/main" id="{2A5AC1F8-1370-E946-977E-E4CFC6947BAB}"/>
                </a:ext>
              </a:extLst>
            </p:cNvPr>
            <p:cNvSpPr/>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64CEE63B-B967-0A48-9623-2203767609F4}"/>
              </a:ext>
            </a:extLst>
          </p:cNvPr>
          <p:cNvSpPr>
            <a:spLocks noGrp="1"/>
          </p:cNvSpPr>
          <p:nvPr>
            <p:ph type="title"/>
          </p:nvPr>
        </p:nvSpPr>
        <p:spPr>
          <a:xfrm>
            <a:off x="565150" y="770889"/>
            <a:ext cx="3609983" cy="1389127"/>
          </a:xfrm>
        </p:spPr>
        <p:txBody>
          <a:bodyPr anchor="t"/>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9211F680-28C8-FA44-9CD5-20709DA02EA0}"/>
              </a:ext>
            </a:extLst>
          </p:cNvPr>
          <p:cNvSpPr>
            <a:spLocks noGrp="1"/>
          </p:cNvSpPr>
          <p:nvPr>
            <p:ph type="pic" idx="1"/>
          </p:nvPr>
        </p:nvSpPr>
        <p:spPr>
          <a:xfrm>
            <a:off x="5223838" y="890816"/>
            <a:ext cx="6060136" cy="4870411"/>
          </a:xfrm>
          <a:solidFill>
            <a:schemeClr val="bg2"/>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CBD507CD-197E-BB4C-83A6-DA3FC97A22C2}"/>
              </a:ext>
            </a:extLst>
          </p:cNvPr>
          <p:cNvSpPr>
            <a:spLocks noGrp="1"/>
          </p:cNvSpPr>
          <p:nvPr>
            <p:ph type="body" sz="half" idx="2"/>
          </p:nvPr>
        </p:nvSpPr>
        <p:spPr>
          <a:xfrm>
            <a:off x="565150" y="2160016"/>
            <a:ext cx="3609983" cy="360121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059E00AC-DF6C-D548-8A06-D6269BDB0A41}"/>
              </a:ext>
            </a:extLst>
          </p:cNvPr>
          <p:cNvSpPr>
            <a:spLocks noGrp="1"/>
          </p:cNvSpPr>
          <p:nvPr>
            <p:ph type="dt" sz="half" idx="10"/>
          </p:nvPr>
        </p:nvSpPr>
        <p:spPr/>
        <p:txBody>
          <a:bodyPr/>
          <a:lstStyle/>
          <a:p>
            <a:fld id="{A5B0A250-5CC0-1746-B209-08E8B0DAE6AF}" type="datetimeFigureOut">
              <a:rPr lang="en-US" smtClean="0"/>
              <a:t>11/12/2021</a:t>
            </a:fld>
            <a:endParaRPr lang="en-US" dirty="0"/>
          </a:p>
        </p:txBody>
      </p:sp>
      <p:sp>
        <p:nvSpPr>
          <p:cNvPr id="6" name="Footer Placeholder 5">
            <a:extLst>
              <a:ext uri="{FF2B5EF4-FFF2-40B4-BE49-F238E27FC236}">
                <a16:creationId xmlns:a16="http://schemas.microsoft.com/office/drawing/2014/main" id="{F8ED113B-57D4-9A4F-BFE0-2A3963B425A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20D9954-FA18-8948-AA52-21CED059476D}"/>
              </a:ext>
            </a:extLst>
          </p:cNvPr>
          <p:cNvSpPr>
            <a:spLocks noGrp="1"/>
          </p:cNvSpPr>
          <p:nvPr>
            <p:ph type="sldNum" sz="quarter" idx="12"/>
          </p:nvPr>
        </p:nvSpPr>
        <p:spPr/>
        <p:txBody>
          <a:bodyPr/>
          <a:lstStyle/>
          <a:p>
            <a:fld id="{49ABCAEC-7D34-E549-A96E-FCEDAADBE4B0}" type="slidenum">
              <a:rPr lang="en-US" smtClean="0"/>
              <a:t>‹N°›</a:t>
            </a:fld>
            <a:endParaRPr lang="en-US"/>
          </a:p>
        </p:txBody>
      </p:sp>
      <p:cxnSp>
        <p:nvCxnSpPr>
          <p:cNvPr id="8" name="Straight Connector 7">
            <a:extLst>
              <a:ext uri="{FF2B5EF4-FFF2-40B4-BE49-F238E27FC236}">
                <a16:creationId xmlns:a16="http://schemas.microsoft.com/office/drawing/2014/main" id="{5E3EB25D-2379-5040-B990-1C99B0B7D931}"/>
              </a:ext>
            </a:extLst>
          </p:cNvPr>
          <p:cNvCxnSpPr>
            <a:cxnSpLocks/>
          </p:cNvCxnSpPr>
          <p:nvPr/>
        </p:nvCxnSpPr>
        <p:spPr>
          <a:xfrm>
            <a:off x="565150" y="6087110"/>
            <a:ext cx="11058344"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474647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70D98E2-86CE-4D4F-9F8F-17C83D19A271}"/>
              </a:ext>
            </a:extLst>
          </p:cNvPr>
          <p:cNvSpPr>
            <a:spLocks noGrp="1"/>
          </p:cNvSpPr>
          <p:nvPr>
            <p:ph type="title"/>
          </p:nvPr>
        </p:nvSpPr>
        <p:spPr>
          <a:xfrm>
            <a:off x="565150" y="770890"/>
            <a:ext cx="7335835" cy="1268984"/>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8804B4F2-48A4-A140-B59B-7A2ED9FD4653}"/>
              </a:ext>
            </a:extLst>
          </p:cNvPr>
          <p:cNvSpPr>
            <a:spLocks noGrp="1"/>
          </p:cNvSpPr>
          <p:nvPr>
            <p:ph type="body" idx="1"/>
          </p:nvPr>
        </p:nvSpPr>
        <p:spPr>
          <a:xfrm>
            <a:off x="565150" y="2160016"/>
            <a:ext cx="7335835" cy="360121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BFCF4A7E-D5FF-BF48-8E01-8F46150ABFD5}"/>
              </a:ext>
            </a:extLst>
          </p:cNvPr>
          <p:cNvSpPr>
            <a:spLocks noGrp="1"/>
          </p:cNvSpPr>
          <p:nvPr>
            <p:ph type="dt" sz="half" idx="2"/>
          </p:nvPr>
        </p:nvSpPr>
        <p:spPr>
          <a:xfrm>
            <a:off x="566928" y="457200"/>
            <a:ext cx="3608205" cy="365125"/>
          </a:xfrm>
          <a:prstGeom prst="rect">
            <a:avLst/>
          </a:prstGeom>
        </p:spPr>
        <p:txBody>
          <a:bodyPr vert="horz" lIns="91440" tIns="45720" rIns="91440" bIns="45720" rtlCol="0" anchor="ctr"/>
          <a:lstStyle>
            <a:lvl1pPr algn="l">
              <a:defRPr sz="1050" b="0" i="0">
                <a:solidFill>
                  <a:schemeClr val="tx1">
                    <a:tint val="75000"/>
                  </a:schemeClr>
                </a:solidFill>
                <a:latin typeface="+mn-lt"/>
              </a:defRPr>
            </a:lvl1pPr>
          </a:lstStyle>
          <a:p>
            <a:fld id="{A5B0A250-5CC0-1746-B209-08E8B0DAE6AF}" type="datetimeFigureOut">
              <a:rPr lang="en-US" smtClean="0"/>
              <a:pPr/>
              <a:t>11/12/2021</a:t>
            </a:fld>
            <a:endParaRPr lang="en-US" dirty="0"/>
          </a:p>
        </p:txBody>
      </p:sp>
      <p:sp>
        <p:nvSpPr>
          <p:cNvPr id="5" name="Footer Placeholder 4">
            <a:extLst>
              <a:ext uri="{FF2B5EF4-FFF2-40B4-BE49-F238E27FC236}">
                <a16:creationId xmlns:a16="http://schemas.microsoft.com/office/drawing/2014/main" id="{CA131757-5039-BF46-B47A-50DA8FFBC078}"/>
              </a:ext>
            </a:extLst>
          </p:cNvPr>
          <p:cNvSpPr>
            <a:spLocks noGrp="1"/>
          </p:cNvSpPr>
          <p:nvPr>
            <p:ph type="ftr" sz="quarter" idx="3"/>
          </p:nvPr>
        </p:nvSpPr>
        <p:spPr>
          <a:xfrm>
            <a:off x="565150" y="6141085"/>
            <a:ext cx="3608205" cy="365125"/>
          </a:xfrm>
          <a:prstGeom prst="rect">
            <a:avLst/>
          </a:prstGeom>
        </p:spPr>
        <p:txBody>
          <a:bodyPr vert="horz" lIns="91440" tIns="45720" rIns="91440" bIns="45720" rtlCol="0" anchor="ctr"/>
          <a:lstStyle>
            <a:lvl1pPr algn="l">
              <a:defRPr sz="1050" b="0" i="0">
                <a:solidFill>
                  <a:schemeClr val="tx1">
                    <a:tint val="75000"/>
                  </a:schemeClr>
                </a:solidFill>
                <a:latin typeface="+mn-lt"/>
              </a:defRPr>
            </a:lvl1pPr>
          </a:lstStyle>
          <a:p>
            <a:endParaRPr lang="en-US" dirty="0"/>
          </a:p>
        </p:txBody>
      </p:sp>
      <p:sp>
        <p:nvSpPr>
          <p:cNvPr id="6" name="Slide Number Placeholder 5">
            <a:extLst>
              <a:ext uri="{FF2B5EF4-FFF2-40B4-BE49-F238E27FC236}">
                <a16:creationId xmlns:a16="http://schemas.microsoft.com/office/drawing/2014/main" id="{AA83FD16-4337-B940-905E-D20A26FD483A}"/>
              </a:ext>
            </a:extLst>
          </p:cNvPr>
          <p:cNvSpPr>
            <a:spLocks noGrp="1"/>
          </p:cNvSpPr>
          <p:nvPr>
            <p:ph type="sldNum" sz="quarter" idx="4"/>
          </p:nvPr>
        </p:nvSpPr>
        <p:spPr>
          <a:xfrm>
            <a:off x="10809678" y="6141085"/>
            <a:ext cx="813816" cy="365125"/>
          </a:xfrm>
          <a:prstGeom prst="rect">
            <a:avLst/>
          </a:prstGeom>
        </p:spPr>
        <p:txBody>
          <a:bodyPr vert="horz" lIns="91440" tIns="45720" rIns="91440" bIns="45720" rtlCol="0" anchor="ctr"/>
          <a:lstStyle>
            <a:lvl1pPr algn="r">
              <a:defRPr sz="1050" b="0" i="0">
                <a:solidFill>
                  <a:schemeClr val="tx1">
                    <a:tint val="75000"/>
                  </a:schemeClr>
                </a:solidFill>
                <a:latin typeface="+mn-lt"/>
              </a:defRPr>
            </a:lvl1pPr>
          </a:lstStyle>
          <a:p>
            <a:fld id="{49ABCAEC-7D34-E549-A96E-FCEDAADBE4B0}" type="slidenum">
              <a:rPr lang="en-US" smtClean="0"/>
              <a:pPr/>
              <a:t>‹N°›</a:t>
            </a:fld>
            <a:endParaRPr lang="en-US" dirty="0"/>
          </a:p>
        </p:txBody>
      </p:sp>
    </p:spTree>
    <p:extLst>
      <p:ext uri="{BB962C8B-B14F-4D97-AF65-F5344CB8AC3E}">
        <p14:creationId xmlns:p14="http://schemas.microsoft.com/office/powerpoint/2010/main" val="3591289341"/>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txStyles>
    <p:titleStyle>
      <a:lvl1pPr algn="l" defTabSz="914400" rtl="0" eaLnBrk="1" latinLnBrk="0" hangingPunct="1">
        <a:lnSpc>
          <a:spcPct val="100000"/>
        </a:lnSpc>
        <a:spcBef>
          <a:spcPct val="0"/>
        </a:spcBef>
        <a:buNone/>
        <a:defRPr sz="4000" b="1" i="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900"/>
        </a:spcBef>
        <a:buFont typeface="Arial" panose="020B0604020202020204" pitchFamily="34" charset="0"/>
        <a:buChar char="•"/>
        <a:defRPr sz="2400" b="0" i="0" kern="1200">
          <a:solidFill>
            <a:schemeClr val="tx1"/>
          </a:solidFill>
          <a:latin typeface="+mn-lt"/>
          <a:ea typeface="+mn-ea"/>
          <a:cs typeface="+mn-cs"/>
        </a:defRPr>
      </a:lvl1pPr>
      <a:lvl2pPr marL="685800" indent="-228600" algn="l" defTabSz="914400" rtl="0" eaLnBrk="1" latinLnBrk="0" hangingPunct="1">
        <a:lnSpc>
          <a:spcPct val="100000"/>
        </a:lnSpc>
        <a:spcBef>
          <a:spcPts val="900"/>
        </a:spcBef>
        <a:buFont typeface="Arial" panose="020B0604020202020204" pitchFamily="34" charset="0"/>
        <a:buChar char="•"/>
        <a:defRPr sz="2000" b="0" i="0" kern="1200">
          <a:solidFill>
            <a:schemeClr val="tx1"/>
          </a:solidFill>
          <a:latin typeface="+mn-lt"/>
          <a:ea typeface="+mn-ea"/>
          <a:cs typeface="+mn-cs"/>
        </a:defRPr>
      </a:lvl2pPr>
      <a:lvl3pPr marL="1143000" indent="-228600" algn="l" defTabSz="914400" rtl="0" eaLnBrk="1" latinLnBrk="0" hangingPunct="1">
        <a:lnSpc>
          <a:spcPct val="100000"/>
        </a:lnSpc>
        <a:spcBef>
          <a:spcPts val="900"/>
        </a:spcBef>
        <a:buFont typeface="Arial" panose="020B0604020202020204" pitchFamily="34" charset="0"/>
        <a:buChar char="•"/>
        <a:defRPr sz="1800" b="0" i="0" kern="1200">
          <a:solidFill>
            <a:schemeClr val="tx1"/>
          </a:solidFill>
          <a:latin typeface="+mn-lt"/>
          <a:ea typeface="+mn-ea"/>
          <a:cs typeface="+mn-cs"/>
        </a:defRPr>
      </a:lvl3pPr>
      <a:lvl4pPr marL="1600200" indent="-228600" algn="l" defTabSz="914400" rtl="0" eaLnBrk="1" latinLnBrk="0" hangingPunct="1">
        <a:lnSpc>
          <a:spcPct val="100000"/>
        </a:lnSpc>
        <a:spcBef>
          <a:spcPts val="900"/>
        </a:spcBef>
        <a:buFont typeface="Arial" panose="020B0604020202020204" pitchFamily="34" charset="0"/>
        <a:buChar char="•"/>
        <a:defRPr sz="1600" b="0" i="0" kern="1200">
          <a:solidFill>
            <a:schemeClr val="tx1"/>
          </a:solidFill>
          <a:latin typeface="+mn-lt"/>
          <a:ea typeface="+mn-ea"/>
          <a:cs typeface="+mn-cs"/>
        </a:defRPr>
      </a:lvl4pPr>
      <a:lvl5pPr marL="2057400" indent="-228600" algn="l" defTabSz="914400" rtl="0" eaLnBrk="1" latinLnBrk="0" hangingPunct="1">
        <a:lnSpc>
          <a:spcPct val="100000"/>
        </a:lnSpc>
        <a:spcBef>
          <a:spcPts val="900"/>
        </a:spcBef>
        <a:buFont typeface="Arial" panose="020B0604020202020204" pitchFamily="34" charset="0"/>
        <a:buChar char="•"/>
        <a:defRPr sz="1400" b="0" i="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hyperlink" Target="http://elearning.univ-biskra.dz/moodle/mod/resource/view.php?id=67175"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4EFE82FE-7465-AE46-88DF-34D347E83B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9" name="Group 18">
            <a:extLst>
              <a:ext uri="{FF2B5EF4-FFF2-40B4-BE49-F238E27FC236}">
                <a16:creationId xmlns:a16="http://schemas.microsoft.com/office/drawing/2014/main" id="{66F2B51C-9578-EB41-A17E-FFF9D491ADA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290315" y="0"/>
            <a:ext cx="1901686" cy="6858000"/>
            <a:chOff x="10290315" y="0"/>
            <a:chExt cx="1901686" cy="6858000"/>
          </a:xfrm>
        </p:grpSpPr>
        <p:sp>
          <p:nvSpPr>
            <p:cNvPr id="20" name="Oval 19">
              <a:extLst>
                <a:ext uri="{FF2B5EF4-FFF2-40B4-BE49-F238E27FC236}">
                  <a16:creationId xmlns:a16="http://schemas.microsoft.com/office/drawing/2014/main" id="{14E9CAEA-4CF4-D249-8127-CD2FA20187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90315" y="3549390"/>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85">
              <a:extLst>
                <a:ext uri="{FF2B5EF4-FFF2-40B4-BE49-F238E27FC236}">
                  <a16:creationId xmlns:a16="http://schemas.microsoft.com/office/drawing/2014/main" id="{E51EDD93-C3A3-DF47-BCFC-43B049E34E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86">
              <a:extLst>
                <a:ext uri="{FF2B5EF4-FFF2-40B4-BE49-F238E27FC236}">
                  <a16:creationId xmlns:a16="http://schemas.microsoft.com/office/drawing/2014/main" id="{D574DB0D-896A-D649-89B1-33753E1D46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87">
              <a:extLst>
                <a:ext uri="{FF2B5EF4-FFF2-40B4-BE49-F238E27FC236}">
                  <a16:creationId xmlns:a16="http://schemas.microsoft.com/office/drawing/2014/main" id="{62256DD9-FEA3-4A40-80D1-B33F0FF158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88">
              <a:extLst>
                <a:ext uri="{FF2B5EF4-FFF2-40B4-BE49-F238E27FC236}">
                  <a16:creationId xmlns:a16="http://schemas.microsoft.com/office/drawing/2014/main" id="{534E9839-EAD7-3C49-8D10-E4BFE08208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Freeform 89">
              <a:extLst>
                <a:ext uri="{FF2B5EF4-FFF2-40B4-BE49-F238E27FC236}">
                  <a16:creationId xmlns:a16="http://schemas.microsoft.com/office/drawing/2014/main" id="{DDFC3FA6-9BB5-A34E-9337-A2E9A1EED9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6" name="Freeform 97">
              <a:extLst>
                <a:ext uri="{FF2B5EF4-FFF2-40B4-BE49-F238E27FC236}">
                  <a16:creationId xmlns:a16="http://schemas.microsoft.com/office/drawing/2014/main" id="{45000D9E-4AD7-5A4F-8E99-302F388C83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re 1">
            <a:extLst>
              <a:ext uri="{FF2B5EF4-FFF2-40B4-BE49-F238E27FC236}">
                <a16:creationId xmlns:a16="http://schemas.microsoft.com/office/drawing/2014/main" id="{1C1E8348-7696-49E9-B55C-1F386D7D91EB}"/>
              </a:ext>
            </a:extLst>
          </p:cNvPr>
          <p:cNvSpPr>
            <a:spLocks noGrp="1"/>
          </p:cNvSpPr>
          <p:nvPr>
            <p:ph type="ctrTitle"/>
          </p:nvPr>
        </p:nvSpPr>
        <p:spPr>
          <a:xfrm>
            <a:off x="4739751" y="768334"/>
            <a:ext cx="6479629" cy="2866405"/>
          </a:xfrm>
        </p:spPr>
        <p:txBody>
          <a:bodyPr>
            <a:normAutofit/>
          </a:bodyPr>
          <a:lstStyle/>
          <a:p>
            <a:pPr>
              <a:lnSpc>
                <a:spcPct val="90000"/>
              </a:lnSpc>
            </a:pPr>
            <a:r>
              <a:rPr lang="en-US" sz="5100" b="1" dirty="0"/>
              <a:t>UNIT 1. RESEARCH DIRECTIONS IN ESP</a:t>
            </a:r>
            <a:endParaRPr lang="fr-FR" sz="5100" b="1" dirty="0"/>
          </a:p>
        </p:txBody>
      </p:sp>
      <p:sp>
        <p:nvSpPr>
          <p:cNvPr id="3" name="Sous-titre 2">
            <a:extLst>
              <a:ext uri="{FF2B5EF4-FFF2-40B4-BE49-F238E27FC236}">
                <a16:creationId xmlns:a16="http://schemas.microsoft.com/office/drawing/2014/main" id="{018EC0C2-6B59-46F2-89CD-A003434843E4}"/>
              </a:ext>
            </a:extLst>
          </p:cNvPr>
          <p:cNvSpPr>
            <a:spLocks noGrp="1"/>
          </p:cNvSpPr>
          <p:nvPr>
            <p:ph type="subTitle" idx="1"/>
          </p:nvPr>
        </p:nvSpPr>
        <p:spPr>
          <a:xfrm>
            <a:off x="4739751" y="4283239"/>
            <a:ext cx="6479629" cy="1475177"/>
          </a:xfrm>
        </p:spPr>
        <p:txBody>
          <a:bodyPr>
            <a:normAutofit/>
          </a:bodyPr>
          <a:lstStyle/>
          <a:p>
            <a:r>
              <a:rPr lang="en-US" dirty="0"/>
              <a:t>Level: MASTER 2 –Sciences </a:t>
            </a:r>
          </a:p>
          <a:p>
            <a:r>
              <a:rPr lang="en-US" dirty="0"/>
              <a:t>Lecturer: Dr. Meddour Mostefa</a:t>
            </a:r>
          </a:p>
          <a:p>
            <a:r>
              <a:rPr lang="en-US" dirty="0"/>
              <a:t>Academic Year: 2021/2022</a:t>
            </a:r>
            <a:endParaRPr lang="fr-FR" dirty="0"/>
          </a:p>
        </p:txBody>
      </p:sp>
      <p:pic>
        <p:nvPicPr>
          <p:cNvPr id="4" name="Picture 3" descr="Glasses on top of a book">
            <a:extLst>
              <a:ext uri="{FF2B5EF4-FFF2-40B4-BE49-F238E27FC236}">
                <a16:creationId xmlns:a16="http://schemas.microsoft.com/office/drawing/2014/main" id="{8F7E9245-4515-4EBB-90BA-43900D6B4749}"/>
              </a:ext>
            </a:extLst>
          </p:cNvPr>
          <p:cNvPicPr>
            <a:picLocks noChangeAspect="1"/>
          </p:cNvPicPr>
          <p:nvPr/>
        </p:nvPicPr>
        <p:blipFill rotWithShape="1">
          <a:blip r:embed="rId2"/>
          <a:srcRect l="17176" r="42508" b="-1"/>
          <a:stretch/>
        </p:blipFill>
        <p:spPr>
          <a:xfrm>
            <a:off x="20" y="1"/>
            <a:ext cx="4173349" cy="6857999"/>
          </a:xfrm>
          <a:prstGeom prst="rect">
            <a:avLst/>
          </a:prstGeom>
        </p:spPr>
      </p:pic>
      <p:cxnSp>
        <p:nvCxnSpPr>
          <p:cNvPr id="28" name="Straight Connector 27">
            <a:extLst>
              <a:ext uri="{FF2B5EF4-FFF2-40B4-BE49-F238E27FC236}">
                <a16:creationId xmlns:a16="http://schemas.microsoft.com/office/drawing/2014/main" id="{EEA70831-9A8D-3B4D-8EA5-EE32F93E94E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39752" y="6087110"/>
            <a:ext cx="6883742"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854304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a:extLst>
              <a:ext uri="{FF2B5EF4-FFF2-40B4-BE49-F238E27FC236}">
                <a16:creationId xmlns:a16="http://schemas.microsoft.com/office/drawing/2014/main" id="{F2C93F0D-C14C-44F9-85E4-852848F77FB7}"/>
              </a:ext>
            </a:extLst>
          </p:cNvPr>
          <p:cNvGraphicFramePr>
            <a:graphicFrameLocks noGrp="1"/>
          </p:cNvGraphicFramePr>
          <p:nvPr>
            <p:ph idx="1"/>
            <p:extLst>
              <p:ext uri="{D42A27DB-BD31-4B8C-83A1-F6EECF244321}">
                <p14:modId xmlns:p14="http://schemas.microsoft.com/office/powerpoint/2010/main" val="537510867"/>
              </p:ext>
            </p:extLst>
          </p:nvPr>
        </p:nvGraphicFramePr>
        <p:xfrm>
          <a:off x="1414632" y="762001"/>
          <a:ext cx="8796168" cy="51098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a:extLst>
              <a:ext uri="{FF2B5EF4-FFF2-40B4-BE49-F238E27FC236}">
                <a16:creationId xmlns:a16="http://schemas.microsoft.com/office/drawing/2014/main" id="{BEF01922-771C-4123-8F75-F2D2FE3022FD}"/>
              </a:ext>
            </a:extLst>
          </p:cNvPr>
          <p:cNvSpPr/>
          <p:nvPr/>
        </p:nvSpPr>
        <p:spPr>
          <a:xfrm>
            <a:off x="595744" y="6093547"/>
            <a:ext cx="7439892" cy="646331"/>
          </a:xfrm>
          <a:prstGeom prst="rect">
            <a:avLst/>
          </a:prstGeom>
        </p:spPr>
        <p:txBody>
          <a:bodyPr wrap="square">
            <a:spAutoFit/>
          </a:bodyPr>
          <a:lstStyle/>
          <a:p>
            <a:r>
              <a:rPr lang="en-US" dirty="0" err="1">
                <a:latin typeface="Palatino-Roman"/>
              </a:rPr>
              <a:t>Keeffe</a:t>
            </a:r>
            <a:r>
              <a:rPr lang="en-US" dirty="0">
                <a:latin typeface="Palatino-Roman"/>
              </a:rPr>
              <a:t>, A. O and McCarthy, M. (eds.) (2010). </a:t>
            </a:r>
            <a:r>
              <a:rPr lang="en-US" i="1" dirty="0">
                <a:latin typeface="Palatino-Italic"/>
              </a:rPr>
              <a:t>The Routledge Handbook of Corpus Linguistics</a:t>
            </a:r>
            <a:r>
              <a:rPr lang="en-US" dirty="0">
                <a:latin typeface="Palatino-Roman"/>
              </a:rPr>
              <a:t>. London : </a:t>
            </a:r>
            <a:r>
              <a:rPr lang="fr-FR" dirty="0">
                <a:latin typeface="Palatino-Roman"/>
              </a:rPr>
              <a:t>Routledge,</a:t>
            </a:r>
            <a:endParaRPr lang="fr-FR" dirty="0"/>
          </a:p>
        </p:txBody>
      </p:sp>
    </p:spTree>
    <p:extLst>
      <p:ext uri="{BB962C8B-B14F-4D97-AF65-F5344CB8AC3E}">
        <p14:creationId xmlns:p14="http://schemas.microsoft.com/office/powerpoint/2010/main" val="28114789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EBB292B-A573-47F0-823F-B30DD7B5201D}"/>
              </a:ext>
            </a:extLst>
          </p:cNvPr>
          <p:cNvSpPr>
            <a:spLocks noGrp="1"/>
          </p:cNvSpPr>
          <p:nvPr>
            <p:ph type="title"/>
          </p:nvPr>
        </p:nvSpPr>
        <p:spPr/>
        <p:txBody>
          <a:bodyPr>
            <a:normAutofit fontScale="90000"/>
          </a:bodyPr>
          <a:lstStyle/>
          <a:p>
            <a:r>
              <a:rPr lang="en-US" dirty="0"/>
              <a:t>Corpus studies: target features and areas of language teaching</a:t>
            </a:r>
            <a:endParaRPr lang="fr-FR" dirty="0"/>
          </a:p>
        </p:txBody>
      </p:sp>
      <p:graphicFrame>
        <p:nvGraphicFramePr>
          <p:cNvPr id="4" name="Espace réservé du contenu 3">
            <a:extLst>
              <a:ext uri="{FF2B5EF4-FFF2-40B4-BE49-F238E27FC236}">
                <a16:creationId xmlns:a16="http://schemas.microsoft.com/office/drawing/2014/main" id="{632A1767-C7CA-4F1B-8081-E1DACADD0C15}"/>
              </a:ext>
            </a:extLst>
          </p:cNvPr>
          <p:cNvGraphicFramePr>
            <a:graphicFrameLocks noGrp="1"/>
          </p:cNvGraphicFramePr>
          <p:nvPr>
            <p:ph idx="1"/>
            <p:extLst>
              <p:ext uri="{D42A27DB-BD31-4B8C-83A1-F6EECF244321}">
                <p14:modId xmlns:p14="http://schemas.microsoft.com/office/powerpoint/2010/main" val="4252397324"/>
              </p:ext>
            </p:extLst>
          </p:nvPr>
        </p:nvGraphicFramePr>
        <p:xfrm>
          <a:off x="565149" y="2160588"/>
          <a:ext cx="9188451" cy="36004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133763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375546F-8BCA-4AC9-A221-C608202958B7}"/>
              </a:ext>
            </a:extLst>
          </p:cNvPr>
          <p:cNvSpPr>
            <a:spLocks noGrp="1"/>
          </p:cNvSpPr>
          <p:nvPr>
            <p:ph type="title"/>
          </p:nvPr>
        </p:nvSpPr>
        <p:spPr/>
        <p:txBody>
          <a:bodyPr/>
          <a:lstStyle/>
          <a:p>
            <a:r>
              <a:rPr lang="en-US" dirty="0"/>
              <a:t>Corpus in ESP</a:t>
            </a:r>
            <a:endParaRPr lang="fr-FR" dirty="0"/>
          </a:p>
        </p:txBody>
      </p:sp>
      <p:sp>
        <p:nvSpPr>
          <p:cNvPr id="3" name="Espace réservé du contenu 2">
            <a:extLst>
              <a:ext uri="{FF2B5EF4-FFF2-40B4-BE49-F238E27FC236}">
                <a16:creationId xmlns:a16="http://schemas.microsoft.com/office/drawing/2014/main" id="{6938460A-3EBC-4645-8BBB-840C05F13A72}"/>
              </a:ext>
            </a:extLst>
          </p:cNvPr>
          <p:cNvSpPr>
            <a:spLocks noGrp="1"/>
          </p:cNvSpPr>
          <p:nvPr>
            <p:ph idx="1"/>
          </p:nvPr>
        </p:nvSpPr>
        <p:spPr/>
        <p:txBody>
          <a:bodyPr/>
          <a:lstStyle/>
          <a:p>
            <a:pPr marL="0" indent="0">
              <a:buNone/>
            </a:pPr>
            <a:r>
              <a:rPr lang="en-US" dirty="0"/>
              <a:t>The areas of phraseology and lexicogrammar, register can all be applied to specific purposes: </a:t>
            </a:r>
          </a:p>
          <a:p>
            <a:pPr marL="1884363" indent="-588963">
              <a:buFont typeface="Wingdings" panose="05000000000000000000" pitchFamily="2" charset="2"/>
              <a:buChar char="Ø"/>
            </a:pPr>
            <a:r>
              <a:rPr lang="en-US" dirty="0"/>
              <a:t>CORPORA FOR NURSES</a:t>
            </a:r>
          </a:p>
          <a:p>
            <a:pPr marL="1884363" indent="-588963">
              <a:buFont typeface="Wingdings" panose="05000000000000000000" pitchFamily="2" charset="2"/>
              <a:buChar char="Ø"/>
            </a:pPr>
            <a:r>
              <a:rPr lang="en-US" dirty="0"/>
              <a:t>CORPORA FOR AIR TRAFFIC CONTROLLERS</a:t>
            </a:r>
            <a:endParaRPr lang="fr-FR" dirty="0"/>
          </a:p>
          <a:p>
            <a:r>
              <a:rPr lang="en-US" dirty="0"/>
              <a:t>The academic word list (AWL) (Coxhead, 2000): List containing the most frequently used vocabulary in academic texts.  </a:t>
            </a:r>
          </a:p>
        </p:txBody>
      </p:sp>
    </p:spTree>
    <p:extLst>
      <p:ext uri="{BB962C8B-B14F-4D97-AF65-F5344CB8AC3E}">
        <p14:creationId xmlns:p14="http://schemas.microsoft.com/office/powerpoint/2010/main" val="23044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E6CB444-679F-43C2-A488-CF720C44B11D}"/>
              </a:ext>
            </a:extLst>
          </p:cNvPr>
          <p:cNvSpPr>
            <a:spLocks noGrp="1"/>
          </p:cNvSpPr>
          <p:nvPr>
            <p:ph type="title"/>
          </p:nvPr>
        </p:nvSpPr>
        <p:spPr/>
        <p:txBody>
          <a:bodyPr/>
          <a:lstStyle/>
          <a:p>
            <a:r>
              <a:rPr lang="en-US" dirty="0"/>
              <a:t>OVERVIEW</a:t>
            </a:r>
            <a:endParaRPr lang="fr-FR" dirty="0"/>
          </a:p>
        </p:txBody>
      </p:sp>
      <p:graphicFrame>
        <p:nvGraphicFramePr>
          <p:cNvPr id="6" name="Espace réservé du contenu 5">
            <a:extLst>
              <a:ext uri="{FF2B5EF4-FFF2-40B4-BE49-F238E27FC236}">
                <a16:creationId xmlns:a16="http://schemas.microsoft.com/office/drawing/2014/main" id="{EE32A9D6-297D-4378-8425-BD8E93893BC0}"/>
              </a:ext>
            </a:extLst>
          </p:cNvPr>
          <p:cNvGraphicFramePr>
            <a:graphicFrameLocks noGrp="1"/>
          </p:cNvGraphicFramePr>
          <p:nvPr>
            <p:ph idx="1"/>
            <p:extLst>
              <p:ext uri="{D42A27DB-BD31-4B8C-83A1-F6EECF244321}">
                <p14:modId xmlns:p14="http://schemas.microsoft.com/office/powerpoint/2010/main" val="4050335069"/>
              </p:ext>
            </p:extLst>
          </p:nvPr>
        </p:nvGraphicFramePr>
        <p:xfrm>
          <a:off x="565149" y="1669774"/>
          <a:ext cx="9334225" cy="44173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657391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0CDC4D-F9C5-45F1-B790-9D954BB560BB}"/>
              </a:ext>
            </a:extLst>
          </p:cNvPr>
          <p:cNvSpPr>
            <a:spLocks noGrp="1"/>
          </p:cNvSpPr>
          <p:nvPr>
            <p:ph type="title"/>
          </p:nvPr>
        </p:nvSpPr>
        <p:spPr/>
        <p:txBody>
          <a:bodyPr>
            <a:normAutofit fontScale="90000"/>
          </a:bodyPr>
          <a:lstStyle/>
          <a:p>
            <a:r>
              <a:rPr lang="en-US" dirty="0"/>
              <a:t>ESP RESEARCH DIRECTIONS</a:t>
            </a:r>
            <a:endParaRPr lang="fr-FR" dirty="0"/>
          </a:p>
        </p:txBody>
      </p:sp>
      <p:sp>
        <p:nvSpPr>
          <p:cNvPr id="3" name="Espace réservé du contenu 2">
            <a:extLst>
              <a:ext uri="{FF2B5EF4-FFF2-40B4-BE49-F238E27FC236}">
                <a16:creationId xmlns:a16="http://schemas.microsoft.com/office/drawing/2014/main" id="{9F44D7D3-7221-4ADF-A708-8DFD4E7FB2FD}"/>
              </a:ext>
            </a:extLst>
          </p:cNvPr>
          <p:cNvSpPr>
            <a:spLocks noGrp="1"/>
          </p:cNvSpPr>
          <p:nvPr>
            <p:ph idx="1"/>
          </p:nvPr>
        </p:nvSpPr>
        <p:spPr>
          <a:xfrm>
            <a:off x="565150" y="1749287"/>
            <a:ext cx="7335835" cy="4011941"/>
          </a:xfrm>
        </p:spPr>
        <p:txBody>
          <a:bodyPr>
            <a:normAutofit fontScale="92500"/>
          </a:bodyPr>
          <a:lstStyle/>
          <a:p>
            <a:pPr marL="457200" indent="-457200">
              <a:buFont typeface="+mj-lt"/>
              <a:buAutoNum type="arabicPeriod"/>
            </a:pPr>
            <a:r>
              <a:rPr lang="en-US" dirty="0"/>
              <a:t>Genre-based studies</a:t>
            </a:r>
          </a:p>
          <a:p>
            <a:pPr marL="457200" indent="-457200">
              <a:buFont typeface="+mj-lt"/>
              <a:buAutoNum type="arabicPeriod"/>
            </a:pPr>
            <a:r>
              <a:rPr lang="en-US" dirty="0"/>
              <a:t>Corpus-based research</a:t>
            </a:r>
          </a:p>
          <a:p>
            <a:pPr marL="457200" indent="-457200">
              <a:buFont typeface="+mj-lt"/>
              <a:buAutoNum type="arabicPeriod"/>
            </a:pPr>
            <a:r>
              <a:rPr lang="en-US" dirty="0"/>
              <a:t>Research on the use of English as a Lingua Franca</a:t>
            </a:r>
          </a:p>
          <a:p>
            <a:pPr marL="457200" indent="-457200">
              <a:buFont typeface="+mj-lt"/>
              <a:buAutoNum type="arabicPeriod"/>
            </a:pPr>
            <a:r>
              <a:rPr lang="en-US" dirty="0"/>
              <a:t>Identity in ESP teaching and learning</a:t>
            </a:r>
          </a:p>
          <a:p>
            <a:pPr marL="457200" indent="-457200">
              <a:buFont typeface="+mj-lt"/>
              <a:buAutoNum type="arabicPeriod"/>
            </a:pPr>
            <a:r>
              <a:rPr lang="en-US" dirty="0"/>
              <a:t>Ethnographic approaches to researching ESP texts and contexts</a:t>
            </a:r>
          </a:p>
          <a:p>
            <a:pPr marL="457200" indent="-457200">
              <a:buFont typeface="+mj-lt"/>
              <a:buAutoNum type="arabicPeriod"/>
            </a:pPr>
            <a:r>
              <a:rPr lang="en-US" dirty="0"/>
              <a:t>Disciplinary language and ESP teaching</a:t>
            </a:r>
          </a:p>
          <a:p>
            <a:pPr marL="457200" indent="-457200">
              <a:buFont typeface="+mj-lt"/>
              <a:buAutoNum type="arabicPeriod"/>
            </a:pPr>
            <a:r>
              <a:rPr lang="en-US" dirty="0"/>
              <a:t>Contextual aspects of ESP genres</a:t>
            </a:r>
          </a:p>
          <a:p>
            <a:pPr marL="457200" indent="-457200">
              <a:buFont typeface="+mj-lt"/>
              <a:buAutoNum type="arabicPeriod"/>
            </a:pPr>
            <a:r>
              <a:rPr lang="en-US" dirty="0"/>
              <a:t>Classroom-based research </a:t>
            </a:r>
          </a:p>
          <a:p>
            <a:endParaRPr lang="fr-FR" dirty="0"/>
          </a:p>
        </p:txBody>
      </p:sp>
      <p:sp>
        <p:nvSpPr>
          <p:cNvPr id="4" name="Rectangle 3">
            <a:extLst>
              <a:ext uri="{FF2B5EF4-FFF2-40B4-BE49-F238E27FC236}">
                <a16:creationId xmlns:a16="http://schemas.microsoft.com/office/drawing/2014/main" id="{B7609ADC-21DF-4AA4-8714-83FBA2F13A3E}"/>
              </a:ext>
            </a:extLst>
          </p:cNvPr>
          <p:cNvSpPr/>
          <p:nvPr/>
        </p:nvSpPr>
        <p:spPr>
          <a:xfrm>
            <a:off x="1185067" y="6030877"/>
            <a:ext cx="8038446" cy="646331"/>
          </a:xfrm>
          <a:prstGeom prst="rect">
            <a:avLst/>
          </a:prstGeom>
        </p:spPr>
        <p:txBody>
          <a:bodyPr wrap="square">
            <a:spAutoFit/>
          </a:bodyPr>
          <a:lstStyle/>
          <a:p>
            <a:r>
              <a:rPr lang="en-US" b="0" i="0" dirty="0">
                <a:solidFill>
                  <a:srgbClr val="4E4E4E"/>
                </a:solidFill>
                <a:effectLst/>
                <a:latin typeface="-apple-system"/>
              </a:rPr>
              <a:t>Partridge, B. and Starfield, S. (2013). </a:t>
            </a:r>
            <a:r>
              <a:rPr lang="en-US" b="0" i="0" u="none" strike="noStrike" dirty="0">
                <a:effectLst/>
                <a:latin typeface="-apple-system"/>
                <a:hlinkClick r:id="rId2" tooltip="THE HANDBOOK OF ENGLISH FOR SPECIFIC PURPOSES"/>
              </a:rPr>
              <a:t>The handbook of English for specific purposes</a:t>
            </a:r>
            <a:r>
              <a:rPr lang="en-US" b="0" i="0" dirty="0">
                <a:solidFill>
                  <a:srgbClr val="4E4E4E"/>
                </a:solidFill>
                <a:effectLst/>
                <a:latin typeface="-apple-system"/>
              </a:rPr>
              <a:t>. UK. Wiley Blackwell Publication.</a:t>
            </a:r>
            <a:endParaRPr lang="fr-FR" dirty="0"/>
          </a:p>
        </p:txBody>
      </p:sp>
    </p:spTree>
    <p:extLst>
      <p:ext uri="{BB962C8B-B14F-4D97-AF65-F5344CB8AC3E}">
        <p14:creationId xmlns:p14="http://schemas.microsoft.com/office/powerpoint/2010/main" val="24288696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D3A559-571D-481D-86A9-9082A2AEBBD4}"/>
              </a:ext>
            </a:extLst>
          </p:cNvPr>
          <p:cNvSpPr>
            <a:spLocks noGrp="1"/>
          </p:cNvSpPr>
          <p:nvPr>
            <p:ph type="title"/>
          </p:nvPr>
        </p:nvSpPr>
        <p:spPr>
          <a:xfrm>
            <a:off x="737428" y="200294"/>
            <a:ext cx="7335835" cy="952645"/>
          </a:xfrm>
        </p:spPr>
        <p:txBody>
          <a:bodyPr/>
          <a:lstStyle/>
          <a:p>
            <a:r>
              <a:rPr lang="en-US" dirty="0"/>
              <a:t>1. Genre-based research </a:t>
            </a:r>
            <a:endParaRPr lang="fr-FR" dirty="0"/>
          </a:p>
        </p:txBody>
      </p:sp>
      <p:sp>
        <p:nvSpPr>
          <p:cNvPr id="3" name="Espace réservé du contenu 2">
            <a:extLst>
              <a:ext uri="{FF2B5EF4-FFF2-40B4-BE49-F238E27FC236}">
                <a16:creationId xmlns:a16="http://schemas.microsoft.com/office/drawing/2014/main" id="{74E59371-276B-475E-9DBF-DE5FE4A1D682}"/>
              </a:ext>
            </a:extLst>
          </p:cNvPr>
          <p:cNvSpPr>
            <a:spLocks noGrp="1"/>
          </p:cNvSpPr>
          <p:nvPr>
            <p:ph idx="1"/>
          </p:nvPr>
        </p:nvSpPr>
        <p:spPr>
          <a:xfrm>
            <a:off x="565150" y="1152939"/>
            <a:ext cx="10182363" cy="4934171"/>
          </a:xfrm>
        </p:spPr>
        <p:txBody>
          <a:bodyPr>
            <a:normAutofit/>
          </a:bodyPr>
          <a:lstStyle/>
          <a:p>
            <a:pPr marL="0" indent="0">
              <a:buNone/>
            </a:pPr>
            <a:r>
              <a:rPr lang="en-US" dirty="0"/>
              <a:t>“</a:t>
            </a:r>
            <a:r>
              <a:rPr lang="en-US" sz="1600" dirty="0"/>
              <a:t>In simple terms, a genre is a type of spoken or written text. We recognize it as a type, or category, because the various instances of it share similarities in purpose, content, form, and/or context” (Hyon 2018: 2)</a:t>
            </a:r>
          </a:p>
          <a:p>
            <a:pPr marL="0" indent="0">
              <a:buNone/>
            </a:pPr>
            <a:r>
              <a:rPr lang="en-US" sz="1600" dirty="0"/>
              <a:t>Genre in ESP refers to “communicative events such as seminar presentations, university lectures, academic essays, and business reports” (</a:t>
            </a:r>
            <a:r>
              <a:rPr lang="en-US" sz="1600" dirty="0" err="1"/>
              <a:t>Paltridge</a:t>
            </a:r>
            <a:r>
              <a:rPr lang="en-US" sz="1600" dirty="0"/>
              <a:t>, 2013: 347). ESP genre-based works rely mainly on Swales ’ (1981, 1990) work on the discourse structure and linguistic features of scientific reports.</a:t>
            </a:r>
          </a:p>
          <a:p>
            <a:pPr marL="0" indent="0">
              <a:buNone/>
            </a:pPr>
            <a:r>
              <a:rPr lang="en-US" sz="1600" dirty="0"/>
              <a:t>Genre is a category of texts (communicative events), sharing some features and differing in others (communicative purposes)</a:t>
            </a:r>
          </a:p>
          <a:p>
            <a:pPr marL="0" indent="0">
              <a:buNone/>
            </a:pPr>
            <a:r>
              <a:rPr lang="en-US" sz="1600" dirty="0"/>
              <a:t>In academic writing for instance, many genres exist in which they have similarities and differences. This include essays, reports, research proposals, reflective writing, dissertations and theses, etc. </a:t>
            </a:r>
          </a:p>
          <a:p>
            <a:pPr marL="0" indent="0">
              <a:buNone/>
            </a:pPr>
            <a:endParaRPr lang="en-US" sz="1600" dirty="0"/>
          </a:p>
          <a:p>
            <a:pPr marL="0" indent="0">
              <a:buNone/>
            </a:pPr>
            <a:r>
              <a:rPr lang="fr-FR" dirty="0"/>
              <a:t>Genres </a:t>
            </a:r>
            <a:r>
              <a:rPr lang="en-US" dirty="0"/>
              <a:t>occur</a:t>
            </a:r>
            <a:r>
              <a:rPr lang="fr-FR" dirty="0"/>
              <a:t> in a </a:t>
            </a:r>
            <a:r>
              <a:rPr lang="en-US" dirty="0"/>
              <a:t>particular </a:t>
            </a:r>
            <a:r>
              <a:rPr lang="en-US" b="1" dirty="0">
                <a:solidFill>
                  <a:srgbClr val="FF0000"/>
                </a:solidFill>
              </a:rPr>
              <a:t>context</a:t>
            </a:r>
            <a:r>
              <a:rPr lang="en-US" dirty="0"/>
              <a:t>, share some </a:t>
            </a:r>
            <a:r>
              <a:rPr lang="en-US" b="1" dirty="0">
                <a:solidFill>
                  <a:srgbClr val="FF0000"/>
                </a:solidFill>
              </a:rPr>
              <a:t>functions</a:t>
            </a:r>
            <a:r>
              <a:rPr lang="en-US" dirty="0"/>
              <a:t>, and are characterized by specific </a:t>
            </a:r>
            <a:r>
              <a:rPr lang="en-US" b="1" dirty="0">
                <a:solidFill>
                  <a:srgbClr val="FF0000"/>
                </a:solidFill>
              </a:rPr>
              <a:t>linguistic/language tendencies.</a:t>
            </a:r>
            <a:endParaRPr lang="fr-FR" b="1" dirty="0">
              <a:solidFill>
                <a:srgbClr val="FF0000"/>
              </a:solidFill>
            </a:endParaRPr>
          </a:p>
        </p:txBody>
      </p:sp>
      <p:sp>
        <p:nvSpPr>
          <p:cNvPr id="4" name="Rectangle 3">
            <a:extLst>
              <a:ext uri="{FF2B5EF4-FFF2-40B4-BE49-F238E27FC236}">
                <a16:creationId xmlns:a16="http://schemas.microsoft.com/office/drawing/2014/main" id="{E0222978-0448-49D6-A5A8-A8BE8809EDE1}"/>
              </a:ext>
            </a:extLst>
          </p:cNvPr>
          <p:cNvSpPr/>
          <p:nvPr/>
        </p:nvSpPr>
        <p:spPr>
          <a:xfrm>
            <a:off x="1185067" y="6030877"/>
            <a:ext cx="8038446" cy="646331"/>
          </a:xfrm>
          <a:prstGeom prst="rect">
            <a:avLst/>
          </a:prstGeom>
        </p:spPr>
        <p:txBody>
          <a:bodyPr wrap="square">
            <a:spAutoFit/>
          </a:bodyPr>
          <a:lstStyle/>
          <a:p>
            <a:r>
              <a:rPr lang="en-US" b="0" i="0" dirty="0">
                <a:solidFill>
                  <a:srgbClr val="4E4E4E"/>
                </a:solidFill>
                <a:effectLst/>
                <a:latin typeface="-apple-system"/>
              </a:rPr>
              <a:t>Hyon, S. (2018). Introducing genre and English for specific purposes. </a:t>
            </a:r>
            <a:r>
              <a:rPr lang="en-US" b="0" i="0" dirty="0" err="1">
                <a:solidFill>
                  <a:srgbClr val="4E4E4E"/>
                </a:solidFill>
                <a:effectLst/>
                <a:latin typeface="-apple-system"/>
              </a:rPr>
              <a:t>London&amp;New</a:t>
            </a:r>
            <a:r>
              <a:rPr lang="en-US" b="0" i="0" dirty="0">
                <a:solidFill>
                  <a:srgbClr val="4E4E4E"/>
                </a:solidFill>
                <a:effectLst/>
                <a:latin typeface="-apple-system"/>
              </a:rPr>
              <a:t> York. Routledge, Taylor and Francis Group </a:t>
            </a:r>
            <a:endParaRPr lang="fr-FR" dirty="0"/>
          </a:p>
        </p:txBody>
      </p:sp>
    </p:spTree>
    <p:extLst>
      <p:ext uri="{BB962C8B-B14F-4D97-AF65-F5344CB8AC3E}">
        <p14:creationId xmlns:p14="http://schemas.microsoft.com/office/powerpoint/2010/main" val="27049020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8CB9411-965C-423C-AA11-5DA9B30DD9B3}"/>
              </a:ext>
            </a:extLst>
          </p:cNvPr>
          <p:cNvSpPr>
            <a:spLocks noGrp="1"/>
          </p:cNvSpPr>
          <p:nvPr>
            <p:ph idx="1"/>
          </p:nvPr>
        </p:nvSpPr>
        <p:spPr>
          <a:xfrm>
            <a:off x="565150" y="649357"/>
            <a:ext cx="9413737" cy="5791200"/>
          </a:xfrm>
        </p:spPr>
        <p:txBody>
          <a:bodyPr/>
          <a:lstStyle/>
          <a:p>
            <a:r>
              <a:rPr lang="en-US" sz="2000" dirty="0"/>
              <a:t>Genres have always attracted the attention of ESP researchers due to their close relevance to the ESP main objective of “preparing students to use English in their target contexts—that is the situation they hope to study, work, and/or live.” (Hyon 2018: 6). Here are some examples of genres in different study and work settings.</a:t>
            </a:r>
          </a:p>
          <a:p>
            <a:pPr marL="0" indent="0">
              <a:buNone/>
            </a:pPr>
            <a:endParaRPr lang="en-US" dirty="0"/>
          </a:p>
          <a:p>
            <a:pPr marL="0" indent="0">
              <a:buNone/>
            </a:pPr>
            <a:endParaRPr lang="fr-FR" dirty="0"/>
          </a:p>
        </p:txBody>
      </p:sp>
      <p:graphicFrame>
        <p:nvGraphicFramePr>
          <p:cNvPr id="4" name="Diagramme 3">
            <a:extLst>
              <a:ext uri="{FF2B5EF4-FFF2-40B4-BE49-F238E27FC236}">
                <a16:creationId xmlns:a16="http://schemas.microsoft.com/office/drawing/2014/main" id="{13728A5E-FA4C-4081-B67F-EC6FA5DE9650}"/>
              </a:ext>
            </a:extLst>
          </p:cNvPr>
          <p:cNvGraphicFramePr/>
          <p:nvPr>
            <p:extLst>
              <p:ext uri="{D42A27DB-BD31-4B8C-83A1-F6EECF244321}">
                <p14:modId xmlns:p14="http://schemas.microsoft.com/office/powerpoint/2010/main" val="260483858"/>
              </p:ext>
            </p:extLst>
          </p:nvPr>
        </p:nvGraphicFramePr>
        <p:xfrm>
          <a:off x="812800" y="2627980"/>
          <a:ext cx="7151757" cy="35806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469372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5269CB6C-D464-4F94-A498-3A9E2D657164}"/>
              </a:ext>
            </a:extLst>
          </p:cNvPr>
          <p:cNvSpPr>
            <a:spLocks noGrp="1"/>
          </p:cNvSpPr>
          <p:nvPr>
            <p:ph idx="1"/>
          </p:nvPr>
        </p:nvSpPr>
        <p:spPr>
          <a:xfrm>
            <a:off x="565150" y="556591"/>
            <a:ext cx="9824554" cy="5204637"/>
          </a:xfrm>
        </p:spPr>
        <p:txBody>
          <a:bodyPr>
            <a:normAutofit fontScale="85000" lnSpcReduction="20000"/>
          </a:bodyPr>
          <a:lstStyle/>
          <a:p>
            <a:r>
              <a:rPr lang="en-US" dirty="0"/>
              <a:t>In ESP genre studies, the discourse structure of texts is typically composed of a series of moves, each of which may contain one or more steps. </a:t>
            </a:r>
          </a:p>
          <a:p>
            <a:r>
              <a:rPr lang="en-US" dirty="0"/>
              <a:t>Analysis of Genres targets the macro - level textual description of the text as well as sentence and clause - level choices. </a:t>
            </a:r>
          </a:p>
          <a:p>
            <a:r>
              <a:rPr lang="en-US" dirty="0"/>
              <a:t>These studies have examined, for example, the discourse structures of:</a:t>
            </a:r>
          </a:p>
          <a:p>
            <a:r>
              <a:rPr lang="en-US" dirty="0"/>
              <a:t> Research articles </a:t>
            </a:r>
          </a:p>
          <a:p>
            <a:r>
              <a:rPr lang="en-US" dirty="0"/>
              <a:t>Masters theses</a:t>
            </a:r>
          </a:p>
          <a:p>
            <a:r>
              <a:rPr lang="en-US" dirty="0"/>
              <a:t>Doctoral </a:t>
            </a:r>
            <a:r>
              <a:rPr lang="fr-FR" dirty="0"/>
              <a:t>dissertations</a:t>
            </a:r>
          </a:p>
          <a:p>
            <a:r>
              <a:rPr lang="fr-FR" dirty="0"/>
              <a:t>Job application</a:t>
            </a:r>
          </a:p>
          <a:p>
            <a:r>
              <a:rPr lang="fr-FR" dirty="0"/>
              <a:t>Sales promotion </a:t>
            </a:r>
            <a:r>
              <a:rPr lang="fr-FR" dirty="0" err="1"/>
              <a:t>letters</a:t>
            </a:r>
            <a:endParaRPr lang="fr-FR" dirty="0"/>
          </a:p>
          <a:p>
            <a:r>
              <a:rPr lang="fr-FR" dirty="0" err="1"/>
              <a:t>Legislative</a:t>
            </a:r>
            <a:r>
              <a:rPr lang="fr-FR" dirty="0"/>
              <a:t> documents</a:t>
            </a:r>
          </a:p>
          <a:p>
            <a:r>
              <a:rPr lang="en-US" dirty="0"/>
              <a:t>The graduate seminar</a:t>
            </a:r>
          </a:p>
          <a:p>
            <a:r>
              <a:rPr lang="en-US" dirty="0"/>
              <a:t> Academic lectures</a:t>
            </a:r>
          </a:p>
          <a:p>
            <a:r>
              <a:rPr lang="en-US" dirty="0"/>
              <a:t>Poster session discussions</a:t>
            </a:r>
          </a:p>
          <a:p>
            <a:r>
              <a:rPr lang="en-US" dirty="0"/>
              <a:t>University courses/Readings</a:t>
            </a:r>
            <a:endParaRPr lang="fr-FR" dirty="0"/>
          </a:p>
        </p:txBody>
      </p:sp>
    </p:spTree>
    <p:extLst>
      <p:ext uri="{BB962C8B-B14F-4D97-AF65-F5344CB8AC3E}">
        <p14:creationId xmlns:p14="http://schemas.microsoft.com/office/powerpoint/2010/main" val="35878665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452E78C-4501-48D8-AD66-46A6355D5CC3}"/>
              </a:ext>
            </a:extLst>
          </p:cNvPr>
          <p:cNvSpPr>
            <a:spLocks noGrp="1"/>
          </p:cNvSpPr>
          <p:nvPr>
            <p:ph type="title"/>
          </p:nvPr>
        </p:nvSpPr>
        <p:spPr/>
        <p:txBody>
          <a:bodyPr/>
          <a:lstStyle/>
          <a:p>
            <a:r>
              <a:rPr lang="en-US" dirty="0"/>
              <a:t>Genre analysis in EAP &amp; EOP</a:t>
            </a:r>
            <a:endParaRPr lang="fr-FR" dirty="0"/>
          </a:p>
        </p:txBody>
      </p:sp>
      <p:sp>
        <p:nvSpPr>
          <p:cNvPr id="3" name="Espace réservé du contenu 2">
            <a:extLst>
              <a:ext uri="{FF2B5EF4-FFF2-40B4-BE49-F238E27FC236}">
                <a16:creationId xmlns:a16="http://schemas.microsoft.com/office/drawing/2014/main" id="{114E235C-96D6-434A-935A-4AA5857A9856}"/>
              </a:ext>
            </a:extLst>
          </p:cNvPr>
          <p:cNvSpPr>
            <a:spLocks noGrp="1"/>
          </p:cNvSpPr>
          <p:nvPr>
            <p:ph idx="1"/>
          </p:nvPr>
        </p:nvSpPr>
        <p:spPr>
          <a:xfrm>
            <a:off x="565150" y="1690255"/>
            <a:ext cx="9756486" cy="4070973"/>
          </a:xfrm>
        </p:spPr>
        <p:txBody>
          <a:bodyPr/>
          <a:lstStyle/>
          <a:p>
            <a:r>
              <a:rPr lang="en-US" dirty="0"/>
              <a:t>Genre analysis had a great impact on EAP teaching and the teaching of academic writing to ESL graduate students in particular.</a:t>
            </a:r>
          </a:p>
          <a:p>
            <a:r>
              <a:rPr lang="fr-FR" dirty="0"/>
              <a:t>For instance, </a:t>
            </a:r>
            <a:r>
              <a:rPr lang="fr-FR" dirty="0" err="1"/>
              <a:t>writing</a:t>
            </a:r>
            <a:r>
              <a:rPr lang="fr-FR" dirty="0"/>
              <a:t> a dissertation as an </a:t>
            </a:r>
            <a:r>
              <a:rPr lang="en-US" dirty="0"/>
              <a:t>academic writing genre follows a pattern of moves. </a:t>
            </a:r>
            <a:r>
              <a:rPr lang="fr-FR" dirty="0"/>
              <a:t>Dudley – Evans </a:t>
            </a:r>
            <a:r>
              <a:rPr lang="en-US" dirty="0"/>
              <a:t>describes the typical “ IMRAD ” (introduction – methods – results – discussion) pattern as being associated with what he terms a “ traditional ” dissertation.</a:t>
            </a:r>
            <a:endParaRPr lang="fr-FR" dirty="0"/>
          </a:p>
        </p:txBody>
      </p:sp>
    </p:spTree>
    <p:extLst>
      <p:ext uri="{BB962C8B-B14F-4D97-AF65-F5344CB8AC3E}">
        <p14:creationId xmlns:p14="http://schemas.microsoft.com/office/powerpoint/2010/main" val="25044897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765C943-54C5-4F99-B77D-72AAFC0315A9}"/>
              </a:ext>
            </a:extLst>
          </p:cNvPr>
          <p:cNvSpPr>
            <a:spLocks noGrp="1"/>
          </p:cNvSpPr>
          <p:nvPr>
            <p:ph idx="1"/>
          </p:nvPr>
        </p:nvSpPr>
        <p:spPr>
          <a:xfrm>
            <a:off x="565150" y="678873"/>
            <a:ext cx="8980632" cy="5082355"/>
          </a:xfrm>
        </p:spPr>
        <p:txBody>
          <a:bodyPr/>
          <a:lstStyle/>
          <a:p>
            <a:r>
              <a:rPr lang="en-US" dirty="0"/>
              <a:t>Analysis of discourse structures has not been confined to academic genres. Professional genres have been also examined in ESP research letters of application, newspaper law reports, and popularized medical texts. </a:t>
            </a:r>
          </a:p>
          <a:p>
            <a:r>
              <a:rPr lang="en-US" dirty="0"/>
              <a:t>Bhatia ’ s works  such as his (1993) </a:t>
            </a:r>
            <a:r>
              <a:rPr lang="en-US" b="1" i="1" dirty="0"/>
              <a:t>Analyzing Genre: Language Use in Professional Settings</a:t>
            </a:r>
            <a:r>
              <a:rPr lang="en-US" i="1" dirty="0"/>
              <a:t> </a:t>
            </a:r>
            <a:r>
              <a:rPr lang="en-US" dirty="0"/>
              <a:t>and his (Bhatia 2004 ) </a:t>
            </a:r>
            <a:r>
              <a:rPr lang="en-US" b="1" i="1" dirty="0"/>
              <a:t>Worlds of Written Discourse: A Genre - Based View </a:t>
            </a:r>
            <a:r>
              <a:rPr lang="en-US" i="1" dirty="0"/>
              <a:t>are very common genre analysis-based works in English for professional and occupational purposes.</a:t>
            </a:r>
            <a:endParaRPr lang="fr-FR" dirty="0"/>
          </a:p>
        </p:txBody>
      </p:sp>
    </p:spTree>
    <p:extLst>
      <p:ext uri="{BB962C8B-B14F-4D97-AF65-F5344CB8AC3E}">
        <p14:creationId xmlns:p14="http://schemas.microsoft.com/office/powerpoint/2010/main" val="6231842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D72810E-46FE-4388-8697-30F90AB85A17}"/>
              </a:ext>
            </a:extLst>
          </p:cNvPr>
          <p:cNvSpPr>
            <a:spLocks noGrp="1"/>
          </p:cNvSpPr>
          <p:nvPr>
            <p:ph type="title"/>
          </p:nvPr>
        </p:nvSpPr>
        <p:spPr/>
        <p:txBody>
          <a:bodyPr/>
          <a:lstStyle/>
          <a:p>
            <a:r>
              <a:rPr lang="en-US" dirty="0"/>
              <a:t>2. Corpus-based research</a:t>
            </a:r>
            <a:endParaRPr lang="fr-FR" dirty="0"/>
          </a:p>
        </p:txBody>
      </p:sp>
      <p:sp>
        <p:nvSpPr>
          <p:cNvPr id="3" name="Espace réservé du contenu 2">
            <a:extLst>
              <a:ext uri="{FF2B5EF4-FFF2-40B4-BE49-F238E27FC236}">
                <a16:creationId xmlns:a16="http://schemas.microsoft.com/office/drawing/2014/main" id="{6E9B8ABD-7A9A-4DF1-BDEF-54DC35B952A5}"/>
              </a:ext>
            </a:extLst>
          </p:cNvPr>
          <p:cNvSpPr>
            <a:spLocks noGrp="1"/>
          </p:cNvSpPr>
          <p:nvPr>
            <p:ph idx="1"/>
          </p:nvPr>
        </p:nvSpPr>
        <p:spPr/>
        <p:txBody>
          <a:bodyPr/>
          <a:lstStyle/>
          <a:p>
            <a:r>
              <a:rPr lang="en-US" dirty="0"/>
              <a:t>A corpus is a large collection of naturally occurring instances of language utterances stored electronically.</a:t>
            </a:r>
          </a:p>
          <a:p>
            <a:r>
              <a:rPr lang="en-US" dirty="0"/>
              <a:t> The corpus approach analyses empirically and electronically a large collection of the language patterns in their natural context.</a:t>
            </a:r>
            <a:endParaRPr lang="fr-FR" dirty="0"/>
          </a:p>
        </p:txBody>
      </p:sp>
    </p:spTree>
    <p:extLst>
      <p:ext uri="{BB962C8B-B14F-4D97-AF65-F5344CB8AC3E}">
        <p14:creationId xmlns:p14="http://schemas.microsoft.com/office/powerpoint/2010/main" val="2356219123"/>
      </p:ext>
    </p:extLst>
  </p:cSld>
  <p:clrMapOvr>
    <a:masterClrMapping/>
  </p:clrMapOvr>
</p:sld>
</file>

<file path=ppt/theme/theme1.xml><?xml version="1.0" encoding="utf-8"?>
<a:theme xmlns:a="http://schemas.openxmlformats.org/drawingml/2006/main" name="PunchcardVTI">
  <a:themeElements>
    <a:clrScheme name="AnalogousFromLightSeedLeftStep">
      <a:dk1>
        <a:srgbClr val="000000"/>
      </a:dk1>
      <a:lt1>
        <a:srgbClr val="FFFFFF"/>
      </a:lt1>
      <a:dk2>
        <a:srgbClr val="1F2D37"/>
      </a:dk2>
      <a:lt2>
        <a:srgbClr val="E4E2E8"/>
      </a:lt2>
      <a:accent1>
        <a:srgbClr val="9AA67D"/>
      </a:accent1>
      <a:accent2>
        <a:srgbClr val="A9A273"/>
      </a:accent2>
      <a:accent3>
        <a:srgbClr val="BB9B81"/>
      </a:accent3>
      <a:accent4>
        <a:srgbClr val="BA827F"/>
      </a:accent4>
      <a:accent5>
        <a:srgbClr val="C492A4"/>
      </a:accent5>
      <a:accent6>
        <a:srgbClr val="BA7FAD"/>
      </a:accent6>
      <a:hlink>
        <a:srgbClr val="7E69AE"/>
      </a:hlink>
      <a:folHlink>
        <a:srgbClr val="7F7F7F"/>
      </a:folHlink>
    </a:clrScheme>
    <a:fontScheme name="Punchcard">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unchcardVTI" id="{C7262591-AF98-8F48-B56D-6342D2439B1A}" vid="{261D9F73-974A-B14E-9EAF-4871CCA60BB1}"/>
    </a:ext>
  </a:extLst>
</a:theme>
</file>

<file path=docProps/app.xml><?xml version="1.0" encoding="utf-8"?>
<Properties xmlns="http://schemas.openxmlformats.org/officeDocument/2006/extended-properties" xmlns:vt="http://schemas.openxmlformats.org/officeDocument/2006/docPropsVTypes">
  <TotalTime>4570</TotalTime>
  <Words>941</Words>
  <Application>Microsoft Office PowerPoint</Application>
  <PresentationFormat>Grand écran</PresentationFormat>
  <Paragraphs>80</Paragraphs>
  <Slides>12</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12</vt:i4>
      </vt:variant>
    </vt:vector>
  </HeadingPairs>
  <TitlesOfParts>
    <vt:vector size="19" baseType="lpstr">
      <vt:lpstr>-apple-system</vt:lpstr>
      <vt:lpstr>Arial</vt:lpstr>
      <vt:lpstr>Neue Haas Grotesk Text Pro</vt:lpstr>
      <vt:lpstr>Palatino-Italic</vt:lpstr>
      <vt:lpstr>Palatino-Roman</vt:lpstr>
      <vt:lpstr>Wingdings</vt:lpstr>
      <vt:lpstr>PunchcardVTI</vt:lpstr>
      <vt:lpstr>UNIT 1. RESEARCH DIRECTIONS IN ESP</vt:lpstr>
      <vt:lpstr>OVERVIEW</vt:lpstr>
      <vt:lpstr>ESP RESEARCH DIRECTIONS</vt:lpstr>
      <vt:lpstr>1. Genre-based research </vt:lpstr>
      <vt:lpstr>Présentation PowerPoint</vt:lpstr>
      <vt:lpstr>Présentation PowerPoint</vt:lpstr>
      <vt:lpstr>Genre analysis in EAP &amp; EOP</vt:lpstr>
      <vt:lpstr>Présentation PowerPoint</vt:lpstr>
      <vt:lpstr>2. Corpus-based research</vt:lpstr>
      <vt:lpstr>Présentation PowerPoint</vt:lpstr>
      <vt:lpstr>Corpus studies: target features and areas of language teaching</vt:lpstr>
      <vt:lpstr>Corpus in ESP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1. RESEARCH DIRECTIONS IN ESP</dc:title>
  <dc:creator>Meddour Mostefa</dc:creator>
  <cp:lastModifiedBy>Meddour Mostefa</cp:lastModifiedBy>
  <cp:revision>21</cp:revision>
  <dcterms:created xsi:type="dcterms:W3CDTF">2021-11-01T10:38:34Z</dcterms:created>
  <dcterms:modified xsi:type="dcterms:W3CDTF">2021-11-13T20:39:59Z</dcterms:modified>
</cp:coreProperties>
</file>