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3"/>
  </p:notesMasterIdLst>
  <p:sldIdLst>
    <p:sldId id="256" r:id="rId2"/>
    <p:sldId id="257" r:id="rId3"/>
    <p:sldId id="258" r:id="rId4"/>
    <p:sldId id="259" r:id="rId5"/>
    <p:sldId id="261" r:id="rId6"/>
    <p:sldId id="262" r:id="rId7"/>
    <p:sldId id="263" r:id="rId8"/>
    <p:sldId id="264" r:id="rId9"/>
    <p:sldId id="273" r:id="rId10"/>
    <p:sldId id="270" r:id="rId11"/>
    <p:sldId id="271"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FFCC"/>
    <a:srgbClr val="C2F56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47" autoAdjust="0"/>
    <p:restoredTop sz="89068" autoAdjust="0"/>
  </p:normalViewPr>
  <p:slideViewPr>
    <p:cSldViewPr>
      <p:cViewPr varScale="1">
        <p:scale>
          <a:sx n="65" d="100"/>
          <a:sy n="65" d="100"/>
        </p:scale>
        <p:origin x="-1554" y="-90"/>
      </p:cViewPr>
      <p:guideLst>
        <p:guide orient="horz" pos="2160"/>
        <p:guide pos="2880"/>
      </p:guideLst>
    </p:cSldViewPr>
  </p:slideViewPr>
  <p:outlineViewPr>
    <p:cViewPr>
      <p:scale>
        <a:sx n="33" d="100"/>
        <a:sy n="33" d="100"/>
      </p:scale>
      <p:origin x="0" y="804"/>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4.jpeg"/></Relationships>
</file>

<file path=ppt/diagrams/_rels/data2.xml.rels><?xml version="1.0" encoding="UTF-8" standalone="yes"?>
<Relationships xmlns="http://schemas.openxmlformats.org/package/2006/relationships"><Relationship Id="rId1" Type="http://schemas.openxmlformats.org/officeDocument/2006/relationships/image" Target="../media/image4.jpeg"/></Relationships>
</file>

<file path=ppt/diagrams/_rels/data3.xml.rels><?xml version="1.0" encoding="UTF-8" standalone="yes"?>
<Relationships xmlns="http://schemas.openxmlformats.org/package/2006/relationships"><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416F29-4BDD-48EC-831F-08E733275394}" type="doc">
      <dgm:prSet loTypeId="urn:microsoft.com/office/officeart/2005/8/layout/cycle8" loCatId="cycle" qsTypeId="urn:microsoft.com/office/officeart/2005/8/quickstyle/3d3" qsCatId="3D" csTypeId="urn:microsoft.com/office/officeart/2005/8/colors/accent2_1" csCatId="accent2" phldr="1"/>
      <dgm:spPr>
        <a:scene3d>
          <a:camera prst="orthographicFront">
            <a:rot lat="0" lon="0" rev="0"/>
          </a:camera>
          <a:lightRig rig="contrasting" dir="t">
            <a:rot lat="0" lon="0" rev="7800000"/>
          </a:lightRig>
        </a:scene3d>
      </dgm:spPr>
    </dgm:pt>
    <dgm:pt modelId="{DE88FCBB-7B26-49A0-A10C-702D64738BD8}">
      <dgm:prSet phldrT="[Texte]"/>
      <dgm:spPr>
        <a:solidFill>
          <a:schemeClr val="accent2">
            <a:lumMod val="60000"/>
            <a:lumOff val="40000"/>
          </a:schemeClr>
        </a:solidFill>
        <a:ln w="28575">
          <a:solidFill>
            <a:schemeClr val="accent2">
              <a:lumMod val="60000"/>
              <a:lumOff val="40000"/>
            </a:schemeClr>
          </a:solidFill>
        </a:ln>
        <a:effectLst/>
        <a:scene3d>
          <a:camera prst="orthographicFront">
            <a:rot lat="0" lon="0" rev="0"/>
          </a:camera>
          <a:lightRig rig="contrasting" dir="t">
            <a:rot lat="0" lon="0" rev="7800000"/>
          </a:lightRig>
        </a:scene3d>
        <a:sp3d>
          <a:bevelT w="139700" h="139700"/>
        </a:sp3d>
      </dgm:spPr>
      <dgm:t>
        <a:bodyPr/>
        <a:lstStyle/>
        <a:p>
          <a:r>
            <a:rPr lang="ar-DZ" dirty="0" smtClean="0">
              <a:solidFill>
                <a:schemeClr val="tx1"/>
              </a:solidFill>
            </a:rPr>
            <a:t>قدرات تنظيمية وعقلية </a:t>
          </a:r>
          <a:r>
            <a:rPr lang="ar-DZ" b="0" dirty="0" smtClean="0">
              <a:solidFill>
                <a:schemeClr val="tx1"/>
              </a:solidFill>
            </a:rPr>
            <a:t>وبشرية  عالية الكفاءة </a:t>
          </a:r>
          <a:endParaRPr lang="fr-FR" b="0" dirty="0">
            <a:solidFill>
              <a:schemeClr val="tx1"/>
            </a:solidFill>
          </a:endParaRPr>
        </a:p>
      </dgm:t>
    </dgm:pt>
    <dgm:pt modelId="{E20E677F-1FF0-4CCF-B461-DA74649A3511}" type="parTrans" cxnId="{37ED373E-EC00-4D40-A883-8E2B9700DB85}">
      <dgm:prSet/>
      <dgm:spPr/>
      <dgm:t>
        <a:bodyPr/>
        <a:lstStyle/>
        <a:p>
          <a:endParaRPr lang="fr-FR">
            <a:solidFill>
              <a:schemeClr val="tx1"/>
            </a:solidFill>
          </a:endParaRPr>
        </a:p>
      </dgm:t>
    </dgm:pt>
    <dgm:pt modelId="{5C21228A-8E1B-4133-A563-C66709530996}" type="sibTrans" cxnId="{37ED373E-EC00-4D40-A883-8E2B9700DB85}">
      <dgm:prSet/>
      <dgm:spPr>
        <a:solidFill>
          <a:srgbClr val="00B0F0"/>
        </a:solidFill>
        <a:ln>
          <a:noFill/>
        </a:ln>
        <a:effectLst/>
        <a:scene3d>
          <a:camera prst="orthographicFront">
            <a:rot lat="0" lon="0" rev="0"/>
          </a:camera>
          <a:lightRig rig="contrasting" dir="t">
            <a:rot lat="0" lon="0" rev="7800000"/>
          </a:lightRig>
        </a:scene3d>
        <a:sp3d>
          <a:bevelT w="139700" h="139700"/>
        </a:sp3d>
      </dgm:spPr>
      <dgm:t>
        <a:bodyPr/>
        <a:lstStyle/>
        <a:p>
          <a:endParaRPr lang="fr-FR">
            <a:solidFill>
              <a:schemeClr val="tx1"/>
            </a:solidFill>
          </a:endParaRPr>
        </a:p>
      </dgm:t>
    </dgm:pt>
    <dgm:pt modelId="{089F092E-109B-4E99-B256-5F1FC9325291}">
      <dgm:prSet phldrT="[Texte]"/>
      <dgm:spPr>
        <a:solidFill>
          <a:schemeClr val="accent1"/>
        </a:solidFill>
        <a:ln w="28575">
          <a:solidFill>
            <a:schemeClr val="accent1">
              <a:lumMod val="40000"/>
              <a:lumOff val="60000"/>
            </a:schemeClr>
          </a:solidFill>
        </a:ln>
        <a:effectLst/>
        <a:scene3d>
          <a:camera prst="orthographicFront">
            <a:rot lat="0" lon="0" rev="0"/>
          </a:camera>
          <a:lightRig rig="contrasting" dir="t">
            <a:rot lat="0" lon="0" rev="7800000"/>
          </a:lightRig>
        </a:scene3d>
        <a:sp3d>
          <a:bevelT w="139700" h="139700"/>
        </a:sp3d>
      </dgm:spPr>
      <dgm:t>
        <a:bodyPr/>
        <a:lstStyle/>
        <a:p>
          <a:r>
            <a:rPr lang="ar-DZ" dirty="0" smtClean="0">
              <a:solidFill>
                <a:schemeClr val="tx1"/>
              </a:solidFill>
            </a:rPr>
            <a:t>القدرة على التكيف مع الظروف </a:t>
          </a:r>
          <a:endParaRPr lang="fr-FR" dirty="0">
            <a:solidFill>
              <a:schemeClr val="tx1"/>
            </a:solidFill>
          </a:endParaRPr>
        </a:p>
      </dgm:t>
    </dgm:pt>
    <dgm:pt modelId="{E2A7AB68-C92A-494F-BCA7-7882C446C201}" type="parTrans" cxnId="{99B341BB-E31D-4BCE-B57B-9EC30982ABB6}">
      <dgm:prSet/>
      <dgm:spPr/>
      <dgm:t>
        <a:bodyPr/>
        <a:lstStyle/>
        <a:p>
          <a:endParaRPr lang="fr-FR">
            <a:solidFill>
              <a:schemeClr val="tx1"/>
            </a:solidFill>
          </a:endParaRPr>
        </a:p>
      </dgm:t>
    </dgm:pt>
    <dgm:pt modelId="{72DD22BF-3A48-416D-BEC9-E42213B37278}" type="sibTrans" cxnId="{99B341BB-E31D-4BCE-B57B-9EC30982ABB6}">
      <dgm:prSet/>
      <dgm:spPr>
        <a:solidFill>
          <a:srgbClr val="00B0F0"/>
        </a:solidFill>
        <a:ln>
          <a:noFill/>
        </a:ln>
        <a:effectLst/>
        <a:scene3d>
          <a:camera prst="orthographicFront">
            <a:rot lat="0" lon="0" rev="0"/>
          </a:camera>
          <a:lightRig rig="contrasting" dir="t">
            <a:rot lat="0" lon="0" rev="7800000"/>
          </a:lightRig>
        </a:scene3d>
        <a:sp3d>
          <a:bevelT w="139700" h="139700"/>
        </a:sp3d>
      </dgm:spPr>
      <dgm:t>
        <a:bodyPr/>
        <a:lstStyle/>
        <a:p>
          <a:endParaRPr lang="fr-FR">
            <a:solidFill>
              <a:schemeClr val="tx1"/>
            </a:solidFill>
          </a:endParaRPr>
        </a:p>
      </dgm:t>
    </dgm:pt>
    <dgm:pt modelId="{0C5384C3-CB06-4581-81B6-42E473ACB147}">
      <dgm:prSet phldrT="[Texte]"/>
      <dgm:spPr>
        <a:solidFill>
          <a:srgbClr val="FFFF00"/>
        </a:solidFill>
        <a:ln w="28575">
          <a:solidFill>
            <a:srgbClr val="FFFF99"/>
          </a:solidFill>
        </a:ln>
        <a:effectLst/>
        <a:scene3d>
          <a:camera prst="orthographicFront">
            <a:rot lat="0" lon="0" rev="0"/>
          </a:camera>
          <a:lightRig rig="contrasting" dir="t">
            <a:rot lat="0" lon="0" rev="7800000"/>
          </a:lightRig>
        </a:scene3d>
        <a:sp3d>
          <a:bevelT w="139700" h="139700"/>
        </a:sp3d>
      </dgm:spPr>
      <dgm:t>
        <a:bodyPr/>
        <a:lstStyle/>
        <a:p>
          <a:r>
            <a:rPr lang="ar-DZ" dirty="0" smtClean="0">
              <a:solidFill>
                <a:schemeClr val="tx1"/>
              </a:solidFill>
            </a:rPr>
            <a:t>القدرة على إدارة التنبؤات المحتملة </a:t>
          </a:r>
          <a:endParaRPr lang="fr-FR" dirty="0">
            <a:solidFill>
              <a:schemeClr val="tx1"/>
            </a:solidFill>
          </a:endParaRPr>
        </a:p>
      </dgm:t>
    </dgm:pt>
    <dgm:pt modelId="{80B545BB-AB86-4882-93D8-92857487A866}" type="parTrans" cxnId="{442623B9-512E-4A52-AEF7-195EB7D37B22}">
      <dgm:prSet/>
      <dgm:spPr/>
      <dgm:t>
        <a:bodyPr/>
        <a:lstStyle/>
        <a:p>
          <a:endParaRPr lang="fr-FR">
            <a:solidFill>
              <a:schemeClr val="tx1"/>
            </a:solidFill>
          </a:endParaRPr>
        </a:p>
      </dgm:t>
    </dgm:pt>
    <dgm:pt modelId="{865635F9-895C-4C48-A33A-76D0FE9FB536}" type="sibTrans" cxnId="{442623B9-512E-4A52-AEF7-195EB7D37B22}">
      <dgm:prSet/>
      <dgm:spPr>
        <a:solidFill>
          <a:srgbClr val="00B0F0"/>
        </a:solidFill>
        <a:ln>
          <a:solidFill>
            <a:srgbClr val="00B0F0"/>
          </a:solidFill>
        </a:ln>
        <a:effectLst/>
        <a:scene3d>
          <a:camera prst="orthographicFront">
            <a:rot lat="0" lon="0" rev="0"/>
          </a:camera>
          <a:lightRig rig="contrasting" dir="t">
            <a:rot lat="0" lon="0" rev="7800000"/>
          </a:lightRig>
        </a:scene3d>
        <a:sp3d>
          <a:bevelT w="139700" h="139700"/>
        </a:sp3d>
      </dgm:spPr>
      <dgm:t>
        <a:bodyPr/>
        <a:lstStyle/>
        <a:p>
          <a:endParaRPr lang="fr-FR">
            <a:solidFill>
              <a:schemeClr val="tx1"/>
            </a:solidFill>
          </a:endParaRPr>
        </a:p>
      </dgm:t>
    </dgm:pt>
    <dgm:pt modelId="{32227B52-CF3D-4DCF-A2EE-F77C3C975DC1}" type="pres">
      <dgm:prSet presAssocID="{E8416F29-4BDD-48EC-831F-08E733275394}" presName="compositeShape" presStyleCnt="0">
        <dgm:presLayoutVars>
          <dgm:chMax val="7"/>
          <dgm:dir/>
          <dgm:resizeHandles val="exact"/>
        </dgm:presLayoutVars>
      </dgm:prSet>
      <dgm:spPr/>
    </dgm:pt>
    <dgm:pt modelId="{DB211792-4AD3-4D47-9F31-13B1B44BBB85}" type="pres">
      <dgm:prSet presAssocID="{E8416F29-4BDD-48EC-831F-08E733275394}" presName="wedge1" presStyleLbl="node1" presStyleIdx="0" presStyleCnt="3"/>
      <dgm:spPr/>
      <dgm:t>
        <a:bodyPr/>
        <a:lstStyle/>
        <a:p>
          <a:endParaRPr lang="fr-FR"/>
        </a:p>
      </dgm:t>
    </dgm:pt>
    <dgm:pt modelId="{1C2C7A71-14B0-4609-82EA-3AD220684F2E}" type="pres">
      <dgm:prSet presAssocID="{E8416F29-4BDD-48EC-831F-08E733275394}" presName="dummy1a" presStyleCnt="0"/>
      <dgm:spPr/>
    </dgm:pt>
    <dgm:pt modelId="{72BCDA3A-7853-4FBD-AEA1-E021634F80AC}" type="pres">
      <dgm:prSet presAssocID="{E8416F29-4BDD-48EC-831F-08E733275394}" presName="dummy1b" presStyleCnt="0"/>
      <dgm:spPr/>
    </dgm:pt>
    <dgm:pt modelId="{C41B0821-88E7-4558-93B4-8E7F8D25E85D}" type="pres">
      <dgm:prSet presAssocID="{E8416F29-4BDD-48EC-831F-08E733275394}" presName="wedge1Tx" presStyleLbl="node1" presStyleIdx="0" presStyleCnt="3">
        <dgm:presLayoutVars>
          <dgm:chMax val="0"/>
          <dgm:chPref val="0"/>
          <dgm:bulletEnabled val="1"/>
        </dgm:presLayoutVars>
      </dgm:prSet>
      <dgm:spPr/>
      <dgm:t>
        <a:bodyPr/>
        <a:lstStyle/>
        <a:p>
          <a:endParaRPr lang="fr-FR"/>
        </a:p>
      </dgm:t>
    </dgm:pt>
    <dgm:pt modelId="{6CB2C177-B1C4-48A3-88DE-0988199B5F6D}" type="pres">
      <dgm:prSet presAssocID="{E8416F29-4BDD-48EC-831F-08E733275394}" presName="wedge2" presStyleLbl="node1" presStyleIdx="1" presStyleCnt="3"/>
      <dgm:spPr/>
      <dgm:t>
        <a:bodyPr/>
        <a:lstStyle/>
        <a:p>
          <a:endParaRPr lang="fr-FR"/>
        </a:p>
      </dgm:t>
    </dgm:pt>
    <dgm:pt modelId="{C18ED0FF-57FE-4EB2-B357-ABFE33FB5D9F}" type="pres">
      <dgm:prSet presAssocID="{E8416F29-4BDD-48EC-831F-08E733275394}" presName="dummy2a" presStyleCnt="0"/>
      <dgm:spPr/>
    </dgm:pt>
    <dgm:pt modelId="{D2920E28-1673-48EF-91B3-CD48E817F933}" type="pres">
      <dgm:prSet presAssocID="{E8416F29-4BDD-48EC-831F-08E733275394}" presName="dummy2b" presStyleCnt="0"/>
      <dgm:spPr/>
    </dgm:pt>
    <dgm:pt modelId="{9718BDF2-76ED-48E6-BECC-71E408694382}" type="pres">
      <dgm:prSet presAssocID="{E8416F29-4BDD-48EC-831F-08E733275394}" presName="wedge2Tx" presStyleLbl="node1" presStyleIdx="1" presStyleCnt="3">
        <dgm:presLayoutVars>
          <dgm:chMax val="0"/>
          <dgm:chPref val="0"/>
          <dgm:bulletEnabled val="1"/>
        </dgm:presLayoutVars>
      </dgm:prSet>
      <dgm:spPr/>
      <dgm:t>
        <a:bodyPr/>
        <a:lstStyle/>
        <a:p>
          <a:endParaRPr lang="fr-FR"/>
        </a:p>
      </dgm:t>
    </dgm:pt>
    <dgm:pt modelId="{43AD387F-EB9A-4789-8B8C-A151BE3F3C65}" type="pres">
      <dgm:prSet presAssocID="{E8416F29-4BDD-48EC-831F-08E733275394}" presName="wedge3" presStyleLbl="node1" presStyleIdx="2" presStyleCnt="3"/>
      <dgm:spPr/>
      <dgm:t>
        <a:bodyPr/>
        <a:lstStyle/>
        <a:p>
          <a:endParaRPr lang="fr-FR"/>
        </a:p>
      </dgm:t>
    </dgm:pt>
    <dgm:pt modelId="{2B0CD915-B900-4F88-96DB-80B56CB0049A}" type="pres">
      <dgm:prSet presAssocID="{E8416F29-4BDD-48EC-831F-08E733275394}" presName="dummy3a" presStyleCnt="0"/>
      <dgm:spPr/>
    </dgm:pt>
    <dgm:pt modelId="{AF4B1C4F-9E64-4676-9DB5-3B5B4F21BAA4}" type="pres">
      <dgm:prSet presAssocID="{E8416F29-4BDD-48EC-831F-08E733275394}" presName="dummy3b" presStyleCnt="0"/>
      <dgm:spPr/>
    </dgm:pt>
    <dgm:pt modelId="{D4D43F32-BB25-475D-9FA0-742ACB47D731}" type="pres">
      <dgm:prSet presAssocID="{E8416F29-4BDD-48EC-831F-08E733275394}" presName="wedge3Tx" presStyleLbl="node1" presStyleIdx="2" presStyleCnt="3">
        <dgm:presLayoutVars>
          <dgm:chMax val="0"/>
          <dgm:chPref val="0"/>
          <dgm:bulletEnabled val="1"/>
        </dgm:presLayoutVars>
      </dgm:prSet>
      <dgm:spPr/>
      <dgm:t>
        <a:bodyPr/>
        <a:lstStyle/>
        <a:p>
          <a:endParaRPr lang="fr-FR"/>
        </a:p>
      </dgm:t>
    </dgm:pt>
    <dgm:pt modelId="{B2538F68-482F-41F3-B463-12A1AB1A17CC}" type="pres">
      <dgm:prSet presAssocID="{5C21228A-8E1B-4133-A563-C66709530996}" presName="arrowWedge1" presStyleLbl="fgSibTrans2D1" presStyleIdx="0" presStyleCnt="3"/>
      <dgm:spPr>
        <a:solidFill>
          <a:schemeClr val="accent2">
            <a:lumMod val="20000"/>
            <a:lumOff val="80000"/>
          </a:schemeClr>
        </a:solidFill>
      </dgm:spPr>
    </dgm:pt>
    <dgm:pt modelId="{11C6DE18-8D2D-41B2-A3DB-210D2AD26544}" type="pres">
      <dgm:prSet presAssocID="{72DD22BF-3A48-416D-BEC9-E42213B37278}" presName="arrowWedge2" presStyleLbl="fgSibTrans2D1" presStyleIdx="1" presStyleCnt="3"/>
      <dgm:spPr>
        <a:solidFill>
          <a:schemeClr val="accent1">
            <a:lumMod val="40000"/>
            <a:lumOff val="60000"/>
          </a:schemeClr>
        </a:solidFill>
      </dgm:spPr>
    </dgm:pt>
    <dgm:pt modelId="{51AF548D-110A-4497-97EB-100B749FA299}" type="pres">
      <dgm:prSet presAssocID="{865635F9-895C-4C48-A33A-76D0FE9FB536}" presName="arrowWedge3" presStyleLbl="fgSibTrans2D1" presStyleIdx="2" presStyleCnt="3"/>
      <dgm:spPr>
        <a:solidFill>
          <a:srgbClr val="FFFF99"/>
        </a:solidFill>
      </dgm:spPr>
    </dgm:pt>
  </dgm:ptLst>
  <dgm:cxnLst>
    <dgm:cxn modelId="{0EF3BC89-EF64-47A1-B9F8-5A7B31742AD2}" type="presOf" srcId="{E8416F29-4BDD-48EC-831F-08E733275394}" destId="{32227B52-CF3D-4DCF-A2EE-F77C3C975DC1}" srcOrd="0" destOrd="0" presId="urn:microsoft.com/office/officeart/2005/8/layout/cycle8"/>
    <dgm:cxn modelId="{37ED373E-EC00-4D40-A883-8E2B9700DB85}" srcId="{E8416F29-4BDD-48EC-831F-08E733275394}" destId="{DE88FCBB-7B26-49A0-A10C-702D64738BD8}" srcOrd="0" destOrd="0" parTransId="{E20E677F-1FF0-4CCF-B461-DA74649A3511}" sibTransId="{5C21228A-8E1B-4133-A563-C66709530996}"/>
    <dgm:cxn modelId="{99B341BB-E31D-4BCE-B57B-9EC30982ABB6}" srcId="{E8416F29-4BDD-48EC-831F-08E733275394}" destId="{089F092E-109B-4E99-B256-5F1FC9325291}" srcOrd="1" destOrd="0" parTransId="{E2A7AB68-C92A-494F-BCA7-7882C446C201}" sibTransId="{72DD22BF-3A48-416D-BEC9-E42213B37278}"/>
    <dgm:cxn modelId="{442623B9-512E-4A52-AEF7-195EB7D37B22}" srcId="{E8416F29-4BDD-48EC-831F-08E733275394}" destId="{0C5384C3-CB06-4581-81B6-42E473ACB147}" srcOrd="2" destOrd="0" parTransId="{80B545BB-AB86-4882-93D8-92857487A866}" sibTransId="{865635F9-895C-4C48-A33A-76D0FE9FB536}"/>
    <dgm:cxn modelId="{FA3BCC8D-319E-4F67-BB39-38A14B1E44A7}" type="presOf" srcId="{DE88FCBB-7B26-49A0-A10C-702D64738BD8}" destId="{C41B0821-88E7-4558-93B4-8E7F8D25E85D}" srcOrd="1" destOrd="0" presId="urn:microsoft.com/office/officeart/2005/8/layout/cycle8"/>
    <dgm:cxn modelId="{8FD32CA5-E2D7-4CF5-882A-B9552564BAC0}" type="presOf" srcId="{0C5384C3-CB06-4581-81B6-42E473ACB147}" destId="{43AD387F-EB9A-4789-8B8C-A151BE3F3C65}" srcOrd="0" destOrd="0" presId="urn:microsoft.com/office/officeart/2005/8/layout/cycle8"/>
    <dgm:cxn modelId="{DE44914C-18C8-4C34-ADD4-D2C01061225D}" type="presOf" srcId="{DE88FCBB-7B26-49A0-A10C-702D64738BD8}" destId="{DB211792-4AD3-4D47-9F31-13B1B44BBB85}" srcOrd="0" destOrd="0" presId="urn:microsoft.com/office/officeart/2005/8/layout/cycle8"/>
    <dgm:cxn modelId="{AD988A43-5E2D-40F0-B25A-C8131892ADDE}" type="presOf" srcId="{0C5384C3-CB06-4581-81B6-42E473ACB147}" destId="{D4D43F32-BB25-475D-9FA0-742ACB47D731}" srcOrd="1" destOrd="0" presId="urn:microsoft.com/office/officeart/2005/8/layout/cycle8"/>
    <dgm:cxn modelId="{F29ED168-8832-487E-A66D-AED1E3C8FDE7}" type="presOf" srcId="{089F092E-109B-4E99-B256-5F1FC9325291}" destId="{6CB2C177-B1C4-48A3-88DE-0988199B5F6D}" srcOrd="0" destOrd="0" presId="urn:microsoft.com/office/officeart/2005/8/layout/cycle8"/>
    <dgm:cxn modelId="{F0B7533B-F60B-45AE-AEEB-8F9247B94812}" type="presOf" srcId="{089F092E-109B-4E99-B256-5F1FC9325291}" destId="{9718BDF2-76ED-48E6-BECC-71E408694382}" srcOrd="1" destOrd="0" presId="urn:microsoft.com/office/officeart/2005/8/layout/cycle8"/>
    <dgm:cxn modelId="{11015106-F52B-4A6B-AAA9-27ADB7CA78CA}" type="presParOf" srcId="{32227B52-CF3D-4DCF-A2EE-F77C3C975DC1}" destId="{DB211792-4AD3-4D47-9F31-13B1B44BBB85}" srcOrd="0" destOrd="0" presId="urn:microsoft.com/office/officeart/2005/8/layout/cycle8"/>
    <dgm:cxn modelId="{AEEEF5A7-426F-42C8-86FA-42F011D04B55}" type="presParOf" srcId="{32227B52-CF3D-4DCF-A2EE-F77C3C975DC1}" destId="{1C2C7A71-14B0-4609-82EA-3AD220684F2E}" srcOrd="1" destOrd="0" presId="urn:microsoft.com/office/officeart/2005/8/layout/cycle8"/>
    <dgm:cxn modelId="{949D80E3-6820-447F-A4DF-77884025EB93}" type="presParOf" srcId="{32227B52-CF3D-4DCF-A2EE-F77C3C975DC1}" destId="{72BCDA3A-7853-4FBD-AEA1-E021634F80AC}" srcOrd="2" destOrd="0" presId="urn:microsoft.com/office/officeart/2005/8/layout/cycle8"/>
    <dgm:cxn modelId="{A3262180-DF50-45C7-BACB-F59E1B5EF9E6}" type="presParOf" srcId="{32227B52-CF3D-4DCF-A2EE-F77C3C975DC1}" destId="{C41B0821-88E7-4558-93B4-8E7F8D25E85D}" srcOrd="3" destOrd="0" presId="urn:microsoft.com/office/officeart/2005/8/layout/cycle8"/>
    <dgm:cxn modelId="{1C28DE95-8B01-4F13-B46E-B06805E3A861}" type="presParOf" srcId="{32227B52-CF3D-4DCF-A2EE-F77C3C975DC1}" destId="{6CB2C177-B1C4-48A3-88DE-0988199B5F6D}" srcOrd="4" destOrd="0" presId="urn:microsoft.com/office/officeart/2005/8/layout/cycle8"/>
    <dgm:cxn modelId="{428D08DD-ED76-4509-905C-171610C38E48}" type="presParOf" srcId="{32227B52-CF3D-4DCF-A2EE-F77C3C975DC1}" destId="{C18ED0FF-57FE-4EB2-B357-ABFE33FB5D9F}" srcOrd="5" destOrd="0" presId="urn:microsoft.com/office/officeart/2005/8/layout/cycle8"/>
    <dgm:cxn modelId="{4D0BBD0D-CD1A-42A7-86A6-4DEA10C6AA70}" type="presParOf" srcId="{32227B52-CF3D-4DCF-A2EE-F77C3C975DC1}" destId="{D2920E28-1673-48EF-91B3-CD48E817F933}" srcOrd="6" destOrd="0" presId="urn:microsoft.com/office/officeart/2005/8/layout/cycle8"/>
    <dgm:cxn modelId="{C7A53587-B788-4EE6-93CD-CFB9BEB476F6}" type="presParOf" srcId="{32227B52-CF3D-4DCF-A2EE-F77C3C975DC1}" destId="{9718BDF2-76ED-48E6-BECC-71E408694382}" srcOrd="7" destOrd="0" presId="urn:microsoft.com/office/officeart/2005/8/layout/cycle8"/>
    <dgm:cxn modelId="{9419D72F-C49B-4077-9A7C-4E5286FC77EA}" type="presParOf" srcId="{32227B52-CF3D-4DCF-A2EE-F77C3C975DC1}" destId="{43AD387F-EB9A-4789-8B8C-A151BE3F3C65}" srcOrd="8" destOrd="0" presId="urn:microsoft.com/office/officeart/2005/8/layout/cycle8"/>
    <dgm:cxn modelId="{61ACBA85-1477-4C2C-961C-460FEA63C2BF}" type="presParOf" srcId="{32227B52-CF3D-4DCF-A2EE-F77C3C975DC1}" destId="{2B0CD915-B900-4F88-96DB-80B56CB0049A}" srcOrd="9" destOrd="0" presId="urn:microsoft.com/office/officeart/2005/8/layout/cycle8"/>
    <dgm:cxn modelId="{96BA4BB9-33E9-4CA9-931D-7B9EBB1BB837}" type="presParOf" srcId="{32227B52-CF3D-4DCF-A2EE-F77C3C975DC1}" destId="{AF4B1C4F-9E64-4676-9DB5-3B5B4F21BAA4}" srcOrd="10" destOrd="0" presId="urn:microsoft.com/office/officeart/2005/8/layout/cycle8"/>
    <dgm:cxn modelId="{29C6813C-9CAA-4AF6-816F-DF998EFC0834}" type="presParOf" srcId="{32227B52-CF3D-4DCF-A2EE-F77C3C975DC1}" destId="{D4D43F32-BB25-475D-9FA0-742ACB47D731}" srcOrd="11" destOrd="0" presId="urn:microsoft.com/office/officeart/2005/8/layout/cycle8"/>
    <dgm:cxn modelId="{E57CBA77-3EDD-4E4F-97BF-D20DED3258CD}" type="presParOf" srcId="{32227B52-CF3D-4DCF-A2EE-F77C3C975DC1}" destId="{B2538F68-482F-41F3-B463-12A1AB1A17CC}" srcOrd="12" destOrd="0" presId="urn:microsoft.com/office/officeart/2005/8/layout/cycle8"/>
    <dgm:cxn modelId="{AC1C3150-12F2-4E9B-806C-B30D6A1802DD}" type="presParOf" srcId="{32227B52-CF3D-4DCF-A2EE-F77C3C975DC1}" destId="{11C6DE18-8D2D-41B2-A3DB-210D2AD26544}" srcOrd="13" destOrd="0" presId="urn:microsoft.com/office/officeart/2005/8/layout/cycle8"/>
    <dgm:cxn modelId="{7D29CF00-33D0-427D-B5B3-4C4AE79AA052}" type="presParOf" srcId="{32227B52-CF3D-4DCF-A2EE-F77C3C975DC1}" destId="{51AF548D-110A-4497-97EB-100B749FA299}" srcOrd="14" destOrd="0" presId="urn:microsoft.com/office/officeart/2005/8/layout/cycle8"/>
  </dgm:cxnLst>
  <dgm:bg>
    <a:blipFill>
      <a:blip xmlns:r="http://schemas.openxmlformats.org/officeDocument/2006/relationships" r:embed="rId1"/>
      <a:tile tx="0" ty="0" sx="100000" sy="100000" flip="none" algn="tl"/>
    </a:blipFill>
  </dgm:bg>
  <dgm:whole>
    <a:ln>
      <a:solidFill>
        <a:schemeClr val="accent1"/>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0E3727-5F37-466C-93E7-D8FAD1DC7259}" type="doc">
      <dgm:prSet loTypeId="urn:microsoft.com/office/officeart/2005/8/layout/cycle2" loCatId="cycle" qsTypeId="urn:microsoft.com/office/officeart/2005/8/quickstyle/simple2" qsCatId="simple" csTypeId="urn:microsoft.com/office/officeart/2005/8/colors/accent0_2" csCatId="mainScheme" phldr="1"/>
      <dgm:spPr/>
      <dgm:t>
        <a:bodyPr/>
        <a:lstStyle/>
        <a:p>
          <a:endParaRPr lang="fr-FR"/>
        </a:p>
      </dgm:t>
    </dgm:pt>
    <dgm:pt modelId="{ABA0FB8F-3910-4E5E-99EB-DE4F0EE43763}">
      <dgm:prSet phldrT="[Texte]"/>
      <dgm:spPr>
        <a:solidFill>
          <a:schemeClr val="accent1">
            <a:lumMod val="40000"/>
            <a:lumOff val="60000"/>
          </a:schemeClr>
        </a:solidFill>
      </dgm:spPr>
      <dgm:t>
        <a:bodyPr/>
        <a:lstStyle/>
        <a:p>
          <a:r>
            <a:rPr lang="ar-DZ" dirty="0" smtClean="0"/>
            <a:t>تحدي البيئة الطبيعية </a:t>
          </a:r>
          <a:endParaRPr lang="fr-FR" dirty="0"/>
        </a:p>
      </dgm:t>
    </dgm:pt>
    <dgm:pt modelId="{FA1920A5-AF2F-4B94-83A1-666FCB0CB943}" type="parTrans" cxnId="{659E6F65-00A3-496A-AFBC-5A9139E5D90E}">
      <dgm:prSet/>
      <dgm:spPr/>
      <dgm:t>
        <a:bodyPr/>
        <a:lstStyle/>
        <a:p>
          <a:endParaRPr lang="fr-FR"/>
        </a:p>
      </dgm:t>
    </dgm:pt>
    <dgm:pt modelId="{0193E5A3-3D7F-45B5-BB3D-B4A9AB5556C4}" type="sibTrans" cxnId="{659E6F65-00A3-496A-AFBC-5A9139E5D90E}">
      <dgm:prSet/>
      <dgm:spPr/>
      <dgm:t>
        <a:bodyPr/>
        <a:lstStyle/>
        <a:p>
          <a:endParaRPr lang="fr-FR"/>
        </a:p>
      </dgm:t>
    </dgm:pt>
    <dgm:pt modelId="{0E436FC2-A5E6-423C-85F1-633917938E5A}">
      <dgm:prSet phldrT="[Texte]"/>
      <dgm:spPr>
        <a:solidFill>
          <a:schemeClr val="accent1">
            <a:lumMod val="40000"/>
            <a:lumOff val="60000"/>
          </a:schemeClr>
        </a:solidFill>
      </dgm:spPr>
      <dgm:t>
        <a:bodyPr/>
        <a:lstStyle/>
        <a:p>
          <a:r>
            <a:rPr lang="ar-DZ" dirty="0" smtClean="0"/>
            <a:t>تحدي البيئة الاجتماعية </a:t>
          </a:r>
          <a:endParaRPr lang="fr-FR" dirty="0"/>
        </a:p>
      </dgm:t>
    </dgm:pt>
    <dgm:pt modelId="{D6039464-37EE-4E7F-9CB2-E66FE2B7BB7D}" type="parTrans" cxnId="{24597822-7032-4035-A754-9814A9DA2852}">
      <dgm:prSet/>
      <dgm:spPr/>
      <dgm:t>
        <a:bodyPr/>
        <a:lstStyle/>
        <a:p>
          <a:endParaRPr lang="fr-FR"/>
        </a:p>
      </dgm:t>
    </dgm:pt>
    <dgm:pt modelId="{B2D07BE4-B31F-4B26-AC77-DF849A75DD99}" type="sibTrans" cxnId="{24597822-7032-4035-A754-9814A9DA2852}">
      <dgm:prSet/>
      <dgm:spPr/>
      <dgm:t>
        <a:bodyPr/>
        <a:lstStyle/>
        <a:p>
          <a:endParaRPr lang="fr-FR"/>
        </a:p>
      </dgm:t>
    </dgm:pt>
    <dgm:pt modelId="{CEE09433-1C73-4223-BDBE-0D40582CF478}">
      <dgm:prSet phldrT="[Texte]"/>
      <dgm:spPr>
        <a:solidFill>
          <a:schemeClr val="accent1">
            <a:lumMod val="40000"/>
            <a:lumOff val="60000"/>
          </a:schemeClr>
        </a:solidFill>
      </dgm:spPr>
      <dgm:t>
        <a:bodyPr/>
        <a:lstStyle/>
        <a:p>
          <a:r>
            <a:rPr lang="ar-DZ" dirty="0" smtClean="0"/>
            <a:t>التحديات المهنية والفنية </a:t>
          </a:r>
          <a:endParaRPr lang="fr-FR" dirty="0"/>
        </a:p>
      </dgm:t>
    </dgm:pt>
    <dgm:pt modelId="{0FFA3914-4AA9-461E-82DB-59C9FB363683}" type="parTrans" cxnId="{4CDE9C6F-B6F8-4757-8378-7AFBCFAD69BE}">
      <dgm:prSet/>
      <dgm:spPr/>
      <dgm:t>
        <a:bodyPr/>
        <a:lstStyle/>
        <a:p>
          <a:endParaRPr lang="fr-FR"/>
        </a:p>
      </dgm:t>
    </dgm:pt>
    <dgm:pt modelId="{F016DF6C-4FCB-4384-A1C8-EBB15E2D9AD0}" type="sibTrans" cxnId="{4CDE9C6F-B6F8-4757-8378-7AFBCFAD69BE}">
      <dgm:prSet/>
      <dgm:spPr/>
      <dgm:t>
        <a:bodyPr/>
        <a:lstStyle/>
        <a:p>
          <a:endParaRPr lang="fr-FR"/>
        </a:p>
      </dgm:t>
    </dgm:pt>
    <dgm:pt modelId="{51329D4D-37B9-4983-8827-F3C21F9A0C0D}">
      <dgm:prSet phldrT="[Texte]"/>
      <dgm:spPr>
        <a:solidFill>
          <a:schemeClr val="accent1">
            <a:lumMod val="40000"/>
            <a:lumOff val="60000"/>
          </a:schemeClr>
        </a:solidFill>
      </dgm:spPr>
      <dgm:t>
        <a:bodyPr/>
        <a:lstStyle/>
        <a:p>
          <a:r>
            <a:rPr lang="ar-DZ" dirty="0" smtClean="0"/>
            <a:t>التحديات السياسية والقانونية</a:t>
          </a:r>
          <a:endParaRPr lang="fr-FR" dirty="0"/>
        </a:p>
      </dgm:t>
    </dgm:pt>
    <dgm:pt modelId="{B39BC8A0-8ADB-453E-9E53-A1FB4682E104}" type="parTrans" cxnId="{E6496AD2-105C-45DF-BF4E-6FAA1E7D55DC}">
      <dgm:prSet/>
      <dgm:spPr/>
      <dgm:t>
        <a:bodyPr/>
        <a:lstStyle/>
        <a:p>
          <a:endParaRPr lang="fr-FR"/>
        </a:p>
      </dgm:t>
    </dgm:pt>
    <dgm:pt modelId="{E05FC492-8232-4E39-B852-BD3CAB05D056}" type="sibTrans" cxnId="{E6496AD2-105C-45DF-BF4E-6FAA1E7D55DC}">
      <dgm:prSet/>
      <dgm:spPr/>
      <dgm:t>
        <a:bodyPr/>
        <a:lstStyle/>
        <a:p>
          <a:endParaRPr lang="fr-FR"/>
        </a:p>
      </dgm:t>
    </dgm:pt>
    <dgm:pt modelId="{E5220E53-1A60-4F56-BF49-DB9939C81056}">
      <dgm:prSet phldrT="[Texte]"/>
      <dgm:spPr>
        <a:solidFill>
          <a:schemeClr val="accent1">
            <a:lumMod val="40000"/>
            <a:lumOff val="60000"/>
          </a:schemeClr>
        </a:solidFill>
      </dgm:spPr>
      <dgm:t>
        <a:bodyPr/>
        <a:lstStyle/>
        <a:p>
          <a:r>
            <a:rPr lang="ar-DZ" dirty="0" smtClean="0"/>
            <a:t>تحدي العودة</a:t>
          </a:r>
          <a:endParaRPr lang="fr-FR" dirty="0"/>
        </a:p>
      </dgm:t>
    </dgm:pt>
    <dgm:pt modelId="{9825DFA4-7873-4F3C-82EA-0467DBED8070}" type="parTrans" cxnId="{576CAFD7-24C1-45D9-BD94-6BE3EAD66830}">
      <dgm:prSet/>
      <dgm:spPr/>
      <dgm:t>
        <a:bodyPr/>
        <a:lstStyle/>
        <a:p>
          <a:endParaRPr lang="fr-FR"/>
        </a:p>
      </dgm:t>
    </dgm:pt>
    <dgm:pt modelId="{128B125B-62BA-463E-A52B-69064E820844}" type="sibTrans" cxnId="{576CAFD7-24C1-45D9-BD94-6BE3EAD66830}">
      <dgm:prSet/>
      <dgm:spPr/>
      <dgm:t>
        <a:bodyPr/>
        <a:lstStyle/>
        <a:p>
          <a:endParaRPr lang="fr-FR"/>
        </a:p>
      </dgm:t>
    </dgm:pt>
    <dgm:pt modelId="{C506D5D0-561F-4DDA-A586-F0091E49E418}" type="pres">
      <dgm:prSet presAssocID="{B30E3727-5F37-466C-93E7-D8FAD1DC7259}" presName="cycle" presStyleCnt="0">
        <dgm:presLayoutVars>
          <dgm:dir/>
          <dgm:resizeHandles val="exact"/>
        </dgm:presLayoutVars>
      </dgm:prSet>
      <dgm:spPr/>
      <dgm:t>
        <a:bodyPr/>
        <a:lstStyle/>
        <a:p>
          <a:endParaRPr lang="fr-FR"/>
        </a:p>
      </dgm:t>
    </dgm:pt>
    <dgm:pt modelId="{16744C54-88B8-4FC8-BA58-663C64976A1C}" type="pres">
      <dgm:prSet presAssocID="{ABA0FB8F-3910-4E5E-99EB-DE4F0EE43763}" presName="node" presStyleLbl="node1" presStyleIdx="0" presStyleCnt="5">
        <dgm:presLayoutVars>
          <dgm:bulletEnabled val="1"/>
        </dgm:presLayoutVars>
      </dgm:prSet>
      <dgm:spPr/>
      <dgm:t>
        <a:bodyPr/>
        <a:lstStyle/>
        <a:p>
          <a:endParaRPr lang="fr-FR"/>
        </a:p>
      </dgm:t>
    </dgm:pt>
    <dgm:pt modelId="{ADA2AFE5-6E1E-43B4-91E9-B73835D97F64}" type="pres">
      <dgm:prSet presAssocID="{0193E5A3-3D7F-45B5-BB3D-B4A9AB5556C4}" presName="sibTrans" presStyleLbl="sibTrans2D1" presStyleIdx="0" presStyleCnt="5"/>
      <dgm:spPr/>
      <dgm:t>
        <a:bodyPr/>
        <a:lstStyle/>
        <a:p>
          <a:endParaRPr lang="fr-FR"/>
        </a:p>
      </dgm:t>
    </dgm:pt>
    <dgm:pt modelId="{9593C286-5A29-4C93-8219-0DDF34287DE0}" type="pres">
      <dgm:prSet presAssocID="{0193E5A3-3D7F-45B5-BB3D-B4A9AB5556C4}" presName="connectorText" presStyleLbl="sibTrans2D1" presStyleIdx="0" presStyleCnt="5"/>
      <dgm:spPr/>
      <dgm:t>
        <a:bodyPr/>
        <a:lstStyle/>
        <a:p>
          <a:endParaRPr lang="fr-FR"/>
        </a:p>
      </dgm:t>
    </dgm:pt>
    <dgm:pt modelId="{940FDEB8-FDDA-4A2B-B390-9FD502547DC2}" type="pres">
      <dgm:prSet presAssocID="{0E436FC2-A5E6-423C-85F1-633917938E5A}" presName="node" presStyleLbl="node1" presStyleIdx="1" presStyleCnt="5">
        <dgm:presLayoutVars>
          <dgm:bulletEnabled val="1"/>
        </dgm:presLayoutVars>
      </dgm:prSet>
      <dgm:spPr/>
      <dgm:t>
        <a:bodyPr/>
        <a:lstStyle/>
        <a:p>
          <a:endParaRPr lang="fr-FR"/>
        </a:p>
      </dgm:t>
    </dgm:pt>
    <dgm:pt modelId="{6773F13C-8437-49B0-8C8C-019A8AEFB876}" type="pres">
      <dgm:prSet presAssocID="{B2D07BE4-B31F-4B26-AC77-DF849A75DD99}" presName="sibTrans" presStyleLbl="sibTrans2D1" presStyleIdx="1" presStyleCnt="5"/>
      <dgm:spPr/>
      <dgm:t>
        <a:bodyPr/>
        <a:lstStyle/>
        <a:p>
          <a:endParaRPr lang="fr-FR"/>
        </a:p>
      </dgm:t>
    </dgm:pt>
    <dgm:pt modelId="{8423E482-FA28-4614-BE7D-F9654C6E245D}" type="pres">
      <dgm:prSet presAssocID="{B2D07BE4-B31F-4B26-AC77-DF849A75DD99}" presName="connectorText" presStyleLbl="sibTrans2D1" presStyleIdx="1" presStyleCnt="5"/>
      <dgm:spPr/>
      <dgm:t>
        <a:bodyPr/>
        <a:lstStyle/>
        <a:p>
          <a:endParaRPr lang="fr-FR"/>
        </a:p>
      </dgm:t>
    </dgm:pt>
    <dgm:pt modelId="{B02DE713-8C54-4427-9BE7-E50CBD186310}" type="pres">
      <dgm:prSet presAssocID="{CEE09433-1C73-4223-BDBE-0D40582CF478}" presName="node" presStyleLbl="node1" presStyleIdx="2" presStyleCnt="5">
        <dgm:presLayoutVars>
          <dgm:bulletEnabled val="1"/>
        </dgm:presLayoutVars>
      </dgm:prSet>
      <dgm:spPr/>
      <dgm:t>
        <a:bodyPr/>
        <a:lstStyle/>
        <a:p>
          <a:endParaRPr lang="fr-FR"/>
        </a:p>
      </dgm:t>
    </dgm:pt>
    <dgm:pt modelId="{814530DA-5B81-4256-AFF3-2D50469DE3B5}" type="pres">
      <dgm:prSet presAssocID="{F016DF6C-4FCB-4384-A1C8-EBB15E2D9AD0}" presName="sibTrans" presStyleLbl="sibTrans2D1" presStyleIdx="2" presStyleCnt="5"/>
      <dgm:spPr/>
      <dgm:t>
        <a:bodyPr/>
        <a:lstStyle/>
        <a:p>
          <a:endParaRPr lang="fr-FR"/>
        </a:p>
      </dgm:t>
    </dgm:pt>
    <dgm:pt modelId="{3A74EA49-C0C0-40AE-964B-3AE11615B91C}" type="pres">
      <dgm:prSet presAssocID="{F016DF6C-4FCB-4384-A1C8-EBB15E2D9AD0}" presName="connectorText" presStyleLbl="sibTrans2D1" presStyleIdx="2" presStyleCnt="5"/>
      <dgm:spPr/>
      <dgm:t>
        <a:bodyPr/>
        <a:lstStyle/>
        <a:p>
          <a:endParaRPr lang="fr-FR"/>
        </a:p>
      </dgm:t>
    </dgm:pt>
    <dgm:pt modelId="{F280870A-8244-4F3B-B74C-A97C56F16FD0}" type="pres">
      <dgm:prSet presAssocID="{51329D4D-37B9-4983-8827-F3C21F9A0C0D}" presName="node" presStyleLbl="node1" presStyleIdx="3" presStyleCnt="5">
        <dgm:presLayoutVars>
          <dgm:bulletEnabled val="1"/>
        </dgm:presLayoutVars>
      </dgm:prSet>
      <dgm:spPr/>
      <dgm:t>
        <a:bodyPr/>
        <a:lstStyle/>
        <a:p>
          <a:endParaRPr lang="fr-FR"/>
        </a:p>
      </dgm:t>
    </dgm:pt>
    <dgm:pt modelId="{6A650FC3-840D-4BDA-8C11-39E348BF434F}" type="pres">
      <dgm:prSet presAssocID="{E05FC492-8232-4E39-B852-BD3CAB05D056}" presName="sibTrans" presStyleLbl="sibTrans2D1" presStyleIdx="3" presStyleCnt="5"/>
      <dgm:spPr/>
      <dgm:t>
        <a:bodyPr/>
        <a:lstStyle/>
        <a:p>
          <a:endParaRPr lang="fr-FR"/>
        </a:p>
      </dgm:t>
    </dgm:pt>
    <dgm:pt modelId="{040908A8-35CE-4E47-8F65-7B0EDB5A1500}" type="pres">
      <dgm:prSet presAssocID="{E05FC492-8232-4E39-B852-BD3CAB05D056}" presName="connectorText" presStyleLbl="sibTrans2D1" presStyleIdx="3" presStyleCnt="5"/>
      <dgm:spPr/>
      <dgm:t>
        <a:bodyPr/>
        <a:lstStyle/>
        <a:p>
          <a:endParaRPr lang="fr-FR"/>
        </a:p>
      </dgm:t>
    </dgm:pt>
    <dgm:pt modelId="{0FA82644-3D07-45ED-95E9-BD788E4DB23C}" type="pres">
      <dgm:prSet presAssocID="{E5220E53-1A60-4F56-BF49-DB9939C81056}" presName="node" presStyleLbl="node1" presStyleIdx="4" presStyleCnt="5">
        <dgm:presLayoutVars>
          <dgm:bulletEnabled val="1"/>
        </dgm:presLayoutVars>
      </dgm:prSet>
      <dgm:spPr/>
      <dgm:t>
        <a:bodyPr/>
        <a:lstStyle/>
        <a:p>
          <a:endParaRPr lang="fr-FR"/>
        </a:p>
      </dgm:t>
    </dgm:pt>
    <dgm:pt modelId="{03438DEA-A0D4-433E-9BB7-8C94EA262041}" type="pres">
      <dgm:prSet presAssocID="{128B125B-62BA-463E-A52B-69064E820844}" presName="sibTrans" presStyleLbl="sibTrans2D1" presStyleIdx="4" presStyleCnt="5"/>
      <dgm:spPr/>
      <dgm:t>
        <a:bodyPr/>
        <a:lstStyle/>
        <a:p>
          <a:endParaRPr lang="fr-FR"/>
        </a:p>
      </dgm:t>
    </dgm:pt>
    <dgm:pt modelId="{F3159407-B642-4E71-B256-D52BFBAA3D54}" type="pres">
      <dgm:prSet presAssocID="{128B125B-62BA-463E-A52B-69064E820844}" presName="connectorText" presStyleLbl="sibTrans2D1" presStyleIdx="4" presStyleCnt="5"/>
      <dgm:spPr/>
      <dgm:t>
        <a:bodyPr/>
        <a:lstStyle/>
        <a:p>
          <a:endParaRPr lang="fr-FR"/>
        </a:p>
      </dgm:t>
    </dgm:pt>
  </dgm:ptLst>
  <dgm:cxnLst>
    <dgm:cxn modelId="{240228DA-7016-4235-A3B9-B7D369DD1ED3}" type="presOf" srcId="{B30E3727-5F37-466C-93E7-D8FAD1DC7259}" destId="{C506D5D0-561F-4DDA-A586-F0091E49E418}" srcOrd="0" destOrd="0" presId="urn:microsoft.com/office/officeart/2005/8/layout/cycle2"/>
    <dgm:cxn modelId="{989F1A6A-3FB8-4815-8552-4763407FC447}" type="presOf" srcId="{E05FC492-8232-4E39-B852-BD3CAB05D056}" destId="{040908A8-35CE-4E47-8F65-7B0EDB5A1500}" srcOrd="1" destOrd="0" presId="urn:microsoft.com/office/officeart/2005/8/layout/cycle2"/>
    <dgm:cxn modelId="{4AC50DE3-DA55-4F43-B7C9-161D44C8179A}" type="presOf" srcId="{0E436FC2-A5E6-423C-85F1-633917938E5A}" destId="{940FDEB8-FDDA-4A2B-B390-9FD502547DC2}" srcOrd="0" destOrd="0" presId="urn:microsoft.com/office/officeart/2005/8/layout/cycle2"/>
    <dgm:cxn modelId="{32240022-8ADF-4E15-8396-520FF00DCF5F}" type="presOf" srcId="{0193E5A3-3D7F-45B5-BB3D-B4A9AB5556C4}" destId="{ADA2AFE5-6E1E-43B4-91E9-B73835D97F64}" srcOrd="0" destOrd="0" presId="urn:microsoft.com/office/officeart/2005/8/layout/cycle2"/>
    <dgm:cxn modelId="{24597822-7032-4035-A754-9814A9DA2852}" srcId="{B30E3727-5F37-466C-93E7-D8FAD1DC7259}" destId="{0E436FC2-A5E6-423C-85F1-633917938E5A}" srcOrd="1" destOrd="0" parTransId="{D6039464-37EE-4E7F-9CB2-E66FE2B7BB7D}" sibTransId="{B2D07BE4-B31F-4B26-AC77-DF849A75DD99}"/>
    <dgm:cxn modelId="{C4822238-08B2-435C-9777-6FC2D391021D}" type="presOf" srcId="{0193E5A3-3D7F-45B5-BB3D-B4A9AB5556C4}" destId="{9593C286-5A29-4C93-8219-0DDF34287DE0}" srcOrd="1" destOrd="0" presId="urn:microsoft.com/office/officeart/2005/8/layout/cycle2"/>
    <dgm:cxn modelId="{3D0597E0-B0B4-4197-A60F-AA343A5884B7}" type="presOf" srcId="{128B125B-62BA-463E-A52B-69064E820844}" destId="{F3159407-B642-4E71-B256-D52BFBAA3D54}" srcOrd="1" destOrd="0" presId="urn:microsoft.com/office/officeart/2005/8/layout/cycle2"/>
    <dgm:cxn modelId="{576CAFD7-24C1-45D9-BD94-6BE3EAD66830}" srcId="{B30E3727-5F37-466C-93E7-D8FAD1DC7259}" destId="{E5220E53-1A60-4F56-BF49-DB9939C81056}" srcOrd="4" destOrd="0" parTransId="{9825DFA4-7873-4F3C-82EA-0467DBED8070}" sibTransId="{128B125B-62BA-463E-A52B-69064E820844}"/>
    <dgm:cxn modelId="{69EA4214-816A-4DC8-BAAC-7DF462F30D2D}" type="presOf" srcId="{CEE09433-1C73-4223-BDBE-0D40582CF478}" destId="{B02DE713-8C54-4427-9BE7-E50CBD186310}" srcOrd="0" destOrd="0" presId="urn:microsoft.com/office/officeart/2005/8/layout/cycle2"/>
    <dgm:cxn modelId="{659E6F65-00A3-496A-AFBC-5A9139E5D90E}" srcId="{B30E3727-5F37-466C-93E7-D8FAD1DC7259}" destId="{ABA0FB8F-3910-4E5E-99EB-DE4F0EE43763}" srcOrd="0" destOrd="0" parTransId="{FA1920A5-AF2F-4B94-83A1-666FCB0CB943}" sibTransId="{0193E5A3-3D7F-45B5-BB3D-B4A9AB5556C4}"/>
    <dgm:cxn modelId="{6AC3EC20-E759-4D3A-A2C7-0811F5F59F40}" type="presOf" srcId="{51329D4D-37B9-4983-8827-F3C21F9A0C0D}" destId="{F280870A-8244-4F3B-B74C-A97C56F16FD0}" srcOrd="0" destOrd="0" presId="urn:microsoft.com/office/officeart/2005/8/layout/cycle2"/>
    <dgm:cxn modelId="{50D6ACB1-6E19-4534-AEAE-E2BF6F0577FE}" type="presOf" srcId="{F016DF6C-4FCB-4384-A1C8-EBB15E2D9AD0}" destId="{3A74EA49-C0C0-40AE-964B-3AE11615B91C}" srcOrd="1" destOrd="0" presId="urn:microsoft.com/office/officeart/2005/8/layout/cycle2"/>
    <dgm:cxn modelId="{B8F56C1E-747F-4A03-97DA-BDE05EBBF496}" type="presOf" srcId="{E5220E53-1A60-4F56-BF49-DB9939C81056}" destId="{0FA82644-3D07-45ED-95E9-BD788E4DB23C}" srcOrd="0" destOrd="0" presId="urn:microsoft.com/office/officeart/2005/8/layout/cycle2"/>
    <dgm:cxn modelId="{D9DF3272-E2B8-4C91-9767-FD00716B5CA0}" type="presOf" srcId="{B2D07BE4-B31F-4B26-AC77-DF849A75DD99}" destId="{8423E482-FA28-4614-BE7D-F9654C6E245D}" srcOrd="1" destOrd="0" presId="urn:microsoft.com/office/officeart/2005/8/layout/cycle2"/>
    <dgm:cxn modelId="{C54B4A71-6754-4312-8F53-D5E5A553640C}" type="presOf" srcId="{128B125B-62BA-463E-A52B-69064E820844}" destId="{03438DEA-A0D4-433E-9BB7-8C94EA262041}" srcOrd="0" destOrd="0" presId="urn:microsoft.com/office/officeart/2005/8/layout/cycle2"/>
    <dgm:cxn modelId="{456AF5B9-52CC-4C64-9505-29C0B105CC11}" type="presOf" srcId="{F016DF6C-4FCB-4384-A1C8-EBB15E2D9AD0}" destId="{814530DA-5B81-4256-AFF3-2D50469DE3B5}" srcOrd="0" destOrd="0" presId="urn:microsoft.com/office/officeart/2005/8/layout/cycle2"/>
    <dgm:cxn modelId="{7C23CCD7-E26C-4E5D-8B3B-988C3BC02425}" type="presOf" srcId="{E05FC492-8232-4E39-B852-BD3CAB05D056}" destId="{6A650FC3-840D-4BDA-8C11-39E348BF434F}" srcOrd="0" destOrd="0" presId="urn:microsoft.com/office/officeart/2005/8/layout/cycle2"/>
    <dgm:cxn modelId="{E6496AD2-105C-45DF-BF4E-6FAA1E7D55DC}" srcId="{B30E3727-5F37-466C-93E7-D8FAD1DC7259}" destId="{51329D4D-37B9-4983-8827-F3C21F9A0C0D}" srcOrd="3" destOrd="0" parTransId="{B39BC8A0-8ADB-453E-9E53-A1FB4682E104}" sibTransId="{E05FC492-8232-4E39-B852-BD3CAB05D056}"/>
    <dgm:cxn modelId="{FF6E5200-B912-44B8-9E31-8CA24CEA254D}" type="presOf" srcId="{ABA0FB8F-3910-4E5E-99EB-DE4F0EE43763}" destId="{16744C54-88B8-4FC8-BA58-663C64976A1C}" srcOrd="0" destOrd="0" presId="urn:microsoft.com/office/officeart/2005/8/layout/cycle2"/>
    <dgm:cxn modelId="{4CDE9C6F-B6F8-4757-8378-7AFBCFAD69BE}" srcId="{B30E3727-5F37-466C-93E7-D8FAD1DC7259}" destId="{CEE09433-1C73-4223-BDBE-0D40582CF478}" srcOrd="2" destOrd="0" parTransId="{0FFA3914-4AA9-461E-82DB-59C9FB363683}" sibTransId="{F016DF6C-4FCB-4384-A1C8-EBB15E2D9AD0}"/>
    <dgm:cxn modelId="{FB78AE9D-91FC-48E5-B7A4-DBA9897F99CE}" type="presOf" srcId="{B2D07BE4-B31F-4B26-AC77-DF849A75DD99}" destId="{6773F13C-8437-49B0-8C8C-019A8AEFB876}" srcOrd="0" destOrd="0" presId="urn:microsoft.com/office/officeart/2005/8/layout/cycle2"/>
    <dgm:cxn modelId="{EC1A8EF0-4B4A-4321-9C9D-7D37D98B24EB}" type="presParOf" srcId="{C506D5D0-561F-4DDA-A586-F0091E49E418}" destId="{16744C54-88B8-4FC8-BA58-663C64976A1C}" srcOrd="0" destOrd="0" presId="urn:microsoft.com/office/officeart/2005/8/layout/cycle2"/>
    <dgm:cxn modelId="{460A33D9-716F-4FCA-AEAA-885EE2785AEF}" type="presParOf" srcId="{C506D5D0-561F-4DDA-A586-F0091E49E418}" destId="{ADA2AFE5-6E1E-43B4-91E9-B73835D97F64}" srcOrd="1" destOrd="0" presId="urn:microsoft.com/office/officeart/2005/8/layout/cycle2"/>
    <dgm:cxn modelId="{DF98E075-BC23-4D8D-AD8F-D24A25057D53}" type="presParOf" srcId="{ADA2AFE5-6E1E-43B4-91E9-B73835D97F64}" destId="{9593C286-5A29-4C93-8219-0DDF34287DE0}" srcOrd="0" destOrd="0" presId="urn:microsoft.com/office/officeart/2005/8/layout/cycle2"/>
    <dgm:cxn modelId="{26DB54C2-A697-4C5F-AAA3-4DBB63D15981}" type="presParOf" srcId="{C506D5D0-561F-4DDA-A586-F0091E49E418}" destId="{940FDEB8-FDDA-4A2B-B390-9FD502547DC2}" srcOrd="2" destOrd="0" presId="urn:microsoft.com/office/officeart/2005/8/layout/cycle2"/>
    <dgm:cxn modelId="{EB3449CD-0787-4D41-AE89-9F9AED88F55C}" type="presParOf" srcId="{C506D5D0-561F-4DDA-A586-F0091E49E418}" destId="{6773F13C-8437-49B0-8C8C-019A8AEFB876}" srcOrd="3" destOrd="0" presId="urn:microsoft.com/office/officeart/2005/8/layout/cycle2"/>
    <dgm:cxn modelId="{3644AB1E-D412-4708-839B-31DB872FE386}" type="presParOf" srcId="{6773F13C-8437-49B0-8C8C-019A8AEFB876}" destId="{8423E482-FA28-4614-BE7D-F9654C6E245D}" srcOrd="0" destOrd="0" presId="urn:microsoft.com/office/officeart/2005/8/layout/cycle2"/>
    <dgm:cxn modelId="{C4C5F1F1-5973-4C61-AB36-F1AA5D814D63}" type="presParOf" srcId="{C506D5D0-561F-4DDA-A586-F0091E49E418}" destId="{B02DE713-8C54-4427-9BE7-E50CBD186310}" srcOrd="4" destOrd="0" presId="urn:microsoft.com/office/officeart/2005/8/layout/cycle2"/>
    <dgm:cxn modelId="{276FEF66-E021-474F-A3A3-D94F2D9F9428}" type="presParOf" srcId="{C506D5D0-561F-4DDA-A586-F0091E49E418}" destId="{814530DA-5B81-4256-AFF3-2D50469DE3B5}" srcOrd="5" destOrd="0" presId="urn:microsoft.com/office/officeart/2005/8/layout/cycle2"/>
    <dgm:cxn modelId="{1A1DA2BC-0851-4149-AF5B-F53BD6A41A94}" type="presParOf" srcId="{814530DA-5B81-4256-AFF3-2D50469DE3B5}" destId="{3A74EA49-C0C0-40AE-964B-3AE11615B91C}" srcOrd="0" destOrd="0" presId="urn:microsoft.com/office/officeart/2005/8/layout/cycle2"/>
    <dgm:cxn modelId="{361BE299-DFB7-40CE-9EB1-9F6D8CFCC258}" type="presParOf" srcId="{C506D5D0-561F-4DDA-A586-F0091E49E418}" destId="{F280870A-8244-4F3B-B74C-A97C56F16FD0}" srcOrd="6" destOrd="0" presId="urn:microsoft.com/office/officeart/2005/8/layout/cycle2"/>
    <dgm:cxn modelId="{E7CABD2E-3E52-41A5-8A16-5C7EA9E9393E}" type="presParOf" srcId="{C506D5D0-561F-4DDA-A586-F0091E49E418}" destId="{6A650FC3-840D-4BDA-8C11-39E348BF434F}" srcOrd="7" destOrd="0" presId="urn:microsoft.com/office/officeart/2005/8/layout/cycle2"/>
    <dgm:cxn modelId="{831A8272-B186-42D2-B0DF-BE9FC9D1FB16}" type="presParOf" srcId="{6A650FC3-840D-4BDA-8C11-39E348BF434F}" destId="{040908A8-35CE-4E47-8F65-7B0EDB5A1500}" srcOrd="0" destOrd="0" presId="urn:microsoft.com/office/officeart/2005/8/layout/cycle2"/>
    <dgm:cxn modelId="{7067EA69-4CFF-4FB5-A644-F2FFF4C625C5}" type="presParOf" srcId="{C506D5D0-561F-4DDA-A586-F0091E49E418}" destId="{0FA82644-3D07-45ED-95E9-BD788E4DB23C}" srcOrd="8" destOrd="0" presId="urn:microsoft.com/office/officeart/2005/8/layout/cycle2"/>
    <dgm:cxn modelId="{29E0FD8A-163A-484E-BB71-BE648D9CF99F}" type="presParOf" srcId="{C506D5D0-561F-4DDA-A586-F0091E49E418}" destId="{03438DEA-A0D4-433E-9BB7-8C94EA262041}" srcOrd="9" destOrd="0" presId="urn:microsoft.com/office/officeart/2005/8/layout/cycle2"/>
    <dgm:cxn modelId="{99BF8CAB-F417-44D6-99DD-78EBEFE99815}" type="presParOf" srcId="{03438DEA-A0D4-433E-9BB7-8C94EA262041}" destId="{F3159407-B642-4E71-B256-D52BFBAA3D54}" srcOrd="0" destOrd="0" presId="urn:microsoft.com/office/officeart/2005/8/layout/cycle2"/>
  </dgm:cxnLst>
  <dgm:bg>
    <a:blipFill>
      <a:blip xmlns:r="http://schemas.openxmlformats.org/officeDocument/2006/relationships" r:embed="rId1"/>
      <a:tile tx="0" ty="0" sx="100000" sy="100000" flip="none" algn="tl"/>
    </a:blipFill>
  </dgm:bg>
  <dgm:whole/>
</dgm:dataModel>
</file>

<file path=ppt/diagrams/data3.xml><?xml version="1.0" encoding="utf-8"?>
<dgm:dataModel xmlns:dgm="http://schemas.openxmlformats.org/drawingml/2006/diagram" xmlns:a="http://schemas.openxmlformats.org/drawingml/2006/main">
  <dgm:ptLst>
    <dgm:pt modelId="{A1B04B09-7CF8-4263-B38B-EC1DABD914B3}" type="doc">
      <dgm:prSet loTypeId="urn:microsoft.com/office/officeart/2005/8/layout/radial5" loCatId="cycle" qsTypeId="urn:microsoft.com/office/officeart/2005/8/quickstyle/simple2" qsCatId="simple" csTypeId="urn:microsoft.com/office/officeart/2005/8/colors/accent0_1" csCatId="mainScheme" phldr="1"/>
      <dgm:spPr/>
      <dgm:t>
        <a:bodyPr/>
        <a:lstStyle/>
        <a:p>
          <a:endParaRPr lang="fr-FR"/>
        </a:p>
      </dgm:t>
    </dgm:pt>
    <dgm:pt modelId="{25736730-63F1-49AC-9ED3-2F4D189636BE}">
      <dgm:prSet phldrT="[Texte]"/>
      <dgm:spPr>
        <a:ln>
          <a:solidFill>
            <a:schemeClr val="accent5">
              <a:lumMod val="75000"/>
            </a:schemeClr>
          </a:solidFill>
        </a:ln>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ar-DZ"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الوظائف الأساسية لـ </a:t>
          </a:r>
        </a:p>
        <a:p>
          <a:r>
            <a:rPr lang="fr-FR"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IHRM</a:t>
          </a:r>
          <a:endParaRPr lang="fr-FR"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53A3969F-8F4B-466F-9BF0-AFBA807445F4}" type="sibTrans" cxnId="{A67465D5-AF40-469B-ACD0-6E1D3DF0CE8B}">
      <dgm:prSet/>
      <dgm:spPr/>
      <dgm:t>
        <a:bodyPr/>
        <a:lstStyle/>
        <a:p>
          <a:endParaRPr lang="fr-FR"/>
        </a:p>
      </dgm:t>
    </dgm:pt>
    <dgm:pt modelId="{BA8BD739-2247-45A8-AE8B-B98EC20462C2}" type="parTrans" cxnId="{A67465D5-AF40-469B-ACD0-6E1D3DF0CE8B}">
      <dgm:prSet/>
      <dgm:spPr/>
      <dgm:t>
        <a:bodyPr/>
        <a:lstStyle/>
        <a:p>
          <a:endParaRPr lang="fr-FR"/>
        </a:p>
      </dgm:t>
    </dgm:pt>
    <dgm:pt modelId="{B9C911BF-18E3-447C-AB77-952597DA7B8B}">
      <dgm:prSet phldrT="[Texte]"/>
      <dgm:spPr>
        <a:solidFill>
          <a:schemeClr val="accent1">
            <a:lumMod val="60000"/>
            <a:lumOff val="40000"/>
          </a:schemeClr>
        </a:solidFill>
      </dgm:spPr>
      <dgm:t>
        <a:bodyPr/>
        <a:lstStyle/>
        <a:p>
          <a:r>
            <a:rPr lang="ar-DZ" dirty="0" smtClean="0"/>
            <a:t>إعادة تكييف العائد من الاغتراب</a:t>
          </a:r>
          <a:endParaRPr lang="fr-FR" dirty="0"/>
        </a:p>
      </dgm:t>
    </dgm:pt>
    <dgm:pt modelId="{E270DD0E-E62B-4C60-B8E6-13058F80B35B}" type="sibTrans" cxnId="{83EC7D5B-658C-4654-AA14-3FACBC8108C2}">
      <dgm:prSet/>
      <dgm:spPr/>
      <dgm:t>
        <a:bodyPr/>
        <a:lstStyle/>
        <a:p>
          <a:endParaRPr lang="fr-FR"/>
        </a:p>
      </dgm:t>
    </dgm:pt>
    <dgm:pt modelId="{2758058B-E9A8-4D1B-BB9B-08CB8FE02C32}" type="parTrans" cxnId="{83EC7D5B-658C-4654-AA14-3FACBC8108C2}">
      <dgm:prSet/>
      <dgm:spPr>
        <a:solidFill>
          <a:schemeClr val="accent5">
            <a:lumMod val="75000"/>
          </a:schemeClr>
        </a:solidFill>
      </dgm:spPr>
      <dgm:t>
        <a:bodyPr/>
        <a:lstStyle/>
        <a:p>
          <a:endParaRPr lang="fr-FR"/>
        </a:p>
      </dgm:t>
    </dgm:pt>
    <dgm:pt modelId="{9A5EE2E3-442A-4B60-8135-6845135F535E}">
      <dgm:prSet phldrT="[Texte]"/>
      <dgm:spPr>
        <a:solidFill>
          <a:srgbClr val="FFFF99"/>
        </a:solidFill>
      </dgm:spPr>
      <dgm:t>
        <a:bodyPr/>
        <a:lstStyle/>
        <a:p>
          <a:r>
            <a:rPr lang="ar-DZ" dirty="0" smtClean="0"/>
            <a:t>تحليل الوظيفة والبيئة والتنظيم</a:t>
          </a:r>
          <a:endParaRPr lang="fr-FR" dirty="0"/>
        </a:p>
      </dgm:t>
    </dgm:pt>
    <dgm:pt modelId="{E687862C-113C-4F62-87F6-EFBB1DC97517}" type="sibTrans" cxnId="{FDBE2BAC-5261-47B2-BD8F-F8112FC86242}">
      <dgm:prSet/>
      <dgm:spPr/>
      <dgm:t>
        <a:bodyPr/>
        <a:lstStyle/>
        <a:p>
          <a:endParaRPr lang="fr-FR"/>
        </a:p>
      </dgm:t>
    </dgm:pt>
    <dgm:pt modelId="{6496405C-606F-4B4C-8472-23ED9302C6C6}" type="parTrans" cxnId="{FDBE2BAC-5261-47B2-BD8F-F8112FC86242}">
      <dgm:prSet/>
      <dgm:spPr>
        <a:solidFill>
          <a:schemeClr val="accent5">
            <a:lumMod val="75000"/>
          </a:schemeClr>
        </a:solidFill>
      </dgm:spPr>
      <dgm:t>
        <a:bodyPr/>
        <a:lstStyle/>
        <a:p>
          <a:endParaRPr lang="fr-FR"/>
        </a:p>
      </dgm:t>
    </dgm:pt>
    <dgm:pt modelId="{D345A653-213F-432E-8232-A79E87A834B0}">
      <dgm:prSet phldrT="[Texte]"/>
      <dgm:spPr>
        <a:solidFill>
          <a:schemeClr val="accent1">
            <a:lumMod val="20000"/>
            <a:lumOff val="80000"/>
          </a:schemeClr>
        </a:solidFill>
      </dgm:spPr>
      <dgm:t>
        <a:bodyPr/>
        <a:lstStyle/>
        <a:p>
          <a:r>
            <a:rPr lang="ar-DZ" dirty="0" smtClean="0"/>
            <a:t>الاستقطاب والتعيين </a:t>
          </a:r>
          <a:endParaRPr lang="fr-FR" dirty="0"/>
        </a:p>
      </dgm:t>
    </dgm:pt>
    <dgm:pt modelId="{77A827D1-9F79-4A66-AAA6-E2C44B7BFD88}" type="sibTrans" cxnId="{04071EE7-2C16-4757-A971-309B1B10CAD0}">
      <dgm:prSet/>
      <dgm:spPr/>
      <dgm:t>
        <a:bodyPr/>
        <a:lstStyle/>
        <a:p>
          <a:endParaRPr lang="fr-FR"/>
        </a:p>
      </dgm:t>
    </dgm:pt>
    <dgm:pt modelId="{24B22A17-4FB6-456D-AC87-B059FF033B9C}" type="parTrans" cxnId="{04071EE7-2C16-4757-A971-309B1B10CAD0}">
      <dgm:prSet/>
      <dgm:spPr>
        <a:solidFill>
          <a:schemeClr val="accent5">
            <a:lumMod val="75000"/>
          </a:schemeClr>
        </a:solidFill>
      </dgm:spPr>
      <dgm:t>
        <a:bodyPr/>
        <a:lstStyle/>
        <a:p>
          <a:endParaRPr lang="fr-FR"/>
        </a:p>
      </dgm:t>
    </dgm:pt>
    <dgm:pt modelId="{4A4B85EA-4887-4D5C-B48D-EBB55B4D6D3E}">
      <dgm:prSet phldrT="[Texte]"/>
      <dgm:spPr>
        <a:solidFill>
          <a:schemeClr val="accent1">
            <a:lumMod val="60000"/>
            <a:lumOff val="40000"/>
          </a:schemeClr>
        </a:solidFill>
      </dgm:spPr>
      <dgm:t>
        <a:bodyPr/>
        <a:lstStyle/>
        <a:p>
          <a:pPr algn="ctr" rtl="1"/>
          <a:r>
            <a:rPr lang="ar-DZ" dirty="0" smtClean="0"/>
            <a:t>التدريب  و التطوير</a:t>
          </a:r>
          <a:endParaRPr lang="fr-FR" dirty="0"/>
        </a:p>
      </dgm:t>
    </dgm:pt>
    <dgm:pt modelId="{BE6F4E3C-A05F-4381-973C-44F108729E54}" type="sibTrans" cxnId="{C31BE502-4E11-4B33-AD40-6FD7DA74508C}">
      <dgm:prSet/>
      <dgm:spPr/>
      <dgm:t>
        <a:bodyPr/>
        <a:lstStyle/>
        <a:p>
          <a:endParaRPr lang="fr-FR"/>
        </a:p>
      </dgm:t>
    </dgm:pt>
    <dgm:pt modelId="{8FF143A6-E131-4263-9385-A32940694A2C}" type="parTrans" cxnId="{C31BE502-4E11-4B33-AD40-6FD7DA74508C}">
      <dgm:prSet/>
      <dgm:spPr>
        <a:solidFill>
          <a:schemeClr val="accent5">
            <a:lumMod val="75000"/>
          </a:schemeClr>
        </a:solidFill>
      </dgm:spPr>
      <dgm:t>
        <a:bodyPr/>
        <a:lstStyle/>
        <a:p>
          <a:endParaRPr lang="fr-FR"/>
        </a:p>
      </dgm:t>
    </dgm:pt>
    <dgm:pt modelId="{E5F87DD5-FBE1-4F94-82F0-41608B3C4E2B}">
      <dgm:prSet phldrT="[Texte]"/>
      <dgm:spPr>
        <a:solidFill>
          <a:srgbClr val="C2F565"/>
        </a:solidFill>
      </dgm:spPr>
      <dgm:t>
        <a:bodyPr/>
        <a:lstStyle/>
        <a:p>
          <a:r>
            <a:rPr lang="ar-DZ" dirty="0" smtClean="0"/>
            <a:t>الرواتب والأجور </a:t>
          </a:r>
          <a:endParaRPr lang="fr-FR" dirty="0"/>
        </a:p>
      </dgm:t>
    </dgm:pt>
    <dgm:pt modelId="{BB0845FD-351F-4F14-B7FA-7D9CEB6A8D76}" type="sibTrans" cxnId="{C1004264-68AD-421B-9D78-D72BDAEAC88A}">
      <dgm:prSet/>
      <dgm:spPr/>
      <dgm:t>
        <a:bodyPr/>
        <a:lstStyle/>
        <a:p>
          <a:endParaRPr lang="fr-FR"/>
        </a:p>
      </dgm:t>
    </dgm:pt>
    <dgm:pt modelId="{F1DA83CF-4B56-409E-863A-4EA0618A92B2}" type="parTrans" cxnId="{C1004264-68AD-421B-9D78-D72BDAEAC88A}">
      <dgm:prSet/>
      <dgm:spPr>
        <a:solidFill>
          <a:schemeClr val="accent5">
            <a:lumMod val="75000"/>
          </a:schemeClr>
        </a:solidFill>
      </dgm:spPr>
      <dgm:t>
        <a:bodyPr/>
        <a:lstStyle/>
        <a:p>
          <a:endParaRPr lang="fr-FR"/>
        </a:p>
      </dgm:t>
    </dgm:pt>
    <dgm:pt modelId="{D1A72BC4-A948-4F47-A104-5668B34A461E}">
      <dgm:prSet phldrT="[Texte]"/>
      <dgm:spPr>
        <a:solidFill>
          <a:srgbClr val="FFFF99"/>
        </a:solidFill>
      </dgm:spPr>
      <dgm:t>
        <a:bodyPr/>
        <a:lstStyle/>
        <a:p>
          <a:r>
            <a:rPr lang="ar-DZ" dirty="0" smtClean="0"/>
            <a:t>تقييم الأداء</a:t>
          </a:r>
          <a:endParaRPr lang="fr-FR" dirty="0"/>
        </a:p>
      </dgm:t>
    </dgm:pt>
    <dgm:pt modelId="{198B39C7-A2FA-4EC7-9171-6BD876011F98}" type="sibTrans" cxnId="{384B1191-C2FA-41AF-8CC3-456DB78A1856}">
      <dgm:prSet/>
      <dgm:spPr/>
      <dgm:t>
        <a:bodyPr/>
        <a:lstStyle/>
        <a:p>
          <a:endParaRPr lang="fr-FR"/>
        </a:p>
      </dgm:t>
    </dgm:pt>
    <dgm:pt modelId="{D06BBFF2-33C3-4EC1-BD74-E3BEE7AD37C7}" type="parTrans" cxnId="{384B1191-C2FA-41AF-8CC3-456DB78A1856}">
      <dgm:prSet/>
      <dgm:spPr>
        <a:solidFill>
          <a:schemeClr val="accent5">
            <a:lumMod val="75000"/>
          </a:schemeClr>
        </a:solidFill>
      </dgm:spPr>
      <dgm:t>
        <a:bodyPr/>
        <a:lstStyle/>
        <a:p>
          <a:endParaRPr lang="fr-FR"/>
        </a:p>
      </dgm:t>
    </dgm:pt>
    <dgm:pt modelId="{A7BC8F41-DE63-4811-A904-694BC43E71A4}" type="pres">
      <dgm:prSet presAssocID="{A1B04B09-7CF8-4263-B38B-EC1DABD914B3}" presName="Name0" presStyleCnt="0">
        <dgm:presLayoutVars>
          <dgm:chMax val="1"/>
          <dgm:dir/>
          <dgm:animLvl val="ctr"/>
          <dgm:resizeHandles val="exact"/>
        </dgm:presLayoutVars>
      </dgm:prSet>
      <dgm:spPr/>
      <dgm:t>
        <a:bodyPr/>
        <a:lstStyle/>
        <a:p>
          <a:endParaRPr lang="fr-FR"/>
        </a:p>
      </dgm:t>
    </dgm:pt>
    <dgm:pt modelId="{2039332B-B2E7-40BC-8252-C0DEE81E7A3B}" type="pres">
      <dgm:prSet presAssocID="{25736730-63F1-49AC-9ED3-2F4D189636BE}" presName="centerShape" presStyleLbl="node0" presStyleIdx="0" presStyleCnt="1"/>
      <dgm:spPr/>
      <dgm:t>
        <a:bodyPr/>
        <a:lstStyle/>
        <a:p>
          <a:endParaRPr lang="fr-FR"/>
        </a:p>
      </dgm:t>
    </dgm:pt>
    <dgm:pt modelId="{49E544D6-812F-424E-954A-D404F8E313BB}" type="pres">
      <dgm:prSet presAssocID="{2758058B-E9A8-4D1B-BB9B-08CB8FE02C32}" presName="parTrans" presStyleLbl="sibTrans2D1" presStyleIdx="0" presStyleCnt="6"/>
      <dgm:spPr/>
      <dgm:t>
        <a:bodyPr/>
        <a:lstStyle/>
        <a:p>
          <a:endParaRPr lang="fr-FR"/>
        </a:p>
      </dgm:t>
    </dgm:pt>
    <dgm:pt modelId="{9ACE5841-6E52-4505-9D79-D9EF392CC6AE}" type="pres">
      <dgm:prSet presAssocID="{2758058B-E9A8-4D1B-BB9B-08CB8FE02C32}" presName="connectorText" presStyleLbl="sibTrans2D1" presStyleIdx="0" presStyleCnt="6"/>
      <dgm:spPr/>
      <dgm:t>
        <a:bodyPr/>
        <a:lstStyle/>
        <a:p>
          <a:endParaRPr lang="fr-FR"/>
        </a:p>
      </dgm:t>
    </dgm:pt>
    <dgm:pt modelId="{1C4C1E19-1CCB-4DA1-8AD7-CF3A14B4161D}" type="pres">
      <dgm:prSet presAssocID="{B9C911BF-18E3-447C-AB77-952597DA7B8B}" presName="node" presStyleLbl="node1" presStyleIdx="0" presStyleCnt="6">
        <dgm:presLayoutVars>
          <dgm:bulletEnabled val="1"/>
        </dgm:presLayoutVars>
      </dgm:prSet>
      <dgm:spPr/>
      <dgm:t>
        <a:bodyPr/>
        <a:lstStyle/>
        <a:p>
          <a:endParaRPr lang="fr-FR"/>
        </a:p>
      </dgm:t>
    </dgm:pt>
    <dgm:pt modelId="{FC147766-7DE6-4BE4-8B42-8D555153C715}" type="pres">
      <dgm:prSet presAssocID="{D06BBFF2-33C3-4EC1-BD74-E3BEE7AD37C7}" presName="parTrans" presStyleLbl="sibTrans2D1" presStyleIdx="1" presStyleCnt="6"/>
      <dgm:spPr/>
      <dgm:t>
        <a:bodyPr/>
        <a:lstStyle/>
        <a:p>
          <a:endParaRPr lang="fr-FR"/>
        </a:p>
      </dgm:t>
    </dgm:pt>
    <dgm:pt modelId="{426448FB-5A97-415C-8CDB-669A38B34180}" type="pres">
      <dgm:prSet presAssocID="{D06BBFF2-33C3-4EC1-BD74-E3BEE7AD37C7}" presName="connectorText" presStyleLbl="sibTrans2D1" presStyleIdx="1" presStyleCnt="6"/>
      <dgm:spPr/>
      <dgm:t>
        <a:bodyPr/>
        <a:lstStyle/>
        <a:p>
          <a:endParaRPr lang="fr-FR"/>
        </a:p>
      </dgm:t>
    </dgm:pt>
    <dgm:pt modelId="{4A599A24-DE7E-4D05-BBA3-EB61113E1489}" type="pres">
      <dgm:prSet presAssocID="{D1A72BC4-A948-4F47-A104-5668B34A461E}" presName="node" presStyleLbl="node1" presStyleIdx="1" presStyleCnt="6">
        <dgm:presLayoutVars>
          <dgm:bulletEnabled val="1"/>
        </dgm:presLayoutVars>
      </dgm:prSet>
      <dgm:spPr/>
      <dgm:t>
        <a:bodyPr/>
        <a:lstStyle/>
        <a:p>
          <a:endParaRPr lang="fr-FR"/>
        </a:p>
      </dgm:t>
    </dgm:pt>
    <dgm:pt modelId="{C3166342-1A76-4600-BAAC-D8CD8321AC77}" type="pres">
      <dgm:prSet presAssocID="{F1DA83CF-4B56-409E-863A-4EA0618A92B2}" presName="parTrans" presStyleLbl="sibTrans2D1" presStyleIdx="2" presStyleCnt="6"/>
      <dgm:spPr/>
      <dgm:t>
        <a:bodyPr/>
        <a:lstStyle/>
        <a:p>
          <a:endParaRPr lang="fr-FR"/>
        </a:p>
      </dgm:t>
    </dgm:pt>
    <dgm:pt modelId="{C5BD9E23-F7CE-425E-A440-7EEAC8AFD944}" type="pres">
      <dgm:prSet presAssocID="{F1DA83CF-4B56-409E-863A-4EA0618A92B2}" presName="connectorText" presStyleLbl="sibTrans2D1" presStyleIdx="2" presStyleCnt="6"/>
      <dgm:spPr/>
      <dgm:t>
        <a:bodyPr/>
        <a:lstStyle/>
        <a:p>
          <a:endParaRPr lang="fr-FR"/>
        </a:p>
      </dgm:t>
    </dgm:pt>
    <dgm:pt modelId="{69CA23CA-6440-493D-8026-232A2C47ED53}" type="pres">
      <dgm:prSet presAssocID="{E5F87DD5-FBE1-4F94-82F0-41608B3C4E2B}" presName="node" presStyleLbl="node1" presStyleIdx="2" presStyleCnt="6">
        <dgm:presLayoutVars>
          <dgm:bulletEnabled val="1"/>
        </dgm:presLayoutVars>
      </dgm:prSet>
      <dgm:spPr/>
      <dgm:t>
        <a:bodyPr/>
        <a:lstStyle/>
        <a:p>
          <a:endParaRPr lang="fr-FR"/>
        </a:p>
      </dgm:t>
    </dgm:pt>
    <dgm:pt modelId="{B6C7BD9E-83FB-4B4E-8717-F5A08A9C702C}" type="pres">
      <dgm:prSet presAssocID="{8FF143A6-E131-4263-9385-A32940694A2C}" presName="parTrans" presStyleLbl="sibTrans2D1" presStyleIdx="3" presStyleCnt="6"/>
      <dgm:spPr/>
      <dgm:t>
        <a:bodyPr/>
        <a:lstStyle/>
        <a:p>
          <a:endParaRPr lang="fr-FR"/>
        </a:p>
      </dgm:t>
    </dgm:pt>
    <dgm:pt modelId="{95A530C3-DDEB-412A-B941-68649F356C0C}" type="pres">
      <dgm:prSet presAssocID="{8FF143A6-E131-4263-9385-A32940694A2C}" presName="connectorText" presStyleLbl="sibTrans2D1" presStyleIdx="3" presStyleCnt="6"/>
      <dgm:spPr/>
      <dgm:t>
        <a:bodyPr/>
        <a:lstStyle/>
        <a:p>
          <a:endParaRPr lang="fr-FR"/>
        </a:p>
      </dgm:t>
    </dgm:pt>
    <dgm:pt modelId="{22316804-EC17-44C4-B805-954D86F116E6}" type="pres">
      <dgm:prSet presAssocID="{4A4B85EA-4887-4D5C-B48D-EBB55B4D6D3E}" presName="node" presStyleLbl="node1" presStyleIdx="3" presStyleCnt="6">
        <dgm:presLayoutVars>
          <dgm:bulletEnabled val="1"/>
        </dgm:presLayoutVars>
      </dgm:prSet>
      <dgm:spPr/>
      <dgm:t>
        <a:bodyPr/>
        <a:lstStyle/>
        <a:p>
          <a:endParaRPr lang="fr-FR"/>
        </a:p>
      </dgm:t>
    </dgm:pt>
    <dgm:pt modelId="{61876FA0-05FE-4E65-8216-A04758C3AD1B}" type="pres">
      <dgm:prSet presAssocID="{24B22A17-4FB6-456D-AC87-B059FF033B9C}" presName="parTrans" presStyleLbl="sibTrans2D1" presStyleIdx="4" presStyleCnt="6"/>
      <dgm:spPr/>
      <dgm:t>
        <a:bodyPr/>
        <a:lstStyle/>
        <a:p>
          <a:endParaRPr lang="fr-FR"/>
        </a:p>
      </dgm:t>
    </dgm:pt>
    <dgm:pt modelId="{017B2EBC-F33D-4A20-A68C-EC09C94F389D}" type="pres">
      <dgm:prSet presAssocID="{24B22A17-4FB6-456D-AC87-B059FF033B9C}" presName="connectorText" presStyleLbl="sibTrans2D1" presStyleIdx="4" presStyleCnt="6"/>
      <dgm:spPr/>
      <dgm:t>
        <a:bodyPr/>
        <a:lstStyle/>
        <a:p>
          <a:endParaRPr lang="fr-FR"/>
        </a:p>
      </dgm:t>
    </dgm:pt>
    <dgm:pt modelId="{B811833D-87B7-40CF-8EA6-E3FFEC463E5E}" type="pres">
      <dgm:prSet presAssocID="{D345A653-213F-432E-8232-A79E87A834B0}" presName="node" presStyleLbl="node1" presStyleIdx="4" presStyleCnt="6">
        <dgm:presLayoutVars>
          <dgm:bulletEnabled val="1"/>
        </dgm:presLayoutVars>
      </dgm:prSet>
      <dgm:spPr/>
      <dgm:t>
        <a:bodyPr/>
        <a:lstStyle/>
        <a:p>
          <a:endParaRPr lang="fr-FR"/>
        </a:p>
      </dgm:t>
    </dgm:pt>
    <dgm:pt modelId="{4EBF2EC0-07EE-472A-9C3A-ADF3B76AAC0F}" type="pres">
      <dgm:prSet presAssocID="{6496405C-606F-4B4C-8472-23ED9302C6C6}" presName="parTrans" presStyleLbl="sibTrans2D1" presStyleIdx="5" presStyleCnt="6"/>
      <dgm:spPr/>
      <dgm:t>
        <a:bodyPr/>
        <a:lstStyle/>
        <a:p>
          <a:endParaRPr lang="fr-FR"/>
        </a:p>
      </dgm:t>
    </dgm:pt>
    <dgm:pt modelId="{0B649103-BDE4-4B3D-B755-15BA92A9636F}" type="pres">
      <dgm:prSet presAssocID="{6496405C-606F-4B4C-8472-23ED9302C6C6}" presName="connectorText" presStyleLbl="sibTrans2D1" presStyleIdx="5" presStyleCnt="6"/>
      <dgm:spPr/>
      <dgm:t>
        <a:bodyPr/>
        <a:lstStyle/>
        <a:p>
          <a:endParaRPr lang="fr-FR"/>
        </a:p>
      </dgm:t>
    </dgm:pt>
    <dgm:pt modelId="{C2449031-ECA3-4006-BE3C-BC66ECE70EE8}" type="pres">
      <dgm:prSet presAssocID="{9A5EE2E3-442A-4B60-8135-6845135F535E}" presName="node" presStyleLbl="node1" presStyleIdx="5" presStyleCnt="6">
        <dgm:presLayoutVars>
          <dgm:bulletEnabled val="1"/>
        </dgm:presLayoutVars>
      </dgm:prSet>
      <dgm:spPr/>
      <dgm:t>
        <a:bodyPr/>
        <a:lstStyle/>
        <a:p>
          <a:endParaRPr lang="fr-FR"/>
        </a:p>
      </dgm:t>
    </dgm:pt>
  </dgm:ptLst>
  <dgm:cxnLst>
    <dgm:cxn modelId="{B2CCD50A-6681-49AA-8F43-0F6EBD00F850}" type="presOf" srcId="{8FF143A6-E131-4263-9385-A32940694A2C}" destId="{B6C7BD9E-83FB-4B4E-8717-F5A08A9C702C}" srcOrd="0" destOrd="0" presId="urn:microsoft.com/office/officeart/2005/8/layout/radial5"/>
    <dgm:cxn modelId="{9C145671-71F4-4BFA-9E5A-9BF011A62709}" type="presOf" srcId="{24B22A17-4FB6-456D-AC87-B059FF033B9C}" destId="{61876FA0-05FE-4E65-8216-A04758C3AD1B}" srcOrd="0" destOrd="0" presId="urn:microsoft.com/office/officeart/2005/8/layout/radial5"/>
    <dgm:cxn modelId="{345061F3-2756-4D54-8923-81417FDCA035}" type="presOf" srcId="{D345A653-213F-432E-8232-A79E87A834B0}" destId="{B811833D-87B7-40CF-8EA6-E3FFEC463E5E}" srcOrd="0" destOrd="0" presId="urn:microsoft.com/office/officeart/2005/8/layout/radial5"/>
    <dgm:cxn modelId="{3BD4DC51-9C7D-432E-8904-D456EDA420AD}" type="presOf" srcId="{B9C911BF-18E3-447C-AB77-952597DA7B8B}" destId="{1C4C1E19-1CCB-4DA1-8AD7-CF3A14B4161D}" srcOrd="0" destOrd="0" presId="urn:microsoft.com/office/officeart/2005/8/layout/radial5"/>
    <dgm:cxn modelId="{CAA7EFF8-7B41-4991-AC22-39110FE72132}" type="presOf" srcId="{F1DA83CF-4B56-409E-863A-4EA0618A92B2}" destId="{C3166342-1A76-4600-BAAC-D8CD8321AC77}" srcOrd="0" destOrd="0" presId="urn:microsoft.com/office/officeart/2005/8/layout/radial5"/>
    <dgm:cxn modelId="{F0BB7309-7B0B-4A59-856B-644DFA857620}" type="presOf" srcId="{F1DA83CF-4B56-409E-863A-4EA0618A92B2}" destId="{C5BD9E23-F7CE-425E-A440-7EEAC8AFD944}" srcOrd="1" destOrd="0" presId="urn:microsoft.com/office/officeart/2005/8/layout/radial5"/>
    <dgm:cxn modelId="{6D3F62C3-8368-41FD-A1AF-744C41476849}" type="presOf" srcId="{9A5EE2E3-442A-4B60-8135-6845135F535E}" destId="{C2449031-ECA3-4006-BE3C-BC66ECE70EE8}" srcOrd="0" destOrd="0" presId="urn:microsoft.com/office/officeart/2005/8/layout/radial5"/>
    <dgm:cxn modelId="{AE3DC77E-848F-4FA9-9210-B41F4EF7C2D8}" type="presOf" srcId="{2758058B-E9A8-4D1B-BB9B-08CB8FE02C32}" destId="{9ACE5841-6E52-4505-9D79-D9EF392CC6AE}" srcOrd="1" destOrd="0" presId="urn:microsoft.com/office/officeart/2005/8/layout/radial5"/>
    <dgm:cxn modelId="{C31BE502-4E11-4B33-AD40-6FD7DA74508C}" srcId="{25736730-63F1-49AC-9ED3-2F4D189636BE}" destId="{4A4B85EA-4887-4D5C-B48D-EBB55B4D6D3E}" srcOrd="3" destOrd="0" parTransId="{8FF143A6-E131-4263-9385-A32940694A2C}" sibTransId="{BE6F4E3C-A05F-4381-973C-44F108729E54}"/>
    <dgm:cxn modelId="{273291BC-8870-4734-B9AF-C9FB07247E1B}" type="presOf" srcId="{4A4B85EA-4887-4D5C-B48D-EBB55B4D6D3E}" destId="{22316804-EC17-44C4-B805-954D86F116E6}" srcOrd="0" destOrd="0" presId="urn:microsoft.com/office/officeart/2005/8/layout/radial5"/>
    <dgm:cxn modelId="{36015E31-7A55-4F85-9E94-5167779B3E15}" type="presOf" srcId="{2758058B-E9A8-4D1B-BB9B-08CB8FE02C32}" destId="{49E544D6-812F-424E-954A-D404F8E313BB}" srcOrd="0" destOrd="0" presId="urn:microsoft.com/office/officeart/2005/8/layout/radial5"/>
    <dgm:cxn modelId="{CC38168E-70FA-4D23-8217-B1730611B7D9}" type="presOf" srcId="{25736730-63F1-49AC-9ED3-2F4D189636BE}" destId="{2039332B-B2E7-40BC-8252-C0DEE81E7A3B}" srcOrd="0" destOrd="0" presId="urn:microsoft.com/office/officeart/2005/8/layout/radial5"/>
    <dgm:cxn modelId="{C1004264-68AD-421B-9D78-D72BDAEAC88A}" srcId="{25736730-63F1-49AC-9ED3-2F4D189636BE}" destId="{E5F87DD5-FBE1-4F94-82F0-41608B3C4E2B}" srcOrd="2" destOrd="0" parTransId="{F1DA83CF-4B56-409E-863A-4EA0618A92B2}" sibTransId="{BB0845FD-351F-4F14-B7FA-7D9CEB6A8D76}"/>
    <dgm:cxn modelId="{EABF1A79-E3E9-44A5-9163-1FC6A26B1FFD}" type="presOf" srcId="{D06BBFF2-33C3-4EC1-BD74-E3BEE7AD37C7}" destId="{FC147766-7DE6-4BE4-8B42-8D555153C715}" srcOrd="0" destOrd="0" presId="urn:microsoft.com/office/officeart/2005/8/layout/radial5"/>
    <dgm:cxn modelId="{83EC7D5B-658C-4654-AA14-3FACBC8108C2}" srcId="{25736730-63F1-49AC-9ED3-2F4D189636BE}" destId="{B9C911BF-18E3-447C-AB77-952597DA7B8B}" srcOrd="0" destOrd="0" parTransId="{2758058B-E9A8-4D1B-BB9B-08CB8FE02C32}" sibTransId="{E270DD0E-E62B-4C60-B8E6-13058F80B35B}"/>
    <dgm:cxn modelId="{F86E5711-1370-44B1-A7A9-9149488152C3}" type="presOf" srcId="{D1A72BC4-A948-4F47-A104-5668B34A461E}" destId="{4A599A24-DE7E-4D05-BBA3-EB61113E1489}" srcOrd="0" destOrd="0" presId="urn:microsoft.com/office/officeart/2005/8/layout/radial5"/>
    <dgm:cxn modelId="{E442652C-5903-4B62-99FC-788714CE1C1A}" type="presOf" srcId="{6496405C-606F-4B4C-8472-23ED9302C6C6}" destId="{0B649103-BDE4-4B3D-B755-15BA92A9636F}" srcOrd="1" destOrd="0" presId="urn:microsoft.com/office/officeart/2005/8/layout/radial5"/>
    <dgm:cxn modelId="{FDBE2BAC-5261-47B2-BD8F-F8112FC86242}" srcId="{25736730-63F1-49AC-9ED3-2F4D189636BE}" destId="{9A5EE2E3-442A-4B60-8135-6845135F535E}" srcOrd="5" destOrd="0" parTransId="{6496405C-606F-4B4C-8472-23ED9302C6C6}" sibTransId="{E687862C-113C-4F62-87F6-EFBB1DC97517}"/>
    <dgm:cxn modelId="{FABA270C-67C0-4F0B-BF96-289D4C54A564}" type="presOf" srcId="{6496405C-606F-4B4C-8472-23ED9302C6C6}" destId="{4EBF2EC0-07EE-472A-9C3A-ADF3B76AAC0F}" srcOrd="0" destOrd="0" presId="urn:microsoft.com/office/officeart/2005/8/layout/radial5"/>
    <dgm:cxn modelId="{A67465D5-AF40-469B-ACD0-6E1D3DF0CE8B}" srcId="{A1B04B09-7CF8-4263-B38B-EC1DABD914B3}" destId="{25736730-63F1-49AC-9ED3-2F4D189636BE}" srcOrd="0" destOrd="0" parTransId="{BA8BD739-2247-45A8-AE8B-B98EC20462C2}" sibTransId="{53A3969F-8F4B-466F-9BF0-AFBA807445F4}"/>
    <dgm:cxn modelId="{A6246927-681B-474C-8DB9-9C2A0699EA82}" type="presOf" srcId="{A1B04B09-7CF8-4263-B38B-EC1DABD914B3}" destId="{A7BC8F41-DE63-4811-A904-694BC43E71A4}" srcOrd="0" destOrd="0" presId="urn:microsoft.com/office/officeart/2005/8/layout/radial5"/>
    <dgm:cxn modelId="{969FC805-6CC3-4956-A2AE-5B6F1634E5F3}" type="presOf" srcId="{24B22A17-4FB6-456D-AC87-B059FF033B9C}" destId="{017B2EBC-F33D-4A20-A68C-EC09C94F389D}" srcOrd="1" destOrd="0" presId="urn:microsoft.com/office/officeart/2005/8/layout/radial5"/>
    <dgm:cxn modelId="{384B1191-C2FA-41AF-8CC3-456DB78A1856}" srcId="{25736730-63F1-49AC-9ED3-2F4D189636BE}" destId="{D1A72BC4-A948-4F47-A104-5668B34A461E}" srcOrd="1" destOrd="0" parTransId="{D06BBFF2-33C3-4EC1-BD74-E3BEE7AD37C7}" sibTransId="{198B39C7-A2FA-4EC7-9171-6BD876011F98}"/>
    <dgm:cxn modelId="{04071EE7-2C16-4757-A971-309B1B10CAD0}" srcId="{25736730-63F1-49AC-9ED3-2F4D189636BE}" destId="{D345A653-213F-432E-8232-A79E87A834B0}" srcOrd="4" destOrd="0" parTransId="{24B22A17-4FB6-456D-AC87-B059FF033B9C}" sibTransId="{77A827D1-9F79-4A66-AAA6-E2C44B7BFD88}"/>
    <dgm:cxn modelId="{52904FFA-B554-4E70-88D0-F3D8152B1BBF}" type="presOf" srcId="{D06BBFF2-33C3-4EC1-BD74-E3BEE7AD37C7}" destId="{426448FB-5A97-415C-8CDB-669A38B34180}" srcOrd="1" destOrd="0" presId="urn:microsoft.com/office/officeart/2005/8/layout/radial5"/>
    <dgm:cxn modelId="{E9A6845D-8141-4B41-B40F-4923D9307FF7}" type="presOf" srcId="{8FF143A6-E131-4263-9385-A32940694A2C}" destId="{95A530C3-DDEB-412A-B941-68649F356C0C}" srcOrd="1" destOrd="0" presId="urn:microsoft.com/office/officeart/2005/8/layout/radial5"/>
    <dgm:cxn modelId="{5B2D0933-76DF-4424-9FBD-A68512E1A403}" type="presOf" srcId="{E5F87DD5-FBE1-4F94-82F0-41608B3C4E2B}" destId="{69CA23CA-6440-493D-8026-232A2C47ED53}" srcOrd="0" destOrd="0" presId="urn:microsoft.com/office/officeart/2005/8/layout/radial5"/>
    <dgm:cxn modelId="{AF18C95F-ED63-43FE-BD7F-D73BF00E057B}" type="presParOf" srcId="{A7BC8F41-DE63-4811-A904-694BC43E71A4}" destId="{2039332B-B2E7-40BC-8252-C0DEE81E7A3B}" srcOrd="0" destOrd="0" presId="urn:microsoft.com/office/officeart/2005/8/layout/radial5"/>
    <dgm:cxn modelId="{F30F31F7-0D76-4500-B1BE-B736A300D0A4}" type="presParOf" srcId="{A7BC8F41-DE63-4811-A904-694BC43E71A4}" destId="{49E544D6-812F-424E-954A-D404F8E313BB}" srcOrd="1" destOrd="0" presId="urn:microsoft.com/office/officeart/2005/8/layout/radial5"/>
    <dgm:cxn modelId="{03438636-AC4A-497A-AF8F-5953CE032331}" type="presParOf" srcId="{49E544D6-812F-424E-954A-D404F8E313BB}" destId="{9ACE5841-6E52-4505-9D79-D9EF392CC6AE}" srcOrd="0" destOrd="0" presId="urn:microsoft.com/office/officeart/2005/8/layout/radial5"/>
    <dgm:cxn modelId="{316F40C0-6A41-4D86-9D2F-027B3BB9856E}" type="presParOf" srcId="{A7BC8F41-DE63-4811-A904-694BC43E71A4}" destId="{1C4C1E19-1CCB-4DA1-8AD7-CF3A14B4161D}" srcOrd="2" destOrd="0" presId="urn:microsoft.com/office/officeart/2005/8/layout/radial5"/>
    <dgm:cxn modelId="{3DC235E5-77FE-4253-9D72-1254F0C5B458}" type="presParOf" srcId="{A7BC8F41-DE63-4811-A904-694BC43E71A4}" destId="{FC147766-7DE6-4BE4-8B42-8D555153C715}" srcOrd="3" destOrd="0" presId="urn:microsoft.com/office/officeart/2005/8/layout/radial5"/>
    <dgm:cxn modelId="{D22A1E44-5F87-47B3-8659-8C6B581F11C2}" type="presParOf" srcId="{FC147766-7DE6-4BE4-8B42-8D555153C715}" destId="{426448FB-5A97-415C-8CDB-669A38B34180}" srcOrd="0" destOrd="0" presId="urn:microsoft.com/office/officeart/2005/8/layout/radial5"/>
    <dgm:cxn modelId="{5D52E167-C16B-4A62-A3E1-F56FB4826876}" type="presParOf" srcId="{A7BC8F41-DE63-4811-A904-694BC43E71A4}" destId="{4A599A24-DE7E-4D05-BBA3-EB61113E1489}" srcOrd="4" destOrd="0" presId="urn:microsoft.com/office/officeart/2005/8/layout/radial5"/>
    <dgm:cxn modelId="{46918233-1332-43FA-AED9-D7A3733B73D1}" type="presParOf" srcId="{A7BC8F41-DE63-4811-A904-694BC43E71A4}" destId="{C3166342-1A76-4600-BAAC-D8CD8321AC77}" srcOrd="5" destOrd="0" presId="urn:microsoft.com/office/officeart/2005/8/layout/radial5"/>
    <dgm:cxn modelId="{78CBD7B2-59E1-45D0-8D0C-AAD07829E50B}" type="presParOf" srcId="{C3166342-1A76-4600-BAAC-D8CD8321AC77}" destId="{C5BD9E23-F7CE-425E-A440-7EEAC8AFD944}" srcOrd="0" destOrd="0" presId="urn:microsoft.com/office/officeart/2005/8/layout/radial5"/>
    <dgm:cxn modelId="{23EBF156-1547-48F2-9569-F16E6F1D8BB0}" type="presParOf" srcId="{A7BC8F41-DE63-4811-A904-694BC43E71A4}" destId="{69CA23CA-6440-493D-8026-232A2C47ED53}" srcOrd="6" destOrd="0" presId="urn:microsoft.com/office/officeart/2005/8/layout/radial5"/>
    <dgm:cxn modelId="{3A341E97-01C2-4434-BB86-31B1B5B2FAA1}" type="presParOf" srcId="{A7BC8F41-DE63-4811-A904-694BC43E71A4}" destId="{B6C7BD9E-83FB-4B4E-8717-F5A08A9C702C}" srcOrd="7" destOrd="0" presId="urn:microsoft.com/office/officeart/2005/8/layout/radial5"/>
    <dgm:cxn modelId="{D94D0155-0541-44DA-B539-ADAA76DC2A27}" type="presParOf" srcId="{B6C7BD9E-83FB-4B4E-8717-F5A08A9C702C}" destId="{95A530C3-DDEB-412A-B941-68649F356C0C}" srcOrd="0" destOrd="0" presId="urn:microsoft.com/office/officeart/2005/8/layout/radial5"/>
    <dgm:cxn modelId="{C71E21A3-8BBC-47E6-A650-40C35E17A42A}" type="presParOf" srcId="{A7BC8F41-DE63-4811-A904-694BC43E71A4}" destId="{22316804-EC17-44C4-B805-954D86F116E6}" srcOrd="8" destOrd="0" presId="urn:microsoft.com/office/officeart/2005/8/layout/radial5"/>
    <dgm:cxn modelId="{EAC4BB33-2CDD-4540-AF96-F359F84FF714}" type="presParOf" srcId="{A7BC8F41-DE63-4811-A904-694BC43E71A4}" destId="{61876FA0-05FE-4E65-8216-A04758C3AD1B}" srcOrd="9" destOrd="0" presId="urn:microsoft.com/office/officeart/2005/8/layout/radial5"/>
    <dgm:cxn modelId="{B73674D8-BACD-4DF8-A304-192A4272B80B}" type="presParOf" srcId="{61876FA0-05FE-4E65-8216-A04758C3AD1B}" destId="{017B2EBC-F33D-4A20-A68C-EC09C94F389D}" srcOrd="0" destOrd="0" presId="urn:microsoft.com/office/officeart/2005/8/layout/radial5"/>
    <dgm:cxn modelId="{8E683471-6BE1-40FC-AC16-91C6213C3F34}" type="presParOf" srcId="{A7BC8F41-DE63-4811-A904-694BC43E71A4}" destId="{B811833D-87B7-40CF-8EA6-E3FFEC463E5E}" srcOrd="10" destOrd="0" presId="urn:microsoft.com/office/officeart/2005/8/layout/radial5"/>
    <dgm:cxn modelId="{807A32B4-4774-4537-B976-7DBA1D30D461}" type="presParOf" srcId="{A7BC8F41-DE63-4811-A904-694BC43E71A4}" destId="{4EBF2EC0-07EE-472A-9C3A-ADF3B76AAC0F}" srcOrd="11" destOrd="0" presId="urn:microsoft.com/office/officeart/2005/8/layout/radial5"/>
    <dgm:cxn modelId="{289826D5-1696-4853-967E-9D86C79F5CAE}" type="presParOf" srcId="{4EBF2EC0-07EE-472A-9C3A-ADF3B76AAC0F}" destId="{0B649103-BDE4-4B3D-B755-15BA92A9636F}" srcOrd="0" destOrd="0" presId="urn:microsoft.com/office/officeart/2005/8/layout/radial5"/>
    <dgm:cxn modelId="{9DBE6F69-7B4E-4412-ACC4-6CFADAFC1E40}" type="presParOf" srcId="{A7BC8F41-DE63-4811-A904-694BC43E71A4}" destId="{C2449031-ECA3-4006-BE3C-BC66ECE70EE8}" srcOrd="12" destOrd="0" presId="urn:microsoft.com/office/officeart/2005/8/layout/radial5"/>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225115-4011-4B97-B84A-D98BA24B7631}" type="datetimeFigureOut">
              <a:rPr lang="fr-FR" smtClean="0"/>
              <a:pPr/>
              <a:t>06/10/2021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88CD4F-4CC9-4B13-8983-38A9430307C7}" type="slidenum">
              <a:rPr lang="fr-FR" smtClean="0"/>
              <a:pPr/>
              <a:t>‹N°›</a:t>
            </a:fld>
            <a:endParaRPr lang="fr-FR"/>
          </a:p>
        </p:txBody>
      </p:sp>
    </p:spTree>
    <p:extLst>
      <p:ext uri="{BB962C8B-B14F-4D97-AF65-F5344CB8AC3E}">
        <p14:creationId xmlns:p14="http://schemas.microsoft.com/office/powerpoint/2010/main" xmlns="" val="414035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F88CD4F-4CC9-4B13-8983-38A9430307C7}" type="slidenum">
              <a:rPr lang="fr-FR" smtClean="0"/>
              <a:pPr/>
              <a:t>10</a:t>
            </a:fld>
            <a:endParaRPr lang="fr-FR"/>
          </a:p>
        </p:txBody>
      </p:sp>
    </p:spTree>
    <p:extLst>
      <p:ext uri="{BB962C8B-B14F-4D97-AF65-F5344CB8AC3E}">
        <p14:creationId xmlns:p14="http://schemas.microsoft.com/office/powerpoint/2010/main" xmlns="" val="3112019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D22A0C9-BA15-461D-AB8A-81BF9E3E651B}" type="datetimeFigureOut">
              <a:rPr lang="fr-FR" smtClean="0"/>
              <a:pPr/>
              <a:t>06/10/2021</a:t>
            </a:fld>
            <a:endParaRPr lang="fr-FR"/>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r-FR"/>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E230C0BB-225F-4151-8823-DADB8DD7AA46}"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D22A0C9-BA15-461D-AB8A-81BF9E3E651B}" type="datetimeFigureOut">
              <a:rPr lang="fr-FR" smtClean="0"/>
              <a:pPr/>
              <a:t>06/10/2021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30C0BB-225F-4151-8823-DADB8DD7AA4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2D22A0C9-BA15-461D-AB8A-81BF9E3E651B}" type="datetimeFigureOut">
              <a:rPr lang="fr-FR" smtClean="0"/>
              <a:pPr/>
              <a:t>06/10/2021</a:t>
            </a:fld>
            <a:endParaRPr lang="fr-FR"/>
          </a:p>
        </p:txBody>
      </p:sp>
      <p:sp>
        <p:nvSpPr>
          <p:cNvPr id="5" name="Espace réservé du pied de page 4"/>
          <p:cNvSpPr>
            <a:spLocks noGrp="1"/>
          </p:cNvSpPr>
          <p:nvPr>
            <p:ph type="ftr" sz="quarter" idx="11"/>
          </p:nvPr>
        </p:nvSpPr>
        <p:spPr>
          <a:xfrm>
            <a:off x="457201" y="6248207"/>
            <a:ext cx="5573483" cy="365125"/>
          </a:xfrm>
        </p:spPr>
        <p:txBody>
          <a:bodyPr/>
          <a:lstStyle/>
          <a:p>
            <a:endParaRPr lang="fr-F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E230C0BB-225F-4151-8823-DADB8DD7AA46}"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2D22A0C9-BA15-461D-AB8A-81BF9E3E651B}" type="datetimeFigureOut">
              <a:rPr lang="fr-FR" smtClean="0"/>
              <a:pPr/>
              <a:t>06/10/2021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E230C0BB-225F-4151-8823-DADB8DD7AA46}"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2D22A0C9-BA15-461D-AB8A-81BF9E3E651B}" type="datetimeFigureOut">
              <a:rPr lang="fr-FR" smtClean="0"/>
              <a:pPr/>
              <a:t>06/10/2021</a:t>
            </a:fld>
            <a:endParaRPr lang="fr-FR"/>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230C0BB-225F-4151-8823-DADB8DD7AA46}" type="slidenum">
              <a:rPr lang="fr-FR" smtClean="0"/>
              <a:pPr/>
              <a:t>‹N°›</a:t>
            </a:fld>
            <a:endParaRPr lang="fr-FR"/>
          </a:p>
        </p:txBody>
      </p:sp>
      <p:sp>
        <p:nvSpPr>
          <p:cNvPr id="14" name="Espace réservé du pied de page 13"/>
          <p:cNvSpPr>
            <a:spLocks noGrp="1"/>
          </p:cNvSpPr>
          <p:nvPr>
            <p:ph type="ftr" sz="quarter" idx="12"/>
          </p:nvPr>
        </p:nvSpPr>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Espace réservé de la date 7"/>
          <p:cNvSpPr>
            <a:spLocks noGrp="1"/>
          </p:cNvSpPr>
          <p:nvPr>
            <p:ph type="dt" sz="half" idx="15"/>
          </p:nvPr>
        </p:nvSpPr>
        <p:spPr/>
        <p:txBody>
          <a:bodyPr rtlCol="0"/>
          <a:lstStyle/>
          <a:p>
            <a:fld id="{2D22A0C9-BA15-461D-AB8A-81BF9E3E651B}" type="datetimeFigureOut">
              <a:rPr lang="fr-FR" smtClean="0"/>
              <a:pPr/>
              <a:t>06/10/2021</a:t>
            </a:fld>
            <a:endParaRPr lang="fr-FR"/>
          </a:p>
        </p:txBody>
      </p:sp>
      <p:sp>
        <p:nvSpPr>
          <p:cNvPr id="10" name="Espace réservé du numéro de diapositive 9"/>
          <p:cNvSpPr>
            <a:spLocks noGrp="1"/>
          </p:cNvSpPr>
          <p:nvPr>
            <p:ph type="sldNum" sz="quarter" idx="16"/>
          </p:nvPr>
        </p:nvSpPr>
        <p:spPr/>
        <p:txBody>
          <a:bodyPr rtlCol="0"/>
          <a:lstStyle/>
          <a:p>
            <a:fld id="{E230C0BB-225F-4151-8823-DADB8DD7AA46}" type="slidenum">
              <a:rPr lang="fr-FR" smtClean="0"/>
              <a:pPr/>
              <a:t>‹N°›</a:t>
            </a:fld>
            <a:endParaRPr lang="fr-FR"/>
          </a:p>
        </p:txBody>
      </p:sp>
      <p:sp>
        <p:nvSpPr>
          <p:cNvPr id="12" name="Espace réservé du pied de page 11"/>
          <p:cNvSpPr>
            <a:spLocks noGrp="1"/>
          </p:cNvSpPr>
          <p:nvPr>
            <p:ph type="ftr" sz="quarter" idx="17"/>
          </p:nvPr>
        </p:nvSpPr>
        <p:spPr/>
        <p:txBody>
          <a:bodyPr rtlCol="0"/>
          <a:lstStyle/>
          <a:p>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smtClean="0"/>
              <a:t>Cliquez pour modifier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5"/>
          </p:nvPr>
        </p:nvSpPr>
        <p:spPr/>
        <p:txBody>
          <a:bodyPr rtlCol="0"/>
          <a:lstStyle/>
          <a:p>
            <a:fld id="{2D22A0C9-BA15-461D-AB8A-81BF9E3E651B}" type="datetimeFigureOut">
              <a:rPr lang="fr-FR" smtClean="0"/>
              <a:pPr/>
              <a:t>06/10/2021</a:t>
            </a:fld>
            <a:endParaRPr lang="fr-FR"/>
          </a:p>
        </p:txBody>
      </p:sp>
      <p:sp>
        <p:nvSpPr>
          <p:cNvPr id="12" name="Espace réservé du numéro de diapositive 11"/>
          <p:cNvSpPr>
            <a:spLocks noGrp="1"/>
          </p:cNvSpPr>
          <p:nvPr>
            <p:ph type="sldNum" sz="quarter" idx="16"/>
          </p:nvPr>
        </p:nvSpPr>
        <p:spPr/>
        <p:txBody>
          <a:bodyPr rtlCol="0"/>
          <a:lstStyle/>
          <a:p>
            <a:fld id="{E230C0BB-225F-4151-8823-DADB8DD7AA46}" type="slidenum">
              <a:rPr lang="fr-FR" smtClean="0"/>
              <a:pPr/>
              <a:t>‹N°›</a:t>
            </a:fld>
            <a:endParaRPr lang="fr-FR"/>
          </a:p>
        </p:txBody>
      </p:sp>
      <p:sp>
        <p:nvSpPr>
          <p:cNvPr id="14" name="Espace réservé du pied de page 13"/>
          <p:cNvSpPr>
            <a:spLocks noGrp="1"/>
          </p:cNvSpPr>
          <p:nvPr>
            <p:ph type="ftr" sz="quarter" idx="17"/>
          </p:nvPr>
        </p:nvSpPr>
        <p:spPr/>
        <p:txBody>
          <a:bodyPr rtlCol="0"/>
          <a:lstStyle/>
          <a:p>
            <a:endParaRPr lang="fr-FR"/>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D22A0C9-BA15-461D-AB8A-81BF9E3E651B}" type="datetimeFigureOut">
              <a:rPr lang="fr-FR" smtClean="0"/>
              <a:pPr/>
              <a:t>06/10/2021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E230C0BB-225F-4151-8823-DADB8DD7AA4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D22A0C9-BA15-461D-AB8A-81BF9E3E651B}" type="datetimeFigureOut">
              <a:rPr lang="fr-FR" smtClean="0"/>
              <a:pPr/>
              <a:t>06/10/2021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E230C0BB-225F-4151-8823-DADB8DD7AA4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2D22A0C9-BA15-461D-AB8A-81BF9E3E651B}" type="datetimeFigureOut">
              <a:rPr lang="fr-FR" smtClean="0"/>
              <a:pPr/>
              <a:t>06/10/2021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E230C0BB-225F-4151-8823-DADB8DD7AA46}" type="slidenum">
              <a:rPr lang="fr-FR" smtClean="0"/>
              <a:pPr/>
              <a:t>‹N°›</a:t>
            </a:fld>
            <a:endParaRPr lang="fr-FR"/>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smtClean="0"/>
              <a:t>Cliquez pour modifier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fld id="{2D22A0C9-BA15-461D-AB8A-81BF9E3E651B}" type="datetimeFigureOut">
              <a:rPr lang="fr-FR" smtClean="0"/>
              <a:pPr/>
              <a:t>06/10/2021</a:t>
            </a:fld>
            <a:endParaRPr lang="fr-FR"/>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E230C0BB-225F-4151-8823-DADB8DD7AA46}" type="slidenum">
              <a:rPr lang="fr-FR" smtClean="0"/>
              <a:pPr/>
              <a:t>‹N°›</a:t>
            </a:fld>
            <a:endParaRPr lang="fr-FR"/>
          </a:p>
        </p:txBody>
      </p:sp>
      <p:sp>
        <p:nvSpPr>
          <p:cNvPr id="14" name="Espace réservé du pied de page 13"/>
          <p:cNvSpPr>
            <a:spLocks noGrp="1"/>
          </p:cNvSpPr>
          <p:nvPr>
            <p:ph type="ftr" sz="quarter" idx="12"/>
          </p:nvPr>
        </p:nvSpPr>
        <p:spPr>
          <a:xfrm>
            <a:off x="1600200" y="6248206"/>
            <a:ext cx="4572000" cy="365125"/>
          </a:xfrm>
        </p:spPr>
        <p:txBody>
          <a:bodyPr rtlCol="0"/>
          <a:lstStyle/>
          <a:p>
            <a:endParaRPr lang="fr-FR"/>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smtClean="0"/>
              <a:t>Cliquez sur l'icône pour ajouter une image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D22A0C9-BA15-461D-AB8A-81BF9E3E651B}" type="datetimeFigureOut">
              <a:rPr lang="fr-FR" smtClean="0"/>
              <a:pPr/>
              <a:t>06/10/2021</a:t>
            </a:fld>
            <a:endParaRPr lang="fr-FR"/>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r-F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230C0BB-225F-4151-8823-DADB8DD7AA4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6.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71604" y="285728"/>
            <a:ext cx="7358114" cy="1857388"/>
          </a:xfrm>
          <a:ln w="57150">
            <a:solidFill>
              <a:schemeClr val="accent2"/>
            </a:solidFill>
          </a:ln>
          <a:scene3d>
            <a:camera prst="orthographicFront"/>
            <a:lightRig rig="threePt" dir="t"/>
          </a:scene3d>
          <a:sp3d>
            <a:bevelT w="114300" prst="hardEdge"/>
          </a:sp3d>
        </p:spPr>
        <p:style>
          <a:lnRef idx="3">
            <a:schemeClr val="lt1"/>
          </a:lnRef>
          <a:fillRef idx="1">
            <a:schemeClr val="accent1"/>
          </a:fillRef>
          <a:effectRef idx="1">
            <a:schemeClr val="accent1"/>
          </a:effectRef>
          <a:fontRef idx="minor">
            <a:schemeClr val="lt1"/>
          </a:fontRef>
        </p:style>
        <p:txBody>
          <a:bodyPr>
            <a:normAutofit/>
          </a:bodyPr>
          <a:lstStyle/>
          <a:p>
            <a:r>
              <a:rPr lang="ar-DZ" b="1" cap="none" dirty="0" smtClean="0">
                <a:ln w="10541" cmpd="sng">
                  <a:solidFill>
                    <a:schemeClr val="accent1">
                      <a:shade val="88000"/>
                      <a:satMod val="110000"/>
                    </a:schemeClr>
                  </a:solidFill>
                  <a:prstDash val="solid"/>
                </a:ln>
                <a:solidFill>
                  <a:schemeClr val="tx1"/>
                </a:solidFill>
                <a:latin typeface="Algerian" pitchFamily="82" charset="0"/>
              </a:rPr>
              <a:t>مدخل للإدارة </a:t>
            </a:r>
            <a:r>
              <a:rPr lang="ar-DZ" b="1" cap="none" dirty="0" smtClean="0">
                <a:ln w="10541" cmpd="sng">
                  <a:solidFill>
                    <a:schemeClr val="accent1">
                      <a:shade val="88000"/>
                      <a:satMod val="110000"/>
                    </a:schemeClr>
                  </a:solidFill>
                  <a:prstDash val="solid"/>
                </a:ln>
                <a:solidFill>
                  <a:schemeClr val="tx1"/>
                </a:solidFill>
                <a:latin typeface="Algerian" pitchFamily="82" charset="0"/>
              </a:rPr>
              <a:t>الدولية للموارد البشرية   </a:t>
            </a:r>
            <a:r>
              <a:rPr lang="ar-DZ" dirty="0" smtClean="0">
                <a:latin typeface="Algerian" pitchFamily="82" charset="0"/>
              </a:rPr>
              <a:t/>
            </a:r>
            <a:br>
              <a:rPr lang="ar-DZ" dirty="0" smtClean="0">
                <a:latin typeface="Algerian" pitchFamily="82" charset="0"/>
              </a:rPr>
            </a:br>
            <a:endParaRPr lang="fr-FR" dirty="0">
              <a:latin typeface="Algerian" pitchFamily="82" charset="0"/>
            </a:endParaRPr>
          </a:p>
        </p:txBody>
      </p:sp>
      <p:sp>
        <p:nvSpPr>
          <p:cNvPr id="3" name="Sous-titre 2"/>
          <p:cNvSpPr>
            <a:spLocks noGrp="1"/>
          </p:cNvSpPr>
          <p:nvPr>
            <p:ph type="subTitle" idx="1"/>
          </p:nvPr>
        </p:nvSpPr>
        <p:spPr>
          <a:xfrm>
            <a:off x="142844" y="2428868"/>
            <a:ext cx="5357850" cy="1357322"/>
          </a:xfrm>
          <a:ln w="28575">
            <a:solidFill>
              <a:schemeClr val="accent1">
                <a:lumMod val="75000"/>
              </a:schemeClr>
            </a:solidFill>
          </a:ln>
          <a:scene3d>
            <a:camera prst="orthographicFront"/>
            <a:lightRig rig="threePt" dir="t"/>
          </a:scene3d>
          <a:sp3d>
            <a:bevelT prst="convex"/>
          </a:sp3d>
        </p:spPr>
        <p:style>
          <a:lnRef idx="1">
            <a:schemeClr val="accent2"/>
          </a:lnRef>
          <a:fillRef idx="2">
            <a:schemeClr val="accent2"/>
          </a:fillRef>
          <a:effectRef idx="1">
            <a:schemeClr val="accent2"/>
          </a:effectRef>
          <a:fontRef idx="minor">
            <a:schemeClr val="dk1"/>
          </a:fontRef>
        </p:style>
        <p:txBody>
          <a:bodyPr>
            <a:noAutofit/>
          </a:bodyPr>
          <a:lstStyle/>
          <a:p>
            <a:pPr algn="ctr"/>
            <a:r>
              <a:rPr lang="en-US" sz="3600" dirty="0" smtClean="0">
                <a:ln w="18415" cmpd="sng">
                  <a:solidFill>
                    <a:schemeClr val="bg2">
                      <a:lumMod val="75000"/>
                    </a:schemeClr>
                  </a:solidFill>
                  <a:prstDash val="solid"/>
                </a:ln>
                <a:solidFill>
                  <a:schemeClr val="bg2">
                    <a:lumMod val="75000"/>
                  </a:schemeClr>
                </a:solidFill>
                <a:effectLst>
                  <a:outerShdw blurRad="63500" dir="3600000" algn="tl" rotWithShape="0">
                    <a:srgbClr val="000000">
                      <a:alpha val="70000"/>
                    </a:srgbClr>
                  </a:outerShdw>
                </a:effectLst>
              </a:rPr>
              <a:t>International </a:t>
            </a:r>
            <a:r>
              <a:rPr lang="en-US" sz="3600" dirty="0" err="1" smtClean="0">
                <a:ln w="18415" cmpd="sng">
                  <a:solidFill>
                    <a:schemeClr val="bg2">
                      <a:lumMod val="75000"/>
                    </a:schemeClr>
                  </a:solidFill>
                  <a:prstDash val="solid"/>
                </a:ln>
                <a:solidFill>
                  <a:schemeClr val="bg2">
                    <a:lumMod val="75000"/>
                  </a:schemeClr>
                </a:solidFill>
                <a:effectLst>
                  <a:outerShdw blurRad="63500" dir="3600000" algn="tl" rotWithShape="0">
                    <a:srgbClr val="000000">
                      <a:alpha val="70000"/>
                    </a:srgbClr>
                  </a:outerShdw>
                </a:effectLst>
              </a:rPr>
              <a:t>Hu</a:t>
            </a:r>
            <a:r>
              <a:rPr lang="fr-FR" sz="3600" dirty="0" smtClean="0">
                <a:ln w="18415" cmpd="sng">
                  <a:solidFill>
                    <a:schemeClr val="bg2">
                      <a:lumMod val="75000"/>
                    </a:schemeClr>
                  </a:solidFill>
                  <a:prstDash val="solid"/>
                </a:ln>
                <a:solidFill>
                  <a:schemeClr val="bg2">
                    <a:lumMod val="75000"/>
                  </a:schemeClr>
                </a:solidFill>
                <a:effectLst>
                  <a:outerShdw blurRad="63500" dir="3600000" algn="tl" rotWithShape="0">
                    <a:srgbClr val="000000">
                      <a:alpha val="70000"/>
                    </a:srgbClr>
                  </a:outerShdw>
                </a:effectLst>
              </a:rPr>
              <a:t>man </a:t>
            </a:r>
            <a:r>
              <a:rPr lang="fr-FR" sz="3600" dirty="0" err="1" smtClean="0">
                <a:ln w="18415" cmpd="sng">
                  <a:solidFill>
                    <a:schemeClr val="bg2">
                      <a:lumMod val="75000"/>
                    </a:schemeClr>
                  </a:solidFill>
                  <a:prstDash val="solid"/>
                </a:ln>
                <a:solidFill>
                  <a:schemeClr val="bg2">
                    <a:lumMod val="75000"/>
                  </a:schemeClr>
                </a:solidFill>
                <a:effectLst>
                  <a:outerShdw blurRad="63500" dir="3600000" algn="tl" rotWithShape="0">
                    <a:srgbClr val="000000">
                      <a:alpha val="70000"/>
                    </a:srgbClr>
                  </a:outerShdw>
                </a:effectLst>
              </a:rPr>
              <a:t>Resources</a:t>
            </a:r>
            <a:r>
              <a:rPr lang="fr-FR" sz="3600" dirty="0" smtClean="0">
                <a:ln w="18415" cmpd="sng">
                  <a:solidFill>
                    <a:schemeClr val="bg2">
                      <a:lumMod val="75000"/>
                    </a:schemeClr>
                  </a:solidFill>
                  <a:prstDash val="solid"/>
                </a:ln>
                <a:solidFill>
                  <a:schemeClr val="bg2">
                    <a:lumMod val="75000"/>
                  </a:schemeClr>
                </a:solidFill>
                <a:effectLst>
                  <a:outerShdw blurRad="63500" dir="3600000" algn="tl" rotWithShape="0">
                    <a:srgbClr val="000000">
                      <a:alpha val="70000"/>
                    </a:srgbClr>
                  </a:outerShdw>
                </a:effectLst>
              </a:rPr>
              <a:t> Management</a:t>
            </a:r>
            <a:endParaRPr lang="fr-FR" sz="3600" dirty="0">
              <a:ln w="18415" cmpd="sng">
                <a:solidFill>
                  <a:schemeClr val="bg2">
                    <a:lumMod val="75000"/>
                  </a:schemeClr>
                </a:solidFill>
                <a:prstDash val="solid"/>
              </a:ln>
              <a:solidFill>
                <a:schemeClr val="bg2">
                  <a:lumMod val="75000"/>
                </a:schemeClr>
              </a:solidFill>
              <a:effectLst>
                <a:outerShdw blurRad="63500" dir="3600000" algn="tl" rotWithShape="0">
                  <a:srgbClr val="000000">
                    <a:alpha val="70000"/>
                  </a:srgbClr>
                </a:outerShdw>
              </a:effectLst>
            </a:endParaRPr>
          </a:p>
        </p:txBody>
      </p:sp>
      <p:sp>
        <p:nvSpPr>
          <p:cNvPr id="4" name="ZoneTexte 3"/>
          <p:cNvSpPr txBox="1"/>
          <p:nvPr/>
        </p:nvSpPr>
        <p:spPr>
          <a:xfrm>
            <a:off x="5786446" y="2714620"/>
            <a:ext cx="2928958" cy="2195345"/>
          </a:xfrm>
          <a:prstGeom prst="rect">
            <a:avLst/>
          </a:prstGeom>
          <a:solidFill>
            <a:schemeClr val="accent1">
              <a:lumMod val="75000"/>
            </a:schemeClr>
          </a:solidFill>
          <a:ln w="38100">
            <a:solidFill>
              <a:schemeClr val="accent2">
                <a:lumMod val="60000"/>
                <a:lumOff val="40000"/>
              </a:schemeClr>
            </a:solidFill>
          </a:ln>
          <a:effectLst>
            <a:outerShdw blurRad="50800" dist="38100" dir="2700000" algn="tl" rotWithShape="0">
              <a:prstClr val="black">
                <a:alpha val="40000"/>
              </a:prstClr>
            </a:outerShdw>
            <a:reflection blurRad="6350" stA="52000" endA="300" endPos="35000" dir="5400000" sy="-100000" algn="bl" rotWithShape="0"/>
          </a:effectLst>
        </p:spPr>
        <p:txBody>
          <a:bodyPr wrap="square" rtlCol="0">
            <a:spAutoFit/>
          </a:bodyPr>
          <a:lstStyle/>
          <a:p>
            <a:pPr algn="r" rtl="1">
              <a:lnSpc>
                <a:spcPct val="200000"/>
              </a:lnSpc>
              <a:buFont typeface="Wingdings" pitchFamily="2" charset="2"/>
              <a:buChar char="v"/>
            </a:pPr>
            <a:r>
              <a:rPr lang="fr-FR" sz="2000" dirty="0" smtClean="0"/>
              <a:t> </a:t>
            </a:r>
            <a:r>
              <a:rPr lang="ar-DZ" sz="2400" dirty="0" smtClean="0"/>
              <a:t>صولة خديجة </a:t>
            </a:r>
          </a:p>
          <a:p>
            <a:pPr algn="r" rtl="1">
              <a:lnSpc>
                <a:spcPct val="200000"/>
              </a:lnSpc>
              <a:buFont typeface="Wingdings" pitchFamily="2" charset="2"/>
              <a:buChar char="v"/>
            </a:pPr>
            <a:r>
              <a:rPr lang="fr-FR" sz="2400" dirty="0" smtClean="0"/>
              <a:t> </a:t>
            </a:r>
            <a:r>
              <a:rPr lang="ar-DZ" sz="2400" dirty="0" smtClean="0"/>
              <a:t>صوري </a:t>
            </a:r>
            <a:r>
              <a:rPr lang="ar-DZ" sz="2400" dirty="0" err="1" smtClean="0"/>
              <a:t>سهيـلة</a:t>
            </a:r>
            <a:r>
              <a:rPr lang="ar-DZ" sz="2400" dirty="0" smtClean="0"/>
              <a:t> </a:t>
            </a:r>
          </a:p>
          <a:p>
            <a:pPr algn="r" rtl="1">
              <a:lnSpc>
                <a:spcPct val="200000"/>
              </a:lnSpc>
              <a:buFont typeface="Wingdings" pitchFamily="2" charset="2"/>
              <a:buChar char="v"/>
            </a:pPr>
            <a:r>
              <a:rPr lang="fr-FR" sz="2400" dirty="0" smtClean="0"/>
              <a:t> </a:t>
            </a:r>
            <a:r>
              <a:rPr lang="ar-DZ" sz="2400" dirty="0" err="1" smtClean="0"/>
              <a:t>صوالـح</a:t>
            </a:r>
            <a:r>
              <a:rPr lang="ar-DZ" sz="2400" dirty="0" smtClean="0"/>
              <a:t> </a:t>
            </a:r>
            <a:r>
              <a:rPr lang="ar-DZ" sz="2400" dirty="0" smtClean="0"/>
              <a:t>فاطمة الزهراء  </a:t>
            </a:r>
            <a:endParaRPr lang="ar-DZ" sz="2400" dirty="0" smtClean="0"/>
          </a:p>
        </p:txBody>
      </p:sp>
      <p:sp>
        <p:nvSpPr>
          <p:cNvPr id="5" name="ZoneTexte 4"/>
          <p:cNvSpPr txBox="1"/>
          <p:nvPr/>
        </p:nvSpPr>
        <p:spPr>
          <a:xfrm>
            <a:off x="285720" y="5357826"/>
            <a:ext cx="4000528" cy="461665"/>
          </a:xfrm>
          <a:prstGeom prst="rect">
            <a:avLst/>
          </a:prstGeom>
          <a:solidFill>
            <a:schemeClr val="accent1">
              <a:lumMod val="75000"/>
            </a:schemeClr>
          </a:solidFill>
          <a:ln w="38100">
            <a:solidFill>
              <a:schemeClr val="accent2">
                <a:lumMod val="60000"/>
                <a:lumOff val="40000"/>
              </a:schemeClr>
            </a:solidFill>
          </a:ln>
        </p:spPr>
        <p:txBody>
          <a:bodyPr wrap="square" rtlCol="0">
            <a:spAutoFit/>
          </a:bodyPr>
          <a:lstStyle/>
          <a:p>
            <a:pPr algn="ctr" rtl="1"/>
            <a:r>
              <a:rPr lang="ar-DZ" sz="2400" b="1" u="sng" dirty="0" smtClean="0"/>
              <a:t>السنة الدراسية</a:t>
            </a:r>
            <a:r>
              <a:rPr lang="fr-FR" sz="2400" b="1" u="sng" dirty="0" smtClean="0"/>
              <a:t>: </a:t>
            </a:r>
            <a:r>
              <a:rPr lang="ar-DZ" sz="2400" b="1" u="sng" dirty="0" smtClean="0"/>
              <a:t>  </a:t>
            </a:r>
            <a:r>
              <a:rPr lang="fr-FR" sz="2400" b="1" dirty="0" smtClean="0"/>
              <a:t>2021 / 2022</a:t>
            </a:r>
            <a:endParaRPr lang="fr-FR" sz="2400" b="1" dirty="0"/>
          </a:p>
        </p:txBody>
      </p:sp>
      <p:sp>
        <p:nvSpPr>
          <p:cNvPr id="6" name="ZoneTexte 5"/>
          <p:cNvSpPr txBox="1"/>
          <p:nvPr/>
        </p:nvSpPr>
        <p:spPr>
          <a:xfrm>
            <a:off x="357158" y="4643446"/>
            <a:ext cx="2357454" cy="523220"/>
          </a:xfrm>
          <a:prstGeom prst="rect">
            <a:avLst/>
          </a:prstGeom>
          <a:noFill/>
        </p:spPr>
        <p:txBody>
          <a:bodyPr wrap="square" rtlCol="0">
            <a:spAutoFit/>
          </a:bodyPr>
          <a:lstStyle/>
          <a:p>
            <a:pPr algn="ctr"/>
            <a:r>
              <a:rPr lang="ar-DZ" sz="2800" dirty="0" smtClean="0"/>
              <a:t> </a:t>
            </a:r>
            <a:r>
              <a:rPr lang="fr-FR" sz="2800" dirty="0" smtClean="0"/>
              <a:t>04 : </a:t>
            </a:r>
            <a:r>
              <a:rPr lang="ar-DZ" sz="2800" dirty="0" smtClean="0"/>
              <a:t>الفوج </a:t>
            </a:r>
            <a:endParaRPr lang="fr-FR" sz="2800" dirty="0"/>
          </a:p>
        </p:txBody>
      </p:sp>
      <p:sp>
        <p:nvSpPr>
          <p:cNvPr id="7" name="ZoneTexte 6"/>
          <p:cNvSpPr txBox="1"/>
          <p:nvPr/>
        </p:nvSpPr>
        <p:spPr>
          <a:xfrm>
            <a:off x="142844" y="4143380"/>
            <a:ext cx="2643206" cy="461665"/>
          </a:xfrm>
          <a:prstGeom prst="rect">
            <a:avLst/>
          </a:prstGeom>
          <a:noFill/>
        </p:spPr>
        <p:txBody>
          <a:bodyPr wrap="square" rtlCol="0">
            <a:spAutoFit/>
          </a:bodyPr>
          <a:lstStyle/>
          <a:p>
            <a:pPr algn="r" rtl="1"/>
            <a:r>
              <a:rPr lang="ar-DZ" sz="2400" dirty="0" smtClean="0"/>
              <a:t>السنة ثانية </a:t>
            </a:r>
            <a:r>
              <a:rPr lang="ar-DZ" sz="2400" dirty="0" err="1" smtClean="0"/>
              <a:t>ماستر</a:t>
            </a:r>
            <a:r>
              <a:rPr lang="ar-DZ" sz="2400" dirty="0" smtClean="0"/>
              <a:t> </a:t>
            </a:r>
            <a:r>
              <a:rPr lang="fr-FR" sz="2400" dirty="0" smtClean="0"/>
              <a:t>GRH</a:t>
            </a:r>
            <a:endParaRPr lang="fr-FR" sz="2400"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extLst>
              <p:ext uri="{D42A27DB-BD31-4B8C-83A1-F6EECF244321}">
                <p14:modId xmlns:p14="http://schemas.microsoft.com/office/powerpoint/2010/main" xmlns="" val="730099429"/>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00760" y="0"/>
            <a:ext cx="2928958" cy="1219200"/>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ar-DZ"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الخاتـمة    </a:t>
            </a:r>
            <a:endParaRPr lang="fr-F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Espace réservé du contenu 2"/>
          <p:cNvSpPr>
            <a:spLocks noGrp="1"/>
          </p:cNvSpPr>
          <p:nvPr>
            <p:ph sz="quarter" idx="1"/>
          </p:nvPr>
        </p:nvSpPr>
        <p:spPr>
          <a:xfrm>
            <a:off x="357158" y="1600200"/>
            <a:ext cx="8408890" cy="4972072"/>
          </a:xfrm>
        </p:spPr>
        <p:style>
          <a:lnRef idx="1">
            <a:schemeClr val="accent4"/>
          </a:lnRef>
          <a:fillRef idx="2">
            <a:schemeClr val="accent4"/>
          </a:fillRef>
          <a:effectRef idx="1">
            <a:schemeClr val="accent4"/>
          </a:effectRef>
          <a:fontRef idx="minor">
            <a:schemeClr val="dk1"/>
          </a:fontRef>
        </p:style>
        <p:txBody>
          <a:bodyPr/>
          <a:lstStyle/>
          <a:p>
            <a:pPr algn="ctr" rtl="1"/>
            <a:r>
              <a:rPr lang="ar-DZ" dirty="0"/>
              <a:t>مما سبق نلاحظ تعقد عملية إدارة الموارد البشرية الدولية عن تلك المحلية بسبب المتغيرات غير الموجودة على المستوى المحلي فرغم أنهم لا يختلفون إلا أن البعد الدولي يفرض عليها مراعاة مختلف الظروف الحضارية والسياسية والاقتصادية للدول المستضيفة.</a:t>
            </a:r>
          </a:p>
          <a:p>
            <a:pPr algn="ctr" rtl="1"/>
            <a:r>
              <a:rPr lang="ar-DZ" dirty="0"/>
              <a:t>يقع على عاتق الإدارة الدولية للموارد البشرية مواجهة مختلف التحديات في بلد الاغتراب، كما يعق على عاتقها أيضا ممارسة الوظائف العامة لإدارة الموارد البشرية من تحليل العمل واستقطاب العاملين وتدريبهم وتقييم أدائهم وتحديد رواتبهم وتأهيلهم للعودة إلى بلدهم الأم بعد انتهاء مهماتهم.</a:t>
            </a:r>
          </a:p>
          <a:p>
            <a:r>
              <a:rPr lang="ar-DZ" dirty="0"/>
              <a:t> </a:t>
            </a:r>
            <a:endParaRPr lang="fr-FR"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15140" y="285728"/>
            <a:ext cx="1857388" cy="785818"/>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ar-DZ"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المـقـدمــة </a:t>
            </a:r>
            <a:endParaRPr lang="fr-F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Espace réservé du contenu 2"/>
          <p:cNvSpPr>
            <a:spLocks noGrp="1"/>
          </p:cNvSpPr>
          <p:nvPr>
            <p:ph sz="quarter" idx="1"/>
          </p:nvPr>
        </p:nvSpPr>
        <p:spPr>
          <a:xfrm>
            <a:off x="214282" y="1643050"/>
            <a:ext cx="8694642" cy="4972072"/>
          </a:xfrm>
        </p:spPr>
        <p:style>
          <a:lnRef idx="1">
            <a:schemeClr val="accent2"/>
          </a:lnRef>
          <a:fillRef idx="2">
            <a:schemeClr val="accent2"/>
          </a:fillRef>
          <a:effectRef idx="1">
            <a:schemeClr val="accent2"/>
          </a:effectRef>
          <a:fontRef idx="minor">
            <a:schemeClr val="dk1"/>
          </a:fontRef>
        </p:style>
        <p:txBody>
          <a:bodyPr vert="horz">
            <a:normAutofit/>
          </a:bodyPr>
          <a:lstStyle/>
          <a:p>
            <a:pPr algn="r"/>
            <a:r>
              <a:rPr lang="ar-DZ" dirty="0" smtClean="0"/>
              <a:t>     إن وجود أعمال وشركات دولية تعمل خارج حدود الدولة يستدعي وجود </a:t>
            </a:r>
            <a:r>
              <a:rPr lang="ar-DZ" dirty="0" smtClean="0">
                <a:solidFill>
                  <a:schemeClr val="accent1">
                    <a:lumMod val="75000"/>
                  </a:schemeClr>
                </a:solidFill>
              </a:rPr>
              <a:t>إدارة دولية للموارد البشرية, </a:t>
            </a:r>
            <a:r>
              <a:rPr lang="ar-DZ" dirty="0" smtClean="0"/>
              <a:t>هذا راجع لظهور متغيرات جديدة أكثر تعقيدا كالعدد الهائل من العاملين بالإضافة  للتشتت والانتشار الجغرافي الواسع لهم فقد يكون جلهم من جنسية الشركة الأم أومن جنسيات خلاف ذلك . </a:t>
            </a:r>
          </a:p>
          <a:p>
            <a:pPr algn="r"/>
            <a:r>
              <a:rPr lang="ar-DZ" dirty="0" smtClean="0"/>
              <a:t>    وباعتبار أن العنصر العنصر البشري له أهميـة فعالة لأي منظمة  سواء أكانت تمارس نشاطها محليا أم على المستوى الدولي, فهو مصدر للإبداع والتميز في ظل الاقتصاد العالمي حاد التنافسية, ومصدر لتطوير ودفع المنظمات دائما للأفضل, فإن إدارة الموارد البشرية على الصعيد الدولي بدورها تكتسب أهمية ودورا واسعا .</a:t>
            </a:r>
            <a:endParaRPr lang="fr-FR" dirty="0">
              <a:solidFill>
                <a:schemeClr val="accent1">
                  <a:lumMod val="75000"/>
                </a:schemeClr>
              </a:solidFill>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6500826" y="285728"/>
            <a:ext cx="2265222" cy="714380"/>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ar-DZ"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الإشكـــالية </a:t>
            </a:r>
            <a:endParaRPr lang="fr-F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1" name="Espace réservé du contenu 10"/>
          <p:cNvSpPr>
            <a:spLocks noGrp="1"/>
          </p:cNvSpPr>
          <p:nvPr>
            <p:ph sz="quarter" idx="1"/>
          </p:nvPr>
        </p:nvSpPr>
        <p:spPr>
          <a:xfrm>
            <a:off x="928662" y="1928802"/>
            <a:ext cx="7572428" cy="3857652"/>
          </a:xfrm>
        </p:spPr>
        <p:style>
          <a:lnRef idx="1">
            <a:schemeClr val="accent1"/>
          </a:lnRef>
          <a:fillRef idx="2">
            <a:schemeClr val="accent1"/>
          </a:fillRef>
          <a:effectRef idx="1">
            <a:schemeClr val="accent1"/>
          </a:effectRef>
          <a:fontRef idx="minor">
            <a:schemeClr val="dk1"/>
          </a:fontRef>
        </p:style>
        <p:txBody>
          <a:bodyPr>
            <a:normAutofit/>
          </a:bodyPr>
          <a:lstStyle/>
          <a:p>
            <a:pPr algn="r" rtl="1">
              <a:buClr>
                <a:srgbClr val="FF0000"/>
              </a:buClr>
              <a:buNone/>
            </a:pPr>
            <a:r>
              <a:rPr lang="ar-DZ" dirty="0" smtClean="0"/>
              <a:t>       </a:t>
            </a:r>
            <a:r>
              <a:rPr lang="ar-DZ" u="sng" dirty="0" smtClean="0"/>
              <a:t>على ضوء هذا نطرح التساؤلات التالية </a:t>
            </a:r>
            <a:r>
              <a:rPr lang="fr-FR" u="sng" dirty="0" smtClean="0"/>
              <a:t>:</a:t>
            </a:r>
            <a:endParaRPr lang="ar-DZ" u="sng" dirty="0" smtClean="0"/>
          </a:p>
          <a:p>
            <a:pPr algn="r" rtl="1">
              <a:buClr>
                <a:srgbClr val="FF0000"/>
              </a:buClr>
              <a:buFont typeface="Wingdings" pitchFamily="2" charset="2"/>
              <a:buChar char="v"/>
            </a:pPr>
            <a:r>
              <a:rPr lang="ar-DZ" dirty="0" smtClean="0"/>
              <a:t>مـا هي الإدارة الدولية للموارد البشرية ؟</a:t>
            </a:r>
          </a:p>
          <a:p>
            <a:pPr algn="r" rtl="1">
              <a:buClr>
                <a:srgbClr val="FF0000"/>
              </a:buClr>
              <a:buFont typeface="Wingdings" pitchFamily="2" charset="2"/>
              <a:buChar char="v"/>
            </a:pPr>
            <a:r>
              <a:rPr lang="ar-DZ" dirty="0" smtClean="0"/>
              <a:t>فيما تتمثل أهم أهدافها ومتطلباتها </a:t>
            </a:r>
            <a:r>
              <a:rPr lang="fr-FR" dirty="0" smtClean="0"/>
              <a:t> </a:t>
            </a:r>
            <a:r>
              <a:rPr lang="ar-DZ" dirty="0" smtClean="0"/>
              <a:t> ؟</a:t>
            </a:r>
          </a:p>
          <a:p>
            <a:pPr algn="r" rtl="1">
              <a:buClr>
                <a:srgbClr val="FF0000"/>
              </a:buClr>
              <a:buFont typeface="Wingdings" pitchFamily="2" charset="2"/>
              <a:buChar char="v"/>
            </a:pPr>
            <a:r>
              <a:rPr lang="ar-DZ" dirty="0" smtClean="0"/>
              <a:t>ما الفرق بينها وبين إدارة الموارد البشرية المحلية ؟</a:t>
            </a:r>
          </a:p>
          <a:p>
            <a:pPr algn="r" rtl="1">
              <a:buClr>
                <a:srgbClr val="FF0000"/>
              </a:buClr>
              <a:buFont typeface="Wingdings" pitchFamily="2" charset="2"/>
              <a:buChar char="v"/>
            </a:pPr>
            <a:r>
              <a:rPr lang="ar-DZ" dirty="0" smtClean="0"/>
              <a:t>مـا هي التحديات التي تواجه </a:t>
            </a:r>
            <a:r>
              <a:rPr lang="en-US" dirty="0" smtClean="0"/>
              <a:t>IHRM</a:t>
            </a:r>
            <a:r>
              <a:rPr lang="ar-DZ" dirty="0" smtClean="0"/>
              <a:t>؟</a:t>
            </a:r>
          </a:p>
          <a:p>
            <a:pPr algn="r" rtl="1">
              <a:buClr>
                <a:srgbClr val="FF0000"/>
              </a:buClr>
              <a:buFont typeface="Wingdings" pitchFamily="2" charset="2"/>
              <a:buChar char="v"/>
            </a:pPr>
            <a:r>
              <a:rPr lang="ar-DZ" dirty="0" smtClean="0"/>
              <a:t>ما هي الوظائف (الإستراتيجيات) الأساسية لــ </a:t>
            </a:r>
            <a:r>
              <a:rPr lang="en-US" dirty="0" smtClean="0"/>
              <a:t>IHRM </a:t>
            </a:r>
            <a:r>
              <a:rPr lang="ar-DZ" dirty="0" smtClean="0"/>
              <a:t> ؟</a:t>
            </a:r>
          </a:p>
          <a:p>
            <a:pPr algn="r" rtl="1">
              <a:buFont typeface="Wingdings" pitchFamily="2" charset="2"/>
              <a:buChar char="Ø"/>
            </a:pPr>
            <a:endParaRPr lang="ar-DZ" dirty="0" smtClean="0"/>
          </a:p>
          <a:p>
            <a:pPr algn="r" rtl="1">
              <a:buFont typeface="Wingdings" pitchFamily="2" charset="2"/>
              <a:buChar char="Ø"/>
            </a:pPr>
            <a:endParaRPr lang="ar-DZ" dirty="0" smtClean="0"/>
          </a:p>
          <a:p>
            <a:pPr algn="r" rtl="1">
              <a:buFont typeface="Wingdings" pitchFamily="2" charset="2"/>
              <a:buChar char="Ø"/>
            </a:pPr>
            <a:endParaRPr lang="ar-DZ" dirty="0" smtClean="0"/>
          </a:p>
          <a:p>
            <a:pPr algn="r" rtl="1">
              <a:buFont typeface="Wingdings" pitchFamily="2" charset="2"/>
              <a:buChar char="Ø"/>
            </a:pPr>
            <a:endParaRPr lang="fr-FR"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sz="4000" dirty="0" smtClean="0">
                <a:ln w="10160">
                  <a:solidFill>
                    <a:schemeClr val="accent1"/>
                  </a:solidFill>
                  <a:prstDash val="solid"/>
                </a:ln>
                <a:solidFill>
                  <a:srgbClr val="FFFFFF"/>
                </a:solidFill>
                <a:effectLst>
                  <a:outerShdw blurRad="38100" dist="32000" dir="5400000" algn="tl">
                    <a:srgbClr val="000000">
                      <a:alpha val="30000"/>
                    </a:srgbClr>
                  </a:outerShdw>
                </a:effectLst>
              </a:rPr>
              <a:t>تعريف </a:t>
            </a:r>
            <a:r>
              <a:rPr lang="fr-FR" sz="4000" dirty="0" smtClean="0">
                <a:ln w="10160">
                  <a:solidFill>
                    <a:schemeClr val="accent1"/>
                  </a:solidFill>
                  <a:prstDash val="solid"/>
                </a:ln>
                <a:solidFill>
                  <a:srgbClr val="FFFFFF"/>
                </a:solidFill>
                <a:effectLst>
                  <a:outerShdw blurRad="38100" dist="32000" dir="5400000" algn="tl">
                    <a:srgbClr val="000000">
                      <a:alpha val="30000"/>
                    </a:srgbClr>
                  </a:outerShdw>
                </a:effectLst>
              </a:rPr>
              <a:t>IHRM</a:t>
            </a:r>
            <a:endParaRPr lang="fr-FR" sz="4000"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
        <p:nvSpPr>
          <p:cNvPr id="3" name="Espace réservé du contenu 2"/>
          <p:cNvSpPr>
            <a:spLocks noGrp="1"/>
          </p:cNvSpPr>
          <p:nvPr>
            <p:ph sz="quarter" idx="1"/>
          </p:nvPr>
        </p:nvSpPr>
        <p:spPr>
          <a:xfrm>
            <a:off x="612648" y="2071678"/>
            <a:ext cx="7888442" cy="3929090"/>
          </a:xfrm>
          <a:ln w="76200">
            <a:solidFill>
              <a:schemeClr val="accent1"/>
            </a:solidFill>
          </a:ln>
        </p:spPr>
        <p:style>
          <a:lnRef idx="1">
            <a:schemeClr val="accent4"/>
          </a:lnRef>
          <a:fillRef idx="2">
            <a:schemeClr val="accent4"/>
          </a:fillRef>
          <a:effectRef idx="1">
            <a:schemeClr val="accent4"/>
          </a:effectRef>
          <a:fontRef idx="minor">
            <a:schemeClr val="dk1"/>
          </a:fontRef>
        </p:style>
        <p:txBody>
          <a:bodyPr>
            <a:normAutofit/>
          </a:bodyPr>
          <a:lstStyle/>
          <a:p>
            <a:pPr marL="514350" indent="-514350" algn="r" rtl="1">
              <a:buClr>
                <a:schemeClr val="accent1"/>
              </a:buClr>
              <a:buSzPct val="100000"/>
              <a:buFont typeface="Wingdings" pitchFamily="2" charset="2"/>
              <a:buChar char="v"/>
            </a:pPr>
            <a:r>
              <a:rPr lang="ar-DZ" dirty="0" smtClean="0"/>
              <a:t> هي مجموعة الأنشطة المكتسبة من خلال التطوير المستمر في انتقاء القوى العاملة الفعالة لتحقيق أهداف الشركة الدولية (متعددة الجنسيات ) مع تزويدهم بالتدريب, والتطوير وتقييم الأداء والثقافة. </a:t>
            </a:r>
          </a:p>
          <a:p>
            <a:pPr marL="514350" indent="-514350" algn="r" rtl="1">
              <a:buClr>
                <a:schemeClr val="accent1"/>
              </a:buClr>
              <a:buSzPct val="100000"/>
              <a:buFont typeface="Wingdings" pitchFamily="2" charset="2"/>
              <a:buChar char="v"/>
            </a:pPr>
            <a:r>
              <a:rPr lang="ar-DZ" dirty="0" smtClean="0"/>
              <a:t>هي الإستراتيجية التي تشمل أنشطة التوظيف وتقييم الأداء و التطوير والتدريب , التعويضات وعلاقات العمل في فروع الشركات متعددة الجنسيات .</a:t>
            </a:r>
          </a:p>
          <a:p>
            <a:pPr marL="514350" indent="-514350" algn="r" rtl="1">
              <a:buClr>
                <a:schemeClr val="accent1"/>
              </a:buClr>
              <a:buSzPct val="100000"/>
              <a:buFont typeface="Wingdings" pitchFamily="2" charset="2"/>
              <a:buChar char="v"/>
            </a:pPr>
            <a:endParaRPr lang="ar-DZ" dirty="0" smtClean="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avec flèche vers le bas 3"/>
          <p:cNvSpPr/>
          <p:nvPr/>
        </p:nvSpPr>
        <p:spPr>
          <a:xfrm>
            <a:off x="373939" y="778883"/>
            <a:ext cx="8215370" cy="1285884"/>
          </a:xfrm>
          <a:prstGeom prst="downArrowCallou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smtClean="0">
                <a:solidFill>
                  <a:schemeClr val="tx1"/>
                </a:solidFill>
              </a:rPr>
              <a:t>جذب وتوفير موارد بشرية ذات خبرة وكفاءة عالية لأن الموظف الدولي له مهام </a:t>
            </a:r>
            <a:r>
              <a:rPr lang="ar-DZ" sz="2800" dirty="0" err="1" smtClean="0">
                <a:solidFill>
                  <a:schemeClr val="tx1"/>
                </a:solidFill>
              </a:rPr>
              <a:t>إستراتيجية</a:t>
            </a:r>
            <a:r>
              <a:rPr lang="ar-DZ" sz="2800" dirty="0" smtClean="0">
                <a:solidFill>
                  <a:schemeClr val="tx1"/>
                </a:solidFill>
              </a:rPr>
              <a:t> في الإدارة العليا والوسطى  </a:t>
            </a:r>
            <a:endParaRPr lang="fr-FR" sz="2800" dirty="0">
              <a:solidFill>
                <a:schemeClr val="tx1"/>
              </a:solidFill>
            </a:endParaRPr>
          </a:p>
        </p:txBody>
      </p:sp>
      <p:sp>
        <p:nvSpPr>
          <p:cNvPr id="6" name="Rectangle avec flèche vers le bas 5"/>
          <p:cNvSpPr/>
          <p:nvPr/>
        </p:nvSpPr>
        <p:spPr>
          <a:xfrm>
            <a:off x="357158" y="2143116"/>
            <a:ext cx="8215370" cy="1000132"/>
          </a:xfrm>
          <a:prstGeom prst="downArrowCallout">
            <a:avLst/>
          </a:prstGeom>
          <a:solidFill>
            <a:schemeClr val="accent2">
              <a:lumMod val="20000"/>
              <a:lumOff val="80000"/>
            </a:schemeClr>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800" dirty="0" smtClean="0">
                <a:solidFill>
                  <a:schemeClr val="tx1"/>
                </a:solidFill>
              </a:rPr>
              <a:t>التعرف على مختلف العوامل التي تؤثر على نجاح المنظمة ومسايرتها </a:t>
            </a:r>
            <a:endParaRPr lang="fr-FR" sz="2800" dirty="0">
              <a:solidFill>
                <a:schemeClr val="tx1"/>
              </a:solidFill>
            </a:endParaRPr>
          </a:p>
        </p:txBody>
      </p:sp>
      <p:sp>
        <p:nvSpPr>
          <p:cNvPr id="8" name="Rectangle avec flèche vers le bas 7"/>
          <p:cNvSpPr/>
          <p:nvPr/>
        </p:nvSpPr>
        <p:spPr>
          <a:xfrm>
            <a:off x="428596" y="3286124"/>
            <a:ext cx="8215370" cy="1214446"/>
          </a:xfrm>
          <a:prstGeom prst="downArrowCallout">
            <a:avLst/>
          </a:prstGeom>
          <a:solidFill>
            <a:schemeClr val="accent4">
              <a:lumMod val="40000"/>
              <a:lumOff val="60000"/>
            </a:schemeClr>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3">
            <a:schemeClr val="accent4"/>
          </a:fillRef>
          <a:effectRef idx="2">
            <a:schemeClr val="accent4"/>
          </a:effectRef>
          <a:fontRef idx="minor">
            <a:schemeClr val="lt1"/>
          </a:fontRef>
        </p:style>
        <p:txBody>
          <a:bodyPr rtlCol="0" anchor="ctr"/>
          <a:lstStyle/>
          <a:p>
            <a:pPr algn="ctr"/>
            <a:r>
              <a:rPr lang="ar-DZ" sz="2400" dirty="0" smtClean="0">
                <a:solidFill>
                  <a:schemeClr val="tx1"/>
                </a:solidFill>
              </a:rPr>
              <a:t>اكتشاف أنماط التفكير والسلوكيات المختلفة وتفسيرها من أجل تسيير الموارد البشرية بشكل صحيح  </a:t>
            </a:r>
            <a:r>
              <a:rPr lang="ar-DZ" dirty="0" smtClean="0"/>
              <a:t> </a:t>
            </a:r>
            <a:endParaRPr lang="fr-FR" dirty="0"/>
          </a:p>
        </p:txBody>
      </p:sp>
      <p:sp>
        <p:nvSpPr>
          <p:cNvPr id="9" name="Rectangle avec flèche vers le bas 8"/>
          <p:cNvSpPr/>
          <p:nvPr/>
        </p:nvSpPr>
        <p:spPr>
          <a:xfrm>
            <a:off x="500034" y="4572008"/>
            <a:ext cx="8072494" cy="1214446"/>
          </a:xfrm>
          <a:prstGeom prst="downArrowCallout">
            <a:avLst/>
          </a:prstGeom>
          <a:solidFill>
            <a:srgbClr val="FFFF00"/>
          </a:solidFill>
          <a:ln>
            <a:noFill/>
          </a:ln>
          <a:effectLst>
            <a:outerShdw blurRad="50800" dist="38100" dir="5400000" algn="t"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schemeClr val="tx1"/>
                </a:solidFill>
              </a:rPr>
              <a:t>جعل جميع الموظفين قادرين على فهم بعضهم البعض أي خلق ثقافة تعلم وانفتاح </a:t>
            </a:r>
            <a:endParaRPr lang="fr-FR" sz="2400" dirty="0">
              <a:solidFill>
                <a:schemeClr val="tx1"/>
              </a:solidFill>
            </a:endParaRPr>
          </a:p>
        </p:txBody>
      </p:sp>
      <p:sp>
        <p:nvSpPr>
          <p:cNvPr id="10" name="Rectangle 9"/>
          <p:cNvSpPr/>
          <p:nvPr/>
        </p:nvSpPr>
        <p:spPr>
          <a:xfrm>
            <a:off x="571472" y="5786454"/>
            <a:ext cx="7929618" cy="771524"/>
          </a:xfrm>
          <a:prstGeom prst="rect">
            <a:avLst/>
          </a:prstGeom>
          <a:solidFill>
            <a:schemeClr val="accent5">
              <a:lumMod val="40000"/>
              <a:lumOff val="60000"/>
            </a:schemeClr>
          </a:solidFill>
          <a:ln>
            <a:noFill/>
          </a:ln>
          <a:effectLst>
            <a:outerShdw blurRad="50800" dist="38100" dir="8100000" algn="tr"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schemeClr val="tx1"/>
                </a:solidFill>
              </a:rPr>
              <a:t>تطوير وتحسين العلاقات داخل وخارج الشركة ودفع الموظفين نحو التغيير</a:t>
            </a:r>
            <a:endParaRPr lang="fr-FR" sz="2400" dirty="0"/>
          </a:p>
        </p:txBody>
      </p:sp>
      <p:sp>
        <p:nvSpPr>
          <p:cNvPr id="2" name="Titre 1"/>
          <p:cNvSpPr>
            <a:spLocks noGrp="1"/>
          </p:cNvSpPr>
          <p:nvPr>
            <p:ph type="title" idx="4294967295"/>
          </p:nvPr>
        </p:nvSpPr>
        <p:spPr>
          <a:xfrm>
            <a:off x="2786050" y="0"/>
            <a:ext cx="3286148" cy="714356"/>
          </a:xfrm>
        </p:spPr>
        <p:style>
          <a:lnRef idx="2">
            <a:schemeClr val="accent1"/>
          </a:lnRef>
          <a:fillRef idx="1">
            <a:schemeClr val="lt1"/>
          </a:fillRef>
          <a:effectRef idx="0">
            <a:schemeClr val="accent1"/>
          </a:effectRef>
          <a:fontRef idx="minor">
            <a:schemeClr val="dk1"/>
          </a:fontRef>
        </p:style>
        <p:txBody>
          <a:bodyPr>
            <a:normAutofit fontScale="90000"/>
          </a:bodyPr>
          <a:lstStyle/>
          <a:p>
            <a:pPr algn="r" rtl="1"/>
            <a:r>
              <a:rPr lang="ar-DZ" dirty="0" smtClean="0">
                <a:solidFill>
                  <a:schemeClr val="accent1"/>
                </a:solidFill>
              </a:rPr>
              <a:t>  أهداف </a:t>
            </a:r>
            <a:r>
              <a:rPr lang="fr-FR" dirty="0" smtClean="0">
                <a:solidFill>
                  <a:schemeClr val="accent1"/>
                </a:solidFill>
              </a:rPr>
              <a:t>IHRM</a:t>
            </a:r>
            <a:r>
              <a:rPr lang="ar-DZ" dirty="0" smtClean="0">
                <a:solidFill>
                  <a:schemeClr val="accent1"/>
                </a:solidFill>
              </a:rPr>
              <a:t> </a:t>
            </a:r>
            <a:endParaRPr lang="fr-FR" dirty="0">
              <a:solidFill>
                <a:schemeClr val="accent1"/>
              </a:solidFill>
            </a:endParaRP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r" rtl="1"/>
            <a:r>
              <a:rPr lang="ar-DZ" dirty="0" smtClean="0">
                <a:ln w="10160">
                  <a:solidFill>
                    <a:schemeClr val="accent2">
                      <a:lumMod val="75000"/>
                    </a:schemeClr>
                  </a:solidFill>
                  <a:prstDash val="solid"/>
                </a:ln>
                <a:solidFill>
                  <a:srgbClr val="FFFFFF"/>
                </a:solidFill>
                <a:effectLst>
                  <a:outerShdw blurRad="38100" dist="32000" dir="5400000" algn="tl">
                    <a:srgbClr val="000000">
                      <a:alpha val="30000"/>
                    </a:srgbClr>
                  </a:outerShdw>
                </a:effectLst>
              </a:rPr>
              <a:t>متطلبات </a:t>
            </a:r>
            <a:r>
              <a:rPr lang="en-US" dirty="0" smtClean="0">
                <a:ln w="10160">
                  <a:solidFill>
                    <a:schemeClr val="accent2">
                      <a:lumMod val="75000"/>
                    </a:schemeClr>
                  </a:solidFill>
                  <a:prstDash val="solid"/>
                </a:ln>
                <a:solidFill>
                  <a:srgbClr val="FFFFFF"/>
                </a:solidFill>
                <a:effectLst>
                  <a:outerShdw blurRad="38100" dist="32000" dir="5400000" algn="tl">
                    <a:srgbClr val="000000">
                      <a:alpha val="30000"/>
                    </a:srgbClr>
                  </a:outerShdw>
                </a:effectLst>
              </a:rPr>
              <a:t>IHRM</a:t>
            </a:r>
            <a:endParaRPr lang="fr-FR" dirty="0">
              <a:ln w="10160">
                <a:solidFill>
                  <a:schemeClr val="accent2">
                    <a:lumMod val="75000"/>
                  </a:schemeClr>
                </a:solidFill>
                <a:prstDash val="solid"/>
              </a:ln>
              <a:solidFill>
                <a:srgbClr val="FFFFFF"/>
              </a:solidFill>
              <a:effectLst>
                <a:outerShdw blurRad="38100" dist="32000" dir="5400000" algn="tl">
                  <a:srgbClr val="000000">
                    <a:alpha val="30000"/>
                  </a:srgbClr>
                </a:outerShdw>
              </a:effectLst>
            </a:endParaRPr>
          </a:p>
        </p:txBody>
      </p:sp>
      <p:graphicFrame>
        <p:nvGraphicFramePr>
          <p:cNvPr id="5" name="Diagramme 4"/>
          <p:cNvGraphicFramePr/>
          <p:nvPr/>
        </p:nvGraphicFramePr>
        <p:xfrm>
          <a:off x="428596" y="1785926"/>
          <a:ext cx="8215370" cy="4857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pPr algn="r" rtl="1"/>
            <a:r>
              <a:rPr lang="ar-DZ" dirty="0" smtClean="0">
                <a:ln w="10160">
                  <a:solidFill>
                    <a:schemeClr val="accent1"/>
                  </a:solidFill>
                  <a:prstDash val="solid"/>
                </a:ln>
                <a:solidFill>
                  <a:srgbClr val="FFFFFF"/>
                </a:solidFill>
                <a:effectLst>
                  <a:outerShdw blurRad="38100" dist="32000" dir="5400000" algn="tl">
                    <a:srgbClr val="000000">
                      <a:alpha val="30000"/>
                    </a:srgbClr>
                  </a:outerShdw>
                </a:effectLst>
              </a:rPr>
              <a:t>الفرق بين الإدارة الدولية والمحلية للموارد البشرية  </a:t>
            </a:r>
            <a:endParaRPr lang="fr-FR"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
        <p:nvSpPr>
          <p:cNvPr id="5" name="ZoneTexte 4"/>
          <p:cNvSpPr txBox="1"/>
          <p:nvPr/>
        </p:nvSpPr>
        <p:spPr>
          <a:xfrm>
            <a:off x="1357290" y="3071810"/>
            <a:ext cx="6357982" cy="3539430"/>
          </a:xfrm>
          <a:prstGeom prst="rect">
            <a:avLst/>
          </a:prstGeom>
          <a:ln w="38100"/>
        </p:spPr>
        <p:style>
          <a:lnRef idx="0">
            <a:scrgbClr r="0" g="0" b="0"/>
          </a:lnRef>
          <a:fillRef idx="1003">
            <a:schemeClr val="lt2"/>
          </a:fillRef>
          <a:effectRef idx="0">
            <a:scrgbClr r="0" g="0" b="0"/>
          </a:effectRef>
          <a:fontRef idx="major"/>
        </p:style>
        <p:txBody>
          <a:bodyPr wrap="square" rtlCol="0">
            <a:spAutoFit/>
          </a:bodyPr>
          <a:lstStyle/>
          <a:p>
            <a:pPr marL="342900" indent="-342900" algn="r" rtl="1">
              <a:lnSpc>
                <a:spcPct val="200000"/>
              </a:lnSpc>
              <a:buClr>
                <a:schemeClr val="accent1"/>
              </a:buClr>
              <a:buSzPct val="125000"/>
              <a:buFont typeface="+mj-lt"/>
              <a:buAutoNum type="arabicPeriod"/>
            </a:pPr>
            <a:r>
              <a:rPr lang="ar-DZ" sz="2800" dirty="0" smtClean="0"/>
              <a:t> أسواق العمل .</a:t>
            </a:r>
          </a:p>
          <a:p>
            <a:pPr marL="342900" indent="-342900" algn="r" rtl="1">
              <a:lnSpc>
                <a:spcPct val="200000"/>
              </a:lnSpc>
              <a:buClr>
                <a:schemeClr val="accent1"/>
              </a:buClr>
              <a:buSzPct val="125000"/>
              <a:buFont typeface="+mj-lt"/>
              <a:buAutoNum type="arabicPeriod"/>
            </a:pPr>
            <a:r>
              <a:rPr lang="ar-DZ" sz="2800" dirty="0" smtClean="0"/>
              <a:t> مشكلات التنقل بين الدول .</a:t>
            </a:r>
          </a:p>
          <a:p>
            <a:pPr marL="342900" indent="-342900" algn="r" rtl="1">
              <a:lnSpc>
                <a:spcPct val="200000"/>
              </a:lnSpc>
              <a:buClr>
                <a:schemeClr val="accent1"/>
              </a:buClr>
              <a:buSzPct val="125000"/>
              <a:buFont typeface="+mj-lt"/>
              <a:buAutoNum type="arabicPeriod"/>
            </a:pPr>
            <a:r>
              <a:rPr lang="ar-DZ" sz="2800" dirty="0" smtClean="0"/>
              <a:t> الأساليب و الممارسات الإدارية. </a:t>
            </a:r>
          </a:p>
          <a:p>
            <a:pPr marL="342900" indent="-342900" algn="r" rtl="1">
              <a:lnSpc>
                <a:spcPct val="200000"/>
              </a:lnSpc>
              <a:buClr>
                <a:schemeClr val="accent1"/>
              </a:buClr>
              <a:buSzPct val="125000"/>
              <a:buFont typeface="+mj-lt"/>
              <a:buAutoNum type="arabicPeriod"/>
            </a:pPr>
            <a:r>
              <a:rPr lang="ar-DZ" sz="2800" dirty="0" smtClean="0"/>
              <a:t> التحكم والسيطرة .</a:t>
            </a:r>
            <a:endParaRPr lang="fr-FR" sz="2800" dirty="0"/>
          </a:p>
        </p:txBody>
      </p:sp>
      <p:sp>
        <p:nvSpPr>
          <p:cNvPr id="6" name="ZoneTexte 5"/>
          <p:cNvSpPr txBox="1"/>
          <p:nvPr/>
        </p:nvSpPr>
        <p:spPr>
          <a:xfrm>
            <a:off x="214281" y="1714488"/>
            <a:ext cx="8643999" cy="1200329"/>
          </a:xfrm>
          <a:prstGeom prst="rect">
            <a:avLst/>
          </a:prstGeom>
          <a:solidFill>
            <a:schemeClr val="accent1">
              <a:lumMod val="60000"/>
              <a:lumOff val="40000"/>
            </a:schemeClr>
          </a:solidFill>
          <a:ln w="38100">
            <a:solidFill>
              <a:schemeClr val="tx2">
                <a:lumMod val="60000"/>
                <a:lumOff val="40000"/>
              </a:schemeClr>
            </a:solidFill>
          </a:ln>
        </p:spPr>
        <p:style>
          <a:lnRef idx="1">
            <a:schemeClr val="dk1"/>
          </a:lnRef>
          <a:fillRef idx="2">
            <a:schemeClr val="dk1"/>
          </a:fillRef>
          <a:effectRef idx="1">
            <a:schemeClr val="dk1"/>
          </a:effectRef>
          <a:fontRef idx="minor">
            <a:schemeClr val="dk1"/>
          </a:fontRef>
        </p:style>
        <p:txBody>
          <a:bodyPr wrap="square" rtlCol="0">
            <a:spAutoFit/>
          </a:bodyPr>
          <a:lstStyle/>
          <a:p>
            <a:pPr algn="r" rtl="1"/>
            <a:r>
              <a:rPr lang="ar-DZ" sz="2400" dirty="0" smtClean="0"/>
              <a:t>   من خلال ما سبق لا بد أن ندرك بأن إدارة الموارد البشرية الدولية تختلف عن المحلية التي </a:t>
            </a:r>
            <a:r>
              <a:rPr lang="ar-DZ" sz="2400" dirty="0" err="1" smtClean="0"/>
              <a:t>درسـناها</a:t>
            </a:r>
            <a:r>
              <a:rPr lang="ar-DZ" sz="2400" dirty="0" smtClean="0"/>
              <a:t> في  مراحل سابقة ، وفيما يلي عرض لأهم العوامل والنقاط التي جعلت من إدارة الموارد البشرية الدولية مختلفة عن مثيلتها المحلية </a:t>
            </a:r>
            <a:r>
              <a:rPr lang="fr-FR" sz="2400" dirty="0" smtClean="0"/>
              <a:t>: </a:t>
            </a:r>
            <a:r>
              <a:rPr lang="ar-DZ" sz="2400" dirty="0" smtClean="0"/>
              <a:t> </a:t>
            </a:r>
            <a:endParaRPr lang="fr-FR" sz="2400" dirty="0"/>
          </a:p>
        </p:txBody>
      </p:sp>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429124" y="285728"/>
            <a:ext cx="4486300" cy="3143272"/>
          </a:xfrm>
          <a:prstGeom prst="rect">
            <a:avLst/>
          </a:prstGeom>
          <a:solidFill>
            <a:schemeClr val="accent1">
              <a:lumMod val="20000"/>
              <a:lumOff val="80000"/>
            </a:schemeClr>
          </a:solidFill>
          <a:ln w="57150"/>
        </p:spPr>
        <p:style>
          <a:lnRef idx="2">
            <a:schemeClr val="accent1"/>
          </a:lnRef>
          <a:fillRef idx="1">
            <a:schemeClr val="lt1"/>
          </a:fillRef>
          <a:effectRef idx="0">
            <a:schemeClr val="accent1"/>
          </a:effectRef>
          <a:fontRef idx="minor">
            <a:schemeClr val="dk1"/>
          </a:fontRef>
        </p:style>
        <p:txBody>
          <a:bodyPr rtlCol="0" anchor="ctr"/>
          <a:lstStyle/>
          <a:p>
            <a:pPr algn="ctr"/>
            <a:r>
              <a:rPr lang="ar-DZ" sz="2000" u="sng" dirty="0" smtClean="0"/>
              <a:t>أسواق العمل </a:t>
            </a:r>
          </a:p>
          <a:p>
            <a:pPr algn="ctr"/>
            <a:r>
              <a:rPr lang="ar-DZ" sz="2000" dirty="0" smtClean="0"/>
              <a:t>تختلف أسواق العمل من بلد لآخر حيث نجد مزيجا من الأفراد الذين يملكون مهارات ومعارف عالية وأخرى فنية،  ومن مختلف الأعمار وكل منهم يعمل في بلده بأجر وظرف مختلف .</a:t>
            </a:r>
          </a:p>
          <a:p>
            <a:pPr algn="ctr"/>
            <a:r>
              <a:rPr lang="ar-DZ" sz="2000" dirty="0" smtClean="0"/>
              <a:t>إن هذا العرض من العمالة  في أي سوق هو عرضة للطلب من طرف الشركات متعددة الجنسيات ، وبالتالي فإن الفرد العامل في شركة خارج بلده يواجه مشاكل لا يواجهها مثيله الذي يعمل في بيئة بلده الأصلي .</a:t>
            </a:r>
            <a:r>
              <a:rPr lang="ar-DZ" sz="2400" dirty="0" smtClean="0"/>
              <a:t> </a:t>
            </a:r>
            <a:endParaRPr lang="fr-FR" sz="2400" dirty="0"/>
          </a:p>
        </p:txBody>
      </p:sp>
      <p:sp>
        <p:nvSpPr>
          <p:cNvPr id="9" name="Rectangle 8"/>
          <p:cNvSpPr/>
          <p:nvPr/>
        </p:nvSpPr>
        <p:spPr>
          <a:xfrm>
            <a:off x="214282" y="428604"/>
            <a:ext cx="3929090" cy="3071834"/>
          </a:xfrm>
          <a:prstGeom prst="rect">
            <a:avLst/>
          </a:prstGeom>
          <a:solidFill>
            <a:schemeClr val="accent4">
              <a:lumMod val="20000"/>
              <a:lumOff val="80000"/>
            </a:schemeClr>
          </a:solidFill>
          <a:ln w="57150"/>
        </p:spPr>
        <p:style>
          <a:lnRef idx="2">
            <a:schemeClr val="accent4"/>
          </a:lnRef>
          <a:fillRef idx="1">
            <a:schemeClr val="lt1"/>
          </a:fillRef>
          <a:effectRef idx="0">
            <a:schemeClr val="accent4"/>
          </a:effectRef>
          <a:fontRef idx="minor">
            <a:schemeClr val="dk1"/>
          </a:fontRef>
        </p:style>
        <p:txBody>
          <a:bodyPr rtlCol="0" anchor="ctr"/>
          <a:lstStyle/>
          <a:p>
            <a:pPr algn="ctr"/>
            <a:r>
              <a:rPr lang="ar-DZ" sz="2000" u="sng" dirty="0" smtClean="0"/>
              <a:t>مشكلات التنقل بين الدول </a:t>
            </a:r>
          </a:p>
          <a:p>
            <a:pPr algn="ctr"/>
            <a:r>
              <a:rPr lang="ar-DZ" sz="2000" dirty="0" smtClean="0"/>
              <a:t>هناك العديد من القيود والصعوبات القانونية والاقتصادية والثقافية على حركة الإداريين والعمال من دولة لأخرى في الوقت الذي تكون فيه الشركات متعددة الجنسيات بحاجة شديدة لسد النقص في </a:t>
            </a:r>
            <a:r>
              <a:rPr lang="ar-DZ" sz="2000" dirty="0" err="1" smtClean="0"/>
              <a:t>إحتياجاتها</a:t>
            </a:r>
            <a:r>
              <a:rPr lang="ar-DZ" sz="2000" dirty="0" smtClean="0"/>
              <a:t> من سوق العمل مما يرفع من تكاليف أعمالها الدولية أو تعطيلها في بعض الأحيان .  </a:t>
            </a:r>
            <a:endParaRPr lang="fr-FR" sz="2000" dirty="0"/>
          </a:p>
        </p:txBody>
      </p:sp>
      <p:sp>
        <p:nvSpPr>
          <p:cNvPr id="10" name="ZoneTexte 9"/>
          <p:cNvSpPr txBox="1"/>
          <p:nvPr/>
        </p:nvSpPr>
        <p:spPr>
          <a:xfrm flipH="1">
            <a:off x="214282" y="3929066"/>
            <a:ext cx="4929222" cy="2554545"/>
          </a:xfrm>
          <a:prstGeom prst="rect">
            <a:avLst/>
          </a:prstGeom>
          <a:solidFill>
            <a:schemeClr val="accent3">
              <a:lumMod val="20000"/>
              <a:lumOff val="80000"/>
            </a:schemeClr>
          </a:solidFill>
          <a:ln w="57150"/>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ar-DZ" sz="2000" u="sng" dirty="0" smtClean="0"/>
              <a:t>الأساليب والممارسات الإدارية </a:t>
            </a:r>
          </a:p>
          <a:p>
            <a:pPr algn="ctr"/>
            <a:r>
              <a:rPr lang="ar-DZ" sz="2000" dirty="0" smtClean="0"/>
              <a:t>فهي تختلف من دولة لأخرى كذلك السلوكيات والطبائع والقيم المختلفة تشكل مشكلة حقيقية للموظفين الدوليين وأصحاب الأعمال ، وتكمن المشكلة الحقيقية في هذا المجال في صعوبة فهم هذه الممارسات من جهة وتعقد عملية التنسيق بين مراكز القيادة الإدارية والعمال التابعين بل وتخفض من كفاءة الموظف خاصة عندما يعمل ويتنقل بين بلد وآخر  من جهة أخرى . </a:t>
            </a:r>
            <a:endParaRPr lang="fr-FR" sz="2000" dirty="0"/>
          </a:p>
        </p:txBody>
      </p:sp>
      <p:sp>
        <p:nvSpPr>
          <p:cNvPr id="11" name="ZoneTexte 10"/>
          <p:cNvSpPr txBox="1"/>
          <p:nvPr/>
        </p:nvSpPr>
        <p:spPr>
          <a:xfrm>
            <a:off x="5357818" y="3929066"/>
            <a:ext cx="3500462" cy="2215991"/>
          </a:xfrm>
          <a:prstGeom prst="rect">
            <a:avLst/>
          </a:prstGeom>
          <a:ln w="57150"/>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ar-DZ" sz="2000" u="sng" dirty="0" smtClean="0"/>
              <a:t>التحكم والسيطرة </a:t>
            </a:r>
          </a:p>
          <a:p>
            <a:pPr algn="ctr"/>
            <a:r>
              <a:rPr lang="ar-DZ" sz="2000" dirty="0" smtClean="0"/>
              <a:t>إن المسافات الجغرافية التي تفصل بين الشركة الأم وفروعها والتنوع المستمر للمنتجات والمهارات والمعارف يجعل من عملية التحكم بالعمليات الخارجية أصعب بكثير من المحلية  </a:t>
            </a:r>
            <a:endParaRPr lang="fr-FR" sz="2000" dirty="0" smtClean="0"/>
          </a:p>
          <a:p>
            <a:endParaRPr lang="fr-FR"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14480" y="214290"/>
            <a:ext cx="7143800" cy="990600"/>
          </a:xfrm>
        </p:spPr>
        <p:txBody>
          <a:bodyPr>
            <a:normAutofit/>
          </a:bodyPr>
          <a:lstStyle/>
          <a:p>
            <a:r>
              <a:rPr lang="ar-DZ" sz="3200" dirty="0" smtClean="0">
                <a:ln w="10160">
                  <a:solidFill>
                    <a:schemeClr val="accent1"/>
                  </a:solidFill>
                  <a:prstDash val="solid"/>
                </a:ln>
                <a:solidFill>
                  <a:srgbClr val="FFFFFF"/>
                </a:solidFill>
                <a:effectLst>
                  <a:outerShdw blurRad="38100" dist="32000" dir="5400000" algn="tl">
                    <a:srgbClr val="000000">
                      <a:alpha val="30000"/>
                    </a:srgbClr>
                  </a:outerShdw>
                </a:effectLst>
              </a:rPr>
              <a:t>التحديات التي تواجه الموارد البشرية في بلد الاغتراب </a:t>
            </a:r>
            <a:endParaRPr lang="fr-FR" sz="3200"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graphicFrame>
        <p:nvGraphicFramePr>
          <p:cNvPr id="3" name="Diagramme 2"/>
          <p:cNvGraphicFramePr/>
          <p:nvPr/>
        </p:nvGraphicFramePr>
        <p:xfrm>
          <a:off x="357158" y="1785926"/>
          <a:ext cx="8358246" cy="4857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3">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845</TotalTime>
  <Words>720</Words>
  <Application>Microsoft Office PowerPoint</Application>
  <PresentationFormat>Affichage à l'écran (4:3)</PresentationFormat>
  <Paragraphs>67</Paragraphs>
  <Slides>11</Slides>
  <Notes>1</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Médian</vt:lpstr>
      <vt:lpstr>مدخل للإدارة الدولية للموارد البشرية    </vt:lpstr>
      <vt:lpstr>المـقـدمــة </vt:lpstr>
      <vt:lpstr>الإشكـــالية </vt:lpstr>
      <vt:lpstr>تعريف IHRM</vt:lpstr>
      <vt:lpstr>  أهداف IHRM </vt:lpstr>
      <vt:lpstr>متطلبات IHRM</vt:lpstr>
      <vt:lpstr>الفرق بين الإدارة الدولية والمحلية للموارد البشرية  </vt:lpstr>
      <vt:lpstr>Diapositive 8</vt:lpstr>
      <vt:lpstr>التحديات التي تواجه الموارد البشرية في بلد الاغتراب </vt:lpstr>
      <vt:lpstr>Diapositive 10</vt:lpstr>
      <vt:lpstr>الخاتـمة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مدخل للإدارة الدولية للموارد البشرية</dc:title>
  <dc:creator>PRO</dc:creator>
  <cp:lastModifiedBy>PRO</cp:lastModifiedBy>
  <cp:revision>113</cp:revision>
  <dcterms:created xsi:type="dcterms:W3CDTF">2021-10-06T20:37:18Z</dcterms:created>
  <dcterms:modified xsi:type="dcterms:W3CDTF">2021-10-06T21:13:43Z</dcterms:modified>
</cp:coreProperties>
</file>