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diagrams/quickStyle2.xml" ContentType="application/vnd.openxmlformats-officedocument.drawingml.diagramStyle+xml"/>
  <Override PartName="/ppt/diagrams/quickStyle3.xml" ContentType="application/vnd.openxmlformats-officedocument.drawingml.diagramStyle+xml"/>
  <Override PartName="/ppt/diagrams/drawing1.xml" ContentType="application/vnd.ms-office.drawingml.diagramDrawing+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diagrams/quickStyle1.xml" ContentType="application/vnd.openxmlformats-officedocument.drawingml.diagramStyle+xml"/>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diagrams/layout2.xml" ContentType="application/vnd.openxmlformats-officedocument.drawingml.diagramLayout+xml"/>
  <Override PartName="/ppt/diagrams/layout3.xml" ContentType="application/vnd.openxmlformats-officedocument.drawingml.diagramLayout+xml"/>
  <Override PartName="/ppt/diagrams/layout1.xml" ContentType="application/vnd.openxmlformats-officedocument.drawingml.diagramLayout+xml"/>
  <Override PartName="/ppt/diagrams/data2.xml" ContentType="application/vnd.openxmlformats-officedocument.drawingml.diagramData+xml"/>
  <Override PartName="/ppt/diagrams/data3.xml" ContentType="application/vnd.openxmlformats-officedocument.drawingml.diagramData+xml"/>
  <Override PartName="/ppt/diagrams/drawing6.xml" ContentType="application/vnd.ms-office.drawingml.diagramDrawing+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diagrams/data1.xml" ContentType="application/vnd.openxmlformats-officedocument.drawingml.diagramData+xml"/>
  <Override PartName="/ppt/diagrams/colors3.xml" ContentType="application/vnd.openxmlformats-officedocument.drawingml.diagramColors+xml"/>
  <Override PartName="/docProps/core.xml" ContentType="application/vnd.openxmlformats-package.core-properties+xml"/>
  <Override PartName="/ppt/slides/slide5.xml" ContentType="application/vnd.openxmlformats-officedocument.presentationml.slide+xml"/>
  <Override PartName="/ppt/slideLayouts/slideLayout7.xml" ContentType="application/vnd.openxmlformats-officedocument.presentationml.slideLayout+xml"/>
  <Override PartName="/ppt/diagrams/colors2.xml" ContentType="application/vnd.openxmlformats-officedocument.drawingml.diagramColors+xml"/>
  <Override PartName="/ppt/notesSlides/notesSlide1.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2" r:id="rId1"/>
  </p:sldMasterIdLst>
  <p:notesMasterIdLst>
    <p:notesMasterId r:id="rId13"/>
  </p:notesMasterIdLst>
  <p:sldIdLst>
    <p:sldId id="256" r:id="rId2"/>
    <p:sldId id="257" r:id="rId3"/>
    <p:sldId id="258" r:id="rId4"/>
    <p:sldId id="259" r:id="rId5"/>
    <p:sldId id="261" r:id="rId6"/>
    <p:sldId id="262" r:id="rId7"/>
    <p:sldId id="263" r:id="rId8"/>
    <p:sldId id="264" r:id="rId9"/>
    <p:sldId id="273" r:id="rId10"/>
    <p:sldId id="270" r:id="rId11"/>
    <p:sldId id="271" r:id="rId12"/>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99"/>
    <a:srgbClr val="00FFCC"/>
    <a:srgbClr val="C2F565"/>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Style moyen 2 - Accentuation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7E9639D4-E3E2-4D34-9284-5A2195B3D0D7}" styleName="Style clair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616DA210-FB5B-4158-B5E0-FEB733F419BA}" styleName="Style clair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BC89EF96-8CEA-46FF-86C4-4CE0E7609802}" styleName="Style léger 3 - Accentuation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5DA37D80-6434-44D0-A028-1B22A696006F}" styleName="Style léger 3 - Accentuation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 styleId="{ED083AE6-46FA-4A59-8FB0-9F97EB10719F}" styleName="Style léger 3 - Accentuation 4">
    <a:wholeTbl>
      <a:tcTxStyle>
        <a:fontRef idx="minor">
          <a:scrgbClr r="0" g="0" b="0"/>
        </a:fontRef>
        <a:schemeClr val="tx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noFill/>
        </a:fill>
      </a:tcStyle>
    </a:wholeTbl>
    <a:band1H>
      <a:tcStyle>
        <a:tcBdr/>
        <a:fill>
          <a:solidFill>
            <a:schemeClr val="accent4">
              <a:alpha val="20000"/>
            </a:schemeClr>
          </a:solidFill>
        </a:fill>
      </a:tcStyle>
    </a:band1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noFill/>
        </a:fill>
      </a:tcStyle>
    </a:lastRow>
    <a:firstRow>
      <a:tcTxStyle b="on"/>
      <a:tcStyle>
        <a:tcBdr>
          <a:bottom>
            <a:ln w="25400" cmpd="sng">
              <a:solidFill>
                <a:schemeClr val="accent4"/>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147" autoAdjust="0"/>
    <p:restoredTop sz="89068" autoAdjust="0"/>
  </p:normalViewPr>
  <p:slideViewPr>
    <p:cSldViewPr>
      <p:cViewPr varScale="1">
        <p:scale>
          <a:sx n="65" d="100"/>
          <a:sy n="65" d="100"/>
        </p:scale>
        <p:origin x="-1554" y="-90"/>
      </p:cViewPr>
      <p:guideLst>
        <p:guide orient="horz" pos="2160"/>
        <p:guide pos="2880"/>
      </p:guideLst>
    </p:cSldViewPr>
  </p:slideViewPr>
  <p:outlineViewPr>
    <p:cViewPr>
      <p:scale>
        <a:sx n="33" d="100"/>
        <a:sy n="33" d="100"/>
      </p:scale>
      <p:origin x="0" y="804"/>
    </p:cViewPr>
  </p:outlineViewPr>
  <p:notesTextViewPr>
    <p:cViewPr>
      <p:scale>
        <a:sx n="100" d="100"/>
        <a:sy n="100" d="100"/>
      </p:scale>
      <p:origin x="0" y="0"/>
    </p:cViewPr>
  </p:notesTextViewPr>
  <p:sorterViewPr>
    <p:cViewPr>
      <p:scale>
        <a:sx n="66" d="100"/>
        <a:sy n="66" d="100"/>
      </p:scale>
      <p:origin x="0" y="0"/>
    </p:cViewPr>
  </p:sorter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diagrams/_rels/data1.xml.rels><?xml version="1.0" encoding="UTF-8" standalone="yes"?>
<Relationships xmlns="http://schemas.openxmlformats.org/package/2006/relationships"><Relationship Id="rId1" Type="http://schemas.openxmlformats.org/officeDocument/2006/relationships/image" Target="../media/image4.jpeg"/></Relationships>
</file>

<file path=ppt/diagrams/_rels/data2.xml.rels><?xml version="1.0" encoding="UTF-8" standalone="yes"?>
<Relationships xmlns="http://schemas.openxmlformats.org/package/2006/relationships"><Relationship Id="rId1" Type="http://schemas.openxmlformats.org/officeDocument/2006/relationships/image" Target="../media/image4.jpeg"/></Relationships>
</file>

<file path=ppt/diagrams/_rels/data3.xml.rels><?xml version="1.0" encoding="UTF-8" standalone="yes"?>
<Relationships xmlns="http://schemas.openxmlformats.org/package/2006/relationships"><Relationship Id="rId1" Type="http://schemas.openxmlformats.org/officeDocument/2006/relationships/image" Target="../media/image4.jpeg"/></Relationships>
</file>

<file path=ppt/diagrams/colors1.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0_2">
  <dgm:title val=""/>
  <dgm:desc val=""/>
  <dgm:catLst>
    <dgm:cat type="mainScheme" pri="10200"/>
  </dgm:catLst>
  <dgm:styleLbl name="node0">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lig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l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vennNode1">
    <dgm:fillClrLst meth="repeat">
      <a:schemeClr val="lt1">
        <a:alpha val="50000"/>
      </a:schemeClr>
    </dgm:fillClrLst>
    <dgm:linClrLst meth="repeat">
      <a:schemeClr val="dk2">
        <a:shade val="80000"/>
      </a:schemeClr>
    </dgm:linClrLst>
    <dgm:effectClrLst/>
    <dgm:txLinClrLst/>
    <dgm:txFillClrLst/>
    <dgm:txEffectClrLst/>
  </dgm:styleLbl>
  <dgm:styleLbl name="node2">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3">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4">
    <dgm:fillClrLst meth="repeat">
      <a:schemeClr val="lt1"/>
    </dgm:fillClrLst>
    <dgm:linClrLst meth="repeat">
      <a:schemeClr val="dk2">
        <a:shade val="80000"/>
      </a:schemeClr>
    </dgm:linClrLst>
    <dgm:effectClrLst/>
    <dgm:txLinClrLst/>
    <dgm:txFillClrLst meth="repeat">
      <a:schemeClr val="dk2"/>
    </dgm:txFillClrLst>
    <dgm:txEffectClrLst/>
  </dgm:styleLbl>
  <dgm:styleLbl name="f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align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b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sibTrans1D1">
    <dgm:fillClrLst meth="repeat">
      <a:schemeClr val="dk2"/>
    </dgm:fillClrLst>
    <dgm:linClrLst meth="repeat">
      <a:schemeClr val="dk2"/>
    </dgm:linClrLst>
    <dgm:effectClrLst/>
    <dgm:txLinClrLst/>
    <dgm:txFillClrLst meth="repeat">
      <a:schemeClr val="tx1"/>
    </dgm:txFillClrLst>
    <dgm:txEffectClrLst/>
  </dgm:styleLbl>
  <dgm:styleLbl name="callout">
    <dgm:fillClrLst meth="repeat">
      <a:schemeClr val="dk2"/>
    </dgm:fillClrLst>
    <dgm:linClrLst meth="repeat">
      <a:schemeClr val="dk2"/>
    </dgm:linClrLst>
    <dgm:effectClrLst/>
    <dgm:txLinClrLst/>
    <dgm:txFillClrLst meth="repeat">
      <a:schemeClr val="tx1"/>
    </dgm:txFillClrLst>
    <dgm:txEffectClrLst/>
  </dgm:styleLbl>
  <dgm:styleLbl name="asst0">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2">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3">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4">
    <dgm:fillClrLst meth="repeat">
      <a:schemeClr val="lt1"/>
    </dgm:fillClrLst>
    <dgm:linClrLst meth="repeat">
      <a:schemeClr val="dk2">
        <a:shade val="80000"/>
      </a:schemeClr>
    </dgm:linClrLst>
    <dgm:effectClrLst/>
    <dgm:txLinClrLst/>
    <dgm:txFillClrLst meth="repeat">
      <a:schemeClr val="dk2"/>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dgm:txEffectClrLst/>
  </dgm:styleLbl>
  <dgm:styleLbl name="parChTrans2D2">
    <dgm:fillClrLst meth="repeat">
      <a:schemeClr val="dk2"/>
    </dgm:fillClrLst>
    <dgm:linClrLst meth="repeat">
      <a:schemeClr val="dk2"/>
    </dgm:linClrLst>
    <dgm:effectClrLst/>
    <dgm:txLinClrLst/>
    <dgm:txFillClrLst/>
    <dgm:txEffectClrLst/>
  </dgm:styleLbl>
  <dgm:styleLbl name="parChTrans2D3">
    <dgm:fillClrLst meth="repeat">
      <a:schemeClr val="dk2"/>
    </dgm:fillClrLst>
    <dgm:linClrLst meth="repeat">
      <a:schemeClr val="dk2"/>
    </dgm:linClrLst>
    <dgm:effectClrLst/>
    <dgm:txLinClrLst/>
    <dgm:txFillClrLst/>
    <dgm:txEffectClrLst/>
  </dgm:styleLbl>
  <dgm:styleLbl name="parChTrans2D4">
    <dgm:fillClrLst meth="repeat">
      <a:schemeClr val="dk2"/>
    </dgm:fillClrLst>
    <dgm:linClrLst meth="repeat">
      <a:schemeClr val="dk2"/>
    </dgm:linClrLst>
    <dgm:effectClrLst/>
    <dgm:txLinClrLst/>
    <dgm:txFillClrLst meth="repeat">
      <a:schemeClr val="lt1"/>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con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align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trAlignAcc1">
    <dgm:fillClrLst meth="repeat">
      <a:schemeClr val="dk2">
        <a:alpha val="40000"/>
        <a:tint val="40000"/>
      </a:schemeClr>
    </dgm:fillClrLst>
    <dgm:linClrLst meth="repeat">
      <a:schemeClr val="dk2"/>
    </dgm:linClrLst>
    <dgm:effectClrLst/>
    <dgm:txLinClrLst/>
    <dgm:txFillClrLst meth="repeat">
      <a:schemeClr val="dk2"/>
    </dgm:txFillClrLst>
    <dgm:txEffectClrLst/>
  </dgm:styleLbl>
  <dgm:styleLbl name="b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solidFgAcc1">
    <dgm:fillClrLst meth="repeat">
      <a:schemeClr val="lt1"/>
    </dgm:fillClrLst>
    <dgm:linClrLst meth="repeat">
      <a:schemeClr val="dk2"/>
    </dgm:linClrLst>
    <dgm:effectClrLst/>
    <dgm:txLinClrLst/>
    <dgm:txFillClrLst meth="repeat">
      <a:schemeClr val="dk2"/>
    </dgm:txFillClrLst>
    <dgm:txEffectClrLst/>
  </dgm:styleLbl>
  <dgm:styleLbl name="solidAlignAcc1">
    <dgm:fillClrLst meth="repeat">
      <a:schemeClr val="lt1"/>
    </dgm:fillClrLst>
    <dgm:linClrLst meth="repeat">
      <a:schemeClr val="dk2"/>
    </dgm:linClrLst>
    <dgm:effectClrLst/>
    <dgm:txLinClrLst/>
    <dgm:txFillClrLst meth="repeat">
      <a:schemeClr val="dk2"/>
    </dgm:txFillClrLst>
    <dgm:txEffectClrLst/>
  </dgm:styleLbl>
  <dgm:styleLbl name="solidBgAcc1">
    <dgm:fillClrLst meth="repeat">
      <a:schemeClr val="lt1"/>
    </dgm:fillClrLst>
    <dgm:linClrLst meth="repeat">
      <a:schemeClr val="dk2"/>
    </dgm:linClrLst>
    <dgm:effectClrLst/>
    <dgm:txLinClrLst/>
    <dgm:txFillClrLst meth="repeat">
      <a:schemeClr val="dk2"/>
    </dgm:txFillClrLst>
    <dgm:txEffectClrLst/>
  </dgm:styleLbl>
  <dgm:styleLbl name="f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align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b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fgAcc0">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2">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3">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4">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2"/>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1"/>
    </dgm:linClrLst>
    <dgm:effectClrLst/>
    <dgm:txLinClrLst/>
    <dgm:txFillClrLst meth="repeat">
      <a:schemeClr val="dk2"/>
    </dgm:txFillClrLst>
    <dgm:txEffectClrLst/>
  </dgm:styleLbl>
  <dgm:styleLbl name="revTx">
    <dgm:fillClrLst meth="repeat">
      <a:schemeClr val="lt1">
        <a:alpha val="0"/>
      </a:schemeClr>
    </dgm:fillClrLst>
    <dgm:linClrLst meth="repeat">
      <a:schemeClr val="dk2">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8416F29-4BDD-48EC-831F-08E733275394}" type="doc">
      <dgm:prSet loTypeId="urn:microsoft.com/office/officeart/2005/8/layout/cycle8" loCatId="cycle" qsTypeId="urn:microsoft.com/office/officeart/2005/8/quickstyle/3d3" qsCatId="3D" csTypeId="urn:microsoft.com/office/officeart/2005/8/colors/accent2_1" csCatId="accent2" phldr="1"/>
      <dgm:spPr>
        <a:scene3d>
          <a:camera prst="orthographicFront">
            <a:rot lat="0" lon="0" rev="0"/>
          </a:camera>
          <a:lightRig rig="contrasting" dir="t">
            <a:rot lat="0" lon="0" rev="7800000"/>
          </a:lightRig>
        </a:scene3d>
      </dgm:spPr>
    </dgm:pt>
    <dgm:pt modelId="{DE88FCBB-7B26-49A0-A10C-702D64738BD8}">
      <dgm:prSet phldrT="[Texte]"/>
      <dgm:spPr>
        <a:solidFill>
          <a:schemeClr val="accent2">
            <a:lumMod val="60000"/>
            <a:lumOff val="40000"/>
          </a:schemeClr>
        </a:solidFill>
        <a:ln w="28575">
          <a:solidFill>
            <a:schemeClr val="accent2">
              <a:lumMod val="60000"/>
              <a:lumOff val="40000"/>
            </a:schemeClr>
          </a:solidFill>
        </a:ln>
        <a:effectLst/>
        <a:scene3d>
          <a:camera prst="orthographicFront">
            <a:rot lat="0" lon="0" rev="0"/>
          </a:camera>
          <a:lightRig rig="contrasting" dir="t">
            <a:rot lat="0" lon="0" rev="7800000"/>
          </a:lightRig>
        </a:scene3d>
        <a:sp3d>
          <a:bevelT w="139700" h="139700"/>
        </a:sp3d>
      </dgm:spPr>
      <dgm:t>
        <a:bodyPr/>
        <a:lstStyle/>
        <a:p>
          <a:r>
            <a:rPr lang="ar-DZ" dirty="0" smtClean="0">
              <a:solidFill>
                <a:schemeClr val="tx1"/>
              </a:solidFill>
            </a:rPr>
            <a:t>قدرات تنظيمية وعقلية </a:t>
          </a:r>
          <a:r>
            <a:rPr lang="ar-DZ" b="0" dirty="0" smtClean="0">
              <a:solidFill>
                <a:schemeClr val="tx1"/>
              </a:solidFill>
            </a:rPr>
            <a:t>وبشرية  عالية الكفاءة </a:t>
          </a:r>
          <a:endParaRPr lang="fr-FR" b="0" dirty="0">
            <a:solidFill>
              <a:schemeClr val="tx1"/>
            </a:solidFill>
          </a:endParaRPr>
        </a:p>
      </dgm:t>
    </dgm:pt>
    <dgm:pt modelId="{E20E677F-1FF0-4CCF-B461-DA74649A3511}" type="parTrans" cxnId="{37ED373E-EC00-4D40-A883-8E2B9700DB85}">
      <dgm:prSet/>
      <dgm:spPr/>
      <dgm:t>
        <a:bodyPr/>
        <a:lstStyle/>
        <a:p>
          <a:endParaRPr lang="fr-FR">
            <a:solidFill>
              <a:schemeClr val="tx1"/>
            </a:solidFill>
          </a:endParaRPr>
        </a:p>
      </dgm:t>
    </dgm:pt>
    <dgm:pt modelId="{5C21228A-8E1B-4133-A563-C66709530996}" type="sibTrans" cxnId="{37ED373E-EC00-4D40-A883-8E2B9700DB85}">
      <dgm:prSet/>
      <dgm:spPr>
        <a:solidFill>
          <a:srgbClr val="00B0F0"/>
        </a:solidFill>
        <a:ln>
          <a:noFill/>
        </a:ln>
        <a:effectLst/>
        <a:scene3d>
          <a:camera prst="orthographicFront">
            <a:rot lat="0" lon="0" rev="0"/>
          </a:camera>
          <a:lightRig rig="contrasting" dir="t">
            <a:rot lat="0" lon="0" rev="7800000"/>
          </a:lightRig>
        </a:scene3d>
        <a:sp3d>
          <a:bevelT w="139700" h="139700"/>
        </a:sp3d>
      </dgm:spPr>
      <dgm:t>
        <a:bodyPr/>
        <a:lstStyle/>
        <a:p>
          <a:endParaRPr lang="fr-FR">
            <a:solidFill>
              <a:schemeClr val="tx1"/>
            </a:solidFill>
          </a:endParaRPr>
        </a:p>
      </dgm:t>
    </dgm:pt>
    <dgm:pt modelId="{089F092E-109B-4E99-B256-5F1FC9325291}">
      <dgm:prSet phldrT="[Texte]"/>
      <dgm:spPr>
        <a:solidFill>
          <a:schemeClr val="accent1"/>
        </a:solidFill>
        <a:ln w="28575">
          <a:solidFill>
            <a:schemeClr val="accent1">
              <a:lumMod val="40000"/>
              <a:lumOff val="60000"/>
            </a:schemeClr>
          </a:solidFill>
        </a:ln>
        <a:effectLst/>
        <a:scene3d>
          <a:camera prst="orthographicFront">
            <a:rot lat="0" lon="0" rev="0"/>
          </a:camera>
          <a:lightRig rig="contrasting" dir="t">
            <a:rot lat="0" lon="0" rev="7800000"/>
          </a:lightRig>
        </a:scene3d>
        <a:sp3d>
          <a:bevelT w="139700" h="139700"/>
        </a:sp3d>
      </dgm:spPr>
      <dgm:t>
        <a:bodyPr/>
        <a:lstStyle/>
        <a:p>
          <a:r>
            <a:rPr lang="ar-DZ" dirty="0" smtClean="0">
              <a:solidFill>
                <a:schemeClr val="tx1"/>
              </a:solidFill>
            </a:rPr>
            <a:t>القدرة على التكيف مع الظروف </a:t>
          </a:r>
          <a:endParaRPr lang="fr-FR" dirty="0">
            <a:solidFill>
              <a:schemeClr val="tx1"/>
            </a:solidFill>
          </a:endParaRPr>
        </a:p>
      </dgm:t>
    </dgm:pt>
    <dgm:pt modelId="{E2A7AB68-C92A-494F-BCA7-7882C446C201}" type="parTrans" cxnId="{99B341BB-E31D-4BCE-B57B-9EC30982ABB6}">
      <dgm:prSet/>
      <dgm:spPr/>
      <dgm:t>
        <a:bodyPr/>
        <a:lstStyle/>
        <a:p>
          <a:endParaRPr lang="fr-FR">
            <a:solidFill>
              <a:schemeClr val="tx1"/>
            </a:solidFill>
          </a:endParaRPr>
        </a:p>
      </dgm:t>
    </dgm:pt>
    <dgm:pt modelId="{72DD22BF-3A48-416D-BEC9-E42213B37278}" type="sibTrans" cxnId="{99B341BB-E31D-4BCE-B57B-9EC30982ABB6}">
      <dgm:prSet/>
      <dgm:spPr>
        <a:solidFill>
          <a:srgbClr val="00B0F0"/>
        </a:solidFill>
        <a:ln>
          <a:noFill/>
        </a:ln>
        <a:effectLst/>
        <a:scene3d>
          <a:camera prst="orthographicFront">
            <a:rot lat="0" lon="0" rev="0"/>
          </a:camera>
          <a:lightRig rig="contrasting" dir="t">
            <a:rot lat="0" lon="0" rev="7800000"/>
          </a:lightRig>
        </a:scene3d>
        <a:sp3d>
          <a:bevelT w="139700" h="139700"/>
        </a:sp3d>
      </dgm:spPr>
      <dgm:t>
        <a:bodyPr/>
        <a:lstStyle/>
        <a:p>
          <a:endParaRPr lang="fr-FR">
            <a:solidFill>
              <a:schemeClr val="tx1"/>
            </a:solidFill>
          </a:endParaRPr>
        </a:p>
      </dgm:t>
    </dgm:pt>
    <dgm:pt modelId="{0C5384C3-CB06-4581-81B6-42E473ACB147}">
      <dgm:prSet phldrT="[Texte]"/>
      <dgm:spPr>
        <a:solidFill>
          <a:srgbClr val="FFFF00"/>
        </a:solidFill>
        <a:ln w="28575">
          <a:solidFill>
            <a:srgbClr val="FFFF99"/>
          </a:solidFill>
        </a:ln>
        <a:effectLst/>
        <a:scene3d>
          <a:camera prst="orthographicFront">
            <a:rot lat="0" lon="0" rev="0"/>
          </a:camera>
          <a:lightRig rig="contrasting" dir="t">
            <a:rot lat="0" lon="0" rev="7800000"/>
          </a:lightRig>
        </a:scene3d>
        <a:sp3d>
          <a:bevelT w="139700" h="139700"/>
        </a:sp3d>
      </dgm:spPr>
      <dgm:t>
        <a:bodyPr/>
        <a:lstStyle/>
        <a:p>
          <a:r>
            <a:rPr lang="ar-DZ" dirty="0" smtClean="0">
              <a:solidFill>
                <a:schemeClr val="tx1"/>
              </a:solidFill>
            </a:rPr>
            <a:t>القدرة على إدارة التنبؤات المحتملة </a:t>
          </a:r>
          <a:endParaRPr lang="fr-FR" dirty="0">
            <a:solidFill>
              <a:schemeClr val="tx1"/>
            </a:solidFill>
          </a:endParaRPr>
        </a:p>
      </dgm:t>
    </dgm:pt>
    <dgm:pt modelId="{80B545BB-AB86-4882-93D8-92857487A866}" type="parTrans" cxnId="{442623B9-512E-4A52-AEF7-195EB7D37B22}">
      <dgm:prSet/>
      <dgm:spPr/>
      <dgm:t>
        <a:bodyPr/>
        <a:lstStyle/>
        <a:p>
          <a:endParaRPr lang="fr-FR">
            <a:solidFill>
              <a:schemeClr val="tx1"/>
            </a:solidFill>
          </a:endParaRPr>
        </a:p>
      </dgm:t>
    </dgm:pt>
    <dgm:pt modelId="{865635F9-895C-4C48-A33A-76D0FE9FB536}" type="sibTrans" cxnId="{442623B9-512E-4A52-AEF7-195EB7D37B22}">
      <dgm:prSet/>
      <dgm:spPr>
        <a:solidFill>
          <a:srgbClr val="00B0F0"/>
        </a:solidFill>
        <a:ln>
          <a:solidFill>
            <a:srgbClr val="00B0F0"/>
          </a:solidFill>
        </a:ln>
        <a:effectLst/>
        <a:scene3d>
          <a:camera prst="orthographicFront">
            <a:rot lat="0" lon="0" rev="0"/>
          </a:camera>
          <a:lightRig rig="contrasting" dir="t">
            <a:rot lat="0" lon="0" rev="7800000"/>
          </a:lightRig>
        </a:scene3d>
        <a:sp3d>
          <a:bevelT w="139700" h="139700"/>
        </a:sp3d>
      </dgm:spPr>
      <dgm:t>
        <a:bodyPr/>
        <a:lstStyle/>
        <a:p>
          <a:endParaRPr lang="fr-FR">
            <a:solidFill>
              <a:schemeClr val="tx1"/>
            </a:solidFill>
          </a:endParaRPr>
        </a:p>
      </dgm:t>
    </dgm:pt>
    <dgm:pt modelId="{32227B52-CF3D-4DCF-A2EE-F77C3C975DC1}" type="pres">
      <dgm:prSet presAssocID="{E8416F29-4BDD-48EC-831F-08E733275394}" presName="compositeShape" presStyleCnt="0">
        <dgm:presLayoutVars>
          <dgm:chMax val="7"/>
          <dgm:dir/>
          <dgm:resizeHandles val="exact"/>
        </dgm:presLayoutVars>
      </dgm:prSet>
      <dgm:spPr/>
    </dgm:pt>
    <dgm:pt modelId="{DB211792-4AD3-4D47-9F31-13B1B44BBB85}" type="pres">
      <dgm:prSet presAssocID="{E8416F29-4BDD-48EC-831F-08E733275394}" presName="wedge1" presStyleLbl="node1" presStyleIdx="0" presStyleCnt="3"/>
      <dgm:spPr/>
      <dgm:t>
        <a:bodyPr/>
        <a:lstStyle/>
        <a:p>
          <a:endParaRPr lang="fr-FR"/>
        </a:p>
      </dgm:t>
    </dgm:pt>
    <dgm:pt modelId="{1C2C7A71-14B0-4609-82EA-3AD220684F2E}" type="pres">
      <dgm:prSet presAssocID="{E8416F29-4BDD-48EC-831F-08E733275394}" presName="dummy1a" presStyleCnt="0"/>
      <dgm:spPr/>
    </dgm:pt>
    <dgm:pt modelId="{72BCDA3A-7853-4FBD-AEA1-E021634F80AC}" type="pres">
      <dgm:prSet presAssocID="{E8416F29-4BDD-48EC-831F-08E733275394}" presName="dummy1b" presStyleCnt="0"/>
      <dgm:spPr/>
    </dgm:pt>
    <dgm:pt modelId="{C41B0821-88E7-4558-93B4-8E7F8D25E85D}" type="pres">
      <dgm:prSet presAssocID="{E8416F29-4BDD-48EC-831F-08E733275394}" presName="wedge1Tx" presStyleLbl="node1" presStyleIdx="0" presStyleCnt="3">
        <dgm:presLayoutVars>
          <dgm:chMax val="0"/>
          <dgm:chPref val="0"/>
          <dgm:bulletEnabled val="1"/>
        </dgm:presLayoutVars>
      </dgm:prSet>
      <dgm:spPr/>
      <dgm:t>
        <a:bodyPr/>
        <a:lstStyle/>
        <a:p>
          <a:endParaRPr lang="fr-FR"/>
        </a:p>
      </dgm:t>
    </dgm:pt>
    <dgm:pt modelId="{6CB2C177-B1C4-48A3-88DE-0988199B5F6D}" type="pres">
      <dgm:prSet presAssocID="{E8416F29-4BDD-48EC-831F-08E733275394}" presName="wedge2" presStyleLbl="node1" presStyleIdx="1" presStyleCnt="3"/>
      <dgm:spPr/>
      <dgm:t>
        <a:bodyPr/>
        <a:lstStyle/>
        <a:p>
          <a:endParaRPr lang="fr-FR"/>
        </a:p>
      </dgm:t>
    </dgm:pt>
    <dgm:pt modelId="{C18ED0FF-57FE-4EB2-B357-ABFE33FB5D9F}" type="pres">
      <dgm:prSet presAssocID="{E8416F29-4BDD-48EC-831F-08E733275394}" presName="dummy2a" presStyleCnt="0"/>
      <dgm:spPr/>
    </dgm:pt>
    <dgm:pt modelId="{D2920E28-1673-48EF-91B3-CD48E817F933}" type="pres">
      <dgm:prSet presAssocID="{E8416F29-4BDD-48EC-831F-08E733275394}" presName="dummy2b" presStyleCnt="0"/>
      <dgm:spPr/>
    </dgm:pt>
    <dgm:pt modelId="{9718BDF2-76ED-48E6-BECC-71E408694382}" type="pres">
      <dgm:prSet presAssocID="{E8416F29-4BDD-48EC-831F-08E733275394}" presName="wedge2Tx" presStyleLbl="node1" presStyleIdx="1" presStyleCnt="3">
        <dgm:presLayoutVars>
          <dgm:chMax val="0"/>
          <dgm:chPref val="0"/>
          <dgm:bulletEnabled val="1"/>
        </dgm:presLayoutVars>
      </dgm:prSet>
      <dgm:spPr/>
      <dgm:t>
        <a:bodyPr/>
        <a:lstStyle/>
        <a:p>
          <a:endParaRPr lang="fr-FR"/>
        </a:p>
      </dgm:t>
    </dgm:pt>
    <dgm:pt modelId="{43AD387F-EB9A-4789-8B8C-A151BE3F3C65}" type="pres">
      <dgm:prSet presAssocID="{E8416F29-4BDD-48EC-831F-08E733275394}" presName="wedge3" presStyleLbl="node1" presStyleIdx="2" presStyleCnt="3"/>
      <dgm:spPr/>
      <dgm:t>
        <a:bodyPr/>
        <a:lstStyle/>
        <a:p>
          <a:endParaRPr lang="fr-FR"/>
        </a:p>
      </dgm:t>
    </dgm:pt>
    <dgm:pt modelId="{2B0CD915-B900-4F88-96DB-80B56CB0049A}" type="pres">
      <dgm:prSet presAssocID="{E8416F29-4BDD-48EC-831F-08E733275394}" presName="dummy3a" presStyleCnt="0"/>
      <dgm:spPr/>
    </dgm:pt>
    <dgm:pt modelId="{AF4B1C4F-9E64-4676-9DB5-3B5B4F21BAA4}" type="pres">
      <dgm:prSet presAssocID="{E8416F29-4BDD-48EC-831F-08E733275394}" presName="dummy3b" presStyleCnt="0"/>
      <dgm:spPr/>
    </dgm:pt>
    <dgm:pt modelId="{D4D43F32-BB25-475D-9FA0-742ACB47D731}" type="pres">
      <dgm:prSet presAssocID="{E8416F29-4BDD-48EC-831F-08E733275394}" presName="wedge3Tx" presStyleLbl="node1" presStyleIdx="2" presStyleCnt="3">
        <dgm:presLayoutVars>
          <dgm:chMax val="0"/>
          <dgm:chPref val="0"/>
          <dgm:bulletEnabled val="1"/>
        </dgm:presLayoutVars>
      </dgm:prSet>
      <dgm:spPr/>
      <dgm:t>
        <a:bodyPr/>
        <a:lstStyle/>
        <a:p>
          <a:endParaRPr lang="fr-FR"/>
        </a:p>
      </dgm:t>
    </dgm:pt>
    <dgm:pt modelId="{B2538F68-482F-41F3-B463-12A1AB1A17CC}" type="pres">
      <dgm:prSet presAssocID="{5C21228A-8E1B-4133-A563-C66709530996}" presName="arrowWedge1" presStyleLbl="fgSibTrans2D1" presStyleIdx="0" presStyleCnt="3"/>
      <dgm:spPr>
        <a:solidFill>
          <a:schemeClr val="accent2">
            <a:lumMod val="20000"/>
            <a:lumOff val="80000"/>
          </a:schemeClr>
        </a:solidFill>
      </dgm:spPr>
    </dgm:pt>
    <dgm:pt modelId="{11C6DE18-8D2D-41B2-A3DB-210D2AD26544}" type="pres">
      <dgm:prSet presAssocID="{72DD22BF-3A48-416D-BEC9-E42213B37278}" presName="arrowWedge2" presStyleLbl="fgSibTrans2D1" presStyleIdx="1" presStyleCnt="3"/>
      <dgm:spPr>
        <a:solidFill>
          <a:schemeClr val="accent1">
            <a:lumMod val="40000"/>
            <a:lumOff val="60000"/>
          </a:schemeClr>
        </a:solidFill>
      </dgm:spPr>
    </dgm:pt>
    <dgm:pt modelId="{51AF548D-110A-4497-97EB-100B749FA299}" type="pres">
      <dgm:prSet presAssocID="{865635F9-895C-4C48-A33A-76D0FE9FB536}" presName="arrowWedge3" presStyleLbl="fgSibTrans2D1" presStyleIdx="2" presStyleCnt="3"/>
      <dgm:spPr>
        <a:solidFill>
          <a:srgbClr val="FFFF99"/>
        </a:solidFill>
      </dgm:spPr>
    </dgm:pt>
  </dgm:ptLst>
  <dgm:cxnLst>
    <dgm:cxn modelId="{0EF3BC89-EF64-47A1-B9F8-5A7B31742AD2}" type="presOf" srcId="{E8416F29-4BDD-48EC-831F-08E733275394}" destId="{32227B52-CF3D-4DCF-A2EE-F77C3C975DC1}" srcOrd="0" destOrd="0" presId="urn:microsoft.com/office/officeart/2005/8/layout/cycle8"/>
    <dgm:cxn modelId="{37ED373E-EC00-4D40-A883-8E2B9700DB85}" srcId="{E8416F29-4BDD-48EC-831F-08E733275394}" destId="{DE88FCBB-7B26-49A0-A10C-702D64738BD8}" srcOrd="0" destOrd="0" parTransId="{E20E677F-1FF0-4CCF-B461-DA74649A3511}" sibTransId="{5C21228A-8E1B-4133-A563-C66709530996}"/>
    <dgm:cxn modelId="{99B341BB-E31D-4BCE-B57B-9EC30982ABB6}" srcId="{E8416F29-4BDD-48EC-831F-08E733275394}" destId="{089F092E-109B-4E99-B256-5F1FC9325291}" srcOrd="1" destOrd="0" parTransId="{E2A7AB68-C92A-494F-BCA7-7882C446C201}" sibTransId="{72DD22BF-3A48-416D-BEC9-E42213B37278}"/>
    <dgm:cxn modelId="{442623B9-512E-4A52-AEF7-195EB7D37B22}" srcId="{E8416F29-4BDD-48EC-831F-08E733275394}" destId="{0C5384C3-CB06-4581-81B6-42E473ACB147}" srcOrd="2" destOrd="0" parTransId="{80B545BB-AB86-4882-93D8-92857487A866}" sibTransId="{865635F9-895C-4C48-A33A-76D0FE9FB536}"/>
    <dgm:cxn modelId="{FA3BCC8D-319E-4F67-BB39-38A14B1E44A7}" type="presOf" srcId="{DE88FCBB-7B26-49A0-A10C-702D64738BD8}" destId="{C41B0821-88E7-4558-93B4-8E7F8D25E85D}" srcOrd="1" destOrd="0" presId="urn:microsoft.com/office/officeart/2005/8/layout/cycle8"/>
    <dgm:cxn modelId="{8FD32CA5-E2D7-4CF5-882A-B9552564BAC0}" type="presOf" srcId="{0C5384C3-CB06-4581-81B6-42E473ACB147}" destId="{43AD387F-EB9A-4789-8B8C-A151BE3F3C65}" srcOrd="0" destOrd="0" presId="urn:microsoft.com/office/officeart/2005/8/layout/cycle8"/>
    <dgm:cxn modelId="{DE44914C-18C8-4C34-ADD4-D2C01061225D}" type="presOf" srcId="{DE88FCBB-7B26-49A0-A10C-702D64738BD8}" destId="{DB211792-4AD3-4D47-9F31-13B1B44BBB85}" srcOrd="0" destOrd="0" presId="urn:microsoft.com/office/officeart/2005/8/layout/cycle8"/>
    <dgm:cxn modelId="{AD988A43-5E2D-40F0-B25A-C8131892ADDE}" type="presOf" srcId="{0C5384C3-CB06-4581-81B6-42E473ACB147}" destId="{D4D43F32-BB25-475D-9FA0-742ACB47D731}" srcOrd="1" destOrd="0" presId="urn:microsoft.com/office/officeart/2005/8/layout/cycle8"/>
    <dgm:cxn modelId="{F29ED168-8832-487E-A66D-AED1E3C8FDE7}" type="presOf" srcId="{089F092E-109B-4E99-B256-5F1FC9325291}" destId="{6CB2C177-B1C4-48A3-88DE-0988199B5F6D}" srcOrd="0" destOrd="0" presId="urn:microsoft.com/office/officeart/2005/8/layout/cycle8"/>
    <dgm:cxn modelId="{F0B7533B-F60B-45AE-AEEB-8F9247B94812}" type="presOf" srcId="{089F092E-109B-4E99-B256-5F1FC9325291}" destId="{9718BDF2-76ED-48E6-BECC-71E408694382}" srcOrd="1" destOrd="0" presId="urn:microsoft.com/office/officeart/2005/8/layout/cycle8"/>
    <dgm:cxn modelId="{11015106-F52B-4A6B-AAA9-27ADB7CA78CA}" type="presParOf" srcId="{32227B52-CF3D-4DCF-A2EE-F77C3C975DC1}" destId="{DB211792-4AD3-4D47-9F31-13B1B44BBB85}" srcOrd="0" destOrd="0" presId="urn:microsoft.com/office/officeart/2005/8/layout/cycle8"/>
    <dgm:cxn modelId="{AEEEF5A7-426F-42C8-86FA-42F011D04B55}" type="presParOf" srcId="{32227B52-CF3D-4DCF-A2EE-F77C3C975DC1}" destId="{1C2C7A71-14B0-4609-82EA-3AD220684F2E}" srcOrd="1" destOrd="0" presId="urn:microsoft.com/office/officeart/2005/8/layout/cycle8"/>
    <dgm:cxn modelId="{949D80E3-6820-447F-A4DF-77884025EB93}" type="presParOf" srcId="{32227B52-CF3D-4DCF-A2EE-F77C3C975DC1}" destId="{72BCDA3A-7853-4FBD-AEA1-E021634F80AC}" srcOrd="2" destOrd="0" presId="urn:microsoft.com/office/officeart/2005/8/layout/cycle8"/>
    <dgm:cxn modelId="{A3262180-DF50-45C7-BACB-F59E1B5EF9E6}" type="presParOf" srcId="{32227B52-CF3D-4DCF-A2EE-F77C3C975DC1}" destId="{C41B0821-88E7-4558-93B4-8E7F8D25E85D}" srcOrd="3" destOrd="0" presId="urn:microsoft.com/office/officeart/2005/8/layout/cycle8"/>
    <dgm:cxn modelId="{1C28DE95-8B01-4F13-B46E-B06805E3A861}" type="presParOf" srcId="{32227B52-CF3D-4DCF-A2EE-F77C3C975DC1}" destId="{6CB2C177-B1C4-48A3-88DE-0988199B5F6D}" srcOrd="4" destOrd="0" presId="urn:microsoft.com/office/officeart/2005/8/layout/cycle8"/>
    <dgm:cxn modelId="{428D08DD-ED76-4509-905C-171610C38E48}" type="presParOf" srcId="{32227B52-CF3D-4DCF-A2EE-F77C3C975DC1}" destId="{C18ED0FF-57FE-4EB2-B357-ABFE33FB5D9F}" srcOrd="5" destOrd="0" presId="urn:microsoft.com/office/officeart/2005/8/layout/cycle8"/>
    <dgm:cxn modelId="{4D0BBD0D-CD1A-42A7-86A6-4DEA10C6AA70}" type="presParOf" srcId="{32227B52-CF3D-4DCF-A2EE-F77C3C975DC1}" destId="{D2920E28-1673-48EF-91B3-CD48E817F933}" srcOrd="6" destOrd="0" presId="urn:microsoft.com/office/officeart/2005/8/layout/cycle8"/>
    <dgm:cxn modelId="{C7A53587-B788-4EE6-93CD-CFB9BEB476F6}" type="presParOf" srcId="{32227B52-CF3D-4DCF-A2EE-F77C3C975DC1}" destId="{9718BDF2-76ED-48E6-BECC-71E408694382}" srcOrd="7" destOrd="0" presId="urn:microsoft.com/office/officeart/2005/8/layout/cycle8"/>
    <dgm:cxn modelId="{9419D72F-C49B-4077-9A7C-4E5286FC77EA}" type="presParOf" srcId="{32227B52-CF3D-4DCF-A2EE-F77C3C975DC1}" destId="{43AD387F-EB9A-4789-8B8C-A151BE3F3C65}" srcOrd="8" destOrd="0" presId="urn:microsoft.com/office/officeart/2005/8/layout/cycle8"/>
    <dgm:cxn modelId="{61ACBA85-1477-4C2C-961C-460FEA63C2BF}" type="presParOf" srcId="{32227B52-CF3D-4DCF-A2EE-F77C3C975DC1}" destId="{2B0CD915-B900-4F88-96DB-80B56CB0049A}" srcOrd="9" destOrd="0" presId="urn:microsoft.com/office/officeart/2005/8/layout/cycle8"/>
    <dgm:cxn modelId="{96BA4BB9-33E9-4CA9-931D-7B9EBB1BB837}" type="presParOf" srcId="{32227B52-CF3D-4DCF-A2EE-F77C3C975DC1}" destId="{AF4B1C4F-9E64-4676-9DB5-3B5B4F21BAA4}" srcOrd="10" destOrd="0" presId="urn:microsoft.com/office/officeart/2005/8/layout/cycle8"/>
    <dgm:cxn modelId="{29C6813C-9CAA-4AF6-816F-DF998EFC0834}" type="presParOf" srcId="{32227B52-CF3D-4DCF-A2EE-F77C3C975DC1}" destId="{D4D43F32-BB25-475D-9FA0-742ACB47D731}" srcOrd="11" destOrd="0" presId="urn:microsoft.com/office/officeart/2005/8/layout/cycle8"/>
    <dgm:cxn modelId="{E57CBA77-3EDD-4E4F-97BF-D20DED3258CD}" type="presParOf" srcId="{32227B52-CF3D-4DCF-A2EE-F77C3C975DC1}" destId="{B2538F68-482F-41F3-B463-12A1AB1A17CC}" srcOrd="12" destOrd="0" presId="urn:microsoft.com/office/officeart/2005/8/layout/cycle8"/>
    <dgm:cxn modelId="{AC1C3150-12F2-4E9B-806C-B30D6A1802DD}" type="presParOf" srcId="{32227B52-CF3D-4DCF-A2EE-F77C3C975DC1}" destId="{11C6DE18-8D2D-41B2-A3DB-210D2AD26544}" srcOrd="13" destOrd="0" presId="urn:microsoft.com/office/officeart/2005/8/layout/cycle8"/>
    <dgm:cxn modelId="{7D29CF00-33D0-427D-B5B3-4C4AE79AA052}" type="presParOf" srcId="{32227B52-CF3D-4DCF-A2EE-F77C3C975DC1}" destId="{51AF548D-110A-4497-97EB-100B749FA299}" srcOrd="14" destOrd="0" presId="urn:microsoft.com/office/officeart/2005/8/layout/cycle8"/>
  </dgm:cxnLst>
  <dgm:bg>
    <a:blipFill>
      <a:blip xmlns:r="http://schemas.openxmlformats.org/officeDocument/2006/relationships" r:embed="rId1"/>
      <a:tile tx="0" ty="0" sx="100000" sy="100000" flip="none" algn="tl"/>
    </a:blipFill>
  </dgm:bg>
  <dgm:whole>
    <a:ln>
      <a:solidFill>
        <a:schemeClr val="accent1"/>
      </a:solidFill>
    </a:ln>
  </dgm:whole>
  <dgm:extLst>
    <a:ext uri="http://schemas.microsoft.com/office/drawing/2008/diagram">
      <dsp:dataModelExt xmlns:dsp="http://schemas.microsoft.com/office/drawing/2008/diagram" xmlns=""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B30E3727-5F37-466C-93E7-D8FAD1DC7259}" type="doc">
      <dgm:prSet loTypeId="urn:microsoft.com/office/officeart/2005/8/layout/cycle2" loCatId="cycle" qsTypeId="urn:microsoft.com/office/officeart/2005/8/quickstyle/simple2" qsCatId="simple" csTypeId="urn:microsoft.com/office/officeart/2005/8/colors/accent0_2" csCatId="mainScheme" phldr="1"/>
      <dgm:spPr/>
      <dgm:t>
        <a:bodyPr/>
        <a:lstStyle/>
        <a:p>
          <a:endParaRPr lang="fr-FR"/>
        </a:p>
      </dgm:t>
    </dgm:pt>
    <dgm:pt modelId="{ABA0FB8F-3910-4E5E-99EB-DE4F0EE43763}">
      <dgm:prSet phldrT="[Texte]"/>
      <dgm:spPr>
        <a:solidFill>
          <a:schemeClr val="accent1">
            <a:lumMod val="40000"/>
            <a:lumOff val="60000"/>
          </a:schemeClr>
        </a:solidFill>
      </dgm:spPr>
      <dgm:t>
        <a:bodyPr/>
        <a:lstStyle/>
        <a:p>
          <a:r>
            <a:rPr lang="ar-DZ" dirty="0" smtClean="0"/>
            <a:t>تحدي البيئة الطبيعية </a:t>
          </a:r>
          <a:endParaRPr lang="fr-FR" dirty="0"/>
        </a:p>
      </dgm:t>
    </dgm:pt>
    <dgm:pt modelId="{FA1920A5-AF2F-4B94-83A1-666FCB0CB943}" type="parTrans" cxnId="{659E6F65-00A3-496A-AFBC-5A9139E5D90E}">
      <dgm:prSet/>
      <dgm:spPr/>
      <dgm:t>
        <a:bodyPr/>
        <a:lstStyle/>
        <a:p>
          <a:endParaRPr lang="fr-FR"/>
        </a:p>
      </dgm:t>
    </dgm:pt>
    <dgm:pt modelId="{0193E5A3-3D7F-45B5-BB3D-B4A9AB5556C4}" type="sibTrans" cxnId="{659E6F65-00A3-496A-AFBC-5A9139E5D90E}">
      <dgm:prSet/>
      <dgm:spPr/>
      <dgm:t>
        <a:bodyPr/>
        <a:lstStyle/>
        <a:p>
          <a:endParaRPr lang="fr-FR"/>
        </a:p>
      </dgm:t>
    </dgm:pt>
    <dgm:pt modelId="{0E436FC2-A5E6-423C-85F1-633917938E5A}">
      <dgm:prSet phldrT="[Texte]"/>
      <dgm:spPr>
        <a:solidFill>
          <a:schemeClr val="accent1">
            <a:lumMod val="40000"/>
            <a:lumOff val="60000"/>
          </a:schemeClr>
        </a:solidFill>
      </dgm:spPr>
      <dgm:t>
        <a:bodyPr/>
        <a:lstStyle/>
        <a:p>
          <a:r>
            <a:rPr lang="ar-DZ" dirty="0" smtClean="0"/>
            <a:t>تحدي البيئة الاجتماعية </a:t>
          </a:r>
          <a:endParaRPr lang="fr-FR" dirty="0"/>
        </a:p>
      </dgm:t>
    </dgm:pt>
    <dgm:pt modelId="{D6039464-37EE-4E7F-9CB2-E66FE2B7BB7D}" type="parTrans" cxnId="{24597822-7032-4035-A754-9814A9DA2852}">
      <dgm:prSet/>
      <dgm:spPr/>
      <dgm:t>
        <a:bodyPr/>
        <a:lstStyle/>
        <a:p>
          <a:endParaRPr lang="fr-FR"/>
        </a:p>
      </dgm:t>
    </dgm:pt>
    <dgm:pt modelId="{B2D07BE4-B31F-4B26-AC77-DF849A75DD99}" type="sibTrans" cxnId="{24597822-7032-4035-A754-9814A9DA2852}">
      <dgm:prSet/>
      <dgm:spPr/>
      <dgm:t>
        <a:bodyPr/>
        <a:lstStyle/>
        <a:p>
          <a:endParaRPr lang="fr-FR"/>
        </a:p>
      </dgm:t>
    </dgm:pt>
    <dgm:pt modelId="{CEE09433-1C73-4223-BDBE-0D40582CF478}">
      <dgm:prSet phldrT="[Texte]"/>
      <dgm:spPr>
        <a:solidFill>
          <a:schemeClr val="accent1">
            <a:lumMod val="40000"/>
            <a:lumOff val="60000"/>
          </a:schemeClr>
        </a:solidFill>
      </dgm:spPr>
      <dgm:t>
        <a:bodyPr/>
        <a:lstStyle/>
        <a:p>
          <a:r>
            <a:rPr lang="ar-DZ" dirty="0" smtClean="0"/>
            <a:t>التحديات المهنية والفنية </a:t>
          </a:r>
          <a:endParaRPr lang="fr-FR" dirty="0"/>
        </a:p>
      </dgm:t>
    </dgm:pt>
    <dgm:pt modelId="{0FFA3914-4AA9-461E-82DB-59C9FB363683}" type="parTrans" cxnId="{4CDE9C6F-B6F8-4757-8378-7AFBCFAD69BE}">
      <dgm:prSet/>
      <dgm:spPr/>
      <dgm:t>
        <a:bodyPr/>
        <a:lstStyle/>
        <a:p>
          <a:endParaRPr lang="fr-FR"/>
        </a:p>
      </dgm:t>
    </dgm:pt>
    <dgm:pt modelId="{F016DF6C-4FCB-4384-A1C8-EBB15E2D9AD0}" type="sibTrans" cxnId="{4CDE9C6F-B6F8-4757-8378-7AFBCFAD69BE}">
      <dgm:prSet/>
      <dgm:spPr/>
      <dgm:t>
        <a:bodyPr/>
        <a:lstStyle/>
        <a:p>
          <a:endParaRPr lang="fr-FR"/>
        </a:p>
      </dgm:t>
    </dgm:pt>
    <dgm:pt modelId="{51329D4D-37B9-4983-8827-F3C21F9A0C0D}">
      <dgm:prSet phldrT="[Texte]"/>
      <dgm:spPr>
        <a:solidFill>
          <a:schemeClr val="accent1">
            <a:lumMod val="40000"/>
            <a:lumOff val="60000"/>
          </a:schemeClr>
        </a:solidFill>
      </dgm:spPr>
      <dgm:t>
        <a:bodyPr/>
        <a:lstStyle/>
        <a:p>
          <a:r>
            <a:rPr lang="ar-DZ" dirty="0" smtClean="0"/>
            <a:t>التحديات السياسية والقانونية</a:t>
          </a:r>
          <a:endParaRPr lang="fr-FR" dirty="0"/>
        </a:p>
      </dgm:t>
    </dgm:pt>
    <dgm:pt modelId="{B39BC8A0-8ADB-453E-9E53-A1FB4682E104}" type="parTrans" cxnId="{E6496AD2-105C-45DF-BF4E-6FAA1E7D55DC}">
      <dgm:prSet/>
      <dgm:spPr/>
      <dgm:t>
        <a:bodyPr/>
        <a:lstStyle/>
        <a:p>
          <a:endParaRPr lang="fr-FR"/>
        </a:p>
      </dgm:t>
    </dgm:pt>
    <dgm:pt modelId="{E05FC492-8232-4E39-B852-BD3CAB05D056}" type="sibTrans" cxnId="{E6496AD2-105C-45DF-BF4E-6FAA1E7D55DC}">
      <dgm:prSet/>
      <dgm:spPr/>
      <dgm:t>
        <a:bodyPr/>
        <a:lstStyle/>
        <a:p>
          <a:endParaRPr lang="fr-FR"/>
        </a:p>
      </dgm:t>
    </dgm:pt>
    <dgm:pt modelId="{E5220E53-1A60-4F56-BF49-DB9939C81056}">
      <dgm:prSet phldrT="[Texte]"/>
      <dgm:spPr>
        <a:solidFill>
          <a:schemeClr val="accent1">
            <a:lumMod val="40000"/>
            <a:lumOff val="60000"/>
          </a:schemeClr>
        </a:solidFill>
      </dgm:spPr>
      <dgm:t>
        <a:bodyPr/>
        <a:lstStyle/>
        <a:p>
          <a:r>
            <a:rPr lang="ar-DZ" dirty="0" smtClean="0"/>
            <a:t>تحدي العودة</a:t>
          </a:r>
          <a:endParaRPr lang="fr-FR" dirty="0"/>
        </a:p>
      </dgm:t>
    </dgm:pt>
    <dgm:pt modelId="{9825DFA4-7873-4F3C-82EA-0467DBED8070}" type="parTrans" cxnId="{576CAFD7-24C1-45D9-BD94-6BE3EAD66830}">
      <dgm:prSet/>
      <dgm:spPr/>
      <dgm:t>
        <a:bodyPr/>
        <a:lstStyle/>
        <a:p>
          <a:endParaRPr lang="fr-FR"/>
        </a:p>
      </dgm:t>
    </dgm:pt>
    <dgm:pt modelId="{128B125B-62BA-463E-A52B-69064E820844}" type="sibTrans" cxnId="{576CAFD7-24C1-45D9-BD94-6BE3EAD66830}">
      <dgm:prSet/>
      <dgm:spPr/>
      <dgm:t>
        <a:bodyPr/>
        <a:lstStyle/>
        <a:p>
          <a:endParaRPr lang="fr-FR"/>
        </a:p>
      </dgm:t>
    </dgm:pt>
    <dgm:pt modelId="{C506D5D0-561F-4DDA-A586-F0091E49E418}" type="pres">
      <dgm:prSet presAssocID="{B30E3727-5F37-466C-93E7-D8FAD1DC7259}" presName="cycle" presStyleCnt="0">
        <dgm:presLayoutVars>
          <dgm:dir/>
          <dgm:resizeHandles val="exact"/>
        </dgm:presLayoutVars>
      </dgm:prSet>
      <dgm:spPr/>
      <dgm:t>
        <a:bodyPr/>
        <a:lstStyle/>
        <a:p>
          <a:endParaRPr lang="fr-FR"/>
        </a:p>
      </dgm:t>
    </dgm:pt>
    <dgm:pt modelId="{16744C54-88B8-4FC8-BA58-663C64976A1C}" type="pres">
      <dgm:prSet presAssocID="{ABA0FB8F-3910-4E5E-99EB-DE4F0EE43763}" presName="node" presStyleLbl="node1" presStyleIdx="0" presStyleCnt="5">
        <dgm:presLayoutVars>
          <dgm:bulletEnabled val="1"/>
        </dgm:presLayoutVars>
      </dgm:prSet>
      <dgm:spPr/>
      <dgm:t>
        <a:bodyPr/>
        <a:lstStyle/>
        <a:p>
          <a:endParaRPr lang="fr-FR"/>
        </a:p>
      </dgm:t>
    </dgm:pt>
    <dgm:pt modelId="{ADA2AFE5-6E1E-43B4-91E9-B73835D97F64}" type="pres">
      <dgm:prSet presAssocID="{0193E5A3-3D7F-45B5-BB3D-B4A9AB5556C4}" presName="sibTrans" presStyleLbl="sibTrans2D1" presStyleIdx="0" presStyleCnt="5"/>
      <dgm:spPr/>
      <dgm:t>
        <a:bodyPr/>
        <a:lstStyle/>
        <a:p>
          <a:endParaRPr lang="fr-FR"/>
        </a:p>
      </dgm:t>
    </dgm:pt>
    <dgm:pt modelId="{9593C286-5A29-4C93-8219-0DDF34287DE0}" type="pres">
      <dgm:prSet presAssocID="{0193E5A3-3D7F-45B5-BB3D-B4A9AB5556C4}" presName="connectorText" presStyleLbl="sibTrans2D1" presStyleIdx="0" presStyleCnt="5"/>
      <dgm:spPr/>
      <dgm:t>
        <a:bodyPr/>
        <a:lstStyle/>
        <a:p>
          <a:endParaRPr lang="fr-FR"/>
        </a:p>
      </dgm:t>
    </dgm:pt>
    <dgm:pt modelId="{940FDEB8-FDDA-4A2B-B390-9FD502547DC2}" type="pres">
      <dgm:prSet presAssocID="{0E436FC2-A5E6-423C-85F1-633917938E5A}" presName="node" presStyleLbl="node1" presStyleIdx="1" presStyleCnt="5">
        <dgm:presLayoutVars>
          <dgm:bulletEnabled val="1"/>
        </dgm:presLayoutVars>
      </dgm:prSet>
      <dgm:spPr/>
      <dgm:t>
        <a:bodyPr/>
        <a:lstStyle/>
        <a:p>
          <a:endParaRPr lang="fr-FR"/>
        </a:p>
      </dgm:t>
    </dgm:pt>
    <dgm:pt modelId="{6773F13C-8437-49B0-8C8C-019A8AEFB876}" type="pres">
      <dgm:prSet presAssocID="{B2D07BE4-B31F-4B26-AC77-DF849A75DD99}" presName="sibTrans" presStyleLbl="sibTrans2D1" presStyleIdx="1" presStyleCnt="5"/>
      <dgm:spPr/>
      <dgm:t>
        <a:bodyPr/>
        <a:lstStyle/>
        <a:p>
          <a:endParaRPr lang="fr-FR"/>
        </a:p>
      </dgm:t>
    </dgm:pt>
    <dgm:pt modelId="{8423E482-FA28-4614-BE7D-F9654C6E245D}" type="pres">
      <dgm:prSet presAssocID="{B2D07BE4-B31F-4B26-AC77-DF849A75DD99}" presName="connectorText" presStyleLbl="sibTrans2D1" presStyleIdx="1" presStyleCnt="5"/>
      <dgm:spPr/>
      <dgm:t>
        <a:bodyPr/>
        <a:lstStyle/>
        <a:p>
          <a:endParaRPr lang="fr-FR"/>
        </a:p>
      </dgm:t>
    </dgm:pt>
    <dgm:pt modelId="{B02DE713-8C54-4427-9BE7-E50CBD186310}" type="pres">
      <dgm:prSet presAssocID="{CEE09433-1C73-4223-BDBE-0D40582CF478}" presName="node" presStyleLbl="node1" presStyleIdx="2" presStyleCnt="5">
        <dgm:presLayoutVars>
          <dgm:bulletEnabled val="1"/>
        </dgm:presLayoutVars>
      </dgm:prSet>
      <dgm:spPr/>
      <dgm:t>
        <a:bodyPr/>
        <a:lstStyle/>
        <a:p>
          <a:endParaRPr lang="fr-FR"/>
        </a:p>
      </dgm:t>
    </dgm:pt>
    <dgm:pt modelId="{814530DA-5B81-4256-AFF3-2D50469DE3B5}" type="pres">
      <dgm:prSet presAssocID="{F016DF6C-4FCB-4384-A1C8-EBB15E2D9AD0}" presName="sibTrans" presStyleLbl="sibTrans2D1" presStyleIdx="2" presStyleCnt="5"/>
      <dgm:spPr/>
      <dgm:t>
        <a:bodyPr/>
        <a:lstStyle/>
        <a:p>
          <a:endParaRPr lang="fr-FR"/>
        </a:p>
      </dgm:t>
    </dgm:pt>
    <dgm:pt modelId="{3A74EA49-C0C0-40AE-964B-3AE11615B91C}" type="pres">
      <dgm:prSet presAssocID="{F016DF6C-4FCB-4384-A1C8-EBB15E2D9AD0}" presName="connectorText" presStyleLbl="sibTrans2D1" presStyleIdx="2" presStyleCnt="5"/>
      <dgm:spPr/>
      <dgm:t>
        <a:bodyPr/>
        <a:lstStyle/>
        <a:p>
          <a:endParaRPr lang="fr-FR"/>
        </a:p>
      </dgm:t>
    </dgm:pt>
    <dgm:pt modelId="{F280870A-8244-4F3B-B74C-A97C56F16FD0}" type="pres">
      <dgm:prSet presAssocID="{51329D4D-37B9-4983-8827-F3C21F9A0C0D}" presName="node" presStyleLbl="node1" presStyleIdx="3" presStyleCnt="5">
        <dgm:presLayoutVars>
          <dgm:bulletEnabled val="1"/>
        </dgm:presLayoutVars>
      </dgm:prSet>
      <dgm:spPr/>
      <dgm:t>
        <a:bodyPr/>
        <a:lstStyle/>
        <a:p>
          <a:endParaRPr lang="fr-FR"/>
        </a:p>
      </dgm:t>
    </dgm:pt>
    <dgm:pt modelId="{6A650FC3-840D-4BDA-8C11-39E348BF434F}" type="pres">
      <dgm:prSet presAssocID="{E05FC492-8232-4E39-B852-BD3CAB05D056}" presName="sibTrans" presStyleLbl="sibTrans2D1" presStyleIdx="3" presStyleCnt="5"/>
      <dgm:spPr/>
      <dgm:t>
        <a:bodyPr/>
        <a:lstStyle/>
        <a:p>
          <a:endParaRPr lang="fr-FR"/>
        </a:p>
      </dgm:t>
    </dgm:pt>
    <dgm:pt modelId="{040908A8-35CE-4E47-8F65-7B0EDB5A1500}" type="pres">
      <dgm:prSet presAssocID="{E05FC492-8232-4E39-B852-BD3CAB05D056}" presName="connectorText" presStyleLbl="sibTrans2D1" presStyleIdx="3" presStyleCnt="5"/>
      <dgm:spPr/>
      <dgm:t>
        <a:bodyPr/>
        <a:lstStyle/>
        <a:p>
          <a:endParaRPr lang="fr-FR"/>
        </a:p>
      </dgm:t>
    </dgm:pt>
    <dgm:pt modelId="{0FA82644-3D07-45ED-95E9-BD788E4DB23C}" type="pres">
      <dgm:prSet presAssocID="{E5220E53-1A60-4F56-BF49-DB9939C81056}" presName="node" presStyleLbl="node1" presStyleIdx="4" presStyleCnt="5">
        <dgm:presLayoutVars>
          <dgm:bulletEnabled val="1"/>
        </dgm:presLayoutVars>
      </dgm:prSet>
      <dgm:spPr/>
      <dgm:t>
        <a:bodyPr/>
        <a:lstStyle/>
        <a:p>
          <a:endParaRPr lang="fr-FR"/>
        </a:p>
      </dgm:t>
    </dgm:pt>
    <dgm:pt modelId="{03438DEA-A0D4-433E-9BB7-8C94EA262041}" type="pres">
      <dgm:prSet presAssocID="{128B125B-62BA-463E-A52B-69064E820844}" presName="sibTrans" presStyleLbl="sibTrans2D1" presStyleIdx="4" presStyleCnt="5"/>
      <dgm:spPr/>
      <dgm:t>
        <a:bodyPr/>
        <a:lstStyle/>
        <a:p>
          <a:endParaRPr lang="fr-FR"/>
        </a:p>
      </dgm:t>
    </dgm:pt>
    <dgm:pt modelId="{F3159407-B642-4E71-B256-D52BFBAA3D54}" type="pres">
      <dgm:prSet presAssocID="{128B125B-62BA-463E-A52B-69064E820844}" presName="connectorText" presStyleLbl="sibTrans2D1" presStyleIdx="4" presStyleCnt="5"/>
      <dgm:spPr/>
      <dgm:t>
        <a:bodyPr/>
        <a:lstStyle/>
        <a:p>
          <a:endParaRPr lang="fr-FR"/>
        </a:p>
      </dgm:t>
    </dgm:pt>
  </dgm:ptLst>
  <dgm:cxnLst>
    <dgm:cxn modelId="{240228DA-7016-4235-A3B9-B7D369DD1ED3}" type="presOf" srcId="{B30E3727-5F37-466C-93E7-D8FAD1DC7259}" destId="{C506D5D0-561F-4DDA-A586-F0091E49E418}" srcOrd="0" destOrd="0" presId="urn:microsoft.com/office/officeart/2005/8/layout/cycle2"/>
    <dgm:cxn modelId="{989F1A6A-3FB8-4815-8552-4763407FC447}" type="presOf" srcId="{E05FC492-8232-4E39-B852-BD3CAB05D056}" destId="{040908A8-35CE-4E47-8F65-7B0EDB5A1500}" srcOrd="1" destOrd="0" presId="urn:microsoft.com/office/officeart/2005/8/layout/cycle2"/>
    <dgm:cxn modelId="{4AC50DE3-DA55-4F43-B7C9-161D44C8179A}" type="presOf" srcId="{0E436FC2-A5E6-423C-85F1-633917938E5A}" destId="{940FDEB8-FDDA-4A2B-B390-9FD502547DC2}" srcOrd="0" destOrd="0" presId="urn:microsoft.com/office/officeart/2005/8/layout/cycle2"/>
    <dgm:cxn modelId="{32240022-8ADF-4E15-8396-520FF00DCF5F}" type="presOf" srcId="{0193E5A3-3D7F-45B5-BB3D-B4A9AB5556C4}" destId="{ADA2AFE5-6E1E-43B4-91E9-B73835D97F64}" srcOrd="0" destOrd="0" presId="urn:microsoft.com/office/officeart/2005/8/layout/cycle2"/>
    <dgm:cxn modelId="{24597822-7032-4035-A754-9814A9DA2852}" srcId="{B30E3727-5F37-466C-93E7-D8FAD1DC7259}" destId="{0E436FC2-A5E6-423C-85F1-633917938E5A}" srcOrd="1" destOrd="0" parTransId="{D6039464-37EE-4E7F-9CB2-E66FE2B7BB7D}" sibTransId="{B2D07BE4-B31F-4B26-AC77-DF849A75DD99}"/>
    <dgm:cxn modelId="{C4822238-08B2-435C-9777-6FC2D391021D}" type="presOf" srcId="{0193E5A3-3D7F-45B5-BB3D-B4A9AB5556C4}" destId="{9593C286-5A29-4C93-8219-0DDF34287DE0}" srcOrd="1" destOrd="0" presId="urn:microsoft.com/office/officeart/2005/8/layout/cycle2"/>
    <dgm:cxn modelId="{3D0597E0-B0B4-4197-A60F-AA343A5884B7}" type="presOf" srcId="{128B125B-62BA-463E-A52B-69064E820844}" destId="{F3159407-B642-4E71-B256-D52BFBAA3D54}" srcOrd="1" destOrd="0" presId="urn:microsoft.com/office/officeart/2005/8/layout/cycle2"/>
    <dgm:cxn modelId="{576CAFD7-24C1-45D9-BD94-6BE3EAD66830}" srcId="{B30E3727-5F37-466C-93E7-D8FAD1DC7259}" destId="{E5220E53-1A60-4F56-BF49-DB9939C81056}" srcOrd="4" destOrd="0" parTransId="{9825DFA4-7873-4F3C-82EA-0467DBED8070}" sibTransId="{128B125B-62BA-463E-A52B-69064E820844}"/>
    <dgm:cxn modelId="{69EA4214-816A-4DC8-BAAC-7DF462F30D2D}" type="presOf" srcId="{CEE09433-1C73-4223-BDBE-0D40582CF478}" destId="{B02DE713-8C54-4427-9BE7-E50CBD186310}" srcOrd="0" destOrd="0" presId="urn:microsoft.com/office/officeart/2005/8/layout/cycle2"/>
    <dgm:cxn modelId="{659E6F65-00A3-496A-AFBC-5A9139E5D90E}" srcId="{B30E3727-5F37-466C-93E7-D8FAD1DC7259}" destId="{ABA0FB8F-3910-4E5E-99EB-DE4F0EE43763}" srcOrd="0" destOrd="0" parTransId="{FA1920A5-AF2F-4B94-83A1-666FCB0CB943}" sibTransId="{0193E5A3-3D7F-45B5-BB3D-B4A9AB5556C4}"/>
    <dgm:cxn modelId="{6AC3EC20-E759-4D3A-A2C7-0811F5F59F40}" type="presOf" srcId="{51329D4D-37B9-4983-8827-F3C21F9A0C0D}" destId="{F280870A-8244-4F3B-B74C-A97C56F16FD0}" srcOrd="0" destOrd="0" presId="urn:microsoft.com/office/officeart/2005/8/layout/cycle2"/>
    <dgm:cxn modelId="{50D6ACB1-6E19-4534-AEAE-E2BF6F0577FE}" type="presOf" srcId="{F016DF6C-4FCB-4384-A1C8-EBB15E2D9AD0}" destId="{3A74EA49-C0C0-40AE-964B-3AE11615B91C}" srcOrd="1" destOrd="0" presId="urn:microsoft.com/office/officeart/2005/8/layout/cycle2"/>
    <dgm:cxn modelId="{B8F56C1E-747F-4A03-97DA-BDE05EBBF496}" type="presOf" srcId="{E5220E53-1A60-4F56-BF49-DB9939C81056}" destId="{0FA82644-3D07-45ED-95E9-BD788E4DB23C}" srcOrd="0" destOrd="0" presId="urn:microsoft.com/office/officeart/2005/8/layout/cycle2"/>
    <dgm:cxn modelId="{D9DF3272-E2B8-4C91-9767-FD00716B5CA0}" type="presOf" srcId="{B2D07BE4-B31F-4B26-AC77-DF849A75DD99}" destId="{8423E482-FA28-4614-BE7D-F9654C6E245D}" srcOrd="1" destOrd="0" presId="urn:microsoft.com/office/officeart/2005/8/layout/cycle2"/>
    <dgm:cxn modelId="{C54B4A71-6754-4312-8F53-D5E5A553640C}" type="presOf" srcId="{128B125B-62BA-463E-A52B-69064E820844}" destId="{03438DEA-A0D4-433E-9BB7-8C94EA262041}" srcOrd="0" destOrd="0" presId="urn:microsoft.com/office/officeart/2005/8/layout/cycle2"/>
    <dgm:cxn modelId="{456AF5B9-52CC-4C64-9505-29C0B105CC11}" type="presOf" srcId="{F016DF6C-4FCB-4384-A1C8-EBB15E2D9AD0}" destId="{814530DA-5B81-4256-AFF3-2D50469DE3B5}" srcOrd="0" destOrd="0" presId="urn:microsoft.com/office/officeart/2005/8/layout/cycle2"/>
    <dgm:cxn modelId="{7C23CCD7-E26C-4E5D-8B3B-988C3BC02425}" type="presOf" srcId="{E05FC492-8232-4E39-B852-BD3CAB05D056}" destId="{6A650FC3-840D-4BDA-8C11-39E348BF434F}" srcOrd="0" destOrd="0" presId="urn:microsoft.com/office/officeart/2005/8/layout/cycle2"/>
    <dgm:cxn modelId="{E6496AD2-105C-45DF-BF4E-6FAA1E7D55DC}" srcId="{B30E3727-5F37-466C-93E7-D8FAD1DC7259}" destId="{51329D4D-37B9-4983-8827-F3C21F9A0C0D}" srcOrd="3" destOrd="0" parTransId="{B39BC8A0-8ADB-453E-9E53-A1FB4682E104}" sibTransId="{E05FC492-8232-4E39-B852-BD3CAB05D056}"/>
    <dgm:cxn modelId="{FF6E5200-B912-44B8-9E31-8CA24CEA254D}" type="presOf" srcId="{ABA0FB8F-3910-4E5E-99EB-DE4F0EE43763}" destId="{16744C54-88B8-4FC8-BA58-663C64976A1C}" srcOrd="0" destOrd="0" presId="urn:microsoft.com/office/officeart/2005/8/layout/cycle2"/>
    <dgm:cxn modelId="{4CDE9C6F-B6F8-4757-8378-7AFBCFAD69BE}" srcId="{B30E3727-5F37-466C-93E7-D8FAD1DC7259}" destId="{CEE09433-1C73-4223-BDBE-0D40582CF478}" srcOrd="2" destOrd="0" parTransId="{0FFA3914-4AA9-461E-82DB-59C9FB363683}" sibTransId="{F016DF6C-4FCB-4384-A1C8-EBB15E2D9AD0}"/>
    <dgm:cxn modelId="{FB78AE9D-91FC-48E5-B7A4-DBA9897F99CE}" type="presOf" srcId="{B2D07BE4-B31F-4B26-AC77-DF849A75DD99}" destId="{6773F13C-8437-49B0-8C8C-019A8AEFB876}" srcOrd="0" destOrd="0" presId="urn:microsoft.com/office/officeart/2005/8/layout/cycle2"/>
    <dgm:cxn modelId="{EC1A8EF0-4B4A-4321-9C9D-7D37D98B24EB}" type="presParOf" srcId="{C506D5D0-561F-4DDA-A586-F0091E49E418}" destId="{16744C54-88B8-4FC8-BA58-663C64976A1C}" srcOrd="0" destOrd="0" presId="urn:microsoft.com/office/officeart/2005/8/layout/cycle2"/>
    <dgm:cxn modelId="{460A33D9-716F-4FCA-AEAA-885EE2785AEF}" type="presParOf" srcId="{C506D5D0-561F-4DDA-A586-F0091E49E418}" destId="{ADA2AFE5-6E1E-43B4-91E9-B73835D97F64}" srcOrd="1" destOrd="0" presId="urn:microsoft.com/office/officeart/2005/8/layout/cycle2"/>
    <dgm:cxn modelId="{DF98E075-BC23-4D8D-AD8F-D24A25057D53}" type="presParOf" srcId="{ADA2AFE5-6E1E-43B4-91E9-B73835D97F64}" destId="{9593C286-5A29-4C93-8219-0DDF34287DE0}" srcOrd="0" destOrd="0" presId="urn:microsoft.com/office/officeart/2005/8/layout/cycle2"/>
    <dgm:cxn modelId="{26DB54C2-A697-4C5F-AAA3-4DBB63D15981}" type="presParOf" srcId="{C506D5D0-561F-4DDA-A586-F0091E49E418}" destId="{940FDEB8-FDDA-4A2B-B390-9FD502547DC2}" srcOrd="2" destOrd="0" presId="urn:microsoft.com/office/officeart/2005/8/layout/cycle2"/>
    <dgm:cxn modelId="{EB3449CD-0787-4D41-AE89-9F9AED88F55C}" type="presParOf" srcId="{C506D5D0-561F-4DDA-A586-F0091E49E418}" destId="{6773F13C-8437-49B0-8C8C-019A8AEFB876}" srcOrd="3" destOrd="0" presId="urn:microsoft.com/office/officeart/2005/8/layout/cycle2"/>
    <dgm:cxn modelId="{3644AB1E-D412-4708-839B-31DB872FE386}" type="presParOf" srcId="{6773F13C-8437-49B0-8C8C-019A8AEFB876}" destId="{8423E482-FA28-4614-BE7D-F9654C6E245D}" srcOrd="0" destOrd="0" presId="urn:microsoft.com/office/officeart/2005/8/layout/cycle2"/>
    <dgm:cxn modelId="{C4C5F1F1-5973-4C61-AB36-F1AA5D814D63}" type="presParOf" srcId="{C506D5D0-561F-4DDA-A586-F0091E49E418}" destId="{B02DE713-8C54-4427-9BE7-E50CBD186310}" srcOrd="4" destOrd="0" presId="urn:microsoft.com/office/officeart/2005/8/layout/cycle2"/>
    <dgm:cxn modelId="{276FEF66-E021-474F-A3A3-D94F2D9F9428}" type="presParOf" srcId="{C506D5D0-561F-4DDA-A586-F0091E49E418}" destId="{814530DA-5B81-4256-AFF3-2D50469DE3B5}" srcOrd="5" destOrd="0" presId="urn:microsoft.com/office/officeart/2005/8/layout/cycle2"/>
    <dgm:cxn modelId="{1A1DA2BC-0851-4149-AF5B-F53BD6A41A94}" type="presParOf" srcId="{814530DA-5B81-4256-AFF3-2D50469DE3B5}" destId="{3A74EA49-C0C0-40AE-964B-3AE11615B91C}" srcOrd="0" destOrd="0" presId="urn:microsoft.com/office/officeart/2005/8/layout/cycle2"/>
    <dgm:cxn modelId="{361BE299-DFB7-40CE-9EB1-9F6D8CFCC258}" type="presParOf" srcId="{C506D5D0-561F-4DDA-A586-F0091E49E418}" destId="{F280870A-8244-4F3B-B74C-A97C56F16FD0}" srcOrd="6" destOrd="0" presId="urn:microsoft.com/office/officeart/2005/8/layout/cycle2"/>
    <dgm:cxn modelId="{E7CABD2E-3E52-41A5-8A16-5C7EA9E9393E}" type="presParOf" srcId="{C506D5D0-561F-4DDA-A586-F0091E49E418}" destId="{6A650FC3-840D-4BDA-8C11-39E348BF434F}" srcOrd="7" destOrd="0" presId="urn:microsoft.com/office/officeart/2005/8/layout/cycle2"/>
    <dgm:cxn modelId="{831A8272-B186-42D2-B0DF-BE9FC9D1FB16}" type="presParOf" srcId="{6A650FC3-840D-4BDA-8C11-39E348BF434F}" destId="{040908A8-35CE-4E47-8F65-7B0EDB5A1500}" srcOrd="0" destOrd="0" presId="urn:microsoft.com/office/officeart/2005/8/layout/cycle2"/>
    <dgm:cxn modelId="{7067EA69-4CFF-4FB5-A644-F2FFF4C625C5}" type="presParOf" srcId="{C506D5D0-561F-4DDA-A586-F0091E49E418}" destId="{0FA82644-3D07-45ED-95E9-BD788E4DB23C}" srcOrd="8" destOrd="0" presId="urn:microsoft.com/office/officeart/2005/8/layout/cycle2"/>
    <dgm:cxn modelId="{29E0FD8A-163A-484E-BB71-BE648D9CF99F}" type="presParOf" srcId="{C506D5D0-561F-4DDA-A586-F0091E49E418}" destId="{03438DEA-A0D4-433E-9BB7-8C94EA262041}" srcOrd="9" destOrd="0" presId="urn:microsoft.com/office/officeart/2005/8/layout/cycle2"/>
    <dgm:cxn modelId="{99BF8CAB-F417-44D6-99DD-78EBEFE99815}" type="presParOf" srcId="{03438DEA-A0D4-433E-9BB7-8C94EA262041}" destId="{F3159407-B642-4E71-B256-D52BFBAA3D54}" srcOrd="0" destOrd="0" presId="urn:microsoft.com/office/officeart/2005/8/layout/cycle2"/>
  </dgm:cxnLst>
  <dgm:bg>
    <a:blipFill>
      <a:blip xmlns:r="http://schemas.openxmlformats.org/officeDocument/2006/relationships" r:embed="rId1"/>
      <a:tile tx="0" ty="0" sx="100000" sy="100000" flip="none" algn="tl"/>
    </a:blipFill>
  </dgm:bg>
  <dgm:whole/>
</dgm:dataModel>
</file>

<file path=ppt/diagrams/data3.xml><?xml version="1.0" encoding="utf-8"?>
<dgm:dataModel xmlns:dgm="http://schemas.openxmlformats.org/drawingml/2006/diagram" xmlns:a="http://schemas.openxmlformats.org/drawingml/2006/main">
  <dgm:ptLst>
    <dgm:pt modelId="{A1B04B09-7CF8-4263-B38B-EC1DABD914B3}" type="doc">
      <dgm:prSet loTypeId="urn:microsoft.com/office/officeart/2005/8/layout/radial5" loCatId="cycle" qsTypeId="urn:microsoft.com/office/officeart/2005/8/quickstyle/simple2" qsCatId="simple" csTypeId="urn:microsoft.com/office/officeart/2005/8/colors/accent0_1" csCatId="mainScheme" phldr="1"/>
      <dgm:spPr/>
      <dgm:t>
        <a:bodyPr/>
        <a:lstStyle/>
        <a:p>
          <a:endParaRPr lang="fr-FR"/>
        </a:p>
      </dgm:t>
    </dgm:pt>
    <dgm:pt modelId="{25736730-63F1-49AC-9ED3-2F4D189636BE}">
      <dgm:prSet phldrT="[Texte]"/>
      <dgm:spPr>
        <a:ln>
          <a:solidFill>
            <a:schemeClr val="accent5">
              <a:lumMod val="75000"/>
            </a:schemeClr>
          </a:solidFill>
        </a:ln>
      </dgm:spPr>
      <dgm:t>
        <a:bodyPr>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r>
            <a:rPr lang="ar-DZ" b="1" cap="all" spc="0"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الوظائف الأساسية لـ </a:t>
          </a:r>
        </a:p>
        <a:p>
          <a:r>
            <a:rPr lang="fr-FR" b="1" cap="all" spc="0"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IHRM</a:t>
          </a:r>
          <a:endParaRPr lang="fr-FR" b="1" cap="all" spc="0"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endParaRPr>
        </a:p>
      </dgm:t>
    </dgm:pt>
    <dgm:pt modelId="{53A3969F-8F4B-466F-9BF0-AFBA807445F4}" type="sibTrans" cxnId="{A67465D5-AF40-469B-ACD0-6E1D3DF0CE8B}">
      <dgm:prSet/>
      <dgm:spPr/>
      <dgm:t>
        <a:bodyPr/>
        <a:lstStyle/>
        <a:p>
          <a:endParaRPr lang="fr-FR"/>
        </a:p>
      </dgm:t>
    </dgm:pt>
    <dgm:pt modelId="{BA8BD739-2247-45A8-AE8B-B98EC20462C2}" type="parTrans" cxnId="{A67465D5-AF40-469B-ACD0-6E1D3DF0CE8B}">
      <dgm:prSet/>
      <dgm:spPr/>
      <dgm:t>
        <a:bodyPr/>
        <a:lstStyle/>
        <a:p>
          <a:endParaRPr lang="fr-FR"/>
        </a:p>
      </dgm:t>
    </dgm:pt>
    <dgm:pt modelId="{B9C911BF-18E3-447C-AB77-952597DA7B8B}">
      <dgm:prSet phldrT="[Texte]"/>
      <dgm:spPr>
        <a:solidFill>
          <a:schemeClr val="accent1">
            <a:lumMod val="60000"/>
            <a:lumOff val="40000"/>
          </a:schemeClr>
        </a:solidFill>
      </dgm:spPr>
      <dgm:t>
        <a:bodyPr/>
        <a:lstStyle/>
        <a:p>
          <a:r>
            <a:rPr lang="ar-DZ" dirty="0" smtClean="0"/>
            <a:t>إعادة تكييف العائد من الاغتراب</a:t>
          </a:r>
          <a:endParaRPr lang="fr-FR" dirty="0"/>
        </a:p>
      </dgm:t>
    </dgm:pt>
    <dgm:pt modelId="{E270DD0E-E62B-4C60-B8E6-13058F80B35B}" type="sibTrans" cxnId="{83EC7D5B-658C-4654-AA14-3FACBC8108C2}">
      <dgm:prSet/>
      <dgm:spPr/>
      <dgm:t>
        <a:bodyPr/>
        <a:lstStyle/>
        <a:p>
          <a:endParaRPr lang="fr-FR"/>
        </a:p>
      </dgm:t>
    </dgm:pt>
    <dgm:pt modelId="{2758058B-E9A8-4D1B-BB9B-08CB8FE02C32}" type="parTrans" cxnId="{83EC7D5B-658C-4654-AA14-3FACBC8108C2}">
      <dgm:prSet/>
      <dgm:spPr>
        <a:solidFill>
          <a:schemeClr val="accent5">
            <a:lumMod val="75000"/>
          </a:schemeClr>
        </a:solidFill>
      </dgm:spPr>
      <dgm:t>
        <a:bodyPr/>
        <a:lstStyle/>
        <a:p>
          <a:endParaRPr lang="fr-FR"/>
        </a:p>
      </dgm:t>
    </dgm:pt>
    <dgm:pt modelId="{9A5EE2E3-442A-4B60-8135-6845135F535E}">
      <dgm:prSet phldrT="[Texte]"/>
      <dgm:spPr>
        <a:solidFill>
          <a:srgbClr val="FFFF99"/>
        </a:solidFill>
      </dgm:spPr>
      <dgm:t>
        <a:bodyPr/>
        <a:lstStyle/>
        <a:p>
          <a:r>
            <a:rPr lang="ar-DZ" dirty="0" smtClean="0"/>
            <a:t>تحليل الوظيفة والبيئة والتنظيم</a:t>
          </a:r>
          <a:endParaRPr lang="fr-FR" dirty="0"/>
        </a:p>
      </dgm:t>
    </dgm:pt>
    <dgm:pt modelId="{E687862C-113C-4F62-87F6-EFBB1DC97517}" type="sibTrans" cxnId="{FDBE2BAC-5261-47B2-BD8F-F8112FC86242}">
      <dgm:prSet/>
      <dgm:spPr/>
      <dgm:t>
        <a:bodyPr/>
        <a:lstStyle/>
        <a:p>
          <a:endParaRPr lang="fr-FR"/>
        </a:p>
      </dgm:t>
    </dgm:pt>
    <dgm:pt modelId="{6496405C-606F-4B4C-8472-23ED9302C6C6}" type="parTrans" cxnId="{FDBE2BAC-5261-47B2-BD8F-F8112FC86242}">
      <dgm:prSet/>
      <dgm:spPr>
        <a:solidFill>
          <a:schemeClr val="accent5">
            <a:lumMod val="75000"/>
          </a:schemeClr>
        </a:solidFill>
      </dgm:spPr>
      <dgm:t>
        <a:bodyPr/>
        <a:lstStyle/>
        <a:p>
          <a:endParaRPr lang="fr-FR"/>
        </a:p>
      </dgm:t>
    </dgm:pt>
    <dgm:pt modelId="{D345A653-213F-432E-8232-A79E87A834B0}">
      <dgm:prSet phldrT="[Texte]"/>
      <dgm:spPr>
        <a:solidFill>
          <a:schemeClr val="accent1">
            <a:lumMod val="20000"/>
            <a:lumOff val="80000"/>
          </a:schemeClr>
        </a:solidFill>
      </dgm:spPr>
      <dgm:t>
        <a:bodyPr/>
        <a:lstStyle/>
        <a:p>
          <a:r>
            <a:rPr lang="ar-DZ" dirty="0" smtClean="0"/>
            <a:t>الاستقطاب والتعيين </a:t>
          </a:r>
          <a:endParaRPr lang="fr-FR" dirty="0"/>
        </a:p>
      </dgm:t>
    </dgm:pt>
    <dgm:pt modelId="{77A827D1-9F79-4A66-AAA6-E2C44B7BFD88}" type="sibTrans" cxnId="{04071EE7-2C16-4757-A971-309B1B10CAD0}">
      <dgm:prSet/>
      <dgm:spPr/>
      <dgm:t>
        <a:bodyPr/>
        <a:lstStyle/>
        <a:p>
          <a:endParaRPr lang="fr-FR"/>
        </a:p>
      </dgm:t>
    </dgm:pt>
    <dgm:pt modelId="{24B22A17-4FB6-456D-AC87-B059FF033B9C}" type="parTrans" cxnId="{04071EE7-2C16-4757-A971-309B1B10CAD0}">
      <dgm:prSet/>
      <dgm:spPr>
        <a:solidFill>
          <a:schemeClr val="accent5">
            <a:lumMod val="75000"/>
          </a:schemeClr>
        </a:solidFill>
      </dgm:spPr>
      <dgm:t>
        <a:bodyPr/>
        <a:lstStyle/>
        <a:p>
          <a:endParaRPr lang="fr-FR"/>
        </a:p>
      </dgm:t>
    </dgm:pt>
    <dgm:pt modelId="{4A4B85EA-4887-4D5C-B48D-EBB55B4D6D3E}">
      <dgm:prSet phldrT="[Texte]"/>
      <dgm:spPr>
        <a:solidFill>
          <a:schemeClr val="accent1">
            <a:lumMod val="60000"/>
            <a:lumOff val="40000"/>
          </a:schemeClr>
        </a:solidFill>
      </dgm:spPr>
      <dgm:t>
        <a:bodyPr/>
        <a:lstStyle/>
        <a:p>
          <a:pPr algn="ctr" rtl="1"/>
          <a:r>
            <a:rPr lang="ar-DZ" dirty="0" smtClean="0"/>
            <a:t>التدريب  و التطوير</a:t>
          </a:r>
          <a:endParaRPr lang="fr-FR" dirty="0"/>
        </a:p>
      </dgm:t>
    </dgm:pt>
    <dgm:pt modelId="{BE6F4E3C-A05F-4381-973C-44F108729E54}" type="sibTrans" cxnId="{C31BE502-4E11-4B33-AD40-6FD7DA74508C}">
      <dgm:prSet/>
      <dgm:spPr/>
      <dgm:t>
        <a:bodyPr/>
        <a:lstStyle/>
        <a:p>
          <a:endParaRPr lang="fr-FR"/>
        </a:p>
      </dgm:t>
    </dgm:pt>
    <dgm:pt modelId="{8FF143A6-E131-4263-9385-A32940694A2C}" type="parTrans" cxnId="{C31BE502-4E11-4B33-AD40-6FD7DA74508C}">
      <dgm:prSet/>
      <dgm:spPr>
        <a:solidFill>
          <a:schemeClr val="accent5">
            <a:lumMod val="75000"/>
          </a:schemeClr>
        </a:solidFill>
      </dgm:spPr>
      <dgm:t>
        <a:bodyPr/>
        <a:lstStyle/>
        <a:p>
          <a:endParaRPr lang="fr-FR"/>
        </a:p>
      </dgm:t>
    </dgm:pt>
    <dgm:pt modelId="{E5F87DD5-FBE1-4F94-82F0-41608B3C4E2B}">
      <dgm:prSet phldrT="[Texte]"/>
      <dgm:spPr>
        <a:solidFill>
          <a:srgbClr val="C2F565"/>
        </a:solidFill>
      </dgm:spPr>
      <dgm:t>
        <a:bodyPr/>
        <a:lstStyle/>
        <a:p>
          <a:r>
            <a:rPr lang="ar-DZ" dirty="0" smtClean="0"/>
            <a:t>الرواتب والأجور </a:t>
          </a:r>
          <a:endParaRPr lang="fr-FR" dirty="0"/>
        </a:p>
      </dgm:t>
    </dgm:pt>
    <dgm:pt modelId="{BB0845FD-351F-4F14-B7FA-7D9CEB6A8D76}" type="sibTrans" cxnId="{C1004264-68AD-421B-9D78-D72BDAEAC88A}">
      <dgm:prSet/>
      <dgm:spPr/>
      <dgm:t>
        <a:bodyPr/>
        <a:lstStyle/>
        <a:p>
          <a:endParaRPr lang="fr-FR"/>
        </a:p>
      </dgm:t>
    </dgm:pt>
    <dgm:pt modelId="{F1DA83CF-4B56-409E-863A-4EA0618A92B2}" type="parTrans" cxnId="{C1004264-68AD-421B-9D78-D72BDAEAC88A}">
      <dgm:prSet/>
      <dgm:spPr>
        <a:solidFill>
          <a:schemeClr val="accent5">
            <a:lumMod val="75000"/>
          </a:schemeClr>
        </a:solidFill>
      </dgm:spPr>
      <dgm:t>
        <a:bodyPr/>
        <a:lstStyle/>
        <a:p>
          <a:endParaRPr lang="fr-FR"/>
        </a:p>
      </dgm:t>
    </dgm:pt>
    <dgm:pt modelId="{D1A72BC4-A948-4F47-A104-5668B34A461E}">
      <dgm:prSet phldrT="[Texte]"/>
      <dgm:spPr>
        <a:solidFill>
          <a:srgbClr val="FFFF99"/>
        </a:solidFill>
      </dgm:spPr>
      <dgm:t>
        <a:bodyPr/>
        <a:lstStyle/>
        <a:p>
          <a:r>
            <a:rPr lang="ar-DZ" dirty="0" smtClean="0"/>
            <a:t>تقييم الأداء</a:t>
          </a:r>
          <a:endParaRPr lang="fr-FR" dirty="0"/>
        </a:p>
      </dgm:t>
    </dgm:pt>
    <dgm:pt modelId="{198B39C7-A2FA-4EC7-9171-6BD876011F98}" type="sibTrans" cxnId="{384B1191-C2FA-41AF-8CC3-456DB78A1856}">
      <dgm:prSet/>
      <dgm:spPr/>
      <dgm:t>
        <a:bodyPr/>
        <a:lstStyle/>
        <a:p>
          <a:endParaRPr lang="fr-FR"/>
        </a:p>
      </dgm:t>
    </dgm:pt>
    <dgm:pt modelId="{D06BBFF2-33C3-4EC1-BD74-E3BEE7AD37C7}" type="parTrans" cxnId="{384B1191-C2FA-41AF-8CC3-456DB78A1856}">
      <dgm:prSet/>
      <dgm:spPr>
        <a:solidFill>
          <a:schemeClr val="accent5">
            <a:lumMod val="75000"/>
          </a:schemeClr>
        </a:solidFill>
      </dgm:spPr>
      <dgm:t>
        <a:bodyPr/>
        <a:lstStyle/>
        <a:p>
          <a:endParaRPr lang="fr-FR"/>
        </a:p>
      </dgm:t>
    </dgm:pt>
    <dgm:pt modelId="{A7BC8F41-DE63-4811-A904-694BC43E71A4}" type="pres">
      <dgm:prSet presAssocID="{A1B04B09-7CF8-4263-B38B-EC1DABD914B3}" presName="Name0" presStyleCnt="0">
        <dgm:presLayoutVars>
          <dgm:chMax val="1"/>
          <dgm:dir/>
          <dgm:animLvl val="ctr"/>
          <dgm:resizeHandles val="exact"/>
        </dgm:presLayoutVars>
      </dgm:prSet>
      <dgm:spPr/>
      <dgm:t>
        <a:bodyPr/>
        <a:lstStyle/>
        <a:p>
          <a:endParaRPr lang="fr-FR"/>
        </a:p>
      </dgm:t>
    </dgm:pt>
    <dgm:pt modelId="{2039332B-B2E7-40BC-8252-C0DEE81E7A3B}" type="pres">
      <dgm:prSet presAssocID="{25736730-63F1-49AC-9ED3-2F4D189636BE}" presName="centerShape" presStyleLbl="node0" presStyleIdx="0" presStyleCnt="1"/>
      <dgm:spPr/>
      <dgm:t>
        <a:bodyPr/>
        <a:lstStyle/>
        <a:p>
          <a:endParaRPr lang="fr-FR"/>
        </a:p>
      </dgm:t>
    </dgm:pt>
    <dgm:pt modelId="{49E544D6-812F-424E-954A-D404F8E313BB}" type="pres">
      <dgm:prSet presAssocID="{2758058B-E9A8-4D1B-BB9B-08CB8FE02C32}" presName="parTrans" presStyleLbl="sibTrans2D1" presStyleIdx="0" presStyleCnt="6"/>
      <dgm:spPr/>
      <dgm:t>
        <a:bodyPr/>
        <a:lstStyle/>
        <a:p>
          <a:endParaRPr lang="fr-FR"/>
        </a:p>
      </dgm:t>
    </dgm:pt>
    <dgm:pt modelId="{9ACE5841-6E52-4505-9D79-D9EF392CC6AE}" type="pres">
      <dgm:prSet presAssocID="{2758058B-E9A8-4D1B-BB9B-08CB8FE02C32}" presName="connectorText" presStyleLbl="sibTrans2D1" presStyleIdx="0" presStyleCnt="6"/>
      <dgm:spPr/>
      <dgm:t>
        <a:bodyPr/>
        <a:lstStyle/>
        <a:p>
          <a:endParaRPr lang="fr-FR"/>
        </a:p>
      </dgm:t>
    </dgm:pt>
    <dgm:pt modelId="{1C4C1E19-1CCB-4DA1-8AD7-CF3A14B4161D}" type="pres">
      <dgm:prSet presAssocID="{B9C911BF-18E3-447C-AB77-952597DA7B8B}" presName="node" presStyleLbl="node1" presStyleIdx="0" presStyleCnt="6">
        <dgm:presLayoutVars>
          <dgm:bulletEnabled val="1"/>
        </dgm:presLayoutVars>
      </dgm:prSet>
      <dgm:spPr/>
      <dgm:t>
        <a:bodyPr/>
        <a:lstStyle/>
        <a:p>
          <a:endParaRPr lang="fr-FR"/>
        </a:p>
      </dgm:t>
    </dgm:pt>
    <dgm:pt modelId="{FC147766-7DE6-4BE4-8B42-8D555153C715}" type="pres">
      <dgm:prSet presAssocID="{D06BBFF2-33C3-4EC1-BD74-E3BEE7AD37C7}" presName="parTrans" presStyleLbl="sibTrans2D1" presStyleIdx="1" presStyleCnt="6"/>
      <dgm:spPr/>
      <dgm:t>
        <a:bodyPr/>
        <a:lstStyle/>
        <a:p>
          <a:endParaRPr lang="fr-FR"/>
        </a:p>
      </dgm:t>
    </dgm:pt>
    <dgm:pt modelId="{426448FB-5A97-415C-8CDB-669A38B34180}" type="pres">
      <dgm:prSet presAssocID="{D06BBFF2-33C3-4EC1-BD74-E3BEE7AD37C7}" presName="connectorText" presStyleLbl="sibTrans2D1" presStyleIdx="1" presStyleCnt="6"/>
      <dgm:spPr/>
      <dgm:t>
        <a:bodyPr/>
        <a:lstStyle/>
        <a:p>
          <a:endParaRPr lang="fr-FR"/>
        </a:p>
      </dgm:t>
    </dgm:pt>
    <dgm:pt modelId="{4A599A24-DE7E-4D05-BBA3-EB61113E1489}" type="pres">
      <dgm:prSet presAssocID="{D1A72BC4-A948-4F47-A104-5668B34A461E}" presName="node" presStyleLbl="node1" presStyleIdx="1" presStyleCnt="6">
        <dgm:presLayoutVars>
          <dgm:bulletEnabled val="1"/>
        </dgm:presLayoutVars>
      </dgm:prSet>
      <dgm:spPr/>
      <dgm:t>
        <a:bodyPr/>
        <a:lstStyle/>
        <a:p>
          <a:endParaRPr lang="fr-FR"/>
        </a:p>
      </dgm:t>
    </dgm:pt>
    <dgm:pt modelId="{C3166342-1A76-4600-BAAC-D8CD8321AC77}" type="pres">
      <dgm:prSet presAssocID="{F1DA83CF-4B56-409E-863A-4EA0618A92B2}" presName="parTrans" presStyleLbl="sibTrans2D1" presStyleIdx="2" presStyleCnt="6"/>
      <dgm:spPr/>
      <dgm:t>
        <a:bodyPr/>
        <a:lstStyle/>
        <a:p>
          <a:endParaRPr lang="fr-FR"/>
        </a:p>
      </dgm:t>
    </dgm:pt>
    <dgm:pt modelId="{C5BD9E23-F7CE-425E-A440-7EEAC8AFD944}" type="pres">
      <dgm:prSet presAssocID="{F1DA83CF-4B56-409E-863A-4EA0618A92B2}" presName="connectorText" presStyleLbl="sibTrans2D1" presStyleIdx="2" presStyleCnt="6"/>
      <dgm:spPr/>
      <dgm:t>
        <a:bodyPr/>
        <a:lstStyle/>
        <a:p>
          <a:endParaRPr lang="fr-FR"/>
        </a:p>
      </dgm:t>
    </dgm:pt>
    <dgm:pt modelId="{69CA23CA-6440-493D-8026-232A2C47ED53}" type="pres">
      <dgm:prSet presAssocID="{E5F87DD5-FBE1-4F94-82F0-41608B3C4E2B}" presName="node" presStyleLbl="node1" presStyleIdx="2" presStyleCnt="6">
        <dgm:presLayoutVars>
          <dgm:bulletEnabled val="1"/>
        </dgm:presLayoutVars>
      </dgm:prSet>
      <dgm:spPr/>
      <dgm:t>
        <a:bodyPr/>
        <a:lstStyle/>
        <a:p>
          <a:endParaRPr lang="fr-FR"/>
        </a:p>
      </dgm:t>
    </dgm:pt>
    <dgm:pt modelId="{B6C7BD9E-83FB-4B4E-8717-F5A08A9C702C}" type="pres">
      <dgm:prSet presAssocID="{8FF143A6-E131-4263-9385-A32940694A2C}" presName="parTrans" presStyleLbl="sibTrans2D1" presStyleIdx="3" presStyleCnt="6"/>
      <dgm:spPr/>
      <dgm:t>
        <a:bodyPr/>
        <a:lstStyle/>
        <a:p>
          <a:endParaRPr lang="fr-FR"/>
        </a:p>
      </dgm:t>
    </dgm:pt>
    <dgm:pt modelId="{95A530C3-DDEB-412A-B941-68649F356C0C}" type="pres">
      <dgm:prSet presAssocID="{8FF143A6-E131-4263-9385-A32940694A2C}" presName="connectorText" presStyleLbl="sibTrans2D1" presStyleIdx="3" presStyleCnt="6"/>
      <dgm:spPr/>
      <dgm:t>
        <a:bodyPr/>
        <a:lstStyle/>
        <a:p>
          <a:endParaRPr lang="fr-FR"/>
        </a:p>
      </dgm:t>
    </dgm:pt>
    <dgm:pt modelId="{22316804-EC17-44C4-B805-954D86F116E6}" type="pres">
      <dgm:prSet presAssocID="{4A4B85EA-4887-4D5C-B48D-EBB55B4D6D3E}" presName="node" presStyleLbl="node1" presStyleIdx="3" presStyleCnt="6">
        <dgm:presLayoutVars>
          <dgm:bulletEnabled val="1"/>
        </dgm:presLayoutVars>
      </dgm:prSet>
      <dgm:spPr/>
      <dgm:t>
        <a:bodyPr/>
        <a:lstStyle/>
        <a:p>
          <a:endParaRPr lang="fr-FR"/>
        </a:p>
      </dgm:t>
    </dgm:pt>
    <dgm:pt modelId="{61876FA0-05FE-4E65-8216-A04758C3AD1B}" type="pres">
      <dgm:prSet presAssocID="{24B22A17-4FB6-456D-AC87-B059FF033B9C}" presName="parTrans" presStyleLbl="sibTrans2D1" presStyleIdx="4" presStyleCnt="6"/>
      <dgm:spPr/>
      <dgm:t>
        <a:bodyPr/>
        <a:lstStyle/>
        <a:p>
          <a:endParaRPr lang="fr-FR"/>
        </a:p>
      </dgm:t>
    </dgm:pt>
    <dgm:pt modelId="{017B2EBC-F33D-4A20-A68C-EC09C94F389D}" type="pres">
      <dgm:prSet presAssocID="{24B22A17-4FB6-456D-AC87-B059FF033B9C}" presName="connectorText" presStyleLbl="sibTrans2D1" presStyleIdx="4" presStyleCnt="6"/>
      <dgm:spPr/>
      <dgm:t>
        <a:bodyPr/>
        <a:lstStyle/>
        <a:p>
          <a:endParaRPr lang="fr-FR"/>
        </a:p>
      </dgm:t>
    </dgm:pt>
    <dgm:pt modelId="{B811833D-87B7-40CF-8EA6-E3FFEC463E5E}" type="pres">
      <dgm:prSet presAssocID="{D345A653-213F-432E-8232-A79E87A834B0}" presName="node" presStyleLbl="node1" presStyleIdx="4" presStyleCnt="6">
        <dgm:presLayoutVars>
          <dgm:bulletEnabled val="1"/>
        </dgm:presLayoutVars>
      </dgm:prSet>
      <dgm:spPr/>
      <dgm:t>
        <a:bodyPr/>
        <a:lstStyle/>
        <a:p>
          <a:endParaRPr lang="fr-FR"/>
        </a:p>
      </dgm:t>
    </dgm:pt>
    <dgm:pt modelId="{4EBF2EC0-07EE-472A-9C3A-ADF3B76AAC0F}" type="pres">
      <dgm:prSet presAssocID="{6496405C-606F-4B4C-8472-23ED9302C6C6}" presName="parTrans" presStyleLbl="sibTrans2D1" presStyleIdx="5" presStyleCnt="6"/>
      <dgm:spPr/>
      <dgm:t>
        <a:bodyPr/>
        <a:lstStyle/>
        <a:p>
          <a:endParaRPr lang="fr-FR"/>
        </a:p>
      </dgm:t>
    </dgm:pt>
    <dgm:pt modelId="{0B649103-BDE4-4B3D-B755-15BA92A9636F}" type="pres">
      <dgm:prSet presAssocID="{6496405C-606F-4B4C-8472-23ED9302C6C6}" presName="connectorText" presStyleLbl="sibTrans2D1" presStyleIdx="5" presStyleCnt="6"/>
      <dgm:spPr/>
      <dgm:t>
        <a:bodyPr/>
        <a:lstStyle/>
        <a:p>
          <a:endParaRPr lang="fr-FR"/>
        </a:p>
      </dgm:t>
    </dgm:pt>
    <dgm:pt modelId="{C2449031-ECA3-4006-BE3C-BC66ECE70EE8}" type="pres">
      <dgm:prSet presAssocID="{9A5EE2E3-442A-4B60-8135-6845135F535E}" presName="node" presStyleLbl="node1" presStyleIdx="5" presStyleCnt="6">
        <dgm:presLayoutVars>
          <dgm:bulletEnabled val="1"/>
        </dgm:presLayoutVars>
      </dgm:prSet>
      <dgm:spPr/>
      <dgm:t>
        <a:bodyPr/>
        <a:lstStyle/>
        <a:p>
          <a:endParaRPr lang="fr-FR"/>
        </a:p>
      </dgm:t>
    </dgm:pt>
  </dgm:ptLst>
  <dgm:cxnLst>
    <dgm:cxn modelId="{B2CCD50A-6681-49AA-8F43-0F6EBD00F850}" type="presOf" srcId="{8FF143A6-E131-4263-9385-A32940694A2C}" destId="{B6C7BD9E-83FB-4B4E-8717-F5A08A9C702C}" srcOrd="0" destOrd="0" presId="urn:microsoft.com/office/officeart/2005/8/layout/radial5"/>
    <dgm:cxn modelId="{9C145671-71F4-4BFA-9E5A-9BF011A62709}" type="presOf" srcId="{24B22A17-4FB6-456D-AC87-B059FF033B9C}" destId="{61876FA0-05FE-4E65-8216-A04758C3AD1B}" srcOrd="0" destOrd="0" presId="urn:microsoft.com/office/officeart/2005/8/layout/radial5"/>
    <dgm:cxn modelId="{345061F3-2756-4D54-8923-81417FDCA035}" type="presOf" srcId="{D345A653-213F-432E-8232-A79E87A834B0}" destId="{B811833D-87B7-40CF-8EA6-E3FFEC463E5E}" srcOrd="0" destOrd="0" presId="urn:microsoft.com/office/officeart/2005/8/layout/radial5"/>
    <dgm:cxn modelId="{3BD4DC51-9C7D-432E-8904-D456EDA420AD}" type="presOf" srcId="{B9C911BF-18E3-447C-AB77-952597DA7B8B}" destId="{1C4C1E19-1CCB-4DA1-8AD7-CF3A14B4161D}" srcOrd="0" destOrd="0" presId="urn:microsoft.com/office/officeart/2005/8/layout/radial5"/>
    <dgm:cxn modelId="{CAA7EFF8-7B41-4991-AC22-39110FE72132}" type="presOf" srcId="{F1DA83CF-4B56-409E-863A-4EA0618A92B2}" destId="{C3166342-1A76-4600-BAAC-D8CD8321AC77}" srcOrd="0" destOrd="0" presId="urn:microsoft.com/office/officeart/2005/8/layout/radial5"/>
    <dgm:cxn modelId="{F0BB7309-7B0B-4A59-856B-644DFA857620}" type="presOf" srcId="{F1DA83CF-4B56-409E-863A-4EA0618A92B2}" destId="{C5BD9E23-F7CE-425E-A440-7EEAC8AFD944}" srcOrd="1" destOrd="0" presId="urn:microsoft.com/office/officeart/2005/8/layout/radial5"/>
    <dgm:cxn modelId="{6D3F62C3-8368-41FD-A1AF-744C41476849}" type="presOf" srcId="{9A5EE2E3-442A-4B60-8135-6845135F535E}" destId="{C2449031-ECA3-4006-BE3C-BC66ECE70EE8}" srcOrd="0" destOrd="0" presId="urn:microsoft.com/office/officeart/2005/8/layout/radial5"/>
    <dgm:cxn modelId="{AE3DC77E-848F-4FA9-9210-B41F4EF7C2D8}" type="presOf" srcId="{2758058B-E9A8-4D1B-BB9B-08CB8FE02C32}" destId="{9ACE5841-6E52-4505-9D79-D9EF392CC6AE}" srcOrd="1" destOrd="0" presId="urn:microsoft.com/office/officeart/2005/8/layout/radial5"/>
    <dgm:cxn modelId="{C31BE502-4E11-4B33-AD40-6FD7DA74508C}" srcId="{25736730-63F1-49AC-9ED3-2F4D189636BE}" destId="{4A4B85EA-4887-4D5C-B48D-EBB55B4D6D3E}" srcOrd="3" destOrd="0" parTransId="{8FF143A6-E131-4263-9385-A32940694A2C}" sibTransId="{BE6F4E3C-A05F-4381-973C-44F108729E54}"/>
    <dgm:cxn modelId="{273291BC-8870-4734-B9AF-C9FB07247E1B}" type="presOf" srcId="{4A4B85EA-4887-4D5C-B48D-EBB55B4D6D3E}" destId="{22316804-EC17-44C4-B805-954D86F116E6}" srcOrd="0" destOrd="0" presId="urn:microsoft.com/office/officeart/2005/8/layout/radial5"/>
    <dgm:cxn modelId="{36015E31-7A55-4F85-9E94-5167779B3E15}" type="presOf" srcId="{2758058B-E9A8-4D1B-BB9B-08CB8FE02C32}" destId="{49E544D6-812F-424E-954A-D404F8E313BB}" srcOrd="0" destOrd="0" presId="urn:microsoft.com/office/officeart/2005/8/layout/radial5"/>
    <dgm:cxn modelId="{CC38168E-70FA-4D23-8217-B1730611B7D9}" type="presOf" srcId="{25736730-63F1-49AC-9ED3-2F4D189636BE}" destId="{2039332B-B2E7-40BC-8252-C0DEE81E7A3B}" srcOrd="0" destOrd="0" presId="urn:microsoft.com/office/officeart/2005/8/layout/radial5"/>
    <dgm:cxn modelId="{C1004264-68AD-421B-9D78-D72BDAEAC88A}" srcId="{25736730-63F1-49AC-9ED3-2F4D189636BE}" destId="{E5F87DD5-FBE1-4F94-82F0-41608B3C4E2B}" srcOrd="2" destOrd="0" parTransId="{F1DA83CF-4B56-409E-863A-4EA0618A92B2}" sibTransId="{BB0845FD-351F-4F14-B7FA-7D9CEB6A8D76}"/>
    <dgm:cxn modelId="{EABF1A79-E3E9-44A5-9163-1FC6A26B1FFD}" type="presOf" srcId="{D06BBFF2-33C3-4EC1-BD74-E3BEE7AD37C7}" destId="{FC147766-7DE6-4BE4-8B42-8D555153C715}" srcOrd="0" destOrd="0" presId="urn:microsoft.com/office/officeart/2005/8/layout/radial5"/>
    <dgm:cxn modelId="{83EC7D5B-658C-4654-AA14-3FACBC8108C2}" srcId="{25736730-63F1-49AC-9ED3-2F4D189636BE}" destId="{B9C911BF-18E3-447C-AB77-952597DA7B8B}" srcOrd="0" destOrd="0" parTransId="{2758058B-E9A8-4D1B-BB9B-08CB8FE02C32}" sibTransId="{E270DD0E-E62B-4C60-B8E6-13058F80B35B}"/>
    <dgm:cxn modelId="{F86E5711-1370-44B1-A7A9-9149488152C3}" type="presOf" srcId="{D1A72BC4-A948-4F47-A104-5668B34A461E}" destId="{4A599A24-DE7E-4D05-BBA3-EB61113E1489}" srcOrd="0" destOrd="0" presId="urn:microsoft.com/office/officeart/2005/8/layout/radial5"/>
    <dgm:cxn modelId="{E442652C-5903-4B62-99FC-788714CE1C1A}" type="presOf" srcId="{6496405C-606F-4B4C-8472-23ED9302C6C6}" destId="{0B649103-BDE4-4B3D-B755-15BA92A9636F}" srcOrd="1" destOrd="0" presId="urn:microsoft.com/office/officeart/2005/8/layout/radial5"/>
    <dgm:cxn modelId="{FDBE2BAC-5261-47B2-BD8F-F8112FC86242}" srcId="{25736730-63F1-49AC-9ED3-2F4D189636BE}" destId="{9A5EE2E3-442A-4B60-8135-6845135F535E}" srcOrd="5" destOrd="0" parTransId="{6496405C-606F-4B4C-8472-23ED9302C6C6}" sibTransId="{E687862C-113C-4F62-87F6-EFBB1DC97517}"/>
    <dgm:cxn modelId="{FABA270C-67C0-4F0B-BF96-289D4C54A564}" type="presOf" srcId="{6496405C-606F-4B4C-8472-23ED9302C6C6}" destId="{4EBF2EC0-07EE-472A-9C3A-ADF3B76AAC0F}" srcOrd="0" destOrd="0" presId="urn:microsoft.com/office/officeart/2005/8/layout/radial5"/>
    <dgm:cxn modelId="{A67465D5-AF40-469B-ACD0-6E1D3DF0CE8B}" srcId="{A1B04B09-7CF8-4263-B38B-EC1DABD914B3}" destId="{25736730-63F1-49AC-9ED3-2F4D189636BE}" srcOrd="0" destOrd="0" parTransId="{BA8BD739-2247-45A8-AE8B-B98EC20462C2}" sibTransId="{53A3969F-8F4B-466F-9BF0-AFBA807445F4}"/>
    <dgm:cxn modelId="{A6246927-681B-474C-8DB9-9C2A0699EA82}" type="presOf" srcId="{A1B04B09-7CF8-4263-B38B-EC1DABD914B3}" destId="{A7BC8F41-DE63-4811-A904-694BC43E71A4}" srcOrd="0" destOrd="0" presId="urn:microsoft.com/office/officeart/2005/8/layout/radial5"/>
    <dgm:cxn modelId="{969FC805-6CC3-4956-A2AE-5B6F1634E5F3}" type="presOf" srcId="{24B22A17-4FB6-456D-AC87-B059FF033B9C}" destId="{017B2EBC-F33D-4A20-A68C-EC09C94F389D}" srcOrd="1" destOrd="0" presId="urn:microsoft.com/office/officeart/2005/8/layout/radial5"/>
    <dgm:cxn modelId="{384B1191-C2FA-41AF-8CC3-456DB78A1856}" srcId="{25736730-63F1-49AC-9ED3-2F4D189636BE}" destId="{D1A72BC4-A948-4F47-A104-5668B34A461E}" srcOrd="1" destOrd="0" parTransId="{D06BBFF2-33C3-4EC1-BD74-E3BEE7AD37C7}" sibTransId="{198B39C7-A2FA-4EC7-9171-6BD876011F98}"/>
    <dgm:cxn modelId="{04071EE7-2C16-4757-A971-309B1B10CAD0}" srcId="{25736730-63F1-49AC-9ED3-2F4D189636BE}" destId="{D345A653-213F-432E-8232-A79E87A834B0}" srcOrd="4" destOrd="0" parTransId="{24B22A17-4FB6-456D-AC87-B059FF033B9C}" sibTransId="{77A827D1-9F79-4A66-AAA6-E2C44B7BFD88}"/>
    <dgm:cxn modelId="{52904FFA-B554-4E70-88D0-F3D8152B1BBF}" type="presOf" srcId="{D06BBFF2-33C3-4EC1-BD74-E3BEE7AD37C7}" destId="{426448FB-5A97-415C-8CDB-669A38B34180}" srcOrd="1" destOrd="0" presId="urn:microsoft.com/office/officeart/2005/8/layout/radial5"/>
    <dgm:cxn modelId="{E9A6845D-8141-4B41-B40F-4923D9307FF7}" type="presOf" srcId="{8FF143A6-E131-4263-9385-A32940694A2C}" destId="{95A530C3-DDEB-412A-B941-68649F356C0C}" srcOrd="1" destOrd="0" presId="urn:microsoft.com/office/officeart/2005/8/layout/radial5"/>
    <dgm:cxn modelId="{5B2D0933-76DF-4424-9FBD-A68512E1A403}" type="presOf" srcId="{E5F87DD5-FBE1-4F94-82F0-41608B3C4E2B}" destId="{69CA23CA-6440-493D-8026-232A2C47ED53}" srcOrd="0" destOrd="0" presId="urn:microsoft.com/office/officeart/2005/8/layout/radial5"/>
    <dgm:cxn modelId="{AF18C95F-ED63-43FE-BD7F-D73BF00E057B}" type="presParOf" srcId="{A7BC8F41-DE63-4811-A904-694BC43E71A4}" destId="{2039332B-B2E7-40BC-8252-C0DEE81E7A3B}" srcOrd="0" destOrd="0" presId="urn:microsoft.com/office/officeart/2005/8/layout/radial5"/>
    <dgm:cxn modelId="{F30F31F7-0D76-4500-B1BE-B736A300D0A4}" type="presParOf" srcId="{A7BC8F41-DE63-4811-A904-694BC43E71A4}" destId="{49E544D6-812F-424E-954A-D404F8E313BB}" srcOrd="1" destOrd="0" presId="urn:microsoft.com/office/officeart/2005/8/layout/radial5"/>
    <dgm:cxn modelId="{03438636-AC4A-497A-AF8F-5953CE032331}" type="presParOf" srcId="{49E544D6-812F-424E-954A-D404F8E313BB}" destId="{9ACE5841-6E52-4505-9D79-D9EF392CC6AE}" srcOrd="0" destOrd="0" presId="urn:microsoft.com/office/officeart/2005/8/layout/radial5"/>
    <dgm:cxn modelId="{316F40C0-6A41-4D86-9D2F-027B3BB9856E}" type="presParOf" srcId="{A7BC8F41-DE63-4811-A904-694BC43E71A4}" destId="{1C4C1E19-1CCB-4DA1-8AD7-CF3A14B4161D}" srcOrd="2" destOrd="0" presId="urn:microsoft.com/office/officeart/2005/8/layout/radial5"/>
    <dgm:cxn modelId="{3DC235E5-77FE-4253-9D72-1254F0C5B458}" type="presParOf" srcId="{A7BC8F41-DE63-4811-A904-694BC43E71A4}" destId="{FC147766-7DE6-4BE4-8B42-8D555153C715}" srcOrd="3" destOrd="0" presId="urn:microsoft.com/office/officeart/2005/8/layout/radial5"/>
    <dgm:cxn modelId="{D22A1E44-5F87-47B3-8659-8C6B581F11C2}" type="presParOf" srcId="{FC147766-7DE6-4BE4-8B42-8D555153C715}" destId="{426448FB-5A97-415C-8CDB-669A38B34180}" srcOrd="0" destOrd="0" presId="urn:microsoft.com/office/officeart/2005/8/layout/radial5"/>
    <dgm:cxn modelId="{5D52E167-C16B-4A62-A3E1-F56FB4826876}" type="presParOf" srcId="{A7BC8F41-DE63-4811-A904-694BC43E71A4}" destId="{4A599A24-DE7E-4D05-BBA3-EB61113E1489}" srcOrd="4" destOrd="0" presId="urn:microsoft.com/office/officeart/2005/8/layout/radial5"/>
    <dgm:cxn modelId="{46918233-1332-43FA-AED9-D7A3733B73D1}" type="presParOf" srcId="{A7BC8F41-DE63-4811-A904-694BC43E71A4}" destId="{C3166342-1A76-4600-BAAC-D8CD8321AC77}" srcOrd="5" destOrd="0" presId="urn:microsoft.com/office/officeart/2005/8/layout/radial5"/>
    <dgm:cxn modelId="{78CBD7B2-59E1-45D0-8D0C-AAD07829E50B}" type="presParOf" srcId="{C3166342-1A76-4600-BAAC-D8CD8321AC77}" destId="{C5BD9E23-F7CE-425E-A440-7EEAC8AFD944}" srcOrd="0" destOrd="0" presId="urn:microsoft.com/office/officeart/2005/8/layout/radial5"/>
    <dgm:cxn modelId="{23EBF156-1547-48F2-9569-F16E6F1D8BB0}" type="presParOf" srcId="{A7BC8F41-DE63-4811-A904-694BC43E71A4}" destId="{69CA23CA-6440-493D-8026-232A2C47ED53}" srcOrd="6" destOrd="0" presId="urn:microsoft.com/office/officeart/2005/8/layout/radial5"/>
    <dgm:cxn modelId="{3A341E97-01C2-4434-BB86-31B1B5B2FAA1}" type="presParOf" srcId="{A7BC8F41-DE63-4811-A904-694BC43E71A4}" destId="{B6C7BD9E-83FB-4B4E-8717-F5A08A9C702C}" srcOrd="7" destOrd="0" presId="urn:microsoft.com/office/officeart/2005/8/layout/radial5"/>
    <dgm:cxn modelId="{D94D0155-0541-44DA-B539-ADAA76DC2A27}" type="presParOf" srcId="{B6C7BD9E-83FB-4B4E-8717-F5A08A9C702C}" destId="{95A530C3-DDEB-412A-B941-68649F356C0C}" srcOrd="0" destOrd="0" presId="urn:microsoft.com/office/officeart/2005/8/layout/radial5"/>
    <dgm:cxn modelId="{C71E21A3-8BBC-47E6-A650-40C35E17A42A}" type="presParOf" srcId="{A7BC8F41-DE63-4811-A904-694BC43E71A4}" destId="{22316804-EC17-44C4-B805-954D86F116E6}" srcOrd="8" destOrd="0" presId="urn:microsoft.com/office/officeart/2005/8/layout/radial5"/>
    <dgm:cxn modelId="{EAC4BB33-2CDD-4540-AF96-F359F84FF714}" type="presParOf" srcId="{A7BC8F41-DE63-4811-A904-694BC43E71A4}" destId="{61876FA0-05FE-4E65-8216-A04758C3AD1B}" srcOrd="9" destOrd="0" presId="urn:microsoft.com/office/officeart/2005/8/layout/radial5"/>
    <dgm:cxn modelId="{B73674D8-BACD-4DF8-A304-192A4272B80B}" type="presParOf" srcId="{61876FA0-05FE-4E65-8216-A04758C3AD1B}" destId="{017B2EBC-F33D-4A20-A68C-EC09C94F389D}" srcOrd="0" destOrd="0" presId="urn:microsoft.com/office/officeart/2005/8/layout/radial5"/>
    <dgm:cxn modelId="{8E683471-6BE1-40FC-AC16-91C6213C3F34}" type="presParOf" srcId="{A7BC8F41-DE63-4811-A904-694BC43E71A4}" destId="{B811833D-87B7-40CF-8EA6-E3FFEC463E5E}" srcOrd="10" destOrd="0" presId="urn:microsoft.com/office/officeart/2005/8/layout/radial5"/>
    <dgm:cxn modelId="{807A32B4-4774-4537-B976-7DBA1D30D461}" type="presParOf" srcId="{A7BC8F41-DE63-4811-A904-694BC43E71A4}" destId="{4EBF2EC0-07EE-472A-9C3A-ADF3B76AAC0F}" srcOrd="11" destOrd="0" presId="urn:microsoft.com/office/officeart/2005/8/layout/radial5"/>
    <dgm:cxn modelId="{289826D5-1696-4853-967E-9D86C79F5CAE}" type="presParOf" srcId="{4EBF2EC0-07EE-472A-9C3A-ADF3B76AAC0F}" destId="{0B649103-BDE4-4B3D-B755-15BA92A9636F}" srcOrd="0" destOrd="0" presId="urn:microsoft.com/office/officeart/2005/8/layout/radial5"/>
    <dgm:cxn modelId="{9DBE6F69-7B4E-4412-ACC4-6CFADAFC1E40}" type="presParOf" srcId="{A7BC8F41-DE63-4811-A904-694BC43E71A4}" destId="{C2449031-ECA3-4006-BE3C-BC66ECE70EE8}" srcOrd="12" destOrd="0" presId="urn:microsoft.com/office/officeart/2005/8/layout/radial5"/>
  </dgm:cxnLst>
  <dgm:bg>
    <a:blipFill>
      <a:blip xmlns:r="http://schemas.openxmlformats.org/officeDocument/2006/relationships" r:embed="rId1"/>
      <a:tile tx="0" ty="0" sx="100000" sy="100000" flip="none" algn="tl"/>
    </a:blipFill>
  </dgm:bg>
  <dgm:whole/>
  <dgm:extLst>
    <a:ext uri="http://schemas.microsoft.com/office/drawing/2008/diagram">
      <dsp:dataModelExt xmlns:dsp="http://schemas.microsoft.com/office/drawing/2008/diagram" xmlns=""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cycle8">
  <dgm:title val=""/>
  <dgm:desc val=""/>
  <dgm:catLst>
    <dgm:cat type="cycle" pri="7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 modelId="5"/>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clrData>
  <dgm:layoutNode name="compositeShape">
    <dgm:varLst>
      <dgm:chMax val="7"/>
      <dgm:dir/>
      <dgm:resizeHandles val="exact"/>
    </dgm:varLst>
    <dgm:alg type="composite">
      <dgm:param type="horzAlign" val="ctr"/>
      <dgm:param type="vertAlign" val="mid"/>
      <dgm:param type="ar" val="1"/>
    </dgm:alg>
    <dgm:shape xmlns:r="http://schemas.openxmlformats.org/officeDocument/2006/relationships" r:blip="">
      <dgm:adjLst/>
    </dgm:shape>
    <dgm:presOf/>
    <dgm:choose name="Name0">
      <dgm:if name="Name1" axis="ch" ptType="node" func="cnt" op="equ" val="1">
        <dgm:constrLst>
          <dgm:constr type="l" for="ch" forName="wedge1" refType="w" fact="0.08"/>
          <dgm:constr type="t" for="ch" forName="wedge1" refType="w" fact="0.08"/>
          <dgm:constr type="w" for="ch" forName="wedge1" refType="w" fact="0.84"/>
          <dgm:constr type="h" for="ch" forName="wedge1" refType="h" fact="0.84"/>
          <dgm:constr type="l" for="ch" forName="dummy1a" refType="w" fact="0.5"/>
          <dgm:constr type="t" for="ch" forName="dummy1a" refType="h" fact="0.08"/>
          <dgm:constr type="l" for="ch" forName="dummy1b" refType="w" fact="0.5"/>
          <dgm:constr type="t" for="ch" forName="dummy1b" refType="h" fact="0.08"/>
          <dgm:constr type="l" for="ch" forName="wedge1Tx" refType="w" fact="0.22"/>
          <dgm:constr type="t" for="ch" forName="wedge1Tx" refType="h" fact="0.22"/>
          <dgm:constr type="w" for="ch" forName="wedge1Tx" refType="w" fact="0.56"/>
          <dgm:constr type="h" for="ch" forName="wedge1Tx" refType="h" fact="0.56"/>
          <dgm:constr type="h" for="ch" forName="arrowWedge1single" refType="w" fact="0.08"/>
          <dgm:constr type="diam" for="ch" forName="arrowWedge1single" refType="w" fact="0.84"/>
          <dgm:constr type="l" for="ch" forName="arrowWedge1single" refType="w" fact="0.5"/>
          <dgm:constr type="t" for="ch" forName="arrowWedge1single" refType="w" fact="0.5"/>
          <dgm:constr type="primFontSz" for="ch" ptType="node" op="equ"/>
        </dgm:constrLst>
      </dgm:if>
      <dgm:if name="Name2" axis="ch" ptType="node" func="cnt" op="equ" val="2">
        <dgm:constrLst>
          <dgm:constr type="l" for="ch" forName="wedge1" refType="w" fact="0.1"/>
          <dgm:constr type="t" for="ch" forName="wedge1" refType="w" fact="0.08"/>
          <dgm:constr type="w" for="ch" forName="wedge1" refType="w" fact="0.84"/>
          <dgm:constr type="h" for="ch" forName="wedge1" refType="h" fact="0.84"/>
          <dgm:constr type="l" for="ch" forName="dummy1a" refType="w" fact="0.52"/>
          <dgm:constr type="t" for="ch" forName="dummy1a" refType="h" fact="0.08"/>
          <dgm:constr type="l" for="ch" forName="dummy1b" refType="w" fact="0.52"/>
          <dgm:constr type="t" for="ch" forName="dummy1b" refType="h" fact="0.92"/>
          <dgm:constr type="l" for="ch" forName="wedge1Tx" refType="w" fact="0.559"/>
          <dgm:constr type="t" for="ch" forName="wedge1Tx" refType="h" fact="0.3"/>
          <dgm:constr type="w" for="ch" forName="wedge1Tx" refType="w" fact="0.3"/>
          <dgm:constr type="h" for="ch" forName="wedge1Tx" refType="h" fact="0.4"/>
          <dgm:constr type="l" for="ch" forName="wedge2" refType="w" fact="0.06"/>
          <dgm:constr type="t" for="ch" forName="wedge2" refType="w" fact="0.08"/>
          <dgm:constr type="w" for="ch" forName="wedge2" refType="w" fact="0.84"/>
          <dgm:constr type="h" for="ch" forName="wedge2" refType="h" fact="0.84"/>
          <dgm:constr type="l" for="ch" forName="dummy2a" refType="w" fact="0.48"/>
          <dgm:constr type="t" for="ch" forName="dummy2a" refType="h" fact="0.92"/>
          <dgm:constr type="l" for="ch" forName="dummy2b" refType="w" fact="0.48"/>
          <dgm:constr type="t" for="ch" forName="dummy2b" refType="h" fact="0.08"/>
          <dgm:constr type="r" for="ch" forName="wedge2Tx" refType="w" fact="0.441"/>
          <dgm:constr type="t" for="ch" forName="wedge2Tx" refType="h" fact="0.3"/>
          <dgm:constr type="w" for="ch" forName="wedge2Tx" refType="w" fact="0.3"/>
          <dgm:constr type="h" for="ch" forName="wedge2Tx" refType="h" fact="0.4"/>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primFontSz" for="ch" ptType="node" op="equ"/>
        </dgm:constrLst>
      </dgm:if>
      <dgm:if name="Name3" axis="ch" ptType="node" func="cnt" op="equ" val="3">
        <dgm:constrLst>
          <dgm:constr type="l" for="ch" forName="wedge1" refType="w" fact="0.0973"/>
          <dgm:constr type="t" for="ch" forName="wedge1" refType="w" fact="0.07"/>
          <dgm:constr type="w" for="ch" forName="wedge1" refType="w" fact="0.84"/>
          <dgm:constr type="h" for="ch" forName="wedge1" refType="h" fact="0.84"/>
          <dgm:constr type="l" for="ch" forName="dummy1a" refType="w" fact="0.5173"/>
          <dgm:constr type="t" for="ch" forName="dummy1a" refType="h" fact="0.07"/>
          <dgm:constr type="l" for="ch" forName="dummy1b" refType="w" fact="0.8811"/>
          <dgm:constr type="t" for="ch" forName="dummy1b" refType="h" fact="0.7"/>
          <dgm:constr type="l" for="ch" forName="wedge1Tx" refType="w" fact="0.54"/>
          <dgm:constr type="t" for="ch" forName="wedge1Tx" refType="h" fact="0.248"/>
          <dgm:constr type="w" for="ch" forName="wedge1Tx" refType="w" fact="0.3"/>
          <dgm:constr type="h" for="ch" forName="wedge1Tx" refType="h" fact="0.25"/>
          <dgm:constr type="l" for="ch" forName="wedge2" refType="w" fact="0.08"/>
          <dgm:constr type="t" for="ch" forName="wedge2" refType="w" fact="0.1"/>
          <dgm:constr type="w" for="ch" forName="wedge2" refType="w" fact="0.84"/>
          <dgm:constr type="h" for="ch" forName="wedge2" refType="h" fact="0.84"/>
          <dgm:constr type="l" for="ch" forName="dummy2a" refType="w" fact="0.8637"/>
          <dgm:constr type="t" for="ch" forName="dummy2a" refType="h" fact="0.73"/>
          <dgm:constr type="l" for="ch" forName="dummy2b" refType="w" fact="0.1363"/>
          <dgm:constr type="t" for="ch" forName="dummy2b" refType="h" fact="0.73"/>
          <dgm:constr type="l" for="ch" forName="wedge2Tx" refType="w" fact="0.28"/>
          <dgm:constr type="t" for="ch" forName="wedge2Tx" refType="h" fact="0.645"/>
          <dgm:constr type="w" for="ch" forName="wedge2Tx" refType="w" fact="0.45"/>
          <dgm:constr type="h" for="ch" forName="wedge2Tx" refType="h" fact="0.22"/>
          <dgm:constr type="l" for="ch" forName="wedge3" refType="w" fact="0.0627"/>
          <dgm:constr type="t" for="ch" forName="wedge3" refType="w" fact="0.07"/>
          <dgm:constr type="w" for="ch" forName="wedge3" refType="w" fact="0.84"/>
          <dgm:constr type="h" for="ch" forName="wedge3" refType="h" fact="0.84"/>
          <dgm:constr type="l" for="ch" forName="dummy3a" refType="w" fact="0.1189"/>
          <dgm:constr type="t" for="ch" forName="dummy3a" refType="h" fact="0.7"/>
          <dgm:constr type="l" for="ch" forName="dummy3b" refType="w" fact="0.4827"/>
          <dgm:constr type="t" for="ch" forName="dummy3b" refType="h" fact="0.07"/>
          <dgm:constr type="r" for="ch" forName="wedge3Tx" refType="w" fact="0.46"/>
          <dgm:constr type="t" for="ch" forName="wedge3Tx" refType="h" fact="0.248"/>
          <dgm:constr type="w" for="ch" forName="wedge3Tx" refType="w" fact="0.3"/>
          <dgm:constr type="h" for="ch" forName="wedge3Tx" refType="h" fact="0.25"/>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primFontSz" for="ch" ptType="node" op="equ"/>
        </dgm:constrLst>
      </dgm:if>
      <dgm:if name="Name4" axis="ch" ptType="node" func="cnt" op="equ" val="4">
        <dgm:constrLst>
          <dgm:constr type="l" for="ch" forName="wedge1" refType="w" fact="0.0941"/>
          <dgm:constr type="t" for="ch" forName="wedge1" refType="w" fact="0.0659"/>
          <dgm:constr type="w" for="ch" forName="wedge1" refType="w" fact="0.84"/>
          <dgm:constr type="h" for="ch" forName="wedge1" refType="h" fact="0.84"/>
          <dgm:constr type="l" for="ch" forName="dummy1a" refType="w" fact="0.5141"/>
          <dgm:constr type="t" for="ch" forName="dummy1a" refType="h" fact="0.0659"/>
          <dgm:constr type="l" for="ch" forName="dummy1b" refType="w" fact="0.9341"/>
          <dgm:constr type="t" for="ch" forName="dummy1b" refType="h" fact="0.4859"/>
          <dgm:constr type="l" for="ch" forName="wedge1Tx" refType="w" fact="0.54"/>
          <dgm:constr type="t" for="ch" forName="wedge1Tx" refType="h" fact="0.24"/>
          <dgm:constr type="w" for="ch" forName="wedge1Tx" refType="w" fact="0.31"/>
          <dgm:constr type="h" for="ch" forName="wedge1Tx" refType="h" fact="0.23"/>
          <dgm:constr type="l" for="ch" forName="wedge2" refType="w" fact="0.0941"/>
          <dgm:constr type="t" for="ch" forName="wedge2" refType="w" fact="0.0941"/>
          <dgm:constr type="w" for="ch" forName="wedge2" refType="w" fact="0.84"/>
          <dgm:constr type="h" for="ch" forName="wedge2" refType="h" fact="0.84"/>
          <dgm:constr type="l" for="ch" forName="dummy2a" refType="w" fact="0.9341"/>
          <dgm:constr type="t" for="ch" forName="dummy2a" refType="h" fact="0.5141"/>
          <dgm:constr type="l" for="ch" forName="dummy2b" refType="w" fact="0.5141"/>
          <dgm:constr type="t" for="ch" forName="dummy2b" refType="h" fact="0.9341"/>
          <dgm:constr type="l" for="ch" forName="wedge2Tx" refType="w" fact="0.54"/>
          <dgm:constr type="t" for="ch" forName="wedge2Tx" refType="h" fact="0.53"/>
          <dgm:constr type="w" for="ch" forName="wedge2Tx" refType="w" fact="0.31"/>
          <dgm:constr type="h" for="ch" forName="wedge2Tx" refType="h" fact="0.23"/>
          <dgm:constr type="l" for="ch" forName="wedge3" refType="w" fact="0.0659"/>
          <dgm:constr type="t" for="ch" forName="wedge3" refType="w" fact="0.0941"/>
          <dgm:constr type="w" for="ch" forName="wedge3" refType="w" fact="0.84"/>
          <dgm:constr type="h" for="ch" forName="wedge3" refType="h" fact="0.84"/>
          <dgm:constr type="l" for="ch" forName="dummy3a" refType="w" fact="0.4859"/>
          <dgm:constr type="t" for="ch" forName="dummy3a" refType="h" fact="0.9341"/>
          <dgm:constr type="l" for="ch" forName="dummy3b" refType="w" fact="0.0659"/>
          <dgm:constr type="t" for="ch" forName="dummy3b" refType="h" fact="0.5141"/>
          <dgm:constr type="r" for="ch" forName="wedge3Tx" refType="w" fact="0.46"/>
          <dgm:constr type="t" for="ch" forName="wedge3Tx" refType="h" fact="0.53"/>
          <dgm:constr type="w" for="ch" forName="wedge3Tx" refType="w" fact="0.31"/>
          <dgm:constr type="h" for="ch" forName="wedge3Tx" refType="h" fact="0.23"/>
          <dgm:constr type="l" for="ch" forName="wedge4" refType="w" fact="0.0659"/>
          <dgm:constr type="t" for="ch" forName="wedge4" refType="h" fact="0.0659"/>
          <dgm:constr type="w" for="ch" forName="wedge4" refType="w" fact="0.84"/>
          <dgm:constr type="h" for="ch" forName="wedge4" refType="h" fact="0.84"/>
          <dgm:constr type="l" for="ch" forName="dummy4a" refType="w" fact="0.0659"/>
          <dgm:constr type="t" for="ch" forName="dummy4a" refType="h" fact="0.4859"/>
          <dgm:constr type="l" for="ch" forName="dummy4b" refType="w" fact="0.4859"/>
          <dgm:constr type="t" for="ch" forName="dummy4b" refType="h" fact="0.0659"/>
          <dgm:constr type="r" for="ch" forName="wedge4Tx" refType="w" fact="0.46"/>
          <dgm:constr type="t" for="ch" forName="wedge4Tx" refType="h" fact="0.24"/>
          <dgm:constr type="w" for="ch" forName="wedge4Tx" refType="w" fact="0.31"/>
          <dgm:constr type="h" for="ch" forName="wedge4Tx" refType="h" fact="0.23"/>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primFontSz" for="ch" ptType="node" op="equ"/>
        </dgm:constrLst>
      </dgm:if>
      <dgm:if name="Name5" axis="ch" ptType="node" func="cnt" op="equ" val="5">
        <dgm:constrLst>
          <dgm:constr type="l" for="ch" forName="wedge1" refType="w" fact="0.0918"/>
          <dgm:constr type="t" for="ch" forName="wedge1" refType="w" fact="0.0638"/>
          <dgm:constr type="w" for="ch" forName="wedge1" refType="w" fact="0.84"/>
          <dgm:constr type="h" for="ch" forName="wedge1" refType="h" fact="0.84"/>
          <dgm:constr type="l" for="ch" forName="dummy1a" refType="w" fact="0.5118"/>
          <dgm:constr type="t" for="ch" forName="dummy1a" refType="h" fact="0.0638"/>
          <dgm:constr type="l" for="ch" forName="dummy1b" refType="w" fact="0.9112"/>
          <dgm:constr type="t" for="ch" forName="dummy1b" refType="h" fact="0.354"/>
          <dgm:constr type="l" for="ch" forName="wedge1Tx" refType="w" fact="0.53"/>
          <dgm:constr type="t" for="ch" forName="wedge1Tx" refType="h" fact="0.205"/>
          <dgm:constr type="w" for="ch" forName="wedge1Tx" refType="w" fact="0.27"/>
          <dgm:constr type="h" for="ch" forName="wedge1Tx" refType="h" fact="0.18"/>
          <dgm:constr type="l" for="ch" forName="wedge2" refType="w" fact="0.099"/>
          <dgm:constr type="t" for="ch" forName="wedge2" refType="w" fact="0.0862"/>
          <dgm:constr type="w" for="ch" forName="wedge2" refType="w" fact="0.84"/>
          <dgm:constr type="h" for="ch" forName="wedge2" refType="h" fact="0.84"/>
          <dgm:constr type="l" for="ch" forName="dummy2a" refType="w" fact="0.9185"/>
          <dgm:constr type="t" for="ch" forName="dummy2a" refType="h" fact="0.3764"/>
          <dgm:constr type="l" for="ch" forName="dummy2b" refType="w" fact="0.7659"/>
          <dgm:constr type="t" for="ch" forName="dummy2b" refType="h" fact="0.846"/>
          <dgm:constr type="l" for="ch" forName="wedge2Tx" refType="w" fact="0.64"/>
          <dgm:constr type="t" for="ch" forName="wedge2Tx" refType="h" fact="0.47"/>
          <dgm:constr type="w" for="ch" forName="wedge2Tx" refType="w" fact="0.25"/>
          <dgm:constr type="h" for="ch" forName="wedge2Tx" refType="h" fact="0.2"/>
          <dgm:constr type="l" for="ch" forName="wedge3" refType="w" fact="0.08"/>
          <dgm:constr type="t" for="ch" forName="wedge3" refType="w" fact="0.1"/>
          <dgm:constr type="w" for="ch" forName="wedge3" refType="w" fact="0.84"/>
          <dgm:constr type="h" for="ch" forName="wedge3" refType="h" fact="0.84"/>
          <dgm:constr type="l" for="ch" forName="dummy3a" refType="w" fact="0.7469"/>
          <dgm:constr type="t" for="ch" forName="dummy3a" refType="h" fact="0.8598"/>
          <dgm:constr type="l" for="ch" forName="dummy3b" refType="w" fact="0.2531"/>
          <dgm:constr type="t" for="ch" forName="dummy3b" refType="h" fact="0.8598"/>
          <dgm:constr type="l" for="ch" forName="wedge3Tx" refType="w" fact="0.38"/>
          <dgm:constr type="t" for="ch" forName="wedge3Tx" refType="h" fact="0.69"/>
          <dgm:constr type="w" for="ch" forName="wedge3Tx" refType="w" fact="0.24"/>
          <dgm:constr type="h" for="ch" forName="wedge3Tx" refType="h" fact="0.22"/>
          <dgm:constr type="l" for="ch" forName="wedge4" refType="w" fact="0.061"/>
          <dgm:constr type="t" for="ch" forName="wedge4" refType="h" fact="0.0862"/>
          <dgm:constr type="w" for="ch" forName="wedge4" refType="w" fact="0.84"/>
          <dgm:constr type="h" for="ch" forName="wedge4" refType="h" fact="0.84"/>
          <dgm:constr type="l" for="ch" forName="dummy4a" refType="w" fact="0.2341"/>
          <dgm:constr type="t" for="ch" forName="dummy4a" refType="h" fact="0.846"/>
          <dgm:constr type="l" for="ch" forName="dummy4b" refType="w" fact="0.0815"/>
          <dgm:constr type="t" for="ch" forName="dummy4b" refType="h" fact="0.3764"/>
          <dgm:constr type="r" for="ch" forName="wedge4Tx" refType="w" fact="0.36"/>
          <dgm:constr type="t" for="ch" forName="wedge4Tx" refType="h" fact="0.47"/>
          <dgm:constr type="w" for="ch" forName="wedge4Tx" refType="w" fact="0.25"/>
          <dgm:constr type="h" for="ch" forName="wedge4Tx" refType="h" fact="0.2"/>
          <dgm:constr type="l" for="ch" forName="wedge5" refType="w" fact="0.0682"/>
          <dgm:constr type="t" for="ch" forName="wedge5" refType="h" fact="0.0638"/>
          <dgm:constr type="w" for="ch" forName="wedge5" refType="w" fact="0.84"/>
          <dgm:constr type="h" for="ch" forName="wedge5" refType="h" fact="0.84"/>
          <dgm:constr type="l" for="ch" forName="dummy5a" refType="w" fact="0.0888"/>
          <dgm:constr type="t" for="ch" forName="dummy5a" refType="h" fact="0.354"/>
          <dgm:constr type="l" for="ch" forName="dummy5b" refType="w" fact="0.4882"/>
          <dgm:constr type="t" for="ch" forName="dummy5b" refType="h" fact="0.0638"/>
          <dgm:constr type="r" for="ch" forName="wedge5Tx" refType="w" fact="0.47"/>
          <dgm:constr type="t" for="ch" forName="wedge5Tx" refType="h" fact="0.205"/>
          <dgm:constr type="w" for="ch" forName="wedge5Tx" refType="w" fact="0.27"/>
          <dgm:constr type="h" for="ch" forName="wedge5Tx" refType="h" fact="0.18"/>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primFontSz" for="ch" ptType="node" op="equ"/>
        </dgm:constrLst>
      </dgm:if>
      <dgm:if name="Name6" axis="ch" ptType="node" func="cnt" op="equ" val="6">
        <dgm:constrLst>
          <dgm:constr type="l" for="ch" forName="wedge1" refType="w" fact="0.09"/>
          <dgm:constr type="t" for="ch" forName="wedge1" refType="w" fact="0.0627"/>
          <dgm:constr type="w" for="ch" forName="wedge1" refType="w" fact="0.84"/>
          <dgm:constr type="h" for="ch" forName="wedge1" refType="h" fact="0.84"/>
          <dgm:constr type="l" for="ch" forName="dummy1a" refType="w" fact="0.51"/>
          <dgm:constr type="t" for="ch" forName="dummy1a" refType="h" fact="0.0627"/>
          <dgm:constr type="l" for="ch" forName="dummy1b" refType="w" fact="0.8737"/>
          <dgm:constr type="t" for="ch" forName="dummy1b" refType="h" fact="0.2727"/>
          <dgm:constr type="l" for="ch" forName="wedge1Tx" refType="w" fact="0.53"/>
          <dgm:constr type="t" for="ch" forName="wedge1Tx" refType="h" fact="0.17"/>
          <dgm:constr type="w" for="ch" forName="wedge1Tx" refType="w" fact="0.22"/>
          <dgm:constr type="h" for="ch" forName="wedge1Tx" refType="h" fact="0.17"/>
          <dgm:constr type="l" for="ch" forName="wedge2" refType="w" fact="0.1"/>
          <dgm:constr type="t" for="ch" forName="wedge2" refType="w" fact="0.08"/>
          <dgm:constr type="w" for="ch" forName="wedge2" refType="w" fact="0.84"/>
          <dgm:constr type="h" for="ch" forName="wedge2" refType="h" fact="0.84"/>
          <dgm:constr type="l" for="ch" forName="dummy2a" refType="w" fact="0.8837"/>
          <dgm:constr type="t" for="ch" forName="dummy2a" refType="h" fact="0.29"/>
          <dgm:constr type="l" for="ch" forName="dummy2b" refType="w" fact="0.8837"/>
          <dgm:constr type="t" for="ch" forName="dummy2b" refType="h" fact="0.71"/>
          <dgm:constr type="l" for="ch" forName="wedge2Tx" refType="w" fact="0.67"/>
          <dgm:constr type="t" for="ch" forName="wedge2Tx" refType="h" fact="0.42"/>
          <dgm:constr type="w" for="ch" forName="wedge2Tx" refType="w" fact="0.23"/>
          <dgm:constr type="h" for="ch" forName="wedge2Tx" refType="h" fact="0.165"/>
          <dgm:constr type="l" for="ch" forName="wedge3" refType="w" fact="0.09"/>
          <dgm:constr type="t" for="ch" forName="wedge3" refType="w" fact="0.0973"/>
          <dgm:constr type="w" for="ch" forName="wedge3" refType="w" fact="0.84"/>
          <dgm:constr type="h" for="ch" forName="wedge3" refType="h" fact="0.84"/>
          <dgm:constr type="l" for="ch" forName="dummy3a" refType="w" fact="0.8737"/>
          <dgm:constr type="t" for="ch" forName="dummy3a" refType="h" fact="0.7273"/>
          <dgm:constr type="l" for="ch" forName="dummy3b" refType="w" fact="0.51"/>
          <dgm:constr type="t" for="ch" forName="dummy3b" refType="h" fact="0.9373"/>
          <dgm:constr type="l" for="ch" forName="wedge3Tx" refType="w" fact="0.53"/>
          <dgm:constr type="t" for="ch" forName="wedge3Tx" refType="h" fact="0.665"/>
          <dgm:constr type="w" for="ch" forName="wedge3Tx" refType="w" fact="0.22"/>
          <dgm:constr type="h" for="ch" forName="wedge3Tx" refType="h" fact="0.17"/>
          <dgm:constr type="l" for="ch" forName="wedge4" refType="w" fact="0.07"/>
          <dgm:constr type="t" for="ch" forName="wedge4" refType="h" fact="0.0973"/>
          <dgm:constr type="w" for="ch" forName="wedge4" refType="w" fact="0.84"/>
          <dgm:constr type="h" for="ch" forName="wedge4" refType="h" fact="0.84"/>
          <dgm:constr type="l" for="ch" forName="dummy4a" refType="w" fact="0.49"/>
          <dgm:constr type="t" for="ch" forName="dummy4a" refType="h" fact="0.9373"/>
          <dgm:constr type="l" for="ch" forName="dummy4b" refType="w" fact="0.1263"/>
          <dgm:constr type="t" for="ch" forName="dummy4b" refType="h" fact="0.7273"/>
          <dgm:constr type="r" for="ch" forName="wedge4Tx" refType="w" fact="0.47"/>
          <dgm:constr type="t" for="ch" forName="wedge4Tx" refType="h" fact="0.665"/>
          <dgm:constr type="w" for="ch" forName="wedge4Tx" refType="w" fact="0.22"/>
          <dgm:constr type="h" for="ch" forName="wedge4Tx" refType="h" fact="0.17"/>
          <dgm:constr type="l" for="ch" forName="wedge5" refType="w" fact="0.06"/>
          <dgm:constr type="t" for="ch" forName="wedge5" refType="h" fact="0.08"/>
          <dgm:constr type="w" for="ch" forName="wedge5" refType="w" fact="0.84"/>
          <dgm:constr type="h" for="ch" forName="wedge5" refType="h" fact="0.84"/>
          <dgm:constr type="l" for="ch" forName="dummy5a" refType="w" fact="0.1163"/>
          <dgm:constr type="t" for="ch" forName="dummy5a" refType="h" fact="0.71"/>
          <dgm:constr type="l" for="ch" forName="dummy5b" refType="w" fact="0.1163"/>
          <dgm:constr type="t" for="ch" forName="dummy5b" refType="h" fact="0.29"/>
          <dgm:constr type="r" for="ch" forName="wedge5Tx" refType="w" fact="0.33"/>
          <dgm:constr type="t" for="ch" forName="wedge5Tx" refType="h" fact="0.42"/>
          <dgm:constr type="w" for="ch" forName="wedge5Tx" refType="w" fact="0.23"/>
          <dgm:constr type="h" for="ch" forName="wedge5Tx" refType="h" fact="0.165"/>
          <dgm:constr type="l" for="ch" forName="wedge6" refType="w" fact="0.07"/>
          <dgm:constr type="t" for="ch" forName="wedge6" refType="h" fact="0.0627"/>
          <dgm:constr type="w" for="ch" forName="wedge6" refType="w" fact="0.84"/>
          <dgm:constr type="h" for="ch" forName="wedge6" refType="h" fact="0.84"/>
          <dgm:constr type="l" for="ch" forName="dummy6a" refType="w" fact="0.1263"/>
          <dgm:constr type="t" for="ch" forName="dummy6a" refType="h" fact="0.2727"/>
          <dgm:constr type="l" for="ch" forName="dummy6b" refType="w" fact="0.49"/>
          <dgm:constr type="t" for="ch" forName="dummy6b" refType="h" fact="0.0627"/>
          <dgm:constr type="r" for="ch" forName="wedge6Tx" refType="w" fact="0.47"/>
          <dgm:constr type="t" for="ch" forName="wedge6Tx" refType="h" fact="0.17"/>
          <dgm:constr type="w" for="ch" forName="wedge6Tx" refType="w" fact="0.22"/>
          <dgm:constr type="h" for="ch" forName="wedge6Tx" refType="h" fact="0.17"/>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h" for="ch" forName="arrowWedge6" refType="w" fact="0.08"/>
          <dgm:constr type="diam" for="ch" forName="arrowWedge6" refType="w" fact="0.84"/>
          <dgm:constr type="l" for="ch" forName="arrowWedge6" refType="w" fact="0.5"/>
          <dgm:constr type="t" for="ch" forName="arrowWedge6" refType="w" fact="0.5"/>
          <dgm:constr type="primFontSz" for="ch" ptType="node" op="equ"/>
        </dgm:constrLst>
      </dgm:if>
      <dgm:else name="Name7">
        <dgm:constrLst>
          <dgm:constr type="l" for="ch" forName="wedge1" refType="w" fact="0.0887"/>
          <dgm:constr type="t" for="ch" forName="wedge1" refType="w" fact="0.062"/>
          <dgm:constr type="w" for="ch" forName="wedge1" refType="w" fact="0.84"/>
          <dgm:constr type="h" for="ch" forName="wedge1" refType="h" fact="0.84"/>
          <dgm:constr type="l" for="ch" forName="dummy1a" refType="w" fact="0.5087"/>
          <dgm:constr type="t" for="ch" forName="dummy1a" refType="h" fact="0.062"/>
          <dgm:constr type="l" for="ch" forName="dummy1b" refType="w" fact="0.837"/>
          <dgm:constr type="t" for="ch" forName="dummy1b" refType="h" fact="0.2201"/>
          <dgm:constr type="l" for="ch" forName="wedge1Tx" refType="w" fact="0.53"/>
          <dgm:constr type="t" for="ch" forName="wedge1Tx" refType="h" fact="0.14"/>
          <dgm:constr type="w" for="ch" forName="wedge1Tx" refType="w" fact="0.2"/>
          <dgm:constr type="h" for="ch" forName="wedge1Tx" refType="h" fact="0.16"/>
          <dgm:constr type="l" for="ch" forName="wedge2" refType="w" fact="0.0995"/>
          <dgm:constr type="t" for="ch" forName="wedge2" refType="w" fact="0.0755"/>
          <dgm:constr type="w" for="ch" forName="wedge2" refType="w" fact="0.84"/>
          <dgm:constr type="h" for="ch" forName="wedge2" refType="h" fact="0.84"/>
          <dgm:constr type="l" for="ch" forName="dummy2a" refType="w" fact="0.8479"/>
          <dgm:constr type="t" for="ch" forName="dummy2a" refType="h" fact="0.2337"/>
          <dgm:constr type="l" for="ch" forName="dummy2b" refType="w" fact="0.929"/>
          <dgm:constr type="t" for="ch" forName="dummy2b" refType="h" fact="0.589"/>
          <dgm:constr type="l" for="ch" forName="wedge2Tx" refType="w" fact="0.67"/>
          <dgm:constr type="t" for="ch" forName="wedge2Tx" refType="h" fact="0.38"/>
          <dgm:constr type="w" for="ch" forName="wedge2Tx" refType="w" fact="0.23"/>
          <dgm:constr type="h" for="ch" forName="wedge2Tx" refType="h" fact="0.14"/>
          <dgm:constr type="l" for="ch" forName="wedge3" refType="w" fact="0.0956"/>
          <dgm:constr type="t" for="ch" forName="wedge3" refType="w" fact="0.0925"/>
          <dgm:constr type="w" for="ch" forName="wedge3" refType="w" fact="0.84"/>
          <dgm:constr type="h" for="ch" forName="wedge3" refType="h" fact="0.84"/>
          <dgm:constr type="l" for="ch" forName="dummy3a" refType="w" fact="0.9251"/>
          <dgm:constr type="t" for="ch" forName="dummy3a" refType="h" fact="0.6059"/>
          <dgm:constr type="l" for="ch" forName="dummy3b" refType="w" fact="0.6979"/>
          <dgm:constr type="t" for="ch" forName="dummy3b" refType="h" fact="0.8909"/>
          <dgm:constr type="l" for="ch" forName="wedge3Tx" refType="w" fact="0.635"/>
          <dgm:constr type="t" for="ch" forName="wedge3Tx" refType="h" fact="0.59"/>
          <dgm:constr type="w" for="ch" forName="wedge3Tx" refType="w" fact="0.2"/>
          <dgm:constr type="h" for="ch" forName="wedge3Tx" refType="h" fact="0.155"/>
          <dgm:constr type="l" for="ch" forName="wedge4" refType="w" fact="0.08"/>
          <dgm:constr type="t" for="ch" forName="wedge4" refType="h" fact="0.1"/>
          <dgm:constr type="w" for="ch" forName="wedge4" refType="w" fact="0.84"/>
          <dgm:constr type="h" for="ch" forName="wedge4" refType="h" fact="0.84"/>
          <dgm:constr type="l" for="ch" forName="dummy4a" refType="w" fact="0.6822"/>
          <dgm:constr type="t" for="ch" forName="dummy4a" refType="h" fact="0.8984"/>
          <dgm:constr type="l" for="ch" forName="dummy4b" refType="w" fact="0.3178"/>
          <dgm:constr type="t" for="ch" forName="dummy4b" refType="h" fact="0.8984"/>
          <dgm:constr type="l" for="ch" forName="wedge4Tx" refType="w" fact="0.4025"/>
          <dgm:constr type="t" for="ch" forName="wedge4Tx" refType="h" fact="0.76"/>
          <dgm:constr type="w" for="ch" forName="wedge4Tx" refType="w" fact="0.195"/>
          <dgm:constr type="h" for="ch" forName="wedge4Tx" refType="h" fact="0.14"/>
          <dgm:constr type="l" for="ch" forName="wedge5" refType="w" fact="0.0644"/>
          <dgm:constr type="t" for="ch" forName="wedge5" refType="h" fact="0.0925"/>
          <dgm:constr type="w" for="ch" forName="wedge5" refType="w" fact="0.84"/>
          <dgm:constr type="h" for="ch" forName="wedge5" refType="h" fact="0.84"/>
          <dgm:constr type="l" for="ch" forName="dummy5a" refType="w" fact="0.3021"/>
          <dgm:constr type="t" for="ch" forName="dummy5a" refType="h" fact="0.8909"/>
          <dgm:constr type="l" for="ch" forName="dummy5b" refType="w" fact="0.0749"/>
          <dgm:constr type="t" for="ch" forName="dummy5b" refType="h" fact="0.6059"/>
          <dgm:constr type="r" for="ch" forName="wedge5Tx" refType="w" fact="0.365"/>
          <dgm:constr type="t" for="ch" forName="wedge5Tx" refType="h" fact="0.59"/>
          <dgm:constr type="w" for="ch" forName="wedge5Tx" refType="w" fact="0.2"/>
          <dgm:constr type="h" for="ch" forName="wedge5Tx" refType="h" fact="0.155"/>
          <dgm:constr type="l" for="ch" forName="wedge6" refType="w" fact="0.0605"/>
          <dgm:constr type="t" for="ch" forName="wedge6" refType="h" fact="0.0755"/>
          <dgm:constr type="w" for="ch" forName="wedge6" refType="w" fact="0.84"/>
          <dgm:constr type="h" for="ch" forName="wedge6" refType="h" fact="0.84"/>
          <dgm:constr type="l" for="ch" forName="dummy6a" refType="w" fact="0.071"/>
          <dgm:constr type="t" for="ch" forName="dummy6a" refType="h" fact="0.589"/>
          <dgm:constr type="l" for="ch" forName="dummy6b" refType="w" fact="0.1521"/>
          <dgm:constr type="t" for="ch" forName="dummy6b" refType="h" fact="0.2337"/>
          <dgm:constr type="r" for="ch" forName="wedge6Tx" refType="w" fact="0.33"/>
          <dgm:constr type="t" for="ch" forName="wedge6Tx" refType="h" fact="0.38"/>
          <dgm:constr type="w" for="ch" forName="wedge6Tx" refType="w" fact="0.23"/>
          <dgm:constr type="h" for="ch" forName="wedge6Tx" refType="h" fact="0.14"/>
          <dgm:constr type="l" for="ch" forName="wedge7" refType="w" fact="0.0713"/>
          <dgm:constr type="t" for="ch" forName="wedge7" refType="h" fact="0.062"/>
          <dgm:constr type="w" for="ch" forName="wedge7" refType="w" fact="0.84"/>
          <dgm:constr type="h" for="ch" forName="wedge7" refType="h" fact="0.84"/>
          <dgm:constr type="l" for="ch" forName="dummy7a" refType="w" fact="0.163"/>
          <dgm:constr type="t" for="ch" forName="dummy7a" refType="h" fact="0.2201"/>
          <dgm:constr type="l" for="ch" forName="dummy7b" refType="w" fact="0.4913"/>
          <dgm:constr type="t" for="ch" forName="dummy7b" refType="h" fact="0.062"/>
          <dgm:constr type="r" for="ch" forName="wedge7Tx" refType="w" fact="0.47"/>
          <dgm:constr type="t" for="ch" forName="wedge7Tx" refType="h" fact="0.14"/>
          <dgm:constr type="w" for="ch" forName="wedge7Tx" refType="w" fact="0.2"/>
          <dgm:constr type="h" for="ch" forName="wedge7Tx" refType="h" fact="0.16"/>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h" for="ch" forName="arrowWedge6" refType="w" fact="0.08"/>
          <dgm:constr type="diam" for="ch" forName="arrowWedge6" refType="w" fact="0.84"/>
          <dgm:constr type="l" for="ch" forName="arrowWedge6" refType="w" fact="0.5"/>
          <dgm:constr type="t" for="ch" forName="arrowWedge6" refType="w" fact="0.5"/>
          <dgm:constr type="h" for="ch" forName="arrowWedge7" refType="w" fact="0.08"/>
          <dgm:constr type="diam" for="ch" forName="arrowWedge7" refType="w" fact="0.84"/>
          <dgm:constr type="l" for="ch" forName="arrowWedge7" refType="w" fact="0.5"/>
          <dgm:constr type="t" for="ch" forName="arrowWedge7" refType="w" fact="0.5"/>
          <dgm:constr type="primFontSz" for="ch" ptType="node" op="equ"/>
        </dgm:constrLst>
      </dgm:else>
    </dgm:choose>
    <dgm:ruleLst/>
    <dgm:choose name="Name8">
      <dgm:if name="Name9" axis="ch" ptType="node" func="cnt" op="gte" val="1">
        <dgm:layoutNode name="wedge1">
          <dgm:alg type="sp"/>
          <dgm:choose name="Name10">
            <dgm:if name="Name11" axis="ch" ptType="node" func="cnt" op="equ" val="1">
              <dgm:shape xmlns:r="http://schemas.openxmlformats.org/officeDocument/2006/relationships" type="ellipse" r:blip="">
                <dgm:adjLst/>
              </dgm:shape>
            </dgm:if>
            <dgm:if name="Name12" axis="ch" ptType="node" func="cnt" op="equ" val="2">
              <dgm:shape xmlns:r="http://schemas.openxmlformats.org/officeDocument/2006/relationships" type="pie" r:blip="">
                <dgm:adjLst>
                  <dgm:adj idx="1" val="270"/>
                  <dgm:adj idx="2" val="90"/>
                </dgm:adjLst>
              </dgm:shape>
            </dgm:if>
            <dgm:if name="Name13" axis="ch" ptType="node" func="cnt" op="equ" val="3">
              <dgm:shape xmlns:r="http://schemas.openxmlformats.org/officeDocument/2006/relationships" type="pie" r:blip="">
                <dgm:adjLst>
                  <dgm:adj idx="1" val="270"/>
                  <dgm:adj idx="2" val="30"/>
                </dgm:adjLst>
              </dgm:shape>
            </dgm:if>
            <dgm:if name="Name14" axis="ch" ptType="node" func="cnt" op="equ" val="4">
              <dgm:shape xmlns:r="http://schemas.openxmlformats.org/officeDocument/2006/relationships" type="pie" r:blip="">
                <dgm:adjLst>
                  <dgm:adj idx="1" val="270"/>
                  <dgm:adj idx="2" val="0"/>
                </dgm:adjLst>
              </dgm:shape>
            </dgm:if>
            <dgm:if name="Name15" axis="ch" ptType="node" func="cnt" op="equ" val="5">
              <dgm:shape xmlns:r="http://schemas.openxmlformats.org/officeDocument/2006/relationships" type="pie" r:blip="">
                <dgm:adjLst>
                  <dgm:adj idx="1" val="270"/>
                  <dgm:adj idx="2" val="342"/>
                </dgm:adjLst>
              </dgm:shape>
            </dgm:if>
            <dgm:if name="Name16" axis="ch" ptType="node" func="cnt" op="equ" val="6">
              <dgm:shape xmlns:r="http://schemas.openxmlformats.org/officeDocument/2006/relationships" type="pie" r:blip="">
                <dgm:adjLst>
                  <dgm:adj idx="1" val="270"/>
                  <dgm:adj idx="2" val="330"/>
                </dgm:adjLst>
              </dgm:shape>
            </dgm:if>
            <dgm:else name="Name17">
              <dgm:shape xmlns:r="http://schemas.openxmlformats.org/officeDocument/2006/relationships" type="pie" r:blip="">
                <dgm:adjLst>
                  <dgm:adj idx="1" val="270"/>
                  <dgm:adj idx="2" val="321.4286"/>
                </dgm:adjLst>
              </dgm:shape>
            </dgm:else>
          </dgm:choose>
          <dgm:choose name="Name18">
            <dgm:if name="Name19" func="var" arg="dir" op="equ" val="norm">
              <dgm:presOf axis="ch desOrSelf" ptType="node node" st="1 1" cnt="1 0"/>
            </dgm:if>
            <dgm:else name="Name20">
              <dgm:choose name="Name21">
                <dgm:if name="Name22" axis="ch" ptType="node" func="cnt" op="equ" val="1">
                  <dgm:presOf axis="ch desOrSelf" ptType="node node" st="1 1" cnt="1 0"/>
                </dgm:if>
                <dgm:if name="Name23" axis="ch" ptType="node" func="cnt" op="equ" val="2">
                  <dgm:presOf axis="ch desOrSelf" ptType="node node" st="2 1" cnt="1 0"/>
                </dgm:if>
                <dgm:if name="Name24" axis="ch" ptType="node" func="cnt" op="equ" val="3">
                  <dgm:presOf axis="ch desOrSelf" ptType="node node" st="3 1" cnt="1 0"/>
                </dgm:if>
                <dgm:if name="Name25" axis="ch" ptType="node" func="cnt" op="equ" val="4">
                  <dgm:presOf axis="ch desOrSelf" ptType="node node" st="4 1" cnt="1 0"/>
                </dgm:if>
                <dgm:if name="Name26" axis="ch" ptType="node" func="cnt" op="equ" val="5">
                  <dgm:presOf axis="ch desOrSelf" ptType="node node" st="5 1" cnt="1 0"/>
                </dgm:if>
                <dgm:if name="Name27" axis="ch" ptType="node" func="cnt" op="equ" val="6">
                  <dgm:presOf axis="ch desOrSelf" ptType="node node" st="6 1" cnt="1 0"/>
                </dgm:if>
                <dgm:else name="Name28">
                  <dgm:presOf axis="ch desOrSelf" ptType="node node" st="7 1" cnt="1 0"/>
                </dgm:else>
              </dgm:choose>
            </dgm:else>
          </dgm:choose>
          <dgm:constrLst/>
          <dgm:ruleLst/>
        </dgm:layoutNode>
        <dgm:layoutNode name="dummy1a" moveWith="wedge1">
          <dgm:alg type="sp"/>
          <dgm:shape xmlns:r="http://schemas.openxmlformats.org/officeDocument/2006/relationships" r:blip="">
            <dgm:adjLst/>
          </dgm:shape>
          <dgm:presOf/>
          <dgm:constrLst>
            <dgm:constr type="w" val="1"/>
            <dgm:constr type="h" val="1"/>
          </dgm:constrLst>
          <dgm:ruleLst/>
        </dgm:layoutNode>
        <dgm:layoutNode name="dummy1b" moveWith="wedge1">
          <dgm:alg type="sp"/>
          <dgm:shape xmlns:r="http://schemas.openxmlformats.org/officeDocument/2006/relationships" r:blip="">
            <dgm:adjLst/>
          </dgm:shape>
          <dgm:presOf/>
          <dgm:constrLst>
            <dgm:constr type="w" val="1"/>
            <dgm:constr type="h" val="1"/>
          </dgm:constrLst>
          <dgm:ruleLst/>
        </dgm:layoutNode>
        <dgm:layoutNode name="wedge1Tx" moveWith="wedge1">
          <dgm:varLst>
            <dgm:chMax val="0"/>
            <dgm:chPref val="0"/>
            <dgm:bulletEnabled val="1"/>
          </dgm:varLst>
          <dgm:alg type="tx"/>
          <dgm:shape xmlns:r="http://schemas.openxmlformats.org/officeDocument/2006/relationships" type="rect" r:blip="" hideGeom="1">
            <dgm:adjLst/>
          </dgm:shape>
          <dgm:choose name="Name29">
            <dgm:if name="Name30" func="var" arg="dir" op="equ" val="norm">
              <dgm:presOf axis="ch desOrSelf" ptType="node node" st="1 1" cnt="1 0"/>
            </dgm:if>
            <dgm:else name="Name31">
              <dgm:choose name="Name32">
                <dgm:if name="Name33" axis="ch" ptType="node" func="cnt" op="equ" val="1">
                  <dgm:presOf axis="ch desOrSelf" ptType="node node" st="1 1" cnt="1 0"/>
                </dgm:if>
                <dgm:if name="Name34" axis="ch" ptType="node" func="cnt" op="equ" val="2">
                  <dgm:presOf axis="ch desOrSelf" ptType="node node" st="2 1" cnt="1 0"/>
                </dgm:if>
                <dgm:if name="Name35" axis="ch" ptType="node" func="cnt" op="equ" val="3">
                  <dgm:presOf axis="ch desOrSelf" ptType="node node" st="3 1" cnt="1 0"/>
                </dgm:if>
                <dgm:if name="Name36" axis="ch" ptType="node" func="cnt" op="equ" val="4">
                  <dgm:presOf axis="ch desOrSelf" ptType="node node" st="4 1" cnt="1 0"/>
                </dgm:if>
                <dgm:if name="Name37" axis="ch" ptType="node" func="cnt" op="equ" val="5">
                  <dgm:presOf axis="ch desOrSelf" ptType="node node" st="5 1" cnt="1 0"/>
                </dgm:if>
                <dgm:if name="Name38" axis="ch" ptType="node" func="cnt" op="equ" val="6">
                  <dgm:presOf axis="ch desOrSelf" ptType="node node" st="6 1" cnt="1 0"/>
                </dgm:if>
                <dgm:else name="Name39">
                  <dgm:presOf axis="ch desOrSelf" ptType="node node" st="7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40"/>
    </dgm:choose>
    <dgm:choose name="Name41">
      <dgm:if name="Name42" axis="ch" ptType="node" func="cnt" op="gte" val="2">
        <dgm:layoutNode name="wedge2">
          <dgm:alg type="sp"/>
          <dgm:choose name="Name43">
            <dgm:if name="Name44" axis="ch" ptType="node" func="cnt" op="equ" val="2">
              <dgm:shape xmlns:r="http://schemas.openxmlformats.org/officeDocument/2006/relationships" type="pie" r:blip="">
                <dgm:adjLst>
                  <dgm:adj idx="1" val="90"/>
                  <dgm:adj idx="2" val="270"/>
                </dgm:adjLst>
              </dgm:shape>
            </dgm:if>
            <dgm:if name="Name45" axis="ch" ptType="node" func="cnt" op="equ" val="3">
              <dgm:shape xmlns:r="http://schemas.openxmlformats.org/officeDocument/2006/relationships" type="pie" r:blip="">
                <dgm:adjLst>
                  <dgm:adj idx="1" val="30"/>
                  <dgm:adj idx="2" val="150"/>
                </dgm:adjLst>
              </dgm:shape>
            </dgm:if>
            <dgm:if name="Name46" axis="ch" ptType="node" func="cnt" op="equ" val="4">
              <dgm:shape xmlns:r="http://schemas.openxmlformats.org/officeDocument/2006/relationships" type="pie" r:blip="">
                <dgm:adjLst>
                  <dgm:adj idx="1" val="0"/>
                  <dgm:adj idx="2" val="90"/>
                </dgm:adjLst>
              </dgm:shape>
            </dgm:if>
            <dgm:if name="Name47" axis="ch" ptType="node" func="cnt" op="equ" val="5">
              <dgm:shape xmlns:r="http://schemas.openxmlformats.org/officeDocument/2006/relationships" type="pie" r:blip="">
                <dgm:adjLst>
                  <dgm:adj idx="1" val="342"/>
                  <dgm:adj idx="2" val="54"/>
                </dgm:adjLst>
              </dgm:shape>
            </dgm:if>
            <dgm:if name="Name48" axis="ch" ptType="node" func="cnt" op="equ" val="6">
              <dgm:shape xmlns:r="http://schemas.openxmlformats.org/officeDocument/2006/relationships" type="pie" r:blip="">
                <dgm:adjLst>
                  <dgm:adj idx="1" val="330"/>
                  <dgm:adj idx="2" val="30"/>
                </dgm:adjLst>
              </dgm:shape>
            </dgm:if>
            <dgm:else name="Name49">
              <dgm:shape xmlns:r="http://schemas.openxmlformats.org/officeDocument/2006/relationships" type="pie" r:blip="">
                <dgm:adjLst>
                  <dgm:adj idx="1" val="321.4286"/>
                  <dgm:adj idx="2" val="12.85714"/>
                </dgm:adjLst>
              </dgm:shape>
            </dgm:else>
          </dgm:choose>
          <dgm:choose name="Name50">
            <dgm:if name="Name51" func="var" arg="dir" op="equ" val="norm">
              <dgm:presOf axis="ch desOrSelf" ptType="node node" st="2 1" cnt="1 0"/>
            </dgm:if>
            <dgm:else name="Name52">
              <dgm:choose name="Name53">
                <dgm:if name="Name54" axis="ch" ptType="node" func="cnt" op="equ" val="2">
                  <dgm:presOf axis="ch desOrSelf" ptType="node node" st="1 1" cnt="1 0"/>
                </dgm:if>
                <dgm:if name="Name55" axis="ch" ptType="node" func="cnt" op="equ" val="3">
                  <dgm:presOf axis="ch desOrSelf" ptType="node node" st="2 1" cnt="1 0"/>
                </dgm:if>
                <dgm:if name="Name56" axis="ch" ptType="node" func="cnt" op="equ" val="4">
                  <dgm:presOf axis="ch desOrSelf" ptType="node node" st="3 1" cnt="1 0"/>
                </dgm:if>
                <dgm:if name="Name57" axis="ch" ptType="node" func="cnt" op="equ" val="5">
                  <dgm:presOf axis="ch desOrSelf" ptType="node node" st="4 1" cnt="1 0"/>
                </dgm:if>
                <dgm:if name="Name58" axis="ch" ptType="node" func="cnt" op="equ" val="6">
                  <dgm:presOf axis="ch desOrSelf" ptType="node node" st="5 1" cnt="1 0"/>
                </dgm:if>
                <dgm:else name="Name59">
                  <dgm:presOf axis="ch desOrSelf" ptType="node node" st="6 1" cnt="1 0"/>
                </dgm:else>
              </dgm:choose>
            </dgm:else>
          </dgm:choose>
          <dgm:constrLst/>
          <dgm:ruleLst/>
        </dgm:layoutNode>
        <dgm:layoutNode name="dummy2a" moveWith="wedge2">
          <dgm:alg type="sp"/>
          <dgm:shape xmlns:r="http://schemas.openxmlformats.org/officeDocument/2006/relationships" r:blip="">
            <dgm:adjLst/>
          </dgm:shape>
          <dgm:presOf/>
          <dgm:constrLst>
            <dgm:constr type="w" val="1"/>
            <dgm:constr type="h" val="1"/>
          </dgm:constrLst>
          <dgm:ruleLst/>
        </dgm:layoutNode>
        <dgm:layoutNode name="dummy2b" moveWith="wedge2">
          <dgm:alg type="sp"/>
          <dgm:shape xmlns:r="http://schemas.openxmlformats.org/officeDocument/2006/relationships" r:blip="">
            <dgm:adjLst/>
          </dgm:shape>
          <dgm:presOf/>
          <dgm:constrLst>
            <dgm:constr type="w" val="1"/>
            <dgm:constr type="h" val="1"/>
          </dgm:constrLst>
          <dgm:ruleLst/>
        </dgm:layoutNode>
        <dgm:layoutNode name="wedge2Tx" moveWith="wedge2">
          <dgm:varLst>
            <dgm:chMax val="0"/>
            <dgm:chPref val="0"/>
            <dgm:bulletEnabled val="1"/>
          </dgm:varLst>
          <dgm:alg type="tx"/>
          <dgm:shape xmlns:r="http://schemas.openxmlformats.org/officeDocument/2006/relationships" type="rect" r:blip="" hideGeom="1">
            <dgm:adjLst/>
          </dgm:shape>
          <dgm:choose name="Name60">
            <dgm:if name="Name61" func="var" arg="dir" op="equ" val="norm">
              <dgm:presOf axis="ch desOrSelf" ptType="node node" st="2 1" cnt="1 0"/>
            </dgm:if>
            <dgm:else name="Name62">
              <dgm:choose name="Name63">
                <dgm:if name="Name64" axis="ch" ptType="node" func="cnt" op="equ" val="2">
                  <dgm:presOf axis="ch desOrSelf" ptType="node node" st="1 1" cnt="1 0"/>
                </dgm:if>
                <dgm:if name="Name65" axis="ch" ptType="node" func="cnt" op="equ" val="3">
                  <dgm:presOf axis="ch desOrSelf" ptType="node node" st="2 1" cnt="1 0"/>
                </dgm:if>
                <dgm:if name="Name66" axis="ch" ptType="node" func="cnt" op="equ" val="4">
                  <dgm:presOf axis="ch desOrSelf" ptType="node node" st="3 1" cnt="1 0"/>
                </dgm:if>
                <dgm:if name="Name67" axis="ch" ptType="node" func="cnt" op="equ" val="5">
                  <dgm:presOf axis="ch desOrSelf" ptType="node node" st="4 1" cnt="1 0"/>
                </dgm:if>
                <dgm:if name="Name68" axis="ch" ptType="node" func="cnt" op="equ" val="6">
                  <dgm:presOf axis="ch desOrSelf" ptType="node node" st="5 1" cnt="1 0"/>
                </dgm:if>
                <dgm:else name="Name69">
                  <dgm:presOf axis="ch desOrSelf" ptType="node node" st="6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70"/>
    </dgm:choose>
    <dgm:choose name="Name71">
      <dgm:if name="Name72" axis="ch" ptType="node" func="cnt" op="gte" val="3">
        <dgm:layoutNode name="wedge3">
          <dgm:alg type="sp"/>
          <dgm:choose name="Name73">
            <dgm:if name="Name74" axis="ch" ptType="node" func="cnt" op="equ" val="3">
              <dgm:shape xmlns:r="http://schemas.openxmlformats.org/officeDocument/2006/relationships" type="pie" r:blip="">
                <dgm:adjLst>
                  <dgm:adj idx="1" val="150"/>
                  <dgm:adj idx="2" val="270"/>
                </dgm:adjLst>
              </dgm:shape>
            </dgm:if>
            <dgm:if name="Name75" axis="ch" ptType="node" func="cnt" op="equ" val="4">
              <dgm:shape xmlns:r="http://schemas.openxmlformats.org/officeDocument/2006/relationships" type="pie" r:blip="">
                <dgm:adjLst>
                  <dgm:adj idx="1" val="90"/>
                  <dgm:adj idx="2" val="180"/>
                </dgm:adjLst>
              </dgm:shape>
            </dgm:if>
            <dgm:if name="Name76" axis="ch" ptType="node" func="cnt" op="equ" val="5">
              <dgm:shape xmlns:r="http://schemas.openxmlformats.org/officeDocument/2006/relationships" type="pie" r:blip="">
                <dgm:adjLst>
                  <dgm:adj idx="1" val="54"/>
                  <dgm:adj idx="2" val="126"/>
                </dgm:adjLst>
              </dgm:shape>
            </dgm:if>
            <dgm:if name="Name77" axis="ch" ptType="node" func="cnt" op="equ" val="6">
              <dgm:shape xmlns:r="http://schemas.openxmlformats.org/officeDocument/2006/relationships" type="pie" r:blip="">
                <dgm:adjLst>
                  <dgm:adj idx="1" val="30"/>
                  <dgm:adj idx="2" val="90"/>
                </dgm:adjLst>
              </dgm:shape>
            </dgm:if>
            <dgm:else name="Name78">
              <dgm:shape xmlns:r="http://schemas.openxmlformats.org/officeDocument/2006/relationships" type="pie" r:blip="">
                <dgm:adjLst>
                  <dgm:adj idx="1" val="12.85714"/>
                  <dgm:adj idx="2" val="64.28571"/>
                </dgm:adjLst>
              </dgm:shape>
            </dgm:else>
          </dgm:choose>
          <dgm:choose name="Name79">
            <dgm:if name="Name80" func="var" arg="dir" op="equ" val="norm">
              <dgm:presOf axis="ch desOrSelf" ptType="node node" st="3 1" cnt="1 0"/>
            </dgm:if>
            <dgm:else name="Name81">
              <dgm:choose name="Name82">
                <dgm:if name="Name83" axis="ch" ptType="node" func="cnt" op="equ" val="3">
                  <dgm:presOf axis="ch desOrSelf" ptType="node node" st="1 1" cnt="1 0"/>
                </dgm:if>
                <dgm:if name="Name84" axis="ch" ptType="node" func="cnt" op="equ" val="4">
                  <dgm:presOf axis="ch desOrSelf" ptType="node node" st="2 1" cnt="1 0"/>
                </dgm:if>
                <dgm:if name="Name85" axis="ch" ptType="node" func="cnt" op="equ" val="5">
                  <dgm:presOf axis="ch desOrSelf" ptType="node node" st="3 1" cnt="1 0"/>
                </dgm:if>
                <dgm:if name="Name86" axis="ch" ptType="node" func="cnt" op="equ" val="6">
                  <dgm:presOf axis="ch desOrSelf" ptType="node node" st="4 1" cnt="1 0"/>
                </dgm:if>
                <dgm:else name="Name87">
                  <dgm:presOf axis="ch desOrSelf" ptType="node node" st="5 1" cnt="1 0"/>
                </dgm:else>
              </dgm:choose>
            </dgm:else>
          </dgm:choose>
          <dgm:constrLst/>
          <dgm:ruleLst/>
        </dgm:layoutNode>
        <dgm:layoutNode name="dummy3a" moveWith="wedge3">
          <dgm:alg type="sp"/>
          <dgm:shape xmlns:r="http://schemas.openxmlformats.org/officeDocument/2006/relationships" r:blip="">
            <dgm:adjLst/>
          </dgm:shape>
          <dgm:presOf/>
          <dgm:constrLst>
            <dgm:constr type="w" val="1"/>
            <dgm:constr type="h" val="1"/>
          </dgm:constrLst>
          <dgm:ruleLst/>
        </dgm:layoutNode>
        <dgm:layoutNode name="dummy3b" moveWith="wedge3">
          <dgm:alg type="sp"/>
          <dgm:shape xmlns:r="http://schemas.openxmlformats.org/officeDocument/2006/relationships" r:blip="">
            <dgm:adjLst/>
          </dgm:shape>
          <dgm:presOf/>
          <dgm:constrLst>
            <dgm:constr type="w" val="1"/>
            <dgm:constr type="h" val="1"/>
          </dgm:constrLst>
          <dgm:ruleLst/>
        </dgm:layoutNode>
        <dgm:layoutNode name="wedge3Tx" moveWith="wedge3">
          <dgm:varLst>
            <dgm:chMax val="0"/>
            <dgm:chPref val="0"/>
            <dgm:bulletEnabled val="1"/>
          </dgm:varLst>
          <dgm:alg type="tx"/>
          <dgm:shape xmlns:r="http://schemas.openxmlformats.org/officeDocument/2006/relationships" type="rect" r:blip="" hideGeom="1">
            <dgm:adjLst/>
          </dgm:shape>
          <dgm:choose name="Name88">
            <dgm:if name="Name89" func="var" arg="dir" op="equ" val="norm">
              <dgm:presOf axis="ch desOrSelf" ptType="node node" st="3 1" cnt="1 0"/>
            </dgm:if>
            <dgm:else name="Name90">
              <dgm:choose name="Name91">
                <dgm:if name="Name92" axis="ch" ptType="node" func="cnt" op="equ" val="3">
                  <dgm:presOf axis="ch desOrSelf" ptType="node node" st="1 1" cnt="1 0"/>
                </dgm:if>
                <dgm:if name="Name93" axis="ch" ptType="node" func="cnt" op="equ" val="4">
                  <dgm:presOf axis="ch desOrSelf" ptType="node node" st="2 1" cnt="1 0"/>
                </dgm:if>
                <dgm:if name="Name94" axis="ch" ptType="node" func="cnt" op="equ" val="5">
                  <dgm:presOf axis="ch desOrSelf" ptType="node node" st="3 1" cnt="1 0"/>
                </dgm:if>
                <dgm:if name="Name95" axis="ch" ptType="node" func="cnt" op="equ" val="6">
                  <dgm:presOf axis="ch desOrSelf" ptType="node node" st="4 1" cnt="1 0"/>
                </dgm:if>
                <dgm:else name="Name96">
                  <dgm:presOf axis="ch desOrSelf" ptType="node node" st="5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97"/>
    </dgm:choose>
    <dgm:choose name="Name98">
      <dgm:if name="Name99" axis="ch" ptType="node" func="cnt" op="gte" val="4">
        <dgm:layoutNode name="wedge4">
          <dgm:alg type="sp"/>
          <dgm:choose name="Name100">
            <dgm:if name="Name101" axis="ch" ptType="node" func="cnt" op="equ" val="4">
              <dgm:shape xmlns:r="http://schemas.openxmlformats.org/officeDocument/2006/relationships" type="pie" r:blip="">
                <dgm:adjLst>
                  <dgm:adj idx="1" val="180"/>
                  <dgm:adj idx="2" val="270"/>
                </dgm:adjLst>
              </dgm:shape>
            </dgm:if>
            <dgm:if name="Name102" axis="ch" ptType="node" func="cnt" op="equ" val="5">
              <dgm:shape xmlns:r="http://schemas.openxmlformats.org/officeDocument/2006/relationships" type="pie" r:blip="">
                <dgm:adjLst>
                  <dgm:adj idx="1" val="126"/>
                  <dgm:adj idx="2" val="198"/>
                </dgm:adjLst>
              </dgm:shape>
            </dgm:if>
            <dgm:if name="Name103" axis="ch" ptType="node" func="cnt" op="equ" val="6">
              <dgm:shape xmlns:r="http://schemas.openxmlformats.org/officeDocument/2006/relationships" type="pie" r:blip="">
                <dgm:adjLst>
                  <dgm:adj idx="1" val="90"/>
                  <dgm:adj idx="2" val="150"/>
                </dgm:adjLst>
              </dgm:shape>
            </dgm:if>
            <dgm:else name="Name104">
              <dgm:shape xmlns:r="http://schemas.openxmlformats.org/officeDocument/2006/relationships" type="pie" r:blip="">
                <dgm:adjLst>
                  <dgm:adj idx="1" val="64.2871"/>
                  <dgm:adj idx="2" val="115.7143"/>
                </dgm:adjLst>
              </dgm:shape>
            </dgm:else>
          </dgm:choose>
          <dgm:choose name="Name105">
            <dgm:if name="Name106" func="var" arg="dir" op="equ" val="norm">
              <dgm:presOf axis="ch desOrSelf" ptType="node node" st="4 1" cnt="1 0"/>
            </dgm:if>
            <dgm:else name="Name107">
              <dgm:choose name="Name108">
                <dgm:if name="Name109" axis="ch" ptType="node" func="cnt" op="equ" val="4">
                  <dgm:presOf axis="ch desOrSelf" ptType="node node" st="1 1" cnt="1 0"/>
                </dgm:if>
                <dgm:if name="Name110" axis="ch" ptType="node" func="cnt" op="equ" val="5">
                  <dgm:presOf axis="ch desOrSelf" ptType="node node" st="2 1" cnt="1 0"/>
                </dgm:if>
                <dgm:if name="Name111" axis="ch" ptType="node" func="cnt" op="equ" val="6">
                  <dgm:presOf axis="ch desOrSelf" ptType="node node" st="3 1" cnt="1 0"/>
                </dgm:if>
                <dgm:else name="Name112">
                  <dgm:presOf axis="ch desOrSelf" ptType="node node" st="4 1" cnt="1 0"/>
                </dgm:else>
              </dgm:choose>
            </dgm:else>
          </dgm:choose>
          <dgm:constrLst/>
          <dgm:ruleLst/>
        </dgm:layoutNode>
        <dgm:layoutNode name="dummy4a" moveWith="wedge4">
          <dgm:alg type="sp"/>
          <dgm:shape xmlns:r="http://schemas.openxmlformats.org/officeDocument/2006/relationships" r:blip="">
            <dgm:adjLst/>
          </dgm:shape>
          <dgm:presOf/>
          <dgm:constrLst>
            <dgm:constr type="w" val="1"/>
            <dgm:constr type="h" val="1"/>
          </dgm:constrLst>
          <dgm:ruleLst/>
        </dgm:layoutNode>
        <dgm:layoutNode name="dummy4b" moveWith="wedge4">
          <dgm:alg type="sp"/>
          <dgm:shape xmlns:r="http://schemas.openxmlformats.org/officeDocument/2006/relationships" r:blip="">
            <dgm:adjLst/>
          </dgm:shape>
          <dgm:presOf/>
          <dgm:constrLst>
            <dgm:constr type="w" val="1"/>
            <dgm:constr type="h" val="1"/>
          </dgm:constrLst>
          <dgm:ruleLst/>
        </dgm:layoutNode>
        <dgm:layoutNode name="wedge4Tx" moveWith="wedge4">
          <dgm:varLst>
            <dgm:chMax val="0"/>
            <dgm:chPref val="0"/>
            <dgm:bulletEnabled val="1"/>
          </dgm:varLst>
          <dgm:alg type="tx"/>
          <dgm:shape xmlns:r="http://schemas.openxmlformats.org/officeDocument/2006/relationships" type="rect" r:blip="" hideGeom="1">
            <dgm:adjLst/>
          </dgm:shape>
          <dgm:choose name="Name113">
            <dgm:if name="Name114" func="var" arg="dir" op="equ" val="norm">
              <dgm:presOf axis="ch desOrSelf" ptType="node node" st="4 1" cnt="1 0"/>
            </dgm:if>
            <dgm:else name="Name115">
              <dgm:choose name="Name116">
                <dgm:if name="Name117" axis="ch" ptType="node" func="cnt" op="equ" val="4">
                  <dgm:presOf axis="ch desOrSelf" ptType="node node" st="1 1" cnt="1 0"/>
                </dgm:if>
                <dgm:if name="Name118" axis="ch" ptType="node" func="cnt" op="equ" val="5">
                  <dgm:presOf axis="ch desOrSelf" ptType="node node" st="2 1" cnt="1 0"/>
                </dgm:if>
                <dgm:if name="Name119" axis="ch" ptType="node" func="cnt" op="equ" val="6">
                  <dgm:presOf axis="ch desOrSelf" ptType="node node" st="3 1" cnt="1 0"/>
                </dgm:if>
                <dgm:else name="Name120">
                  <dgm:presOf axis="ch desOrSelf" ptType="node node" st="4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21"/>
    </dgm:choose>
    <dgm:choose name="Name122">
      <dgm:if name="Name123" axis="ch" ptType="node" func="cnt" op="gte" val="5">
        <dgm:layoutNode name="wedge5">
          <dgm:alg type="sp"/>
          <dgm:choose name="Name124">
            <dgm:if name="Name125" axis="ch" ptType="node" func="cnt" op="equ" val="5">
              <dgm:shape xmlns:r="http://schemas.openxmlformats.org/officeDocument/2006/relationships" type="pie" r:blip="">
                <dgm:adjLst>
                  <dgm:adj idx="1" val="198"/>
                  <dgm:adj idx="2" val="270"/>
                </dgm:adjLst>
              </dgm:shape>
            </dgm:if>
            <dgm:if name="Name126" axis="ch" ptType="node" func="cnt" op="equ" val="6">
              <dgm:shape xmlns:r="http://schemas.openxmlformats.org/officeDocument/2006/relationships" type="pie" r:blip="">
                <dgm:adjLst>
                  <dgm:adj idx="1" val="150"/>
                  <dgm:adj idx="2" val="210"/>
                </dgm:adjLst>
              </dgm:shape>
            </dgm:if>
            <dgm:else name="Name127">
              <dgm:shape xmlns:r="http://schemas.openxmlformats.org/officeDocument/2006/relationships" type="pie" r:blip="">
                <dgm:adjLst>
                  <dgm:adj idx="1" val="115.7143"/>
                  <dgm:adj idx="2" val="167.1429"/>
                </dgm:adjLst>
              </dgm:shape>
            </dgm:else>
          </dgm:choose>
          <dgm:choose name="Name128">
            <dgm:if name="Name129" func="var" arg="dir" op="equ" val="norm">
              <dgm:presOf axis="ch desOrSelf" ptType="node node" st="5 1" cnt="1 0"/>
            </dgm:if>
            <dgm:else name="Name130">
              <dgm:choose name="Name131">
                <dgm:if name="Name132" axis="ch" ptType="node" func="cnt" op="equ" val="5">
                  <dgm:presOf axis="ch desOrSelf" ptType="node node" st="1 1" cnt="1 0"/>
                </dgm:if>
                <dgm:if name="Name133" axis="ch" ptType="node" func="cnt" op="equ" val="6">
                  <dgm:presOf axis="ch desOrSelf" ptType="node node" st="2 1" cnt="1 0"/>
                </dgm:if>
                <dgm:else name="Name134">
                  <dgm:presOf axis="ch desOrSelf" ptType="node node" st="3 1" cnt="1 0"/>
                </dgm:else>
              </dgm:choose>
            </dgm:else>
          </dgm:choose>
          <dgm:constrLst/>
          <dgm:ruleLst/>
        </dgm:layoutNode>
        <dgm:layoutNode name="dummy5a" moveWith="wedge5">
          <dgm:alg type="sp"/>
          <dgm:shape xmlns:r="http://schemas.openxmlformats.org/officeDocument/2006/relationships" r:blip="">
            <dgm:adjLst/>
          </dgm:shape>
          <dgm:presOf/>
          <dgm:constrLst>
            <dgm:constr type="w" val="1"/>
            <dgm:constr type="h" val="1"/>
          </dgm:constrLst>
          <dgm:ruleLst/>
        </dgm:layoutNode>
        <dgm:layoutNode name="dummy5b" moveWith="wedge5">
          <dgm:alg type="sp"/>
          <dgm:shape xmlns:r="http://schemas.openxmlformats.org/officeDocument/2006/relationships" r:blip="">
            <dgm:adjLst/>
          </dgm:shape>
          <dgm:presOf/>
          <dgm:constrLst>
            <dgm:constr type="w" val="1"/>
            <dgm:constr type="h" val="1"/>
          </dgm:constrLst>
          <dgm:ruleLst/>
        </dgm:layoutNode>
        <dgm:layoutNode name="wedge5Tx" moveWith="wedge5">
          <dgm:varLst>
            <dgm:chMax val="0"/>
            <dgm:chPref val="0"/>
            <dgm:bulletEnabled val="1"/>
          </dgm:varLst>
          <dgm:alg type="tx"/>
          <dgm:shape xmlns:r="http://schemas.openxmlformats.org/officeDocument/2006/relationships" type="rect" r:blip="" hideGeom="1">
            <dgm:adjLst/>
          </dgm:shape>
          <dgm:choose name="Name135">
            <dgm:if name="Name136" func="var" arg="dir" op="equ" val="norm">
              <dgm:presOf axis="ch desOrSelf" ptType="node node" st="5 1" cnt="1 0"/>
            </dgm:if>
            <dgm:else name="Name137">
              <dgm:choose name="Name138">
                <dgm:if name="Name139" axis="ch" ptType="node" func="cnt" op="equ" val="5">
                  <dgm:presOf axis="ch desOrSelf" ptType="node node" st="1 1" cnt="1 0"/>
                </dgm:if>
                <dgm:if name="Name140" axis="ch" ptType="node" func="cnt" op="equ" val="6">
                  <dgm:presOf axis="ch desOrSelf" ptType="node node" st="2 1" cnt="1 0"/>
                </dgm:if>
                <dgm:else name="Name141">
                  <dgm:presOf axis="ch desOrSelf" ptType="node node" st="3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42"/>
    </dgm:choose>
    <dgm:choose name="Name143">
      <dgm:if name="Name144" axis="ch" ptType="node" func="cnt" op="gte" val="6">
        <dgm:layoutNode name="wedge6">
          <dgm:alg type="sp"/>
          <dgm:choose name="Name145">
            <dgm:if name="Name146" axis="ch" ptType="node" func="cnt" op="equ" val="6">
              <dgm:shape xmlns:r="http://schemas.openxmlformats.org/officeDocument/2006/relationships" type="pie" r:blip="">
                <dgm:adjLst>
                  <dgm:adj idx="1" val="210"/>
                  <dgm:adj idx="2" val="270"/>
                </dgm:adjLst>
              </dgm:shape>
            </dgm:if>
            <dgm:else name="Name147">
              <dgm:shape xmlns:r="http://schemas.openxmlformats.org/officeDocument/2006/relationships" type="pie" r:blip="">
                <dgm:adjLst>
                  <dgm:adj idx="1" val="167.1429"/>
                  <dgm:adj idx="2" val="218.5714"/>
                </dgm:adjLst>
              </dgm:shape>
            </dgm:else>
          </dgm:choose>
          <dgm:choose name="Name148">
            <dgm:if name="Name149" func="var" arg="dir" op="equ" val="norm">
              <dgm:presOf axis="ch desOrSelf" ptType="node node" st="6 1" cnt="1 0"/>
            </dgm:if>
            <dgm:else name="Name150">
              <dgm:choose name="Name151">
                <dgm:if name="Name152" axis="ch" ptType="node" func="cnt" op="equ" val="6">
                  <dgm:presOf axis="ch desOrSelf" ptType="node node" st="1 1" cnt="1 0"/>
                </dgm:if>
                <dgm:else name="Name153">
                  <dgm:presOf axis="ch desOrSelf" ptType="node node" st="2 1" cnt="1 0"/>
                </dgm:else>
              </dgm:choose>
            </dgm:else>
          </dgm:choose>
          <dgm:constrLst/>
          <dgm:ruleLst/>
        </dgm:layoutNode>
        <dgm:layoutNode name="dummy6a" moveWith="wedge6">
          <dgm:alg type="sp"/>
          <dgm:shape xmlns:r="http://schemas.openxmlformats.org/officeDocument/2006/relationships" r:blip="">
            <dgm:adjLst/>
          </dgm:shape>
          <dgm:presOf/>
          <dgm:constrLst>
            <dgm:constr type="w" val="1"/>
            <dgm:constr type="h" val="1"/>
          </dgm:constrLst>
          <dgm:ruleLst/>
        </dgm:layoutNode>
        <dgm:layoutNode name="dummy6b" moveWith="wedge6">
          <dgm:alg type="sp"/>
          <dgm:shape xmlns:r="http://schemas.openxmlformats.org/officeDocument/2006/relationships" r:blip="">
            <dgm:adjLst/>
          </dgm:shape>
          <dgm:presOf/>
          <dgm:constrLst>
            <dgm:constr type="w" val="1"/>
            <dgm:constr type="h" val="1"/>
          </dgm:constrLst>
          <dgm:ruleLst/>
        </dgm:layoutNode>
        <dgm:layoutNode name="wedge6Tx" moveWith="wedge6">
          <dgm:varLst>
            <dgm:chMax val="0"/>
            <dgm:chPref val="0"/>
            <dgm:bulletEnabled val="1"/>
          </dgm:varLst>
          <dgm:alg type="tx"/>
          <dgm:shape xmlns:r="http://schemas.openxmlformats.org/officeDocument/2006/relationships" type="rect" r:blip="" hideGeom="1">
            <dgm:adjLst/>
          </dgm:shape>
          <dgm:choose name="Name154">
            <dgm:if name="Name155" func="var" arg="dir" op="equ" val="norm">
              <dgm:presOf axis="ch desOrSelf" ptType="node node" st="6 1" cnt="1 0"/>
            </dgm:if>
            <dgm:else name="Name156">
              <dgm:choose name="Name157">
                <dgm:if name="Name158" axis="ch" ptType="node" func="cnt" op="equ" val="6">
                  <dgm:presOf axis="ch desOrSelf" ptType="node node" st="1 1" cnt="1 0"/>
                </dgm:if>
                <dgm:else name="Name159">
                  <dgm:presOf axis="ch desOrSelf" ptType="node node" st="2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60"/>
    </dgm:choose>
    <dgm:choose name="Name161">
      <dgm:if name="Name162" axis="ch" ptType="node" func="cnt" op="gte" val="7">
        <dgm:layoutNode name="wedge7">
          <dgm:alg type="sp"/>
          <dgm:shape xmlns:r="http://schemas.openxmlformats.org/officeDocument/2006/relationships" type="pie" r:blip="">
            <dgm:adjLst>
              <dgm:adj idx="1" val="218.5714"/>
              <dgm:adj idx="2" val="270"/>
            </dgm:adjLst>
          </dgm:shape>
          <dgm:choose name="Name163">
            <dgm:if name="Name164" func="var" arg="dir" op="equ" val="norm">
              <dgm:presOf axis="ch desOrSelf" ptType="node node" st="7 1" cnt="1 0"/>
            </dgm:if>
            <dgm:else name="Name165">
              <dgm:presOf axis="ch desOrSelf" ptType="node node" st="1 1" cnt="1 0"/>
            </dgm:else>
          </dgm:choose>
          <dgm:constrLst/>
          <dgm:ruleLst/>
        </dgm:layoutNode>
        <dgm:layoutNode name="dummy7a" moveWith="wedge7">
          <dgm:alg type="sp"/>
          <dgm:shape xmlns:r="http://schemas.openxmlformats.org/officeDocument/2006/relationships" r:blip="">
            <dgm:adjLst/>
          </dgm:shape>
          <dgm:presOf/>
          <dgm:constrLst>
            <dgm:constr type="w" val="1"/>
            <dgm:constr type="h" val="1"/>
          </dgm:constrLst>
          <dgm:ruleLst/>
        </dgm:layoutNode>
        <dgm:layoutNode name="dummy7b" moveWith="wedge7">
          <dgm:alg type="sp"/>
          <dgm:shape xmlns:r="http://schemas.openxmlformats.org/officeDocument/2006/relationships" r:blip="">
            <dgm:adjLst/>
          </dgm:shape>
          <dgm:presOf/>
          <dgm:constrLst>
            <dgm:constr type="w" val="1"/>
            <dgm:constr type="h" val="1"/>
          </dgm:constrLst>
          <dgm:ruleLst/>
        </dgm:layoutNode>
        <dgm:layoutNode name="wedge7Tx" moveWith="wedge7">
          <dgm:varLst>
            <dgm:chMax val="0"/>
            <dgm:chPref val="0"/>
            <dgm:bulletEnabled val="1"/>
          </dgm:varLst>
          <dgm:alg type="tx"/>
          <dgm:shape xmlns:r="http://schemas.openxmlformats.org/officeDocument/2006/relationships" type="rect" r:blip="" hideGeom="1">
            <dgm:adjLst/>
          </dgm:shape>
          <dgm:choose name="Name166">
            <dgm:if name="Name167" func="var" arg="dir" op="equ" val="norm">
              <dgm:presOf axis="ch desOrSelf" ptType="node node" st="7 1" cnt="1 0"/>
            </dgm:if>
            <dgm:else name="Name168">
              <dgm:presOf axis="ch desOrSelf" ptType="node node" st="1 1" cnt="1 0"/>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69"/>
    </dgm:choose>
    <dgm:choose name="Name170">
      <dgm:if name="Name171" axis="ch" ptType="node" func="cnt" op="equ" val="1">
        <dgm:forEach name="Name172" axis="ch" ptType="sibTrans" hideLastTrans="0" cnt="1">
          <dgm:layoutNode name="arrowWedge1single" styleLbl="fgSibTrans2D1">
            <dgm:choose name="Name173">
              <dgm:if name="Name174" func="var" arg="dir" op="equ" val="norm">
                <dgm:alg type="conn">
                  <dgm:param type="connRout" val="longCurve"/>
                  <dgm:param type="srcNode" val="dummy1a"/>
                  <dgm:param type="dstNode" val="dummy1b"/>
                  <dgm:param type="begPts" val="tL"/>
                  <dgm:param type="endPts" val="tR"/>
                  <dgm:param type="begSty" val="arr"/>
                  <dgm:param type="endSty" val="noArr"/>
                </dgm:alg>
              </dgm:if>
              <dgm:else name="Name175">
                <dgm:alg type="conn">
                  <dgm:param type="connRout" val="longCurve"/>
                  <dgm:param type="srcNode" val="dummy1a"/>
                  <dgm:param type="dstNode" val="dummy1b"/>
                  <dgm:param type="begPts" val="tL"/>
                  <dgm:param type="endPts" val="tR"/>
                  <dgm:param type="begSty" val="noArr"/>
                  <dgm:param type="endSty" val="arr"/>
                </dgm:alg>
              </dgm:else>
            </dgm:choose>
            <dgm:shape xmlns:r="http://schemas.openxmlformats.org/officeDocument/2006/relationships" type="conn" r:blip="">
              <dgm:adjLst/>
            </dgm:shape>
            <dgm:presOf/>
            <dgm:constrLst>
              <dgm:constr type="w" val="1"/>
              <dgm:constr type="begPad"/>
              <dgm:constr type="endPad"/>
            </dgm:constrLst>
            <dgm:ruleLst/>
          </dgm:layoutNode>
        </dgm:forEach>
      </dgm:if>
      <dgm:if name="Name176" axis="ch" ptType="node" func="cnt" op="gte" val="2">
        <dgm:forEach name="Name177" axis="ch" ptType="sibTrans" hideLastTrans="0" cnt="1">
          <dgm:layoutNode name="arrowWedge1" styleLbl="fgSibTrans2D1">
            <dgm:choose name="Name178">
              <dgm:if name="Name179" func="var" arg="dir" op="equ" val="norm">
                <dgm:alg type="conn">
                  <dgm:param type="connRout" val="curve"/>
                  <dgm:param type="srcNode" val="dummy1a"/>
                  <dgm:param type="dstNode" val="dummy1b"/>
                  <dgm:param type="begPts" val="tL"/>
                  <dgm:param type="endPts" val="tL"/>
                  <dgm:param type="begSty" val="noArr"/>
                  <dgm:param type="endSty" val="arr"/>
                </dgm:alg>
              </dgm:if>
              <dgm:else name="Name180">
                <dgm:alg type="conn">
                  <dgm:param type="connRout" val="curve"/>
                  <dgm:param type="srcNode" val="dummy1a"/>
                  <dgm:param type="dstNode" val="dummy1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if>
      <dgm:else name="Name181"/>
    </dgm:choose>
    <dgm:forEach name="Name182" axis="ch" ptType="sibTrans" hideLastTrans="0" st="2" cnt="1">
      <dgm:layoutNode name="arrowWedge2" styleLbl="fgSibTrans2D1">
        <dgm:choose name="Name183">
          <dgm:if name="Name184" func="var" arg="dir" op="equ" val="norm">
            <dgm:alg type="conn">
              <dgm:param type="connRout" val="curve"/>
              <dgm:param type="srcNode" val="dummy2a"/>
              <dgm:param type="dstNode" val="dummy2b"/>
              <dgm:param type="begPts" val="tL"/>
              <dgm:param type="endPts" val="tL"/>
              <dgm:param type="begSty" val="noArr"/>
              <dgm:param type="endSty" val="arr"/>
            </dgm:alg>
          </dgm:if>
          <dgm:else name="Name185">
            <dgm:alg type="conn">
              <dgm:param type="connRout" val="curve"/>
              <dgm:param type="srcNode" val="dummy2a"/>
              <dgm:param type="dstNode" val="dummy2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86" axis="ch" ptType="sibTrans" hideLastTrans="0" st="3" cnt="1">
      <dgm:layoutNode name="arrowWedge3" styleLbl="fgSibTrans2D1">
        <dgm:choose name="Name187">
          <dgm:if name="Name188" func="var" arg="dir" op="equ" val="norm">
            <dgm:alg type="conn">
              <dgm:param type="connRout" val="curve"/>
              <dgm:param type="srcNode" val="dummy3a"/>
              <dgm:param type="dstNode" val="dummy3b"/>
              <dgm:param type="begPts" val="tL"/>
              <dgm:param type="endPts" val="tL"/>
              <dgm:param type="begSty" val="noArr"/>
              <dgm:param type="endSty" val="arr"/>
            </dgm:alg>
          </dgm:if>
          <dgm:else name="Name189">
            <dgm:alg type="conn">
              <dgm:param type="connRout" val="curve"/>
              <dgm:param type="srcNode" val="dummy3a"/>
              <dgm:param type="dstNode" val="dummy3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0" axis="ch" ptType="sibTrans" hideLastTrans="0" st="4" cnt="1">
      <dgm:layoutNode name="arrowWedge4" styleLbl="fgSibTrans2D1">
        <dgm:choose name="Name191">
          <dgm:if name="Name192" func="var" arg="dir" op="equ" val="norm">
            <dgm:alg type="conn">
              <dgm:param type="connRout" val="curve"/>
              <dgm:param type="srcNode" val="dummy4a"/>
              <dgm:param type="dstNode" val="dummy4b"/>
              <dgm:param type="begPts" val="tL"/>
              <dgm:param type="endPts" val="tL"/>
              <dgm:param type="begSty" val="noArr"/>
              <dgm:param type="endSty" val="arr"/>
            </dgm:alg>
          </dgm:if>
          <dgm:else name="Name193">
            <dgm:alg type="conn">
              <dgm:param type="connRout" val="curve"/>
              <dgm:param type="srcNode" val="dummy4a"/>
              <dgm:param type="dstNode" val="dummy4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4" axis="ch" ptType="sibTrans" hideLastTrans="0" st="5" cnt="1">
      <dgm:layoutNode name="arrowWedge5" styleLbl="fgSibTrans2D1">
        <dgm:choose name="Name195">
          <dgm:if name="Name196" func="var" arg="dir" op="equ" val="norm">
            <dgm:alg type="conn">
              <dgm:param type="connRout" val="curve"/>
              <dgm:param type="srcNode" val="dummy5a"/>
              <dgm:param type="dstNode" val="dummy5b"/>
              <dgm:param type="begPts" val="tL"/>
              <dgm:param type="endPts" val="tL"/>
              <dgm:param type="begSty" val="noArr"/>
              <dgm:param type="endSty" val="arr"/>
            </dgm:alg>
          </dgm:if>
          <dgm:else name="Name197">
            <dgm:alg type="conn">
              <dgm:param type="connRout" val="curve"/>
              <dgm:param type="srcNode" val="dummy5a"/>
              <dgm:param type="dstNode" val="dummy5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8" axis="ch" ptType="sibTrans" hideLastTrans="0" st="6" cnt="1">
      <dgm:layoutNode name="arrowWedge6" styleLbl="fgSibTrans2D1">
        <dgm:choose name="Name199">
          <dgm:if name="Name200" func="var" arg="dir" op="equ" val="norm">
            <dgm:alg type="conn">
              <dgm:param type="connRout" val="curve"/>
              <dgm:param type="srcNode" val="dummy6a"/>
              <dgm:param type="dstNode" val="dummy6b"/>
              <dgm:param type="begPts" val="tL"/>
              <dgm:param type="endPts" val="tL"/>
              <dgm:param type="begSty" val="noArr"/>
              <dgm:param type="endSty" val="arr"/>
            </dgm:alg>
          </dgm:if>
          <dgm:else name="Name201">
            <dgm:alg type="conn">
              <dgm:param type="connRout" val="curve"/>
              <dgm:param type="srcNode" val="dummy6a"/>
              <dgm:param type="dstNode" val="dummy6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202" axis="ch" ptType="sibTrans" hideLastTrans="0" st="7" cnt="1">
      <dgm:layoutNode name="arrowWedge7" styleLbl="fgSibTrans2D1">
        <dgm:choose name="Name203">
          <dgm:if name="Name204" func="var" arg="dir" op="equ" val="norm">
            <dgm:alg type="conn">
              <dgm:param type="connRout" val="curve"/>
              <dgm:param type="srcNode" val="dummy7a"/>
              <dgm:param type="dstNode" val="dummy7b"/>
              <dgm:param type="begPts" val="tL"/>
              <dgm:param type="endPts" val="tL"/>
              <dgm:param type="begSty" val="noArr"/>
              <dgm:param type="endSty" val="arr"/>
            </dgm:alg>
          </dgm:if>
          <dgm:else name="Name205">
            <dgm:alg type="conn">
              <dgm:param type="connRout" val="curve"/>
              <dgm:param type="srcNode" val="dummy7a"/>
              <dgm:param type="dstNode" val="dummy7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layoutNode>
</dgm:layoutDef>
</file>

<file path=ppt/diagrams/layout2.xml><?xml version="1.0" encoding="utf-8"?>
<dgm:layoutDef xmlns:dgm="http://schemas.openxmlformats.org/drawingml/2006/diagram" xmlns:a="http://schemas.openxmlformats.org/drawingml/2006/main" uniqueId="urn:microsoft.com/office/officeart/2005/8/layout/cycle2">
  <dgm:title val=""/>
  <dgm:desc val=""/>
  <dgm:catLst>
    <dgm:cat type="cycle" pri="1000"/>
    <dgm:cat type="convert" pri="10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onstrLst>
      <dgm:constr type="w" for="ch" ptType="node" refType="w"/>
      <dgm:constr type="w" for="ch" ptType="sibTrans" refType="w" refFor="ch" refPtType="node" op="equ" fact="0.25"/>
      <dgm:constr type="sibSp" refType="w" refFor="ch" refPtType="node" fact="0.5"/>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sibTransForEach" axis="followSib" ptType="sibTrans" hideLastTrans="0" cnt="1">
            <dgm:layoutNode name="sibTrans">
              <dgm:choose name="Name11">
                <dgm:if name="Name12" axis="par ch" ptType="doc node" func="cnt" op="lt" val="3">
                  <dgm:alg type="conn">
                    <dgm:param type="begPts" val="radial"/>
                    <dgm:param type="endPts" val="radial"/>
                  </dgm:alg>
                </dgm:if>
                <dgm:else name="Name13">
                  <dgm:alg type="conn">
                    <dgm:param type="begPts" val="auto"/>
                    <dgm:param type="endPts" val="auto"/>
                  </dgm:alg>
                </dgm:else>
              </dgm:choose>
              <dgm:shape xmlns:r="http://schemas.openxmlformats.org/officeDocument/2006/relationships" type="conn" r:blip="">
                <dgm:adjLst/>
              </dgm:shape>
              <dgm:presOf axis="self"/>
              <dgm:constrLst>
                <dgm:constr type="h" refType="w" fact="1.35"/>
                <dgm:constr type="connDist"/>
                <dgm:constr type="w" for="ch" refType="connDist" fact="0.45"/>
                <dgm:constr type="h" for="ch" refType="h"/>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14"/>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radial5">
  <dgm:title val=""/>
  <dgm:desc val=""/>
  <dgm:catLst>
    <dgm:cat type="relationship" pri="23000"/>
    <dgm:cat type="cycle" pri="1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alg type="cycle">
          <dgm:param type="stAng" val="0"/>
          <dgm:param type="spanAng" val="360"/>
          <dgm:param type="ctrShpMap" val="fNode"/>
        </dgm:alg>
      </dgm:if>
      <dgm:else name="Name3">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w" for="ch" forName="parTrans" refType="w" refFor="ch" refForName="centerShape" fact="0.4"/>
      <dgm:constr type="w" for="ch" forName="node" refType="w" refFor="ch" refForName="centerShape" op="equ" fact="1.25"/>
      <dgm:constr type="sp" refType="w" refFor="ch" refForName="centerShape" op="equ" fact="0.4"/>
      <dgm:constr type="sibSp" refType="w" refFor="ch" refForName="node" fact="0.3"/>
      <dgm:constr type="primFontSz" for="ch" forName="centerShape" val="65"/>
      <dgm:constr type="primFontSz" for="des" forName="node" op="equ" val="65"/>
      <dgm:constr type="primFontSz" for="des" forName="node" refType="primFontSz" refFor="ch" refForName="centerShape" op="lte"/>
      <dgm:constr type="primFontSz" for="des" forName="connectorText" op="equ" val="55"/>
      <dgm:constr type="primFontSz" for="des" forName="connectorText" refType="primFontSz" refFor="ch" refForName="centerShape" op="lte" fact="0.8"/>
      <dgm:constr type="primFontSz" for="des" forName="connectorText" refType="primFontSz" refFor="des" refForName="node" op="lte"/>
    </dgm:constrLst>
    <dgm:choose name="Name4">
      <dgm:if name="Name5" axis="ch ch" ptType="node node" st="1 1" cnt="1 0" func="cnt" op="lte" val="6">
        <dgm:ruleLst>
          <dgm:rule type="w" for="ch" forName="node" val="NaN" fact="1" max="NaN"/>
        </dgm:ruleLst>
      </dgm:if>
      <dgm:if name="Name6" axis="ch ch" ptType="node node" st="1 1" cnt="1 0" func="cnt" op="lte" val="8">
        <dgm:ruleLst>
          <dgm:rule type="w" for="ch" forName="node" val="NaN" fact="0.9" max="NaN"/>
        </dgm:ruleLst>
      </dgm:if>
      <dgm:if name="Name7" axis="ch ch" ptType="node node" st="1 1" cnt="1 0" func="cnt" op="lte" val="10">
        <dgm:ruleLst>
          <dgm:rule type="w" for="ch" forName="node" val="NaN" fact="0.8" max="NaN"/>
        </dgm:ruleLst>
      </dgm:if>
      <dgm:if name="Name8" axis="ch ch" ptType="node node" st="1 1" cnt="1 0" func="cnt" op="lte" val="12">
        <dgm:ruleLst>
          <dgm:rule type="w" for="ch" forName="node" val="NaN" fact="0.7" max="NaN"/>
        </dgm:ruleLst>
      </dgm:if>
      <dgm:if name="Name9" axis="ch ch" ptType="node node" st="1 1" cnt="1 0" func="cnt" op="lte" val="14">
        <dgm:ruleLst>
          <dgm:rule type="w" for="ch" forName="node" val="NaN" fact="0.6" max="NaN"/>
        </dgm:ruleLst>
      </dgm:if>
      <dgm:else name="Name10">
        <dgm:ruleLst>
          <dgm:rule type="w" for="ch" forName="node" val="NaN" fact="0.5" max="NaN"/>
        </dgm:ruleLst>
      </dgm:else>
    </dgm:choose>
    <dgm:forEach name="Name11"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12" axis="ch">
        <dgm:forEach name="Name13" axis="self" ptType="parTrans">
          <dgm:layoutNode name="parTrans" styleLbl="sibTrans2D1">
            <dgm:alg type="conn">
              <dgm:param type="begPts" val="auto"/>
              <dgm:param type="endPts" val="auto"/>
            </dgm:alg>
            <dgm:shape xmlns:r="http://schemas.openxmlformats.org/officeDocument/2006/relationships" type="conn" r:blip="">
              <dgm:adjLst/>
            </dgm:shape>
            <dgm:presOf axis="self"/>
            <dgm:constrLst>
              <dgm:constr type="h" refType="w" fact="0.85"/>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name="Name14" axis="self" ptType="node">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w" val="INF" fact="NaN" max="NaN"/>
              <dgm:rule type="primFontSz" val="5" fact="NaN" max="NaN"/>
            </dgm:ruleLst>
          </dgm:layoutNode>
        </dgm:forEach>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E225115-4011-4B97-B84A-D98BA24B7631}" type="datetimeFigureOut">
              <a:rPr lang="fr-FR" smtClean="0"/>
              <a:pPr/>
              <a:t>06/10/2021</a:t>
            </a:fld>
            <a:endParaRPr lang="fr-FR"/>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F88CD4F-4CC9-4B13-8983-38A9430307C7}" type="slidenum">
              <a:rPr lang="fr-FR" smtClean="0"/>
              <a:pPr/>
              <a:t>‹N°›</a:t>
            </a:fld>
            <a:endParaRPr lang="fr-FR"/>
          </a:p>
        </p:txBody>
      </p:sp>
    </p:spTree>
    <p:extLst>
      <p:ext uri="{BB962C8B-B14F-4D97-AF65-F5344CB8AC3E}">
        <p14:creationId xmlns:p14="http://schemas.microsoft.com/office/powerpoint/2010/main" xmlns="" val="41403575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2F88CD4F-4CC9-4B13-8983-38A9430307C7}" type="slidenum">
              <a:rPr lang="fr-FR" smtClean="0"/>
              <a:pPr/>
              <a:t>10</a:t>
            </a:fld>
            <a:endParaRPr lang="fr-FR"/>
          </a:p>
        </p:txBody>
      </p:sp>
    </p:spTree>
    <p:extLst>
      <p:ext uri="{BB962C8B-B14F-4D97-AF65-F5344CB8AC3E}">
        <p14:creationId xmlns:p14="http://schemas.microsoft.com/office/powerpoint/2010/main" xmlns="" val="311201902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bg>
      <p:bgRef idx="1001">
        <a:schemeClr val="bg2"/>
      </p:bgRef>
    </p:bg>
    <p:spTree>
      <p:nvGrpSpPr>
        <p:cNvPr id="1" name=""/>
        <p:cNvGrpSpPr/>
        <p:nvPr/>
      </p:nvGrpSpPr>
      <p:grpSpPr>
        <a:xfrm>
          <a:off x="0" y="0"/>
          <a:ext cx="0" cy="0"/>
          <a:chOff x="0" y="0"/>
          <a:chExt cx="0" cy="0"/>
        </a:xfrm>
      </p:grpSpPr>
      <p:sp>
        <p:nvSpPr>
          <p:cNvPr id="7" name="Rectangle 6"/>
          <p:cNvSpPr/>
          <p:nvPr/>
        </p:nvSpPr>
        <p:spPr bwMode="white">
          <a:xfrm>
            <a:off x="0" y="5971032"/>
            <a:ext cx="9144000" cy="88696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a:xfrm>
            <a:off x="-9144" y="6053328"/>
            <a:ext cx="2249424" cy="71323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a:xfrm>
            <a:off x="2359152" y="6044184"/>
            <a:ext cx="6784848" cy="713232"/>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Titre 7"/>
          <p:cNvSpPr>
            <a:spLocks noGrp="1"/>
          </p:cNvSpPr>
          <p:nvPr>
            <p:ph type="ctrTitle"/>
          </p:nvPr>
        </p:nvSpPr>
        <p:spPr>
          <a:xfrm>
            <a:off x="2362200" y="4038600"/>
            <a:ext cx="6477000" cy="1828800"/>
          </a:xfrm>
        </p:spPr>
        <p:txBody>
          <a:bodyPr anchor="b"/>
          <a:lstStyle>
            <a:lvl1pPr>
              <a:defRPr cap="all" baseline="0"/>
            </a:lvl1pPr>
          </a:lstStyle>
          <a:p>
            <a:r>
              <a:rPr kumimoji="0" lang="fr-FR" smtClean="0"/>
              <a:t>Cliquez pour modifier le style du titre</a:t>
            </a:r>
            <a:endParaRPr kumimoji="0" lang="en-US"/>
          </a:p>
        </p:txBody>
      </p:sp>
      <p:sp>
        <p:nvSpPr>
          <p:cNvPr id="9" name="Sous-titre 8"/>
          <p:cNvSpPr>
            <a:spLocks noGrp="1"/>
          </p:cNvSpPr>
          <p:nvPr>
            <p:ph type="subTitle" idx="1"/>
          </p:nvPr>
        </p:nvSpPr>
        <p:spPr>
          <a:xfrm>
            <a:off x="2362200" y="6050037"/>
            <a:ext cx="6705600" cy="685800"/>
          </a:xfrm>
        </p:spPr>
        <p:txBody>
          <a:bodyPr anchor="ctr">
            <a:normAutofit/>
          </a:bodyPr>
          <a:lstStyle>
            <a:lvl1pPr marL="0" indent="0" algn="l">
              <a:buNone/>
              <a:defRPr sz="2600">
                <a:solidFill>
                  <a:srgbClr val="FFFFFF"/>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fr-FR" smtClean="0"/>
              <a:t>Cliquez pour modifier le style des sous-titres du masque</a:t>
            </a:r>
            <a:endParaRPr kumimoji="0" lang="en-US"/>
          </a:p>
        </p:txBody>
      </p:sp>
      <p:sp>
        <p:nvSpPr>
          <p:cNvPr id="28" name="Espace réservé de la date 27"/>
          <p:cNvSpPr>
            <a:spLocks noGrp="1"/>
          </p:cNvSpPr>
          <p:nvPr>
            <p:ph type="dt" sz="half" idx="10"/>
          </p:nvPr>
        </p:nvSpPr>
        <p:spPr>
          <a:xfrm>
            <a:off x="76200" y="6068699"/>
            <a:ext cx="2057400" cy="685800"/>
          </a:xfrm>
        </p:spPr>
        <p:txBody>
          <a:bodyPr>
            <a:noAutofit/>
          </a:bodyPr>
          <a:lstStyle>
            <a:lvl1pPr algn="ctr">
              <a:defRPr sz="2000">
                <a:solidFill>
                  <a:srgbClr val="FFFFFF"/>
                </a:solidFill>
              </a:defRPr>
            </a:lvl1pPr>
          </a:lstStyle>
          <a:p>
            <a:fld id="{2D22A0C9-BA15-461D-AB8A-81BF9E3E651B}" type="datetimeFigureOut">
              <a:rPr lang="fr-FR" smtClean="0"/>
              <a:pPr/>
              <a:t>06/10/2021</a:t>
            </a:fld>
            <a:endParaRPr lang="fr-FR"/>
          </a:p>
        </p:txBody>
      </p:sp>
      <p:sp>
        <p:nvSpPr>
          <p:cNvPr id="17" name="Espace réservé du pied de page 16"/>
          <p:cNvSpPr>
            <a:spLocks noGrp="1"/>
          </p:cNvSpPr>
          <p:nvPr>
            <p:ph type="ftr" sz="quarter" idx="11"/>
          </p:nvPr>
        </p:nvSpPr>
        <p:spPr>
          <a:xfrm>
            <a:off x="2085393" y="236538"/>
            <a:ext cx="5867400" cy="365125"/>
          </a:xfrm>
        </p:spPr>
        <p:txBody>
          <a:bodyPr/>
          <a:lstStyle>
            <a:lvl1pPr algn="r">
              <a:defRPr>
                <a:solidFill>
                  <a:schemeClr val="tx2"/>
                </a:solidFill>
              </a:defRPr>
            </a:lvl1pPr>
          </a:lstStyle>
          <a:p>
            <a:endParaRPr lang="fr-FR"/>
          </a:p>
        </p:txBody>
      </p:sp>
      <p:sp>
        <p:nvSpPr>
          <p:cNvPr id="29" name="Espace réservé du numéro de diapositive 28"/>
          <p:cNvSpPr>
            <a:spLocks noGrp="1"/>
          </p:cNvSpPr>
          <p:nvPr>
            <p:ph type="sldNum" sz="quarter" idx="12"/>
          </p:nvPr>
        </p:nvSpPr>
        <p:spPr>
          <a:xfrm>
            <a:off x="8001000" y="228600"/>
            <a:ext cx="838200" cy="381000"/>
          </a:xfrm>
        </p:spPr>
        <p:txBody>
          <a:bodyPr/>
          <a:lstStyle>
            <a:lvl1pPr>
              <a:defRPr>
                <a:solidFill>
                  <a:schemeClr val="tx2"/>
                </a:solidFill>
              </a:defRPr>
            </a:lvl1pPr>
          </a:lstStyle>
          <a:p>
            <a:fld id="{E230C0BB-225F-4151-8823-DADB8DD7AA46}" type="slidenum">
              <a:rPr lang="fr-FR" smtClean="0"/>
              <a:pPr/>
              <a:t>‹N°›</a:t>
            </a:fld>
            <a:endParaRPr lang="fr-FR"/>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p:txBody>
          <a:bodyPr vert="eaVer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2D22A0C9-BA15-461D-AB8A-81BF9E3E651B}" type="datetimeFigureOut">
              <a:rPr lang="fr-FR" smtClean="0"/>
              <a:pPr/>
              <a:t>06/10/2021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E230C0BB-225F-4151-8823-DADB8DD7AA46}" type="slidenum">
              <a:rPr lang="fr-FR" smtClean="0"/>
              <a:pPr/>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Titre vertical et texte">
    <p:bg>
      <p:bgRef idx="1001">
        <a:schemeClr val="bg1"/>
      </p:bgRef>
    </p:bg>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553200" y="609600"/>
            <a:ext cx="2057400" cy="5516563"/>
          </a:xfrm>
        </p:spPr>
        <p:txBody>
          <a:bodyPr vert="eaVert"/>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a:xfrm>
            <a:off x="457200" y="609600"/>
            <a:ext cx="5562600" cy="5516564"/>
          </a:xfrm>
        </p:spPr>
        <p:txBody>
          <a:bodyPr vert="eaVer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a:xfrm>
            <a:off x="6553200" y="6248402"/>
            <a:ext cx="2209800" cy="365125"/>
          </a:xfrm>
        </p:spPr>
        <p:txBody>
          <a:bodyPr/>
          <a:lstStyle/>
          <a:p>
            <a:fld id="{2D22A0C9-BA15-461D-AB8A-81BF9E3E651B}" type="datetimeFigureOut">
              <a:rPr lang="fr-FR" smtClean="0"/>
              <a:pPr/>
              <a:t>06/10/2021</a:t>
            </a:fld>
            <a:endParaRPr lang="fr-FR"/>
          </a:p>
        </p:txBody>
      </p:sp>
      <p:sp>
        <p:nvSpPr>
          <p:cNvPr id="5" name="Espace réservé du pied de page 4"/>
          <p:cNvSpPr>
            <a:spLocks noGrp="1"/>
          </p:cNvSpPr>
          <p:nvPr>
            <p:ph type="ftr" sz="quarter" idx="11"/>
          </p:nvPr>
        </p:nvSpPr>
        <p:spPr>
          <a:xfrm>
            <a:off x="457201" y="6248207"/>
            <a:ext cx="5573483" cy="365125"/>
          </a:xfrm>
        </p:spPr>
        <p:txBody>
          <a:bodyPr/>
          <a:lstStyle/>
          <a:p>
            <a:endParaRPr lang="fr-FR"/>
          </a:p>
        </p:txBody>
      </p:sp>
      <p:sp>
        <p:nvSpPr>
          <p:cNvPr id="7" name="Rectangle 6"/>
          <p:cNvSpPr/>
          <p:nvPr/>
        </p:nvSpPr>
        <p:spPr bwMode="white">
          <a:xfrm>
            <a:off x="6096318" y="0"/>
            <a:ext cx="320040" cy="6858000"/>
          </a:xfrm>
          <a:prstGeom prst="rect">
            <a:avLst/>
          </a:prstGeom>
          <a:solidFill>
            <a:srgbClr val="FFFFFF"/>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8" name="Rectangle 7"/>
          <p:cNvSpPr/>
          <p:nvPr/>
        </p:nvSpPr>
        <p:spPr>
          <a:xfrm>
            <a:off x="6142038" y="609600"/>
            <a:ext cx="228600" cy="6248400"/>
          </a:xfrm>
          <a:prstGeom prst="rect">
            <a:avLst/>
          </a:prstGeom>
          <a:solidFill>
            <a:schemeClr val="accent1"/>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9" name="Rectangle 8"/>
          <p:cNvSpPr/>
          <p:nvPr/>
        </p:nvSpPr>
        <p:spPr>
          <a:xfrm>
            <a:off x="6142038" y="0"/>
            <a:ext cx="228600" cy="533400"/>
          </a:xfrm>
          <a:prstGeom prst="rect">
            <a:avLst/>
          </a:prstGeom>
          <a:solidFill>
            <a:schemeClr val="accent2"/>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6" name="Espace réservé du numéro de diapositive 5"/>
          <p:cNvSpPr>
            <a:spLocks noGrp="1"/>
          </p:cNvSpPr>
          <p:nvPr>
            <p:ph type="sldNum" sz="quarter" idx="12"/>
          </p:nvPr>
        </p:nvSpPr>
        <p:spPr>
          <a:xfrm rot="5400000">
            <a:off x="5989638" y="144462"/>
            <a:ext cx="533400" cy="244476"/>
          </a:xfrm>
        </p:spPr>
        <p:txBody>
          <a:bodyPr/>
          <a:lstStyle/>
          <a:p>
            <a:fld id="{E230C0BB-225F-4151-8823-DADB8DD7AA46}" type="slidenum">
              <a:rPr lang="fr-FR" smtClean="0"/>
              <a:pPr/>
              <a:t>‹N°›</a:t>
            </a:fld>
            <a:endParaRPr lang="fr-FR"/>
          </a:p>
        </p:txBody>
      </p:sp>
    </p:spTree>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a:xfrm>
            <a:off x="612648" y="228600"/>
            <a:ext cx="8153400" cy="990600"/>
          </a:xfrm>
        </p:spPr>
        <p:txBody>
          <a:bodyPr/>
          <a:lstStyle/>
          <a:p>
            <a:r>
              <a:rPr kumimoji="0" lang="fr-FR" smtClean="0"/>
              <a:t>Cliquez pour modifier le style du titre</a:t>
            </a:r>
            <a:endParaRPr kumimoji="0" lang="en-US"/>
          </a:p>
        </p:txBody>
      </p:sp>
      <p:sp>
        <p:nvSpPr>
          <p:cNvPr id="4" name="Espace réservé de la date 3"/>
          <p:cNvSpPr>
            <a:spLocks noGrp="1"/>
          </p:cNvSpPr>
          <p:nvPr>
            <p:ph type="dt" sz="half" idx="10"/>
          </p:nvPr>
        </p:nvSpPr>
        <p:spPr/>
        <p:txBody>
          <a:bodyPr/>
          <a:lstStyle/>
          <a:p>
            <a:fld id="{2D22A0C9-BA15-461D-AB8A-81BF9E3E651B}" type="datetimeFigureOut">
              <a:rPr lang="fr-FR" smtClean="0"/>
              <a:pPr/>
              <a:t>06/10/2021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lvl1pPr>
              <a:defRPr>
                <a:solidFill>
                  <a:srgbClr val="FFFFFF"/>
                </a:solidFill>
              </a:defRPr>
            </a:lvl1pPr>
          </a:lstStyle>
          <a:p>
            <a:fld id="{E230C0BB-225F-4151-8823-DADB8DD7AA46}" type="slidenum">
              <a:rPr lang="fr-FR" smtClean="0"/>
              <a:pPr/>
              <a:t>‹N°›</a:t>
            </a:fld>
            <a:endParaRPr lang="fr-FR"/>
          </a:p>
        </p:txBody>
      </p:sp>
      <p:sp>
        <p:nvSpPr>
          <p:cNvPr id="8" name="Espace réservé du contenu 7"/>
          <p:cNvSpPr>
            <a:spLocks noGrp="1"/>
          </p:cNvSpPr>
          <p:nvPr>
            <p:ph sz="quarter" idx="1"/>
          </p:nvPr>
        </p:nvSpPr>
        <p:spPr>
          <a:xfrm>
            <a:off x="612648" y="1600200"/>
            <a:ext cx="8153400" cy="4495800"/>
          </a:xfrm>
        </p:spPr>
        <p:txBody>
          <a:body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Titre de section">
    <p:bg>
      <p:bgRef idx="1003">
        <a:schemeClr val="bg1"/>
      </p:bgRef>
    </p:bg>
    <p:spTree>
      <p:nvGrpSpPr>
        <p:cNvPr id="1" name=""/>
        <p:cNvGrpSpPr/>
        <p:nvPr/>
      </p:nvGrpSpPr>
      <p:grpSpPr>
        <a:xfrm>
          <a:off x="0" y="0"/>
          <a:ext cx="0" cy="0"/>
          <a:chOff x="0" y="0"/>
          <a:chExt cx="0" cy="0"/>
        </a:xfrm>
      </p:grpSpPr>
      <p:sp>
        <p:nvSpPr>
          <p:cNvPr id="3" name="Espace réservé du texte 2"/>
          <p:cNvSpPr>
            <a:spLocks noGrp="1"/>
          </p:cNvSpPr>
          <p:nvPr>
            <p:ph type="body" idx="1"/>
          </p:nvPr>
        </p:nvSpPr>
        <p:spPr>
          <a:xfrm>
            <a:off x="1371600" y="2743200"/>
            <a:ext cx="7123113" cy="1673225"/>
          </a:xfrm>
        </p:spPr>
        <p:txBody>
          <a:bodyPr anchor="t"/>
          <a:lstStyle>
            <a:lvl1pPr marL="0" indent="0">
              <a:buNone/>
              <a:defRPr sz="280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fr-FR" smtClean="0"/>
              <a:t>Cliquez pour modifier les styles du texte du masque</a:t>
            </a:r>
          </a:p>
        </p:txBody>
      </p:sp>
      <p:sp>
        <p:nvSpPr>
          <p:cNvPr id="7" name="Rectangle 6"/>
          <p:cNvSpPr/>
          <p:nvPr/>
        </p:nvSpPr>
        <p:spPr bwMode="white">
          <a:xfrm>
            <a:off x="0" y="1524000"/>
            <a:ext cx="9144000" cy="114300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Rectangle 7"/>
          <p:cNvSpPr/>
          <p:nvPr/>
        </p:nvSpPr>
        <p:spPr>
          <a:xfrm>
            <a:off x="0" y="1600200"/>
            <a:ext cx="1295400" cy="990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Rectangle 8"/>
          <p:cNvSpPr/>
          <p:nvPr/>
        </p:nvSpPr>
        <p:spPr>
          <a:xfrm>
            <a:off x="1371600" y="1600200"/>
            <a:ext cx="7772400" cy="990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Titre 1"/>
          <p:cNvSpPr>
            <a:spLocks noGrp="1"/>
          </p:cNvSpPr>
          <p:nvPr>
            <p:ph type="title"/>
          </p:nvPr>
        </p:nvSpPr>
        <p:spPr>
          <a:xfrm>
            <a:off x="1371600" y="1600200"/>
            <a:ext cx="7620000" cy="990600"/>
          </a:xfrm>
        </p:spPr>
        <p:txBody>
          <a:bodyPr/>
          <a:lstStyle>
            <a:lvl1pPr algn="l">
              <a:buNone/>
              <a:defRPr sz="4400" b="0" cap="none">
                <a:solidFill>
                  <a:srgbClr val="FFFFFF"/>
                </a:solidFill>
              </a:defRPr>
            </a:lvl1pPr>
          </a:lstStyle>
          <a:p>
            <a:r>
              <a:rPr kumimoji="0" lang="fr-FR" smtClean="0"/>
              <a:t>Cliquez pour modifier le style du titre</a:t>
            </a:r>
            <a:endParaRPr kumimoji="0" lang="en-US"/>
          </a:p>
        </p:txBody>
      </p:sp>
      <p:sp>
        <p:nvSpPr>
          <p:cNvPr id="12" name="Espace réservé de la date 11"/>
          <p:cNvSpPr>
            <a:spLocks noGrp="1"/>
          </p:cNvSpPr>
          <p:nvPr>
            <p:ph type="dt" sz="half" idx="10"/>
          </p:nvPr>
        </p:nvSpPr>
        <p:spPr/>
        <p:txBody>
          <a:bodyPr/>
          <a:lstStyle/>
          <a:p>
            <a:fld id="{2D22A0C9-BA15-461D-AB8A-81BF9E3E651B}" type="datetimeFigureOut">
              <a:rPr lang="fr-FR" smtClean="0"/>
              <a:pPr/>
              <a:t>06/10/2021</a:t>
            </a:fld>
            <a:endParaRPr lang="fr-FR"/>
          </a:p>
        </p:txBody>
      </p:sp>
      <p:sp>
        <p:nvSpPr>
          <p:cNvPr id="13" name="Espace réservé du numéro de diapositive 12"/>
          <p:cNvSpPr>
            <a:spLocks noGrp="1"/>
          </p:cNvSpPr>
          <p:nvPr>
            <p:ph type="sldNum" sz="quarter" idx="11"/>
          </p:nvPr>
        </p:nvSpPr>
        <p:spPr>
          <a:xfrm>
            <a:off x="0" y="1752600"/>
            <a:ext cx="1295400" cy="701676"/>
          </a:xfrm>
        </p:spPr>
        <p:txBody>
          <a:bodyPr>
            <a:noAutofit/>
          </a:bodyPr>
          <a:lstStyle>
            <a:lvl1pPr>
              <a:defRPr sz="2400">
                <a:solidFill>
                  <a:srgbClr val="FFFFFF"/>
                </a:solidFill>
              </a:defRPr>
            </a:lvl1pPr>
          </a:lstStyle>
          <a:p>
            <a:fld id="{E230C0BB-225F-4151-8823-DADB8DD7AA46}" type="slidenum">
              <a:rPr lang="fr-FR" smtClean="0"/>
              <a:pPr/>
              <a:t>‹N°›</a:t>
            </a:fld>
            <a:endParaRPr lang="fr-FR"/>
          </a:p>
        </p:txBody>
      </p:sp>
      <p:sp>
        <p:nvSpPr>
          <p:cNvPr id="14" name="Espace réservé du pied de page 13"/>
          <p:cNvSpPr>
            <a:spLocks noGrp="1"/>
          </p:cNvSpPr>
          <p:nvPr>
            <p:ph type="ftr" sz="quarter" idx="12"/>
          </p:nvPr>
        </p:nvSpPr>
        <p:spPr/>
        <p:txBody>
          <a:bodyPr/>
          <a:lstStyle/>
          <a:p>
            <a:endParaRPr lang="fr-FR"/>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9" name="Espace réservé du contenu 8"/>
          <p:cNvSpPr>
            <a:spLocks noGrp="1"/>
          </p:cNvSpPr>
          <p:nvPr>
            <p:ph sz="quarter" idx="1"/>
          </p:nvPr>
        </p:nvSpPr>
        <p:spPr>
          <a:xfrm>
            <a:off x="609600" y="1589567"/>
            <a:ext cx="3886200" cy="4572000"/>
          </a:xfrm>
        </p:spPr>
        <p:txBody>
          <a:body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11" name="Espace réservé du contenu 10"/>
          <p:cNvSpPr>
            <a:spLocks noGrp="1"/>
          </p:cNvSpPr>
          <p:nvPr>
            <p:ph sz="quarter" idx="2"/>
          </p:nvPr>
        </p:nvSpPr>
        <p:spPr>
          <a:xfrm>
            <a:off x="4844901" y="1589567"/>
            <a:ext cx="3886200" cy="4572000"/>
          </a:xfrm>
        </p:spPr>
        <p:txBody>
          <a:body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8" name="Espace réservé de la date 7"/>
          <p:cNvSpPr>
            <a:spLocks noGrp="1"/>
          </p:cNvSpPr>
          <p:nvPr>
            <p:ph type="dt" sz="half" idx="15"/>
          </p:nvPr>
        </p:nvSpPr>
        <p:spPr/>
        <p:txBody>
          <a:bodyPr rtlCol="0"/>
          <a:lstStyle/>
          <a:p>
            <a:fld id="{2D22A0C9-BA15-461D-AB8A-81BF9E3E651B}" type="datetimeFigureOut">
              <a:rPr lang="fr-FR" smtClean="0"/>
              <a:pPr/>
              <a:t>06/10/2021</a:t>
            </a:fld>
            <a:endParaRPr lang="fr-FR"/>
          </a:p>
        </p:txBody>
      </p:sp>
      <p:sp>
        <p:nvSpPr>
          <p:cNvPr id="10" name="Espace réservé du numéro de diapositive 9"/>
          <p:cNvSpPr>
            <a:spLocks noGrp="1"/>
          </p:cNvSpPr>
          <p:nvPr>
            <p:ph type="sldNum" sz="quarter" idx="16"/>
          </p:nvPr>
        </p:nvSpPr>
        <p:spPr/>
        <p:txBody>
          <a:bodyPr rtlCol="0"/>
          <a:lstStyle/>
          <a:p>
            <a:fld id="{E230C0BB-225F-4151-8823-DADB8DD7AA46}" type="slidenum">
              <a:rPr lang="fr-FR" smtClean="0"/>
              <a:pPr/>
              <a:t>‹N°›</a:t>
            </a:fld>
            <a:endParaRPr lang="fr-FR"/>
          </a:p>
        </p:txBody>
      </p:sp>
      <p:sp>
        <p:nvSpPr>
          <p:cNvPr id="12" name="Espace réservé du pied de page 11"/>
          <p:cNvSpPr>
            <a:spLocks noGrp="1"/>
          </p:cNvSpPr>
          <p:nvPr>
            <p:ph type="ftr" sz="quarter" idx="17"/>
          </p:nvPr>
        </p:nvSpPr>
        <p:spPr/>
        <p:txBody>
          <a:bodyPr rtlCol="0"/>
          <a:lstStyle/>
          <a:p>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533400" y="273050"/>
            <a:ext cx="8153400" cy="869950"/>
          </a:xfrm>
        </p:spPr>
        <p:txBody>
          <a:bodyPr anchor="ctr"/>
          <a:lstStyle>
            <a:lvl1pPr>
              <a:defRPr/>
            </a:lvl1pPr>
          </a:lstStyle>
          <a:p>
            <a:r>
              <a:rPr kumimoji="0" lang="fr-FR" smtClean="0"/>
              <a:t>Cliquez pour modifier le style du titre</a:t>
            </a:r>
            <a:endParaRPr kumimoji="0" lang="en-US"/>
          </a:p>
        </p:txBody>
      </p:sp>
      <p:sp>
        <p:nvSpPr>
          <p:cNvPr id="11" name="Espace réservé du contenu 10"/>
          <p:cNvSpPr>
            <a:spLocks noGrp="1"/>
          </p:cNvSpPr>
          <p:nvPr>
            <p:ph sz="quarter" idx="2"/>
          </p:nvPr>
        </p:nvSpPr>
        <p:spPr>
          <a:xfrm>
            <a:off x="609600" y="2438400"/>
            <a:ext cx="3886200" cy="3581400"/>
          </a:xfrm>
        </p:spPr>
        <p:txBody>
          <a:body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13" name="Espace réservé du contenu 12"/>
          <p:cNvSpPr>
            <a:spLocks noGrp="1"/>
          </p:cNvSpPr>
          <p:nvPr>
            <p:ph sz="quarter" idx="4"/>
          </p:nvPr>
        </p:nvSpPr>
        <p:spPr>
          <a:xfrm>
            <a:off x="4800600" y="2438400"/>
            <a:ext cx="3886200" cy="3581400"/>
          </a:xfrm>
        </p:spPr>
        <p:txBody>
          <a:body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10" name="Espace réservé de la date 9"/>
          <p:cNvSpPr>
            <a:spLocks noGrp="1"/>
          </p:cNvSpPr>
          <p:nvPr>
            <p:ph type="dt" sz="half" idx="15"/>
          </p:nvPr>
        </p:nvSpPr>
        <p:spPr/>
        <p:txBody>
          <a:bodyPr rtlCol="0"/>
          <a:lstStyle/>
          <a:p>
            <a:fld id="{2D22A0C9-BA15-461D-AB8A-81BF9E3E651B}" type="datetimeFigureOut">
              <a:rPr lang="fr-FR" smtClean="0"/>
              <a:pPr/>
              <a:t>06/10/2021</a:t>
            </a:fld>
            <a:endParaRPr lang="fr-FR"/>
          </a:p>
        </p:txBody>
      </p:sp>
      <p:sp>
        <p:nvSpPr>
          <p:cNvPr id="12" name="Espace réservé du numéro de diapositive 11"/>
          <p:cNvSpPr>
            <a:spLocks noGrp="1"/>
          </p:cNvSpPr>
          <p:nvPr>
            <p:ph type="sldNum" sz="quarter" idx="16"/>
          </p:nvPr>
        </p:nvSpPr>
        <p:spPr/>
        <p:txBody>
          <a:bodyPr rtlCol="0"/>
          <a:lstStyle/>
          <a:p>
            <a:fld id="{E230C0BB-225F-4151-8823-DADB8DD7AA46}" type="slidenum">
              <a:rPr lang="fr-FR" smtClean="0"/>
              <a:pPr/>
              <a:t>‹N°›</a:t>
            </a:fld>
            <a:endParaRPr lang="fr-FR"/>
          </a:p>
        </p:txBody>
      </p:sp>
      <p:sp>
        <p:nvSpPr>
          <p:cNvPr id="14" name="Espace réservé du pied de page 13"/>
          <p:cNvSpPr>
            <a:spLocks noGrp="1"/>
          </p:cNvSpPr>
          <p:nvPr>
            <p:ph type="ftr" sz="quarter" idx="17"/>
          </p:nvPr>
        </p:nvSpPr>
        <p:spPr/>
        <p:txBody>
          <a:bodyPr rtlCol="0"/>
          <a:lstStyle/>
          <a:p>
            <a:endParaRPr lang="fr-FR"/>
          </a:p>
        </p:txBody>
      </p:sp>
      <p:sp>
        <p:nvSpPr>
          <p:cNvPr id="16" name="Espace réservé du texte 15"/>
          <p:cNvSpPr>
            <a:spLocks noGrp="1"/>
          </p:cNvSpPr>
          <p:nvPr>
            <p:ph type="body" sz="quarter" idx="1"/>
          </p:nvPr>
        </p:nvSpPr>
        <p:spPr>
          <a:xfrm>
            <a:off x="609600" y="1752600"/>
            <a:ext cx="3886200" cy="640080"/>
          </a:xfrm>
          <a:solidFill>
            <a:schemeClr val="accent2"/>
          </a:solidFill>
        </p:spPr>
        <p:txBody>
          <a:bodyPr rtlCol="0" anchor="ctr"/>
          <a:lstStyle>
            <a:lvl1pPr marL="0" indent="0">
              <a:buFontTx/>
              <a:buNone/>
              <a:defRPr sz="2000" b="1">
                <a:solidFill>
                  <a:srgbClr val="FFFFFF"/>
                </a:solidFill>
              </a:defRPr>
            </a:lvl1pPr>
          </a:lstStyle>
          <a:p>
            <a:pPr lvl="0" eaLnBrk="1" latinLnBrk="0" hangingPunct="1"/>
            <a:r>
              <a:rPr kumimoji="0" lang="fr-FR" smtClean="0"/>
              <a:t>Cliquez pour modifier les styles du texte du masque</a:t>
            </a:r>
          </a:p>
        </p:txBody>
      </p:sp>
      <p:sp>
        <p:nvSpPr>
          <p:cNvPr id="15" name="Espace réservé du texte 14"/>
          <p:cNvSpPr>
            <a:spLocks noGrp="1"/>
          </p:cNvSpPr>
          <p:nvPr>
            <p:ph type="body" sz="quarter" idx="3"/>
          </p:nvPr>
        </p:nvSpPr>
        <p:spPr>
          <a:xfrm>
            <a:off x="4800600" y="1752600"/>
            <a:ext cx="3886200" cy="640080"/>
          </a:xfrm>
          <a:solidFill>
            <a:schemeClr val="accent4"/>
          </a:solidFill>
        </p:spPr>
        <p:txBody>
          <a:bodyPr rtlCol="0" anchor="ctr"/>
          <a:lstStyle>
            <a:lvl1pPr marL="0" indent="0">
              <a:buFontTx/>
              <a:buNone/>
              <a:defRPr sz="2000" b="1">
                <a:solidFill>
                  <a:srgbClr val="FFFFFF"/>
                </a:solidFill>
              </a:defRPr>
            </a:lvl1pPr>
          </a:lstStyle>
          <a:p>
            <a:pPr lvl="0" eaLnBrk="1" latinLnBrk="0" hangingPunct="1"/>
            <a:r>
              <a:rPr kumimoji="0" lang="fr-FR" smtClean="0"/>
              <a:t>Cliquez pour modifier les styles du texte du masque</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3" name="Espace réservé de la date 2"/>
          <p:cNvSpPr>
            <a:spLocks noGrp="1"/>
          </p:cNvSpPr>
          <p:nvPr>
            <p:ph type="dt" sz="half" idx="10"/>
          </p:nvPr>
        </p:nvSpPr>
        <p:spPr/>
        <p:txBody>
          <a:bodyPr/>
          <a:lstStyle/>
          <a:p>
            <a:fld id="{2D22A0C9-BA15-461D-AB8A-81BF9E3E651B}" type="datetimeFigureOut">
              <a:rPr lang="fr-FR" smtClean="0"/>
              <a:pPr/>
              <a:t>06/10/2021</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lvl1pPr>
              <a:defRPr>
                <a:solidFill>
                  <a:srgbClr val="FFFFFF"/>
                </a:solidFill>
              </a:defRPr>
            </a:lvl1pPr>
          </a:lstStyle>
          <a:p>
            <a:fld id="{E230C0BB-225F-4151-8823-DADB8DD7AA46}" type="slidenum">
              <a:rPr lang="fr-FR" smtClean="0"/>
              <a:pPr/>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2D22A0C9-BA15-461D-AB8A-81BF9E3E651B}" type="datetimeFigureOut">
              <a:rPr lang="fr-FR" smtClean="0"/>
              <a:pPr/>
              <a:t>06/10/2021</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a:xfrm>
            <a:off x="0" y="6248400"/>
            <a:ext cx="533400" cy="381000"/>
          </a:xfrm>
        </p:spPr>
        <p:txBody>
          <a:bodyPr/>
          <a:lstStyle>
            <a:lvl1pPr>
              <a:defRPr>
                <a:solidFill>
                  <a:schemeClr val="tx2"/>
                </a:solidFill>
              </a:defRPr>
            </a:lvl1pPr>
          </a:lstStyle>
          <a:p>
            <a:fld id="{E230C0BB-225F-4151-8823-DADB8DD7AA46}" type="slidenum">
              <a:rPr lang="fr-FR" smtClean="0"/>
              <a:pPr/>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609600" y="273050"/>
            <a:ext cx="8077200" cy="869950"/>
          </a:xfrm>
        </p:spPr>
        <p:txBody>
          <a:bodyPr anchor="ctr"/>
          <a:lstStyle>
            <a:lvl1pPr algn="l">
              <a:buNone/>
              <a:defRPr sz="4400" b="0"/>
            </a:lvl1pPr>
          </a:lstStyle>
          <a:p>
            <a:r>
              <a:rPr kumimoji="0" lang="fr-FR" smtClean="0"/>
              <a:t>Cliquez pour modifier le style du titre</a:t>
            </a:r>
            <a:endParaRPr kumimoji="0" lang="en-US"/>
          </a:p>
        </p:txBody>
      </p:sp>
      <p:sp>
        <p:nvSpPr>
          <p:cNvPr id="5" name="Espace réservé de la date 4"/>
          <p:cNvSpPr>
            <a:spLocks noGrp="1"/>
          </p:cNvSpPr>
          <p:nvPr>
            <p:ph type="dt" sz="half" idx="10"/>
          </p:nvPr>
        </p:nvSpPr>
        <p:spPr/>
        <p:txBody>
          <a:bodyPr/>
          <a:lstStyle/>
          <a:p>
            <a:fld id="{2D22A0C9-BA15-461D-AB8A-81BF9E3E651B}" type="datetimeFigureOut">
              <a:rPr lang="fr-FR" smtClean="0"/>
              <a:pPr/>
              <a:t>06/10/2021</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lvl1pPr>
              <a:defRPr>
                <a:solidFill>
                  <a:srgbClr val="FFFFFF"/>
                </a:solidFill>
              </a:defRPr>
            </a:lvl1pPr>
          </a:lstStyle>
          <a:p>
            <a:fld id="{E230C0BB-225F-4151-8823-DADB8DD7AA46}" type="slidenum">
              <a:rPr lang="fr-FR" smtClean="0"/>
              <a:pPr/>
              <a:t>‹N°›</a:t>
            </a:fld>
            <a:endParaRPr lang="fr-FR"/>
          </a:p>
        </p:txBody>
      </p:sp>
      <p:sp>
        <p:nvSpPr>
          <p:cNvPr id="3" name="Espace réservé du texte 2"/>
          <p:cNvSpPr>
            <a:spLocks noGrp="1"/>
          </p:cNvSpPr>
          <p:nvPr>
            <p:ph type="body" idx="2"/>
          </p:nvPr>
        </p:nvSpPr>
        <p:spPr>
          <a:xfrm>
            <a:off x="609600" y="1752600"/>
            <a:ext cx="1600200" cy="4343400"/>
          </a:xfrm>
          <a:ln w="50800" cap="sq" cmpd="dbl" algn="ctr">
            <a:solidFill>
              <a:schemeClr val="accent2"/>
            </a:solidFill>
            <a:prstDash val="solid"/>
            <a:miter lim="800000"/>
          </a:ln>
          <a:effectLst/>
        </p:spPr>
        <p:style>
          <a:lnRef idx="3">
            <a:schemeClr val="lt1"/>
          </a:lnRef>
          <a:fillRef idx="1">
            <a:schemeClr val="accent2"/>
          </a:fillRef>
          <a:effectRef idx="1">
            <a:schemeClr val="accent2"/>
          </a:effectRef>
          <a:fontRef idx="minor">
            <a:schemeClr val="lt1"/>
          </a:fontRef>
        </p:style>
        <p:txBody>
          <a:bodyPr lIns="137160" tIns="182880" rIns="137160" bIns="91440"/>
          <a:lstStyle>
            <a:lvl1pPr marL="0" indent="0">
              <a:spcAft>
                <a:spcPts val="1000"/>
              </a:spcAft>
              <a:buNone/>
              <a:defRPr sz="1800"/>
            </a:lvl1pPr>
            <a:lvl2pPr>
              <a:buNone/>
              <a:defRPr sz="1200"/>
            </a:lvl2pPr>
            <a:lvl3pPr>
              <a:buNone/>
              <a:defRPr sz="1000"/>
            </a:lvl3pPr>
            <a:lvl4pPr>
              <a:buNone/>
              <a:defRPr sz="900"/>
            </a:lvl4pPr>
            <a:lvl5pPr>
              <a:buNone/>
              <a:defRPr sz="900"/>
            </a:lvl5pPr>
          </a:lstStyle>
          <a:p>
            <a:pPr lvl="0" eaLnBrk="1" latinLnBrk="0" hangingPunct="1"/>
            <a:r>
              <a:rPr kumimoji="0" lang="fr-FR" smtClean="0"/>
              <a:t>Cliquez pour modifier les styles du texte du masque</a:t>
            </a:r>
          </a:p>
        </p:txBody>
      </p:sp>
      <p:sp>
        <p:nvSpPr>
          <p:cNvPr id="9" name="Espace réservé du contenu 8"/>
          <p:cNvSpPr>
            <a:spLocks noGrp="1"/>
          </p:cNvSpPr>
          <p:nvPr>
            <p:ph sz="quarter" idx="1"/>
          </p:nvPr>
        </p:nvSpPr>
        <p:spPr>
          <a:xfrm>
            <a:off x="2362200" y="1752600"/>
            <a:ext cx="6400800" cy="4419600"/>
          </a:xfrm>
        </p:spPr>
        <p:txBody>
          <a:body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bg>
      <p:bgRef idx="1003">
        <a:schemeClr val="bg2"/>
      </p:bgRef>
    </p:bg>
    <p:spTree>
      <p:nvGrpSpPr>
        <p:cNvPr id="1" name=""/>
        <p:cNvGrpSpPr/>
        <p:nvPr/>
      </p:nvGrpSpPr>
      <p:grpSpPr>
        <a:xfrm>
          <a:off x="0" y="0"/>
          <a:ext cx="0" cy="0"/>
          <a:chOff x="0" y="0"/>
          <a:chExt cx="0" cy="0"/>
        </a:xfrm>
      </p:grpSpPr>
      <p:sp>
        <p:nvSpPr>
          <p:cNvPr id="4" name="Espace réservé du texte 3"/>
          <p:cNvSpPr>
            <a:spLocks noGrp="1"/>
          </p:cNvSpPr>
          <p:nvPr>
            <p:ph type="body" sz="half" idx="2"/>
          </p:nvPr>
        </p:nvSpPr>
        <p:spPr>
          <a:xfrm>
            <a:off x="1600200" y="5486400"/>
            <a:ext cx="7315200" cy="685800"/>
          </a:xfrm>
        </p:spPr>
        <p:txBody>
          <a:bodyPr/>
          <a:lstStyle>
            <a:lvl1pPr marL="0" indent="0">
              <a:buFontTx/>
              <a:buNone/>
              <a:defRPr sz="17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fr-FR" smtClean="0"/>
              <a:t>Cliquez pour modifier les styles du texte du masque</a:t>
            </a:r>
          </a:p>
        </p:txBody>
      </p:sp>
      <p:sp>
        <p:nvSpPr>
          <p:cNvPr id="8" name="Rectangle 7"/>
          <p:cNvSpPr/>
          <p:nvPr/>
        </p:nvSpPr>
        <p:spPr bwMode="white">
          <a:xfrm>
            <a:off x="-9144" y="4572000"/>
            <a:ext cx="9144000" cy="88696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Rectangle 8"/>
          <p:cNvSpPr/>
          <p:nvPr/>
        </p:nvSpPr>
        <p:spPr>
          <a:xfrm>
            <a:off x="-9144" y="4663440"/>
            <a:ext cx="1463040" cy="71323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a:xfrm>
            <a:off x="1545336" y="4654296"/>
            <a:ext cx="7598664" cy="713232"/>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Titre 1"/>
          <p:cNvSpPr>
            <a:spLocks noGrp="1"/>
          </p:cNvSpPr>
          <p:nvPr>
            <p:ph type="title"/>
          </p:nvPr>
        </p:nvSpPr>
        <p:spPr>
          <a:xfrm>
            <a:off x="1600200" y="4648200"/>
            <a:ext cx="7315200" cy="685800"/>
          </a:xfrm>
        </p:spPr>
        <p:txBody>
          <a:bodyPr anchor="ctr"/>
          <a:lstStyle>
            <a:lvl1pPr algn="l">
              <a:buNone/>
              <a:defRPr sz="2800" b="0">
                <a:solidFill>
                  <a:srgbClr val="FFFFFF"/>
                </a:solidFill>
              </a:defRPr>
            </a:lvl1pPr>
          </a:lstStyle>
          <a:p>
            <a:r>
              <a:rPr kumimoji="0" lang="fr-FR" smtClean="0"/>
              <a:t>Cliquez pour modifier le style du titre</a:t>
            </a:r>
            <a:endParaRPr kumimoji="0" lang="en-US"/>
          </a:p>
        </p:txBody>
      </p:sp>
      <p:sp>
        <p:nvSpPr>
          <p:cNvPr id="11" name="Rectangle 10"/>
          <p:cNvSpPr/>
          <p:nvPr/>
        </p:nvSpPr>
        <p:spPr bwMode="white">
          <a:xfrm>
            <a:off x="1447800" y="0"/>
            <a:ext cx="100584" cy="6867144"/>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Espace réservé de la date 11"/>
          <p:cNvSpPr>
            <a:spLocks noGrp="1"/>
          </p:cNvSpPr>
          <p:nvPr>
            <p:ph type="dt" sz="half" idx="10"/>
          </p:nvPr>
        </p:nvSpPr>
        <p:spPr>
          <a:xfrm>
            <a:off x="6248400" y="6248400"/>
            <a:ext cx="2667000" cy="365125"/>
          </a:xfrm>
        </p:spPr>
        <p:txBody>
          <a:bodyPr rtlCol="0"/>
          <a:lstStyle/>
          <a:p>
            <a:fld id="{2D22A0C9-BA15-461D-AB8A-81BF9E3E651B}" type="datetimeFigureOut">
              <a:rPr lang="fr-FR" smtClean="0"/>
              <a:pPr/>
              <a:t>06/10/2021</a:t>
            </a:fld>
            <a:endParaRPr lang="fr-FR"/>
          </a:p>
        </p:txBody>
      </p:sp>
      <p:sp>
        <p:nvSpPr>
          <p:cNvPr id="13" name="Espace réservé du numéro de diapositive 12"/>
          <p:cNvSpPr>
            <a:spLocks noGrp="1"/>
          </p:cNvSpPr>
          <p:nvPr>
            <p:ph type="sldNum" sz="quarter" idx="11"/>
          </p:nvPr>
        </p:nvSpPr>
        <p:spPr>
          <a:xfrm>
            <a:off x="0" y="4667249"/>
            <a:ext cx="1447800" cy="663578"/>
          </a:xfrm>
        </p:spPr>
        <p:txBody>
          <a:bodyPr rtlCol="0"/>
          <a:lstStyle>
            <a:lvl1pPr>
              <a:defRPr sz="2800"/>
            </a:lvl1pPr>
          </a:lstStyle>
          <a:p>
            <a:fld id="{E230C0BB-225F-4151-8823-DADB8DD7AA46}" type="slidenum">
              <a:rPr lang="fr-FR" smtClean="0"/>
              <a:pPr/>
              <a:t>‹N°›</a:t>
            </a:fld>
            <a:endParaRPr lang="fr-FR"/>
          </a:p>
        </p:txBody>
      </p:sp>
      <p:sp>
        <p:nvSpPr>
          <p:cNvPr id="14" name="Espace réservé du pied de page 13"/>
          <p:cNvSpPr>
            <a:spLocks noGrp="1"/>
          </p:cNvSpPr>
          <p:nvPr>
            <p:ph type="ftr" sz="quarter" idx="12"/>
          </p:nvPr>
        </p:nvSpPr>
        <p:spPr>
          <a:xfrm>
            <a:off x="1600200" y="6248206"/>
            <a:ext cx="4572000" cy="365125"/>
          </a:xfrm>
        </p:spPr>
        <p:txBody>
          <a:bodyPr rtlCol="0"/>
          <a:lstStyle/>
          <a:p>
            <a:endParaRPr lang="fr-FR"/>
          </a:p>
        </p:txBody>
      </p:sp>
      <p:sp>
        <p:nvSpPr>
          <p:cNvPr id="3" name="Espace réservé pour une image  2"/>
          <p:cNvSpPr>
            <a:spLocks noGrp="1"/>
          </p:cNvSpPr>
          <p:nvPr>
            <p:ph type="pic" idx="1"/>
          </p:nvPr>
        </p:nvSpPr>
        <p:spPr>
          <a:xfrm>
            <a:off x="1560576" y="0"/>
            <a:ext cx="7583424" cy="4568952"/>
          </a:xfrm>
          <a:solidFill>
            <a:schemeClr val="accent1">
              <a:tint val="40000"/>
            </a:schemeClr>
          </a:solidFill>
          <a:ln>
            <a:noFill/>
          </a:ln>
        </p:spPr>
        <p:txBody>
          <a:bodyPr/>
          <a:lstStyle>
            <a:lvl1pPr marL="0" indent="0">
              <a:buNone/>
              <a:defRPr sz="3200"/>
            </a:lvl1pPr>
          </a:lstStyle>
          <a:p>
            <a:r>
              <a:rPr kumimoji="0" lang="fr-FR" smtClean="0"/>
              <a:t>Cliquez sur l'icône pour ajouter une image</a:t>
            </a:r>
            <a:endParaRPr kumimoji="0" lang="en-US" dirty="0"/>
          </a:p>
        </p:txBody>
      </p:sp>
    </p:spTree>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2" name="Espace réservé du titre 21"/>
          <p:cNvSpPr>
            <a:spLocks noGrp="1"/>
          </p:cNvSpPr>
          <p:nvPr>
            <p:ph type="title"/>
          </p:nvPr>
        </p:nvSpPr>
        <p:spPr>
          <a:xfrm>
            <a:off x="609600" y="228600"/>
            <a:ext cx="8153400" cy="990600"/>
          </a:xfrm>
          <a:prstGeom prst="rect">
            <a:avLst/>
          </a:prstGeom>
        </p:spPr>
        <p:txBody>
          <a:bodyPr vert="horz" anchor="ctr">
            <a:normAutofit/>
          </a:bodyPr>
          <a:lstStyle/>
          <a:p>
            <a:r>
              <a:rPr kumimoji="0" lang="fr-FR" smtClean="0"/>
              <a:t>Cliquez pour modifier le style du titre</a:t>
            </a:r>
            <a:endParaRPr kumimoji="0" lang="en-US"/>
          </a:p>
        </p:txBody>
      </p:sp>
      <p:sp>
        <p:nvSpPr>
          <p:cNvPr id="13" name="Espace réservé du texte 12"/>
          <p:cNvSpPr>
            <a:spLocks noGrp="1"/>
          </p:cNvSpPr>
          <p:nvPr>
            <p:ph type="body" idx="1"/>
          </p:nvPr>
        </p:nvSpPr>
        <p:spPr>
          <a:xfrm>
            <a:off x="612648" y="1600200"/>
            <a:ext cx="8153400" cy="4526280"/>
          </a:xfrm>
          <a:prstGeom prst="rect">
            <a:avLst/>
          </a:prstGeom>
        </p:spPr>
        <p:txBody>
          <a:bodyPr vert="horz">
            <a:normAutofit/>
          </a:bodyPr>
          <a:lstStyle/>
          <a:p>
            <a:pPr lvl="0" eaLnBrk="1" latinLnBrk="0" hangingPunct="1"/>
            <a:r>
              <a:rPr kumimoji="0" lang="fr-FR" smtClean="0"/>
              <a:t>Cliquez pour modifier les styles du texte du masque</a:t>
            </a:r>
          </a:p>
          <a:p>
            <a:pPr lvl="1" eaLnBrk="1" latinLnBrk="0" hangingPunct="1"/>
            <a:r>
              <a:rPr kumimoji="0" lang="fr-FR" smtClean="0"/>
              <a:t>Deuxième niveau</a:t>
            </a:r>
          </a:p>
          <a:p>
            <a:pPr lvl="2" eaLnBrk="1" latinLnBrk="0" hangingPunct="1"/>
            <a:r>
              <a:rPr kumimoji="0" lang="fr-FR" smtClean="0"/>
              <a:t>Troisième niveau</a:t>
            </a:r>
          </a:p>
          <a:p>
            <a:pPr lvl="3" eaLnBrk="1" latinLnBrk="0" hangingPunct="1"/>
            <a:r>
              <a:rPr kumimoji="0" lang="fr-FR" smtClean="0"/>
              <a:t>Quatrième niveau</a:t>
            </a:r>
          </a:p>
          <a:p>
            <a:pPr lvl="4" eaLnBrk="1" latinLnBrk="0" hangingPunct="1"/>
            <a:r>
              <a:rPr kumimoji="0" lang="fr-FR" smtClean="0"/>
              <a:t>Cinquième niveau</a:t>
            </a:r>
            <a:endParaRPr kumimoji="0" lang="en-US"/>
          </a:p>
        </p:txBody>
      </p:sp>
      <p:sp>
        <p:nvSpPr>
          <p:cNvPr id="14" name="Espace réservé de la date 13"/>
          <p:cNvSpPr>
            <a:spLocks noGrp="1"/>
          </p:cNvSpPr>
          <p:nvPr>
            <p:ph type="dt" sz="half" idx="2"/>
          </p:nvPr>
        </p:nvSpPr>
        <p:spPr>
          <a:xfrm>
            <a:off x="6096000" y="6248400"/>
            <a:ext cx="2667000" cy="365125"/>
          </a:xfrm>
          <a:prstGeom prst="rect">
            <a:avLst/>
          </a:prstGeom>
        </p:spPr>
        <p:txBody>
          <a:bodyPr vert="horz" anchor="ctr" anchorCtr="0"/>
          <a:lstStyle>
            <a:lvl1pPr algn="l" eaLnBrk="1" latinLnBrk="0" hangingPunct="1">
              <a:defRPr kumimoji="0" sz="1400">
                <a:solidFill>
                  <a:schemeClr val="tx2"/>
                </a:solidFill>
              </a:defRPr>
            </a:lvl1pPr>
          </a:lstStyle>
          <a:p>
            <a:fld id="{2D22A0C9-BA15-461D-AB8A-81BF9E3E651B}" type="datetimeFigureOut">
              <a:rPr lang="fr-FR" smtClean="0"/>
              <a:pPr/>
              <a:t>06/10/2021</a:t>
            </a:fld>
            <a:endParaRPr lang="fr-FR"/>
          </a:p>
        </p:txBody>
      </p:sp>
      <p:sp>
        <p:nvSpPr>
          <p:cNvPr id="3" name="Espace réservé du pied de page 2"/>
          <p:cNvSpPr>
            <a:spLocks noGrp="1"/>
          </p:cNvSpPr>
          <p:nvPr>
            <p:ph type="ftr" sz="quarter" idx="3"/>
          </p:nvPr>
        </p:nvSpPr>
        <p:spPr>
          <a:xfrm>
            <a:off x="609600" y="6248206"/>
            <a:ext cx="5421083" cy="365125"/>
          </a:xfrm>
          <a:prstGeom prst="rect">
            <a:avLst/>
          </a:prstGeom>
        </p:spPr>
        <p:txBody>
          <a:bodyPr vert="horz" anchor="ctr"/>
          <a:lstStyle>
            <a:lvl1pPr algn="r" eaLnBrk="1" latinLnBrk="0" hangingPunct="1">
              <a:defRPr kumimoji="0" sz="1400">
                <a:solidFill>
                  <a:schemeClr val="tx2"/>
                </a:solidFill>
              </a:defRPr>
            </a:lvl1pPr>
          </a:lstStyle>
          <a:p>
            <a:endParaRPr lang="fr-FR"/>
          </a:p>
        </p:txBody>
      </p:sp>
      <p:sp>
        <p:nvSpPr>
          <p:cNvPr id="7" name="Rectangle 6"/>
          <p:cNvSpPr/>
          <p:nvPr/>
        </p:nvSpPr>
        <p:spPr bwMode="white">
          <a:xfrm>
            <a:off x="0" y="1234440"/>
            <a:ext cx="9144000" cy="32004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Rectangle 7"/>
          <p:cNvSpPr/>
          <p:nvPr/>
        </p:nvSpPr>
        <p:spPr>
          <a:xfrm>
            <a:off x="0" y="1280160"/>
            <a:ext cx="533400" cy="228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Rectangle 8"/>
          <p:cNvSpPr/>
          <p:nvPr/>
        </p:nvSpPr>
        <p:spPr>
          <a:xfrm>
            <a:off x="590550" y="1280160"/>
            <a:ext cx="8553450" cy="228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3" name="Espace réservé du numéro de diapositive 22"/>
          <p:cNvSpPr>
            <a:spLocks noGrp="1"/>
          </p:cNvSpPr>
          <p:nvPr>
            <p:ph type="sldNum" sz="quarter" idx="4"/>
          </p:nvPr>
        </p:nvSpPr>
        <p:spPr>
          <a:xfrm>
            <a:off x="0" y="1272222"/>
            <a:ext cx="533400" cy="244476"/>
          </a:xfrm>
          <a:prstGeom prst="rect">
            <a:avLst/>
          </a:prstGeom>
        </p:spPr>
        <p:txBody>
          <a:bodyPr vert="horz" anchor="ctr" anchorCtr="0">
            <a:normAutofit/>
          </a:bodyPr>
          <a:lstStyle>
            <a:lvl1pPr algn="ctr" eaLnBrk="1" latinLnBrk="0" hangingPunct="1">
              <a:defRPr kumimoji="0" sz="1400" b="1">
                <a:solidFill>
                  <a:srgbClr val="FFFFFF"/>
                </a:solidFill>
              </a:defRPr>
            </a:lvl1pPr>
          </a:lstStyle>
          <a:p>
            <a:fld id="{E230C0BB-225F-4151-8823-DADB8DD7AA46}" type="slidenum">
              <a:rPr lang="fr-FR" smtClean="0"/>
              <a:pPr/>
              <a:t>‹N°›</a:t>
            </a:fld>
            <a:endParaRPr lang="fr-FR"/>
          </a:p>
        </p:txBody>
      </p:sp>
    </p:spTree>
  </p:cSld>
  <p:clrMap bg1="lt1" tx1="dk1" bg2="lt2" tx2="dk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Lst>
  <p:txStyles>
    <p:titleStyle>
      <a:lvl1pPr algn="l" rtl="0" eaLnBrk="1" latinLnBrk="0" hangingPunct="1">
        <a:spcBef>
          <a:spcPct val="0"/>
        </a:spcBef>
        <a:buNone/>
        <a:defRPr kumimoji="0" sz="4400" kern="1200">
          <a:solidFill>
            <a:schemeClr val="tx2"/>
          </a:solidFill>
          <a:latin typeface="+mj-lt"/>
          <a:ea typeface="+mj-ea"/>
          <a:cs typeface="+mj-cs"/>
        </a:defRPr>
      </a:lvl1pPr>
    </p:titleStyle>
    <p:bodyStyle>
      <a:lvl1pPr marL="320040" indent="-320040" algn="l" rtl="0" eaLnBrk="1" latinLnBrk="0" hangingPunct="1">
        <a:spcBef>
          <a:spcPts val="700"/>
        </a:spcBef>
        <a:buClr>
          <a:schemeClr val="accent2"/>
        </a:buClr>
        <a:buSzPct val="60000"/>
        <a:buFont typeface="Wingdings"/>
        <a:buChar char=""/>
        <a:defRPr kumimoji="0" sz="2900" kern="1200">
          <a:solidFill>
            <a:schemeClr val="tx1"/>
          </a:solidFill>
          <a:latin typeface="+mn-lt"/>
          <a:ea typeface="+mn-ea"/>
          <a:cs typeface="+mn-cs"/>
        </a:defRPr>
      </a:lvl1pPr>
      <a:lvl2pPr marL="640080" indent="-274320" algn="l" rtl="0" eaLnBrk="1" latinLnBrk="0" hangingPunct="1">
        <a:spcBef>
          <a:spcPts val="550"/>
        </a:spcBef>
        <a:buClr>
          <a:schemeClr val="accent1"/>
        </a:buClr>
        <a:buSzPct val="70000"/>
        <a:buFont typeface="Wingdings 2"/>
        <a:buChar char=""/>
        <a:defRPr kumimoji="0" sz="2600" kern="1200">
          <a:solidFill>
            <a:schemeClr val="tx1"/>
          </a:solidFill>
          <a:latin typeface="+mn-lt"/>
          <a:ea typeface="+mn-ea"/>
          <a:cs typeface="+mn-cs"/>
        </a:defRPr>
      </a:lvl2pPr>
      <a:lvl3pPr marL="914400" indent="-228600" algn="l" rtl="0" eaLnBrk="1" latinLnBrk="0" hangingPunct="1">
        <a:spcBef>
          <a:spcPts val="500"/>
        </a:spcBef>
        <a:buClr>
          <a:schemeClr val="accent2"/>
        </a:buClr>
        <a:buSzPct val="75000"/>
        <a:buFont typeface="Wingdings"/>
        <a:buChar char=""/>
        <a:defRPr kumimoji="0" sz="2300" kern="1200">
          <a:solidFill>
            <a:schemeClr val="tx1"/>
          </a:solidFill>
          <a:latin typeface="+mn-lt"/>
          <a:ea typeface="+mn-ea"/>
          <a:cs typeface="+mn-cs"/>
        </a:defRPr>
      </a:lvl3pPr>
      <a:lvl4pPr marL="1371600" indent="-228600" algn="l" rtl="0" eaLnBrk="1" latinLnBrk="0" hangingPunct="1">
        <a:spcBef>
          <a:spcPts val="400"/>
        </a:spcBef>
        <a:buClr>
          <a:schemeClr val="accent3"/>
        </a:buClr>
        <a:buSzPct val="75000"/>
        <a:buFont typeface="Wingdings"/>
        <a:buChar char=""/>
        <a:defRPr kumimoji="0" sz="2000" kern="1200">
          <a:solidFill>
            <a:schemeClr val="tx1"/>
          </a:solidFill>
          <a:latin typeface="+mn-lt"/>
          <a:ea typeface="+mn-ea"/>
          <a:cs typeface="+mn-cs"/>
        </a:defRPr>
      </a:lvl4pPr>
      <a:lvl5pPr marL="1828800" indent="-228600" algn="l" rtl="0" eaLnBrk="1" latinLnBrk="0" hangingPunct="1">
        <a:spcBef>
          <a:spcPts val="400"/>
        </a:spcBef>
        <a:buClr>
          <a:schemeClr val="accent4"/>
        </a:buClr>
        <a:buSzPct val="65000"/>
        <a:buFont typeface="Wingdings"/>
        <a:buChar char=""/>
        <a:defRPr kumimoji="0" sz="2000" kern="1200">
          <a:solidFill>
            <a:schemeClr val="tx1"/>
          </a:solidFill>
          <a:latin typeface="+mn-lt"/>
          <a:ea typeface="+mn-ea"/>
          <a:cs typeface="+mn-cs"/>
        </a:defRPr>
      </a:lvl5pPr>
      <a:lvl6pPr marL="2103120" indent="-228600" algn="l" rtl="0" eaLnBrk="1" latinLnBrk="0" hangingPunct="1">
        <a:spcBef>
          <a:spcPct val="20000"/>
        </a:spcBef>
        <a:buClr>
          <a:schemeClr val="accent1"/>
        </a:buClr>
        <a:buFont typeface="Wingdings"/>
        <a:buChar char="§"/>
        <a:defRPr kumimoji="0"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kumimoji="0"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kumimoji="0"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kumimoji="0" sz="18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6.xml"/><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6.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6.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1571604" y="285728"/>
            <a:ext cx="7358114" cy="1857388"/>
          </a:xfrm>
          <a:ln w="57150">
            <a:solidFill>
              <a:schemeClr val="accent2"/>
            </a:solidFill>
          </a:ln>
          <a:scene3d>
            <a:camera prst="orthographicFront"/>
            <a:lightRig rig="threePt" dir="t"/>
          </a:scene3d>
          <a:sp3d>
            <a:bevelT w="114300" prst="hardEdge"/>
          </a:sp3d>
        </p:spPr>
        <p:style>
          <a:lnRef idx="3">
            <a:schemeClr val="lt1"/>
          </a:lnRef>
          <a:fillRef idx="1">
            <a:schemeClr val="accent1"/>
          </a:fillRef>
          <a:effectRef idx="1">
            <a:schemeClr val="accent1"/>
          </a:effectRef>
          <a:fontRef idx="minor">
            <a:schemeClr val="lt1"/>
          </a:fontRef>
        </p:style>
        <p:txBody>
          <a:bodyPr>
            <a:normAutofit/>
          </a:bodyPr>
          <a:lstStyle/>
          <a:p>
            <a:r>
              <a:rPr lang="ar-DZ" b="1" cap="none" dirty="0" smtClean="0">
                <a:ln w="10541" cmpd="sng">
                  <a:solidFill>
                    <a:schemeClr val="accent1">
                      <a:shade val="88000"/>
                      <a:satMod val="110000"/>
                    </a:schemeClr>
                  </a:solidFill>
                  <a:prstDash val="solid"/>
                </a:ln>
                <a:solidFill>
                  <a:schemeClr val="tx1"/>
                </a:solidFill>
                <a:latin typeface="Algerian" pitchFamily="82" charset="0"/>
              </a:rPr>
              <a:t>مدخل للإدارة </a:t>
            </a:r>
            <a:r>
              <a:rPr lang="ar-DZ" b="1" cap="none" dirty="0" smtClean="0">
                <a:ln w="10541" cmpd="sng">
                  <a:solidFill>
                    <a:schemeClr val="accent1">
                      <a:shade val="88000"/>
                      <a:satMod val="110000"/>
                    </a:schemeClr>
                  </a:solidFill>
                  <a:prstDash val="solid"/>
                </a:ln>
                <a:solidFill>
                  <a:schemeClr val="tx1"/>
                </a:solidFill>
                <a:latin typeface="Algerian" pitchFamily="82" charset="0"/>
              </a:rPr>
              <a:t>الدولية للموارد البشرية   </a:t>
            </a:r>
            <a:r>
              <a:rPr lang="ar-DZ" dirty="0" smtClean="0">
                <a:latin typeface="Algerian" pitchFamily="82" charset="0"/>
              </a:rPr>
              <a:t/>
            </a:r>
            <a:br>
              <a:rPr lang="ar-DZ" dirty="0" smtClean="0">
                <a:latin typeface="Algerian" pitchFamily="82" charset="0"/>
              </a:rPr>
            </a:br>
            <a:endParaRPr lang="fr-FR" dirty="0">
              <a:latin typeface="Algerian" pitchFamily="82" charset="0"/>
            </a:endParaRPr>
          </a:p>
        </p:txBody>
      </p:sp>
      <p:sp>
        <p:nvSpPr>
          <p:cNvPr id="3" name="Sous-titre 2"/>
          <p:cNvSpPr>
            <a:spLocks noGrp="1"/>
          </p:cNvSpPr>
          <p:nvPr>
            <p:ph type="subTitle" idx="1"/>
          </p:nvPr>
        </p:nvSpPr>
        <p:spPr>
          <a:xfrm>
            <a:off x="142844" y="2428868"/>
            <a:ext cx="5357850" cy="1357322"/>
          </a:xfrm>
          <a:ln w="28575">
            <a:solidFill>
              <a:schemeClr val="accent1">
                <a:lumMod val="75000"/>
              </a:schemeClr>
            </a:solidFill>
          </a:ln>
          <a:scene3d>
            <a:camera prst="orthographicFront"/>
            <a:lightRig rig="threePt" dir="t"/>
          </a:scene3d>
          <a:sp3d>
            <a:bevelT prst="convex"/>
          </a:sp3d>
        </p:spPr>
        <p:style>
          <a:lnRef idx="1">
            <a:schemeClr val="accent2"/>
          </a:lnRef>
          <a:fillRef idx="2">
            <a:schemeClr val="accent2"/>
          </a:fillRef>
          <a:effectRef idx="1">
            <a:schemeClr val="accent2"/>
          </a:effectRef>
          <a:fontRef idx="minor">
            <a:schemeClr val="dk1"/>
          </a:fontRef>
        </p:style>
        <p:txBody>
          <a:bodyPr>
            <a:noAutofit/>
          </a:bodyPr>
          <a:lstStyle/>
          <a:p>
            <a:pPr algn="ctr"/>
            <a:r>
              <a:rPr lang="en-US" sz="3600" dirty="0" smtClean="0">
                <a:ln w="18415" cmpd="sng">
                  <a:solidFill>
                    <a:schemeClr val="bg2">
                      <a:lumMod val="75000"/>
                    </a:schemeClr>
                  </a:solidFill>
                  <a:prstDash val="solid"/>
                </a:ln>
                <a:solidFill>
                  <a:schemeClr val="bg2">
                    <a:lumMod val="75000"/>
                  </a:schemeClr>
                </a:solidFill>
                <a:effectLst>
                  <a:outerShdw blurRad="63500" dir="3600000" algn="tl" rotWithShape="0">
                    <a:srgbClr val="000000">
                      <a:alpha val="70000"/>
                    </a:srgbClr>
                  </a:outerShdw>
                </a:effectLst>
              </a:rPr>
              <a:t>International </a:t>
            </a:r>
            <a:r>
              <a:rPr lang="en-US" sz="3600" dirty="0" err="1" smtClean="0">
                <a:ln w="18415" cmpd="sng">
                  <a:solidFill>
                    <a:schemeClr val="bg2">
                      <a:lumMod val="75000"/>
                    </a:schemeClr>
                  </a:solidFill>
                  <a:prstDash val="solid"/>
                </a:ln>
                <a:solidFill>
                  <a:schemeClr val="bg2">
                    <a:lumMod val="75000"/>
                  </a:schemeClr>
                </a:solidFill>
                <a:effectLst>
                  <a:outerShdw blurRad="63500" dir="3600000" algn="tl" rotWithShape="0">
                    <a:srgbClr val="000000">
                      <a:alpha val="70000"/>
                    </a:srgbClr>
                  </a:outerShdw>
                </a:effectLst>
              </a:rPr>
              <a:t>Hu</a:t>
            </a:r>
            <a:r>
              <a:rPr lang="fr-FR" sz="3600" dirty="0" smtClean="0">
                <a:ln w="18415" cmpd="sng">
                  <a:solidFill>
                    <a:schemeClr val="bg2">
                      <a:lumMod val="75000"/>
                    </a:schemeClr>
                  </a:solidFill>
                  <a:prstDash val="solid"/>
                </a:ln>
                <a:solidFill>
                  <a:schemeClr val="bg2">
                    <a:lumMod val="75000"/>
                  </a:schemeClr>
                </a:solidFill>
                <a:effectLst>
                  <a:outerShdw blurRad="63500" dir="3600000" algn="tl" rotWithShape="0">
                    <a:srgbClr val="000000">
                      <a:alpha val="70000"/>
                    </a:srgbClr>
                  </a:outerShdw>
                </a:effectLst>
              </a:rPr>
              <a:t>man </a:t>
            </a:r>
            <a:r>
              <a:rPr lang="fr-FR" sz="3600" dirty="0" err="1" smtClean="0">
                <a:ln w="18415" cmpd="sng">
                  <a:solidFill>
                    <a:schemeClr val="bg2">
                      <a:lumMod val="75000"/>
                    </a:schemeClr>
                  </a:solidFill>
                  <a:prstDash val="solid"/>
                </a:ln>
                <a:solidFill>
                  <a:schemeClr val="bg2">
                    <a:lumMod val="75000"/>
                  </a:schemeClr>
                </a:solidFill>
                <a:effectLst>
                  <a:outerShdw blurRad="63500" dir="3600000" algn="tl" rotWithShape="0">
                    <a:srgbClr val="000000">
                      <a:alpha val="70000"/>
                    </a:srgbClr>
                  </a:outerShdw>
                </a:effectLst>
              </a:rPr>
              <a:t>Resources</a:t>
            </a:r>
            <a:r>
              <a:rPr lang="fr-FR" sz="3600" dirty="0" smtClean="0">
                <a:ln w="18415" cmpd="sng">
                  <a:solidFill>
                    <a:schemeClr val="bg2">
                      <a:lumMod val="75000"/>
                    </a:schemeClr>
                  </a:solidFill>
                  <a:prstDash val="solid"/>
                </a:ln>
                <a:solidFill>
                  <a:schemeClr val="bg2">
                    <a:lumMod val="75000"/>
                  </a:schemeClr>
                </a:solidFill>
                <a:effectLst>
                  <a:outerShdw blurRad="63500" dir="3600000" algn="tl" rotWithShape="0">
                    <a:srgbClr val="000000">
                      <a:alpha val="70000"/>
                    </a:srgbClr>
                  </a:outerShdw>
                </a:effectLst>
              </a:rPr>
              <a:t> Management</a:t>
            </a:r>
            <a:endParaRPr lang="fr-FR" sz="3600" dirty="0">
              <a:ln w="18415" cmpd="sng">
                <a:solidFill>
                  <a:schemeClr val="bg2">
                    <a:lumMod val="75000"/>
                  </a:schemeClr>
                </a:solidFill>
                <a:prstDash val="solid"/>
              </a:ln>
              <a:solidFill>
                <a:schemeClr val="bg2">
                  <a:lumMod val="75000"/>
                </a:schemeClr>
              </a:solidFill>
              <a:effectLst>
                <a:outerShdw blurRad="63500" dir="3600000" algn="tl" rotWithShape="0">
                  <a:srgbClr val="000000">
                    <a:alpha val="70000"/>
                  </a:srgbClr>
                </a:outerShdw>
              </a:effectLst>
            </a:endParaRPr>
          </a:p>
        </p:txBody>
      </p:sp>
      <p:sp>
        <p:nvSpPr>
          <p:cNvPr id="4" name="ZoneTexte 3"/>
          <p:cNvSpPr txBox="1"/>
          <p:nvPr/>
        </p:nvSpPr>
        <p:spPr>
          <a:xfrm>
            <a:off x="5786446" y="2714620"/>
            <a:ext cx="2928958" cy="2195345"/>
          </a:xfrm>
          <a:prstGeom prst="rect">
            <a:avLst/>
          </a:prstGeom>
          <a:solidFill>
            <a:schemeClr val="accent1">
              <a:lumMod val="75000"/>
            </a:schemeClr>
          </a:solidFill>
          <a:ln w="38100">
            <a:solidFill>
              <a:schemeClr val="accent2">
                <a:lumMod val="60000"/>
                <a:lumOff val="40000"/>
              </a:schemeClr>
            </a:solidFill>
          </a:ln>
          <a:effectLst>
            <a:outerShdw blurRad="50800" dist="38100" dir="2700000" algn="tl" rotWithShape="0">
              <a:prstClr val="black">
                <a:alpha val="40000"/>
              </a:prstClr>
            </a:outerShdw>
            <a:reflection blurRad="6350" stA="52000" endA="300" endPos="35000" dir="5400000" sy="-100000" algn="bl" rotWithShape="0"/>
          </a:effectLst>
        </p:spPr>
        <p:txBody>
          <a:bodyPr wrap="square" rtlCol="0">
            <a:spAutoFit/>
          </a:bodyPr>
          <a:lstStyle/>
          <a:p>
            <a:pPr algn="r" rtl="1">
              <a:lnSpc>
                <a:spcPct val="200000"/>
              </a:lnSpc>
              <a:buFont typeface="Wingdings" pitchFamily="2" charset="2"/>
              <a:buChar char="v"/>
            </a:pPr>
            <a:r>
              <a:rPr lang="fr-FR" sz="2000" dirty="0" smtClean="0"/>
              <a:t> </a:t>
            </a:r>
            <a:r>
              <a:rPr lang="ar-DZ" sz="2400" dirty="0" smtClean="0"/>
              <a:t>صولة خديجة </a:t>
            </a:r>
          </a:p>
          <a:p>
            <a:pPr algn="r" rtl="1">
              <a:lnSpc>
                <a:spcPct val="200000"/>
              </a:lnSpc>
              <a:buFont typeface="Wingdings" pitchFamily="2" charset="2"/>
              <a:buChar char="v"/>
            </a:pPr>
            <a:r>
              <a:rPr lang="fr-FR" sz="2400" dirty="0" smtClean="0"/>
              <a:t> </a:t>
            </a:r>
            <a:r>
              <a:rPr lang="ar-DZ" sz="2400" dirty="0" smtClean="0"/>
              <a:t>صوري </a:t>
            </a:r>
            <a:r>
              <a:rPr lang="ar-DZ" sz="2400" dirty="0" err="1" smtClean="0"/>
              <a:t>سهيـلة</a:t>
            </a:r>
            <a:r>
              <a:rPr lang="ar-DZ" sz="2400" dirty="0" smtClean="0"/>
              <a:t> </a:t>
            </a:r>
          </a:p>
          <a:p>
            <a:pPr algn="r" rtl="1">
              <a:lnSpc>
                <a:spcPct val="200000"/>
              </a:lnSpc>
              <a:buFont typeface="Wingdings" pitchFamily="2" charset="2"/>
              <a:buChar char="v"/>
            </a:pPr>
            <a:r>
              <a:rPr lang="fr-FR" sz="2400" dirty="0" smtClean="0"/>
              <a:t> </a:t>
            </a:r>
            <a:r>
              <a:rPr lang="ar-DZ" sz="2400" dirty="0" err="1" smtClean="0"/>
              <a:t>صوالـح</a:t>
            </a:r>
            <a:r>
              <a:rPr lang="ar-DZ" sz="2400" dirty="0" smtClean="0"/>
              <a:t> </a:t>
            </a:r>
            <a:r>
              <a:rPr lang="ar-DZ" sz="2400" dirty="0" smtClean="0"/>
              <a:t>فاطمة الزهراء  </a:t>
            </a:r>
            <a:endParaRPr lang="ar-DZ" sz="2400" dirty="0" smtClean="0"/>
          </a:p>
        </p:txBody>
      </p:sp>
      <p:sp>
        <p:nvSpPr>
          <p:cNvPr id="5" name="ZoneTexte 4"/>
          <p:cNvSpPr txBox="1"/>
          <p:nvPr/>
        </p:nvSpPr>
        <p:spPr>
          <a:xfrm>
            <a:off x="285720" y="5357826"/>
            <a:ext cx="4000528" cy="461665"/>
          </a:xfrm>
          <a:prstGeom prst="rect">
            <a:avLst/>
          </a:prstGeom>
          <a:solidFill>
            <a:schemeClr val="accent1">
              <a:lumMod val="75000"/>
            </a:schemeClr>
          </a:solidFill>
          <a:ln w="38100">
            <a:solidFill>
              <a:schemeClr val="accent2">
                <a:lumMod val="60000"/>
                <a:lumOff val="40000"/>
              </a:schemeClr>
            </a:solidFill>
          </a:ln>
        </p:spPr>
        <p:txBody>
          <a:bodyPr wrap="square" rtlCol="0">
            <a:spAutoFit/>
          </a:bodyPr>
          <a:lstStyle/>
          <a:p>
            <a:pPr algn="ctr" rtl="1"/>
            <a:r>
              <a:rPr lang="ar-DZ" sz="2400" b="1" u="sng" dirty="0" smtClean="0"/>
              <a:t>السنة الدراسية</a:t>
            </a:r>
            <a:r>
              <a:rPr lang="fr-FR" sz="2400" b="1" u="sng" dirty="0" smtClean="0"/>
              <a:t>: </a:t>
            </a:r>
            <a:r>
              <a:rPr lang="ar-DZ" sz="2400" b="1" u="sng" dirty="0" smtClean="0"/>
              <a:t>  </a:t>
            </a:r>
            <a:r>
              <a:rPr lang="fr-FR" sz="2400" b="1" dirty="0" smtClean="0"/>
              <a:t>2021 / 2022</a:t>
            </a:r>
            <a:endParaRPr lang="fr-FR" sz="2400" b="1" dirty="0"/>
          </a:p>
        </p:txBody>
      </p:sp>
      <p:sp>
        <p:nvSpPr>
          <p:cNvPr id="6" name="ZoneTexte 5"/>
          <p:cNvSpPr txBox="1"/>
          <p:nvPr/>
        </p:nvSpPr>
        <p:spPr>
          <a:xfrm>
            <a:off x="357158" y="4643446"/>
            <a:ext cx="2357454" cy="523220"/>
          </a:xfrm>
          <a:prstGeom prst="rect">
            <a:avLst/>
          </a:prstGeom>
          <a:noFill/>
        </p:spPr>
        <p:txBody>
          <a:bodyPr wrap="square" rtlCol="0">
            <a:spAutoFit/>
          </a:bodyPr>
          <a:lstStyle/>
          <a:p>
            <a:pPr algn="ctr"/>
            <a:r>
              <a:rPr lang="ar-DZ" sz="2800" dirty="0" smtClean="0"/>
              <a:t> </a:t>
            </a:r>
            <a:r>
              <a:rPr lang="fr-FR" sz="2800" dirty="0" smtClean="0"/>
              <a:t>04 : </a:t>
            </a:r>
            <a:r>
              <a:rPr lang="ar-DZ" sz="2800" dirty="0" smtClean="0"/>
              <a:t>الفوج </a:t>
            </a:r>
            <a:endParaRPr lang="fr-FR" sz="2800" dirty="0"/>
          </a:p>
        </p:txBody>
      </p:sp>
      <p:sp>
        <p:nvSpPr>
          <p:cNvPr id="7" name="ZoneTexte 6"/>
          <p:cNvSpPr txBox="1"/>
          <p:nvPr/>
        </p:nvSpPr>
        <p:spPr>
          <a:xfrm>
            <a:off x="142844" y="4143380"/>
            <a:ext cx="2643206" cy="461665"/>
          </a:xfrm>
          <a:prstGeom prst="rect">
            <a:avLst/>
          </a:prstGeom>
          <a:noFill/>
        </p:spPr>
        <p:txBody>
          <a:bodyPr wrap="square" rtlCol="0">
            <a:spAutoFit/>
          </a:bodyPr>
          <a:lstStyle/>
          <a:p>
            <a:pPr algn="r" rtl="1"/>
            <a:r>
              <a:rPr lang="ar-DZ" sz="2400" dirty="0" smtClean="0"/>
              <a:t>السنة ثانية </a:t>
            </a:r>
            <a:r>
              <a:rPr lang="ar-DZ" sz="2400" dirty="0" err="1" smtClean="0"/>
              <a:t>ماستر</a:t>
            </a:r>
            <a:r>
              <a:rPr lang="ar-DZ" sz="2400" dirty="0" smtClean="0"/>
              <a:t> </a:t>
            </a:r>
            <a:r>
              <a:rPr lang="fr-FR" sz="2400" dirty="0" smtClean="0"/>
              <a:t>GRH</a:t>
            </a:r>
            <a:endParaRPr lang="fr-FR" sz="2400" dirty="0"/>
          </a:p>
        </p:txBody>
      </p:sp>
    </p:spTree>
  </p:cSld>
  <p:clrMapOvr>
    <a:masterClrMapping/>
  </p:clrMapOvr>
  <p:transition>
    <p:wedg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Diagramme 2"/>
          <p:cNvGraphicFramePr/>
          <p:nvPr>
            <p:extLst>
              <p:ext uri="{D42A27DB-BD31-4B8C-83A1-F6EECF244321}">
                <p14:modId xmlns:p14="http://schemas.microsoft.com/office/powerpoint/2010/main" xmlns="" val="730099429"/>
              </p:ext>
            </p:extLst>
          </p:nvPr>
        </p:nvGraphicFramePr>
        <p:xfrm>
          <a:off x="0" y="0"/>
          <a:ext cx="9144000" cy="6858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ransition>
    <p:wip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000760" y="0"/>
            <a:ext cx="2928958" cy="1219200"/>
          </a:xfrm>
        </p:spPr>
        <p:txBody>
          <a:bodyPr>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r>
              <a:rPr lang="ar-DZ"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الخاتـمة    </a:t>
            </a:r>
            <a:endParaRPr lang="fr-FR" b="1"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endParaRPr>
          </a:p>
        </p:txBody>
      </p:sp>
      <p:sp>
        <p:nvSpPr>
          <p:cNvPr id="3" name="Espace réservé du contenu 2"/>
          <p:cNvSpPr>
            <a:spLocks noGrp="1"/>
          </p:cNvSpPr>
          <p:nvPr>
            <p:ph sz="quarter" idx="1"/>
          </p:nvPr>
        </p:nvSpPr>
        <p:spPr>
          <a:xfrm>
            <a:off x="357158" y="1600200"/>
            <a:ext cx="8408890" cy="4972072"/>
          </a:xfrm>
        </p:spPr>
        <p:style>
          <a:lnRef idx="1">
            <a:schemeClr val="accent4"/>
          </a:lnRef>
          <a:fillRef idx="2">
            <a:schemeClr val="accent4"/>
          </a:fillRef>
          <a:effectRef idx="1">
            <a:schemeClr val="accent4"/>
          </a:effectRef>
          <a:fontRef idx="minor">
            <a:schemeClr val="dk1"/>
          </a:fontRef>
        </p:style>
        <p:txBody>
          <a:bodyPr/>
          <a:lstStyle/>
          <a:p>
            <a:pPr algn="ctr" rtl="1"/>
            <a:r>
              <a:rPr lang="ar-DZ" dirty="0"/>
              <a:t>مما سبق نلاحظ تعقد عملية إدارة الموارد البشرية الدولية عن تلك المحلية بسبب المتغيرات غير الموجودة على المستوى المحلي فرغم أنهم لا يختلفون إلا أن البعد الدولي يفرض عليها مراعاة مختلف الظروف الحضارية والسياسية والاقتصادية للدول المستضيفة.</a:t>
            </a:r>
          </a:p>
          <a:p>
            <a:pPr algn="ctr" rtl="1"/>
            <a:r>
              <a:rPr lang="ar-DZ" dirty="0"/>
              <a:t>يقع على عاتق الإدارة الدولية للموارد البشرية مواجهة مختلف التحديات في بلد الاغتراب، كما يعق على عاتقها أيضا ممارسة الوظائف العامة لإدارة الموارد البشرية من تحليل العمل واستقطاب العاملين وتدريبهم وتقييم أدائهم وتحديد رواتبهم وتأهيلهم للعودة إلى بلدهم الأم بعد انتهاء مهماتهم.</a:t>
            </a:r>
          </a:p>
          <a:p>
            <a:r>
              <a:rPr lang="ar-DZ" dirty="0"/>
              <a:t> </a:t>
            </a:r>
            <a:endParaRPr lang="fr-FR" dirty="0"/>
          </a:p>
        </p:txBody>
      </p:sp>
    </p:spTree>
  </p:cSld>
  <p:clrMapOvr>
    <a:masterClrMapping/>
  </p:clrMapOvr>
  <p:transition>
    <p:wedg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715140" y="285728"/>
            <a:ext cx="1857388" cy="785818"/>
          </a:xfrm>
        </p:spPr>
        <p:txBody>
          <a:bodyPr>
            <a:normAutofit fontScale="90000"/>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r>
              <a:rPr lang="ar-DZ"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المـقـدمــة </a:t>
            </a:r>
            <a:endParaRPr lang="fr-FR" b="1"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endParaRPr>
          </a:p>
        </p:txBody>
      </p:sp>
      <p:sp>
        <p:nvSpPr>
          <p:cNvPr id="3" name="Espace réservé du contenu 2"/>
          <p:cNvSpPr>
            <a:spLocks noGrp="1"/>
          </p:cNvSpPr>
          <p:nvPr>
            <p:ph sz="quarter" idx="1"/>
          </p:nvPr>
        </p:nvSpPr>
        <p:spPr>
          <a:xfrm>
            <a:off x="214282" y="1643050"/>
            <a:ext cx="8694642" cy="4972072"/>
          </a:xfrm>
        </p:spPr>
        <p:style>
          <a:lnRef idx="1">
            <a:schemeClr val="accent2"/>
          </a:lnRef>
          <a:fillRef idx="2">
            <a:schemeClr val="accent2"/>
          </a:fillRef>
          <a:effectRef idx="1">
            <a:schemeClr val="accent2"/>
          </a:effectRef>
          <a:fontRef idx="minor">
            <a:schemeClr val="dk1"/>
          </a:fontRef>
        </p:style>
        <p:txBody>
          <a:bodyPr vert="horz">
            <a:normAutofit/>
          </a:bodyPr>
          <a:lstStyle/>
          <a:p>
            <a:pPr algn="r"/>
            <a:r>
              <a:rPr lang="ar-DZ" dirty="0" smtClean="0"/>
              <a:t>     إن وجود أعمال وشركات دولية تعمل خارج حدود الدولة يستدعي وجود </a:t>
            </a:r>
            <a:r>
              <a:rPr lang="ar-DZ" dirty="0" smtClean="0">
                <a:solidFill>
                  <a:schemeClr val="accent1">
                    <a:lumMod val="75000"/>
                  </a:schemeClr>
                </a:solidFill>
              </a:rPr>
              <a:t>إدارة دولية للموارد البشرية, </a:t>
            </a:r>
            <a:r>
              <a:rPr lang="ar-DZ" dirty="0" smtClean="0"/>
              <a:t>هذا راجع لظهور متغيرات جديدة أكثر تعقيدا كالعدد الهائل من العاملين بالإضافة  للتشتت والانتشار الجغرافي الواسع لهم فقد يكون جلهم من جنسية الشركة الأم أومن جنسيات خلاف ذلك . </a:t>
            </a:r>
          </a:p>
          <a:p>
            <a:pPr algn="r"/>
            <a:r>
              <a:rPr lang="ar-DZ" dirty="0" smtClean="0"/>
              <a:t>    وباعتبار أن العنصر العنصر البشري له أهميـة فعالة لأي منظمة  سواء أكانت تمارس نشاطها محليا أم على المستوى الدولي, فهو مصدر للإبداع والتميز في ظل الاقتصاد العالمي حاد التنافسية, ومصدر لتطوير ودفع المنظمات دائما للأفضل, فإن إدارة الموارد البشرية على الصعيد الدولي بدورها تكتسب أهمية ودورا واسعا .</a:t>
            </a:r>
            <a:endParaRPr lang="fr-FR" dirty="0">
              <a:solidFill>
                <a:schemeClr val="accent1">
                  <a:lumMod val="75000"/>
                </a:schemeClr>
              </a:solidFill>
            </a:endParaRPr>
          </a:p>
        </p:txBody>
      </p:sp>
    </p:spTree>
  </p:cSld>
  <p:clrMapOvr>
    <a:masterClrMapping/>
  </p:clrMapOvr>
  <p:transition>
    <p:wipe dir="d"/>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re 9"/>
          <p:cNvSpPr>
            <a:spLocks noGrp="1"/>
          </p:cNvSpPr>
          <p:nvPr>
            <p:ph type="title"/>
          </p:nvPr>
        </p:nvSpPr>
        <p:spPr>
          <a:xfrm>
            <a:off x="6500826" y="285728"/>
            <a:ext cx="2265222" cy="714380"/>
          </a:xfrm>
        </p:spPr>
        <p:txBody>
          <a:bodyPr>
            <a:normAutofit fontScale="90000"/>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r>
              <a:rPr lang="ar-DZ"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الإشكـــالية </a:t>
            </a:r>
            <a:endParaRPr lang="fr-FR" b="1"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endParaRPr>
          </a:p>
        </p:txBody>
      </p:sp>
      <p:sp>
        <p:nvSpPr>
          <p:cNvPr id="11" name="Espace réservé du contenu 10"/>
          <p:cNvSpPr>
            <a:spLocks noGrp="1"/>
          </p:cNvSpPr>
          <p:nvPr>
            <p:ph sz="quarter" idx="1"/>
          </p:nvPr>
        </p:nvSpPr>
        <p:spPr>
          <a:xfrm>
            <a:off x="928662" y="1928802"/>
            <a:ext cx="7572428" cy="3857652"/>
          </a:xfrm>
        </p:spPr>
        <p:style>
          <a:lnRef idx="1">
            <a:schemeClr val="accent1"/>
          </a:lnRef>
          <a:fillRef idx="2">
            <a:schemeClr val="accent1"/>
          </a:fillRef>
          <a:effectRef idx="1">
            <a:schemeClr val="accent1"/>
          </a:effectRef>
          <a:fontRef idx="minor">
            <a:schemeClr val="dk1"/>
          </a:fontRef>
        </p:style>
        <p:txBody>
          <a:bodyPr>
            <a:normAutofit/>
          </a:bodyPr>
          <a:lstStyle/>
          <a:p>
            <a:pPr algn="r" rtl="1">
              <a:buClr>
                <a:srgbClr val="FF0000"/>
              </a:buClr>
              <a:buNone/>
            </a:pPr>
            <a:r>
              <a:rPr lang="ar-DZ" dirty="0" smtClean="0"/>
              <a:t>       </a:t>
            </a:r>
            <a:r>
              <a:rPr lang="ar-DZ" u="sng" dirty="0" smtClean="0"/>
              <a:t>على ضوء هذا نطرح التساؤلات التالية </a:t>
            </a:r>
            <a:r>
              <a:rPr lang="fr-FR" u="sng" dirty="0" smtClean="0"/>
              <a:t>:</a:t>
            </a:r>
            <a:endParaRPr lang="ar-DZ" u="sng" dirty="0" smtClean="0"/>
          </a:p>
          <a:p>
            <a:pPr algn="r" rtl="1">
              <a:buClr>
                <a:srgbClr val="FF0000"/>
              </a:buClr>
              <a:buFont typeface="Wingdings" pitchFamily="2" charset="2"/>
              <a:buChar char="v"/>
            </a:pPr>
            <a:r>
              <a:rPr lang="ar-DZ" dirty="0" smtClean="0"/>
              <a:t>مـا هي الإدارة الدولية للموارد البشرية ؟</a:t>
            </a:r>
          </a:p>
          <a:p>
            <a:pPr algn="r" rtl="1">
              <a:buClr>
                <a:srgbClr val="FF0000"/>
              </a:buClr>
              <a:buFont typeface="Wingdings" pitchFamily="2" charset="2"/>
              <a:buChar char="v"/>
            </a:pPr>
            <a:r>
              <a:rPr lang="ar-DZ" dirty="0" smtClean="0"/>
              <a:t>فيما تتمثل أهم أهدافها ومتطلباتها </a:t>
            </a:r>
            <a:r>
              <a:rPr lang="fr-FR" dirty="0" smtClean="0"/>
              <a:t> </a:t>
            </a:r>
            <a:r>
              <a:rPr lang="ar-DZ" dirty="0" smtClean="0"/>
              <a:t> ؟</a:t>
            </a:r>
          </a:p>
          <a:p>
            <a:pPr algn="r" rtl="1">
              <a:buClr>
                <a:srgbClr val="FF0000"/>
              </a:buClr>
              <a:buFont typeface="Wingdings" pitchFamily="2" charset="2"/>
              <a:buChar char="v"/>
            </a:pPr>
            <a:r>
              <a:rPr lang="ar-DZ" dirty="0" smtClean="0"/>
              <a:t>ما الفرق بينها وبين إدارة الموارد البشرية المحلية ؟</a:t>
            </a:r>
          </a:p>
          <a:p>
            <a:pPr algn="r" rtl="1">
              <a:buClr>
                <a:srgbClr val="FF0000"/>
              </a:buClr>
              <a:buFont typeface="Wingdings" pitchFamily="2" charset="2"/>
              <a:buChar char="v"/>
            </a:pPr>
            <a:r>
              <a:rPr lang="ar-DZ" dirty="0" smtClean="0"/>
              <a:t>مـا هي التحديات التي تواجه </a:t>
            </a:r>
            <a:r>
              <a:rPr lang="en-US" dirty="0" smtClean="0"/>
              <a:t>IHRM</a:t>
            </a:r>
            <a:r>
              <a:rPr lang="ar-DZ" dirty="0" smtClean="0"/>
              <a:t>؟</a:t>
            </a:r>
          </a:p>
          <a:p>
            <a:pPr algn="r" rtl="1">
              <a:buClr>
                <a:srgbClr val="FF0000"/>
              </a:buClr>
              <a:buFont typeface="Wingdings" pitchFamily="2" charset="2"/>
              <a:buChar char="v"/>
            </a:pPr>
            <a:r>
              <a:rPr lang="ar-DZ" dirty="0" smtClean="0"/>
              <a:t>ما هي الوظائف (الإستراتيجيات) الأساسية لــ </a:t>
            </a:r>
            <a:r>
              <a:rPr lang="en-US" dirty="0" smtClean="0"/>
              <a:t>IHRM </a:t>
            </a:r>
            <a:r>
              <a:rPr lang="ar-DZ" dirty="0" smtClean="0"/>
              <a:t> ؟</a:t>
            </a:r>
          </a:p>
          <a:p>
            <a:pPr algn="r" rtl="1">
              <a:buFont typeface="Wingdings" pitchFamily="2" charset="2"/>
              <a:buChar char="Ø"/>
            </a:pPr>
            <a:endParaRPr lang="ar-DZ" dirty="0" smtClean="0"/>
          </a:p>
          <a:p>
            <a:pPr algn="r" rtl="1">
              <a:buFont typeface="Wingdings" pitchFamily="2" charset="2"/>
              <a:buChar char="Ø"/>
            </a:pPr>
            <a:endParaRPr lang="ar-DZ" dirty="0" smtClean="0"/>
          </a:p>
          <a:p>
            <a:pPr algn="r" rtl="1">
              <a:buFont typeface="Wingdings" pitchFamily="2" charset="2"/>
              <a:buChar char="Ø"/>
            </a:pPr>
            <a:endParaRPr lang="ar-DZ" dirty="0" smtClean="0"/>
          </a:p>
          <a:p>
            <a:pPr algn="r" rtl="1">
              <a:buFont typeface="Wingdings" pitchFamily="2" charset="2"/>
              <a:buChar char="Ø"/>
            </a:pPr>
            <a:endParaRPr lang="fr-FR" dirty="0"/>
          </a:p>
        </p:txBody>
      </p:sp>
    </p:spTree>
  </p:cSld>
  <p:clrMapOvr>
    <a:masterClrMapping/>
  </p:clrMapOvr>
  <p:transition>
    <p:wipe dir="d"/>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r" rtl="1"/>
            <a:r>
              <a:rPr lang="ar-DZ" sz="4000" dirty="0" smtClean="0">
                <a:ln w="10160">
                  <a:solidFill>
                    <a:schemeClr val="accent1"/>
                  </a:solidFill>
                  <a:prstDash val="solid"/>
                </a:ln>
                <a:solidFill>
                  <a:srgbClr val="FFFFFF"/>
                </a:solidFill>
                <a:effectLst>
                  <a:outerShdw blurRad="38100" dist="32000" dir="5400000" algn="tl">
                    <a:srgbClr val="000000">
                      <a:alpha val="30000"/>
                    </a:srgbClr>
                  </a:outerShdw>
                </a:effectLst>
              </a:rPr>
              <a:t>تعريف </a:t>
            </a:r>
            <a:r>
              <a:rPr lang="fr-FR" sz="4000" dirty="0" smtClean="0">
                <a:ln w="10160">
                  <a:solidFill>
                    <a:schemeClr val="accent1"/>
                  </a:solidFill>
                  <a:prstDash val="solid"/>
                </a:ln>
                <a:solidFill>
                  <a:srgbClr val="FFFFFF"/>
                </a:solidFill>
                <a:effectLst>
                  <a:outerShdw blurRad="38100" dist="32000" dir="5400000" algn="tl">
                    <a:srgbClr val="000000">
                      <a:alpha val="30000"/>
                    </a:srgbClr>
                  </a:outerShdw>
                </a:effectLst>
              </a:rPr>
              <a:t>IHRM</a:t>
            </a:r>
            <a:endParaRPr lang="fr-FR" sz="4000" dirty="0">
              <a:ln w="10160">
                <a:solidFill>
                  <a:schemeClr val="accent1"/>
                </a:solidFill>
                <a:prstDash val="solid"/>
              </a:ln>
              <a:solidFill>
                <a:srgbClr val="FFFFFF"/>
              </a:solidFill>
              <a:effectLst>
                <a:outerShdw blurRad="38100" dist="32000" dir="5400000" algn="tl">
                  <a:srgbClr val="000000">
                    <a:alpha val="30000"/>
                  </a:srgbClr>
                </a:outerShdw>
              </a:effectLst>
            </a:endParaRPr>
          </a:p>
        </p:txBody>
      </p:sp>
      <p:sp>
        <p:nvSpPr>
          <p:cNvPr id="3" name="Espace réservé du contenu 2"/>
          <p:cNvSpPr>
            <a:spLocks noGrp="1"/>
          </p:cNvSpPr>
          <p:nvPr>
            <p:ph sz="quarter" idx="1"/>
          </p:nvPr>
        </p:nvSpPr>
        <p:spPr>
          <a:xfrm>
            <a:off x="612648" y="2071678"/>
            <a:ext cx="7888442" cy="3929090"/>
          </a:xfrm>
          <a:ln w="76200">
            <a:solidFill>
              <a:schemeClr val="accent1"/>
            </a:solidFill>
          </a:ln>
        </p:spPr>
        <p:style>
          <a:lnRef idx="1">
            <a:schemeClr val="accent4"/>
          </a:lnRef>
          <a:fillRef idx="2">
            <a:schemeClr val="accent4"/>
          </a:fillRef>
          <a:effectRef idx="1">
            <a:schemeClr val="accent4"/>
          </a:effectRef>
          <a:fontRef idx="minor">
            <a:schemeClr val="dk1"/>
          </a:fontRef>
        </p:style>
        <p:txBody>
          <a:bodyPr>
            <a:normAutofit/>
          </a:bodyPr>
          <a:lstStyle/>
          <a:p>
            <a:pPr marL="514350" indent="-514350" algn="r" rtl="1">
              <a:buClr>
                <a:schemeClr val="accent1"/>
              </a:buClr>
              <a:buSzPct val="100000"/>
              <a:buFont typeface="Wingdings" pitchFamily="2" charset="2"/>
              <a:buChar char="v"/>
            </a:pPr>
            <a:r>
              <a:rPr lang="ar-DZ" dirty="0" smtClean="0"/>
              <a:t> هي مجموعة الأنشطة المكتسبة من خلال التطوير المستمر في انتقاء القوى العاملة الفعالة لتحقيق أهداف الشركة الدولية (متعددة الجنسيات ) مع تزويدهم بالتدريب, والتطوير وتقييم الأداء والثقافة. </a:t>
            </a:r>
          </a:p>
          <a:p>
            <a:pPr marL="514350" indent="-514350" algn="r" rtl="1">
              <a:buClr>
                <a:schemeClr val="accent1"/>
              </a:buClr>
              <a:buSzPct val="100000"/>
              <a:buFont typeface="Wingdings" pitchFamily="2" charset="2"/>
              <a:buChar char="v"/>
            </a:pPr>
            <a:r>
              <a:rPr lang="ar-DZ" dirty="0" smtClean="0"/>
              <a:t>هي الإستراتيجية التي تشمل أنشطة التوظيف وتقييم الأداء و التطوير والتدريب , التعويضات وعلاقات العمل في فروع الشركات متعددة الجنسيات .</a:t>
            </a:r>
          </a:p>
          <a:p>
            <a:pPr marL="514350" indent="-514350" algn="r" rtl="1">
              <a:buClr>
                <a:schemeClr val="accent1"/>
              </a:buClr>
              <a:buSzPct val="100000"/>
              <a:buFont typeface="Wingdings" pitchFamily="2" charset="2"/>
              <a:buChar char="v"/>
            </a:pPr>
            <a:endParaRPr lang="ar-DZ" dirty="0" smtClean="0"/>
          </a:p>
        </p:txBody>
      </p:sp>
    </p:spTree>
  </p:cSld>
  <p:clrMapOvr>
    <a:masterClrMapping/>
  </p:clrMapOvr>
  <p:transition>
    <p:wipe dir="d"/>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p:cNvSpPr/>
          <p:nvPr/>
        </p:nvSpPr>
        <p:spPr>
          <a:xfrm>
            <a:off x="0" y="0"/>
            <a:ext cx="9144000" cy="6858000"/>
          </a:xfrm>
          <a:prstGeom prst="rect">
            <a:avLst/>
          </a:prstGeom>
          <a:blipFill>
            <a:blip r:embed="rId2"/>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avec flèche vers le bas 3"/>
          <p:cNvSpPr/>
          <p:nvPr/>
        </p:nvSpPr>
        <p:spPr>
          <a:xfrm>
            <a:off x="373939" y="778883"/>
            <a:ext cx="8215370" cy="1285884"/>
          </a:xfrm>
          <a:prstGeom prst="downArrowCallout">
            <a:avLst/>
          </a:prstGeom>
          <a:solidFill>
            <a:schemeClr val="accent1">
              <a:lumMod val="40000"/>
              <a:lumOff val="6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800" dirty="0" smtClean="0">
                <a:solidFill>
                  <a:schemeClr val="tx1"/>
                </a:solidFill>
              </a:rPr>
              <a:t>جذب وتوفير موارد بشرية ذات خبرة وكفاءة عالية لأن الموظف الدولي له مهام </a:t>
            </a:r>
            <a:r>
              <a:rPr lang="ar-DZ" sz="2800" dirty="0" err="1" smtClean="0">
                <a:solidFill>
                  <a:schemeClr val="tx1"/>
                </a:solidFill>
              </a:rPr>
              <a:t>إستراتيجية</a:t>
            </a:r>
            <a:r>
              <a:rPr lang="ar-DZ" sz="2800" dirty="0" smtClean="0">
                <a:solidFill>
                  <a:schemeClr val="tx1"/>
                </a:solidFill>
              </a:rPr>
              <a:t> في الإدارة العليا والوسطى  </a:t>
            </a:r>
            <a:endParaRPr lang="fr-FR" sz="2800" dirty="0">
              <a:solidFill>
                <a:schemeClr val="tx1"/>
              </a:solidFill>
            </a:endParaRPr>
          </a:p>
        </p:txBody>
      </p:sp>
      <p:sp>
        <p:nvSpPr>
          <p:cNvPr id="6" name="Rectangle avec flèche vers le bas 5"/>
          <p:cNvSpPr/>
          <p:nvPr/>
        </p:nvSpPr>
        <p:spPr>
          <a:xfrm>
            <a:off x="357158" y="2143116"/>
            <a:ext cx="8215370" cy="1000132"/>
          </a:xfrm>
          <a:prstGeom prst="downArrowCallout">
            <a:avLst/>
          </a:prstGeom>
          <a:solidFill>
            <a:schemeClr val="accent2">
              <a:lumMod val="20000"/>
              <a:lumOff val="80000"/>
            </a:schemeClr>
          </a:solidFill>
          <a:ln>
            <a:noFill/>
          </a:ln>
          <a:effectLst>
            <a:outerShdw blurRad="50800" dist="38100" dir="2700000" algn="tl" rotWithShape="0">
              <a:prstClr val="black">
                <a:alpha val="40000"/>
              </a:prstClr>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2"/>
          </a:lnRef>
          <a:fillRef idx="2">
            <a:schemeClr val="accent2"/>
          </a:fillRef>
          <a:effectRef idx="1">
            <a:schemeClr val="accent2"/>
          </a:effectRef>
          <a:fontRef idx="minor">
            <a:schemeClr val="dk1"/>
          </a:fontRef>
        </p:style>
        <p:txBody>
          <a:bodyPr rtlCol="0" anchor="ctr"/>
          <a:lstStyle/>
          <a:p>
            <a:pPr algn="ctr"/>
            <a:r>
              <a:rPr lang="ar-DZ" sz="2800" dirty="0" smtClean="0">
                <a:solidFill>
                  <a:schemeClr val="tx1"/>
                </a:solidFill>
              </a:rPr>
              <a:t>التعرف على مختلف العوامل التي تؤثر على نجاح المنظمة ومسايرتها </a:t>
            </a:r>
            <a:endParaRPr lang="fr-FR" sz="2800" dirty="0">
              <a:solidFill>
                <a:schemeClr val="tx1"/>
              </a:solidFill>
            </a:endParaRPr>
          </a:p>
        </p:txBody>
      </p:sp>
      <p:sp>
        <p:nvSpPr>
          <p:cNvPr id="8" name="Rectangle avec flèche vers le bas 7"/>
          <p:cNvSpPr/>
          <p:nvPr/>
        </p:nvSpPr>
        <p:spPr>
          <a:xfrm>
            <a:off x="428596" y="3286124"/>
            <a:ext cx="8215370" cy="1214446"/>
          </a:xfrm>
          <a:prstGeom prst="downArrowCallout">
            <a:avLst/>
          </a:prstGeom>
          <a:solidFill>
            <a:schemeClr val="accent4">
              <a:lumMod val="40000"/>
              <a:lumOff val="60000"/>
            </a:schemeClr>
          </a:solidFill>
          <a:ln>
            <a:noFill/>
          </a:ln>
          <a:effectLst>
            <a:outerShdw blurRad="50800" dist="38100" dir="2700000" algn="tl" rotWithShape="0">
              <a:prstClr val="black">
                <a:alpha val="40000"/>
              </a:prstClr>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4"/>
          </a:lnRef>
          <a:fillRef idx="3">
            <a:schemeClr val="accent4"/>
          </a:fillRef>
          <a:effectRef idx="2">
            <a:schemeClr val="accent4"/>
          </a:effectRef>
          <a:fontRef idx="minor">
            <a:schemeClr val="lt1"/>
          </a:fontRef>
        </p:style>
        <p:txBody>
          <a:bodyPr rtlCol="0" anchor="ctr"/>
          <a:lstStyle/>
          <a:p>
            <a:pPr algn="ctr"/>
            <a:r>
              <a:rPr lang="ar-DZ" sz="2400" dirty="0" smtClean="0">
                <a:solidFill>
                  <a:schemeClr val="tx1"/>
                </a:solidFill>
              </a:rPr>
              <a:t>اكتشاف أنماط التفكير والسلوكيات المختلفة وتفسيرها من أجل تسيير الموارد البشرية بشكل صحيح  </a:t>
            </a:r>
            <a:r>
              <a:rPr lang="ar-DZ" dirty="0" smtClean="0"/>
              <a:t> </a:t>
            </a:r>
            <a:endParaRPr lang="fr-FR" dirty="0"/>
          </a:p>
        </p:txBody>
      </p:sp>
      <p:sp>
        <p:nvSpPr>
          <p:cNvPr id="9" name="Rectangle avec flèche vers le bas 8"/>
          <p:cNvSpPr/>
          <p:nvPr/>
        </p:nvSpPr>
        <p:spPr>
          <a:xfrm>
            <a:off x="500034" y="4572008"/>
            <a:ext cx="8072494" cy="1214446"/>
          </a:xfrm>
          <a:prstGeom prst="downArrowCallout">
            <a:avLst/>
          </a:prstGeom>
          <a:solidFill>
            <a:srgbClr val="FFFF00"/>
          </a:solidFill>
          <a:ln>
            <a:noFill/>
          </a:ln>
          <a:effectLst>
            <a:outerShdw blurRad="50800" dist="38100" dir="5400000" algn="t" rotWithShape="0">
              <a:prstClr val="black">
                <a:alpha val="40000"/>
              </a:prstClr>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400" dirty="0" smtClean="0">
                <a:solidFill>
                  <a:schemeClr val="tx1"/>
                </a:solidFill>
              </a:rPr>
              <a:t>جعل جميع الموظفين قادرين على فهم بعضهم البعض أي خلق ثقافة تعلم وانفتاح </a:t>
            </a:r>
            <a:endParaRPr lang="fr-FR" sz="2400" dirty="0">
              <a:solidFill>
                <a:schemeClr val="tx1"/>
              </a:solidFill>
            </a:endParaRPr>
          </a:p>
        </p:txBody>
      </p:sp>
      <p:sp>
        <p:nvSpPr>
          <p:cNvPr id="10" name="Rectangle 9"/>
          <p:cNvSpPr/>
          <p:nvPr/>
        </p:nvSpPr>
        <p:spPr>
          <a:xfrm>
            <a:off x="571472" y="5786454"/>
            <a:ext cx="7929618" cy="771524"/>
          </a:xfrm>
          <a:prstGeom prst="rect">
            <a:avLst/>
          </a:prstGeom>
          <a:solidFill>
            <a:schemeClr val="accent5">
              <a:lumMod val="40000"/>
              <a:lumOff val="60000"/>
            </a:schemeClr>
          </a:solidFill>
          <a:ln>
            <a:noFill/>
          </a:ln>
          <a:effectLst>
            <a:outerShdw blurRad="50800" dist="38100" dir="8100000" algn="tr" rotWithShape="0">
              <a:prstClr val="black">
                <a:alpha val="40000"/>
              </a:prstClr>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400" dirty="0" smtClean="0">
                <a:solidFill>
                  <a:schemeClr val="tx1"/>
                </a:solidFill>
              </a:rPr>
              <a:t>تطوير وتحسين العلاقات داخل وخارج الشركة ودفع الموظفين نحو التغيير</a:t>
            </a:r>
            <a:endParaRPr lang="fr-FR" sz="2400" dirty="0"/>
          </a:p>
        </p:txBody>
      </p:sp>
      <p:sp>
        <p:nvSpPr>
          <p:cNvPr id="2" name="Titre 1"/>
          <p:cNvSpPr>
            <a:spLocks noGrp="1"/>
          </p:cNvSpPr>
          <p:nvPr>
            <p:ph type="title" idx="4294967295"/>
          </p:nvPr>
        </p:nvSpPr>
        <p:spPr>
          <a:xfrm>
            <a:off x="2786050" y="0"/>
            <a:ext cx="3286148" cy="714356"/>
          </a:xfrm>
        </p:spPr>
        <p:style>
          <a:lnRef idx="2">
            <a:schemeClr val="accent1"/>
          </a:lnRef>
          <a:fillRef idx="1">
            <a:schemeClr val="lt1"/>
          </a:fillRef>
          <a:effectRef idx="0">
            <a:schemeClr val="accent1"/>
          </a:effectRef>
          <a:fontRef idx="minor">
            <a:schemeClr val="dk1"/>
          </a:fontRef>
        </p:style>
        <p:txBody>
          <a:bodyPr>
            <a:normAutofit fontScale="90000"/>
          </a:bodyPr>
          <a:lstStyle/>
          <a:p>
            <a:pPr algn="r" rtl="1"/>
            <a:r>
              <a:rPr lang="ar-DZ" dirty="0" smtClean="0">
                <a:solidFill>
                  <a:schemeClr val="accent1"/>
                </a:solidFill>
              </a:rPr>
              <a:t>  أهداف </a:t>
            </a:r>
            <a:r>
              <a:rPr lang="fr-FR" dirty="0" smtClean="0">
                <a:solidFill>
                  <a:schemeClr val="accent1"/>
                </a:solidFill>
              </a:rPr>
              <a:t>IHRM</a:t>
            </a:r>
            <a:r>
              <a:rPr lang="ar-DZ" dirty="0" smtClean="0">
                <a:solidFill>
                  <a:schemeClr val="accent1"/>
                </a:solidFill>
              </a:rPr>
              <a:t> </a:t>
            </a:r>
            <a:endParaRPr lang="fr-FR" dirty="0">
              <a:solidFill>
                <a:schemeClr val="accent1"/>
              </a:solidFill>
            </a:endParaRPr>
          </a:p>
        </p:txBody>
      </p:sp>
    </p:spTree>
  </p:cSld>
  <p:clrMapOvr>
    <a:masterClrMapping/>
  </p:clrMapOvr>
  <p:transition>
    <p:wipe dir="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p:cNvSpPr>
            <a:spLocks noGrp="1"/>
          </p:cNvSpPr>
          <p:nvPr>
            <p:ph type="title"/>
          </p:nvPr>
        </p:nvSpPr>
        <p:spPr/>
        <p:txBody>
          <a:bodyPr/>
          <a:lstStyle/>
          <a:p>
            <a:pPr algn="r" rtl="1"/>
            <a:r>
              <a:rPr lang="ar-DZ" dirty="0" smtClean="0">
                <a:ln w="10160">
                  <a:solidFill>
                    <a:schemeClr val="accent2">
                      <a:lumMod val="75000"/>
                    </a:schemeClr>
                  </a:solidFill>
                  <a:prstDash val="solid"/>
                </a:ln>
                <a:solidFill>
                  <a:srgbClr val="FFFFFF"/>
                </a:solidFill>
                <a:effectLst>
                  <a:outerShdw blurRad="38100" dist="32000" dir="5400000" algn="tl">
                    <a:srgbClr val="000000">
                      <a:alpha val="30000"/>
                    </a:srgbClr>
                  </a:outerShdw>
                </a:effectLst>
              </a:rPr>
              <a:t>متطلبات </a:t>
            </a:r>
            <a:r>
              <a:rPr lang="en-US" dirty="0" smtClean="0">
                <a:ln w="10160">
                  <a:solidFill>
                    <a:schemeClr val="accent2">
                      <a:lumMod val="75000"/>
                    </a:schemeClr>
                  </a:solidFill>
                  <a:prstDash val="solid"/>
                </a:ln>
                <a:solidFill>
                  <a:srgbClr val="FFFFFF"/>
                </a:solidFill>
                <a:effectLst>
                  <a:outerShdw blurRad="38100" dist="32000" dir="5400000" algn="tl">
                    <a:srgbClr val="000000">
                      <a:alpha val="30000"/>
                    </a:srgbClr>
                  </a:outerShdw>
                </a:effectLst>
              </a:rPr>
              <a:t>IHRM</a:t>
            </a:r>
            <a:endParaRPr lang="fr-FR" dirty="0">
              <a:ln w="10160">
                <a:solidFill>
                  <a:schemeClr val="accent2">
                    <a:lumMod val="75000"/>
                  </a:schemeClr>
                </a:solidFill>
                <a:prstDash val="solid"/>
              </a:ln>
              <a:solidFill>
                <a:srgbClr val="FFFFFF"/>
              </a:solidFill>
              <a:effectLst>
                <a:outerShdw blurRad="38100" dist="32000" dir="5400000" algn="tl">
                  <a:srgbClr val="000000">
                    <a:alpha val="30000"/>
                  </a:srgbClr>
                </a:outerShdw>
              </a:effectLst>
            </a:endParaRPr>
          </a:p>
        </p:txBody>
      </p:sp>
      <p:graphicFrame>
        <p:nvGraphicFramePr>
          <p:cNvPr id="5" name="Diagramme 4"/>
          <p:cNvGraphicFramePr/>
          <p:nvPr/>
        </p:nvGraphicFramePr>
        <p:xfrm>
          <a:off x="428596" y="1785926"/>
          <a:ext cx="8215370" cy="485778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ransition>
    <p:wip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p:cNvSpPr>
            <a:spLocks noGrp="1"/>
          </p:cNvSpPr>
          <p:nvPr>
            <p:ph type="title"/>
          </p:nvPr>
        </p:nvSpPr>
        <p:spPr/>
        <p:txBody>
          <a:bodyPr>
            <a:normAutofit fontScale="90000"/>
          </a:bodyPr>
          <a:lstStyle/>
          <a:p>
            <a:pPr algn="r" rtl="1"/>
            <a:r>
              <a:rPr lang="ar-DZ" dirty="0" smtClean="0">
                <a:ln w="10160">
                  <a:solidFill>
                    <a:schemeClr val="accent1"/>
                  </a:solidFill>
                  <a:prstDash val="solid"/>
                </a:ln>
                <a:solidFill>
                  <a:srgbClr val="FFFFFF"/>
                </a:solidFill>
                <a:effectLst>
                  <a:outerShdw blurRad="38100" dist="32000" dir="5400000" algn="tl">
                    <a:srgbClr val="000000">
                      <a:alpha val="30000"/>
                    </a:srgbClr>
                  </a:outerShdw>
                </a:effectLst>
              </a:rPr>
              <a:t>الفرق بين الإدارة الدولية والمحلية للموارد البشرية  </a:t>
            </a:r>
            <a:endParaRPr lang="fr-FR" dirty="0">
              <a:ln w="10160">
                <a:solidFill>
                  <a:schemeClr val="accent1"/>
                </a:solidFill>
                <a:prstDash val="solid"/>
              </a:ln>
              <a:solidFill>
                <a:srgbClr val="FFFFFF"/>
              </a:solidFill>
              <a:effectLst>
                <a:outerShdw blurRad="38100" dist="32000" dir="5400000" algn="tl">
                  <a:srgbClr val="000000">
                    <a:alpha val="30000"/>
                  </a:srgbClr>
                </a:outerShdw>
              </a:effectLst>
            </a:endParaRPr>
          </a:p>
        </p:txBody>
      </p:sp>
      <p:sp>
        <p:nvSpPr>
          <p:cNvPr id="5" name="ZoneTexte 4"/>
          <p:cNvSpPr txBox="1"/>
          <p:nvPr/>
        </p:nvSpPr>
        <p:spPr>
          <a:xfrm>
            <a:off x="1357290" y="3071810"/>
            <a:ext cx="6357982" cy="3539430"/>
          </a:xfrm>
          <a:prstGeom prst="rect">
            <a:avLst/>
          </a:prstGeom>
          <a:ln w="38100"/>
        </p:spPr>
        <p:style>
          <a:lnRef idx="0">
            <a:scrgbClr r="0" g="0" b="0"/>
          </a:lnRef>
          <a:fillRef idx="1003">
            <a:schemeClr val="lt2"/>
          </a:fillRef>
          <a:effectRef idx="0">
            <a:scrgbClr r="0" g="0" b="0"/>
          </a:effectRef>
          <a:fontRef idx="major"/>
        </p:style>
        <p:txBody>
          <a:bodyPr wrap="square" rtlCol="0">
            <a:spAutoFit/>
          </a:bodyPr>
          <a:lstStyle/>
          <a:p>
            <a:pPr marL="342900" indent="-342900" algn="r" rtl="1">
              <a:lnSpc>
                <a:spcPct val="200000"/>
              </a:lnSpc>
              <a:buClr>
                <a:schemeClr val="accent1"/>
              </a:buClr>
              <a:buSzPct val="125000"/>
              <a:buFont typeface="+mj-lt"/>
              <a:buAutoNum type="arabicPeriod"/>
            </a:pPr>
            <a:r>
              <a:rPr lang="ar-DZ" sz="2800" dirty="0" smtClean="0"/>
              <a:t> أسواق العمل .</a:t>
            </a:r>
          </a:p>
          <a:p>
            <a:pPr marL="342900" indent="-342900" algn="r" rtl="1">
              <a:lnSpc>
                <a:spcPct val="200000"/>
              </a:lnSpc>
              <a:buClr>
                <a:schemeClr val="accent1"/>
              </a:buClr>
              <a:buSzPct val="125000"/>
              <a:buFont typeface="+mj-lt"/>
              <a:buAutoNum type="arabicPeriod"/>
            </a:pPr>
            <a:r>
              <a:rPr lang="ar-DZ" sz="2800" dirty="0" smtClean="0"/>
              <a:t> مشكلات التنقل بين الدول .</a:t>
            </a:r>
          </a:p>
          <a:p>
            <a:pPr marL="342900" indent="-342900" algn="r" rtl="1">
              <a:lnSpc>
                <a:spcPct val="200000"/>
              </a:lnSpc>
              <a:buClr>
                <a:schemeClr val="accent1"/>
              </a:buClr>
              <a:buSzPct val="125000"/>
              <a:buFont typeface="+mj-lt"/>
              <a:buAutoNum type="arabicPeriod"/>
            </a:pPr>
            <a:r>
              <a:rPr lang="ar-DZ" sz="2800" dirty="0" smtClean="0"/>
              <a:t> الأساليب و الممارسات الإدارية. </a:t>
            </a:r>
          </a:p>
          <a:p>
            <a:pPr marL="342900" indent="-342900" algn="r" rtl="1">
              <a:lnSpc>
                <a:spcPct val="200000"/>
              </a:lnSpc>
              <a:buClr>
                <a:schemeClr val="accent1"/>
              </a:buClr>
              <a:buSzPct val="125000"/>
              <a:buFont typeface="+mj-lt"/>
              <a:buAutoNum type="arabicPeriod"/>
            </a:pPr>
            <a:r>
              <a:rPr lang="ar-DZ" sz="2800" dirty="0" smtClean="0"/>
              <a:t> التحكم والسيطرة .</a:t>
            </a:r>
            <a:endParaRPr lang="fr-FR" sz="2800" dirty="0"/>
          </a:p>
        </p:txBody>
      </p:sp>
      <p:sp>
        <p:nvSpPr>
          <p:cNvPr id="6" name="ZoneTexte 5"/>
          <p:cNvSpPr txBox="1"/>
          <p:nvPr/>
        </p:nvSpPr>
        <p:spPr>
          <a:xfrm>
            <a:off x="214281" y="1714488"/>
            <a:ext cx="8643999" cy="1200329"/>
          </a:xfrm>
          <a:prstGeom prst="rect">
            <a:avLst/>
          </a:prstGeom>
          <a:solidFill>
            <a:schemeClr val="accent1">
              <a:lumMod val="60000"/>
              <a:lumOff val="40000"/>
            </a:schemeClr>
          </a:solidFill>
          <a:ln w="38100">
            <a:solidFill>
              <a:schemeClr val="tx2">
                <a:lumMod val="60000"/>
                <a:lumOff val="40000"/>
              </a:schemeClr>
            </a:solidFill>
          </a:ln>
        </p:spPr>
        <p:style>
          <a:lnRef idx="1">
            <a:schemeClr val="dk1"/>
          </a:lnRef>
          <a:fillRef idx="2">
            <a:schemeClr val="dk1"/>
          </a:fillRef>
          <a:effectRef idx="1">
            <a:schemeClr val="dk1"/>
          </a:effectRef>
          <a:fontRef idx="minor">
            <a:schemeClr val="dk1"/>
          </a:fontRef>
        </p:style>
        <p:txBody>
          <a:bodyPr wrap="square" rtlCol="0">
            <a:spAutoFit/>
          </a:bodyPr>
          <a:lstStyle/>
          <a:p>
            <a:pPr algn="r" rtl="1"/>
            <a:r>
              <a:rPr lang="ar-DZ" sz="2400" dirty="0" smtClean="0"/>
              <a:t>   من خلال ما سبق لا بد أن ندرك بأن إدارة الموارد البشرية الدولية تختلف عن المحلية التي </a:t>
            </a:r>
            <a:r>
              <a:rPr lang="ar-DZ" sz="2400" dirty="0" err="1" smtClean="0"/>
              <a:t>درسـناها</a:t>
            </a:r>
            <a:r>
              <a:rPr lang="ar-DZ" sz="2400" dirty="0" smtClean="0"/>
              <a:t> في  مراحل سابقة ، وفيما يلي عرض لأهم العوامل والنقاط التي جعلت من إدارة الموارد البشرية الدولية مختلفة عن مثيلتها المحلية </a:t>
            </a:r>
            <a:r>
              <a:rPr lang="fr-FR" sz="2400" dirty="0" smtClean="0"/>
              <a:t>: </a:t>
            </a:r>
            <a:r>
              <a:rPr lang="ar-DZ" sz="2400" dirty="0" smtClean="0"/>
              <a:t> </a:t>
            </a:r>
            <a:endParaRPr lang="fr-FR" sz="2400" dirty="0"/>
          </a:p>
        </p:txBody>
      </p:sp>
    </p:spTree>
  </p:cSld>
  <p:clrMapOvr>
    <a:masterClrMapping/>
  </p:clrMapOvr>
  <p:transition>
    <p:wipe dir="u"/>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4429124" y="285728"/>
            <a:ext cx="4486300" cy="3143272"/>
          </a:xfrm>
          <a:prstGeom prst="rect">
            <a:avLst/>
          </a:prstGeom>
          <a:solidFill>
            <a:schemeClr val="accent1">
              <a:lumMod val="20000"/>
              <a:lumOff val="80000"/>
            </a:schemeClr>
          </a:solidFill>
          <a:ln w="57150"/>
        </p:spPr>
        <p:style>
          <a:lnRef idx="2">
            <a:schemeClr val="accent1"/>
          </a:lnRef>
          <a:fillRef idx="1">
            <a:schemeClr val="lt1"/>
          </a:fillRef>
          <a:effectRef idx="0">
            <a:schemeClr val="accent1"/>
          </a:effectRef>
          <a:fontRef idx="minor">
            <a:schemeClr val="dk1"/>
          </a:fontRef>
        </p:style>
        <p:txBody>
          <a:bodyPr rtlCol="0" anchor="ctr"/>
          <a:lstStyle/>
          <a:p>
            <a:pPr algn="ctr"/>
            <a:r>
              <a:rPr lang="ar-DZ" sz="2000" u="sng" dirty="0" smtClean="0"/>
              <a:t>أسواق العمل </a:t>
            </a:r>
          </a:p>
          <a:p>
            <a:pPr algn="ctr"/>
            <a:r>
              <a:rPr lang="ar-DZ" sz="2000" dirty="0" smtClean="0"/>
              <a:t>تختلف أسواق العمل من بلد لآخر حيث نجد مزيجا من الأفراد الذين يملكون مهارات ومعارف عالية وأخرى فنية،  ومن مختلف الأعمار وكل منهم يعمل في بلده بأجر وظرف مختلف .</a:t>
            </a:r>
          </a:p>
          <a:p>
            <a:pPr algn="ctr"/>
            <a:r>
              <a:rPr lang="ar-DZ" sz="2000" dirty="0" smtClean="0"/>
              <a:t>إن هذا العرض من العمالة  في أي سوق هو عرضة للطلب من طرف الشركات متعددة الجنسيات ، وبالتالي فإن الفرد العامل في شركة خارج بلده يواجه مشاكل لا يواجهها مثيله الذي يعمل في بيئة بلده الأصلي .</a:t>
            </a:r>
            <a:r>
              <a:rPr lang="ar-DZ" sz="2400" dirty="0" smtClean="0"/>
              <a:t> </a:t>
            </a:r>
            <a:endParaRPr lang="fr-FR" sz="2400" dirty="0"/>
          </a:p>
        </p:txBody>
      </p:sp>
      <p:sp>
        <p:nvSpPr>
          <p:cNvPr id="9" name="Rectangle 8"/>
          <p:cNvSpPr/>
          <p:nvPr/>
        </p:nvSpPr>
        <p:spPr>
          <a:xfrm>
            <a:off x="214282" y="428604"/>
            <a:ext cx="3929090" cy="3071834"/>
          </a:xfrm>
          <a:prstGeom prst="rect">
            <a:avLst/>
          </a:prstGeom>
          <a:solidFill>
            <a:schemeClr val="accent4">
              <a:lumMod val="20000"/>
              <a:lumOff val="80000"/>
            </a:schemeClr>
          </a:solidFill>
          <a:ln w="57150"/>
        </p:spPr>
        <p:style>
          <a:lnRef idx="2">
            <a:schemeClr val="accent4"/>
          </a:lnRef>
          <a:fillRef idx="1">
            <a:schemeClr val="lt1"/>
          </a:fillRef>
          <a:effectRef idx="0">
            <a:schemeClr val="accent4"/>
          </a:effectRef>
          <a:fontRef idx="minor">
            <a:schemeClr val="dk1"/>
          </a:fontRef>
        </p:style>
        <p:txBody>
          <a:bodyPr rtlCol="0" anchor="ctr"/>
          <a:lstStyle/>
          <a:p>
            <a:pPr algn="ctr"/>
            <a:r>
              <a:rPr lang="ar-DZ" sz="2000" u="sng" dirty="0" smtClean="0"/>
              <a:t>مشكلات التنقل بين الدول </a:t>
            </a:r>
          </a:p>
          <a:p>
            <a:pPr algn="ctr"/>
            <a:r>
              <a:rPr lang="ar-DZ" sz="2000" dirty="0" smtClean="0"/>
              <a:t>هناك العديد من القيود والصعوبات القانونية والاقتصادية والثقافية على حركة الإداريين والعمال من دولة لأخرى في الوقت الذي تكون فيه الشركات متعددة الجنسيات بحاجة شديدة لسد النقص في </a:t>
            </a:r>
            <a:r>
              <a:rPr lang="ar-DZ" sz="2000" dirty="0" err="1" smtClean="0"/>
              <a:t>إحتياجاتها</a:t>
            </a:r>
            <a:r>
              <a:rPr lang="ar-DZ" sz="2000" dirty="0" smtClean="0"/>
              <a:t> من سوق العمل مما يرفع من تكاليف أعمالها الدولية أو تعطيلها في بعض الأحيان .  </a:t>
            </a:r>
            <a:endParaRPr lang="fr-FR" sz="2000" dirty="0"/>
          </a:p>
        </p:txBody>
      </p:sp>
      <p:sp>
        <p:nvSpPr>
          <p:cNvPr id="10" name="ZoneTexte 9"/>
          <p:cNvSpPr txBox="1"/>
          <p:nvPr/>
        </p:nvSpPr>
        <p:spPr>
          <a:xfrm flipH="1">
            <a:off x="214282" y="3929066"/>
            <a:ext cx="4929222" cy="2554545"/>
          </a:xfrm>
          <a:prstGeom prst="rect">
            <a:avLst/>
          </a:prstGeom>
          <a:solidFill>
            <a:schemeClr val="accent3">
              <a:lumMod val="20000"/>
              <a:lumOff val="80000"/>
            </a:schemeClr>
          </a:solidFill>
          <a:ln w="57150"/>
        </p:spPr>
        <p:style>
          <a:lnRef idx="2">
            <a:schemeClr val="accent3"/>
          </a:lnRef>
          <a:fillRef idx="1">
            <a:schemeClr val="lt1"/>
          </a:fillRef>
          <a:effectRef idx="0">
            <a:schemeClr val="accent3"/>
          </a:effectRef>
          <a:fontRef idx="minor">
            <a:schemeClr val="dk1"/>
          </a:fontRef>
        </p:style>
        <p:txBody>
          <a:bodyPr wrap="square" rtlCol="0">
            <a:spAutoFit/>
          </a:bodyPr>
          <a:lstStyle/>
          <a:p>
            <a:pPr algn="ctr"/>
            <a:r>
              <a:rPr lang="ar-DZ" sz="2000" u="sng" dirty="0" smtClean="0"/>
              <a:t>الأساليب والممارسات الإدارية </a:t>
            </a:r>
          </a:p>
          <a:p>
            <a:pPr algn="ctr"/>
            <a:r>
              <a:rPr lang="ar-DZ" sz="2000" dirty="0" smtClean="0"/>
              <a:t>فهي تختلف من دولة لأخرى كذلك السلوكيات والطبائع والقيم المختلفة تشكل مشكلة حقيقية للموظفين الدوليين وأصحاب الأعمال ، وتكمن المشكلة الحقيقية في هذا المجال في صعوبة فهم هذه الممارسات من جهة وتعقد عملية التنسيق بين مراكز القيادة الإدارية والعمال التابعين بل وتخفض من كفاءة الموظف خاصة عندما يعمل ويتنقل بين بلد وآخر  من جهة أخرى . </a:t>
            </a:r>
            <a:endParaRPr lang="fr-FR" sz="2000" dirty="0"/>
          </a:p>
        </p:txBody>
      </p:sp>
      <p:sp>
        <p:nvSpPr>
          <p:cNvPr id="11" name="ZoneTexte 10"/>
          <p:cNvSpPr txBox="1"/>
          <p:nvPr/>
        </p:nvSpPr>
        <p:spPr>
          <a:xfrm>
            <a:off x="5357818" y="3929066"/>
            <a:ext cx="3500462" cy="2215991"/>
          </a:xfrm>
          <a:prstGeom prst="rect">
            <a:avLst/>
          </a:prstGeom>
          <a:ln w="57150"/>
        </p:spPr>
        <p:style>
          <a:lnRef idx="1">
            <a:schemeClr val="dk1"/>
          </a:lnRef>
          <a:fillRef idx="2">
            <a:schemeClr val="dk1"/>
          </a:fillRef>
          <a:effectRef idx="1">
            <a:schemeClr val="dk1"/>
          </a:effectRef>
          <a:fontRef idx="minor">
            <a:schemeClr val="dk1"/>
          </a:fontRef>
        </p:style>
        <p:txBody>
          <a:bodyPr wrap="square" rtlCol="0">
            <a:spAutoFit/>
          </a:bodyPr>
          <a:lstStyle/>
          <a:p>
            <a:pPr algn="ctr"/>
            <a:r>
              <a:rPr lang="ar-DZ" sz="2000" u="sng" dirty="0" smtClean="0"/>
              <a:t>التحكم والسيطرة </a:t>
            </a:r>
          </a:p>
          <a:p>
            <a:pPr algn="ctr"/>
            <a:r>
              <a:rPr lang="ar-DZ" sz="2000" dirty="0" smtClean="0"/>
              <a:t>إن المسافات الجغرافية التي تفصل بين الشركة الأم وفروعها والتنوع المستمر للمنتجات والمهارات والمعارف يجعل من عملية التحكم بالعمليات الخارجية أصعب بكثير من المحلية  </a:t>
            </a:r>
            <a:endParaRPr lang="fr-FR" sz="2000" dirty="0" smtClean="0"/>
          </a:p>
          <a:p>
            <a:endParaRPr lang="fr-FR" dirty="0"/>
          </a:p>
        </p:txBody>
      </p:sp>
    </p:spTree>
  </p:cSld>
  <p:clrMapOvr>
    <a:masterClrMapping/>
  </p:clrMapOvr>
  <p:transition>
    <p:wipe dir="d"/>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714480" y="214290"/>
            <a:ext cx="7143800" cy="990600"/>
          </a:xfrm>
        </p:spPr>
        <p:txBody>
          <a:bodyPr>
            <a:normAutofit/>
          </a:bodyPr>
          <a:lstStyle/>
          <a:p>
            <a:r>
              <a:rPr lang="ar-DZ" sz="3200" dirty="0" smtClean="0">
                <a:ln w="10160">
                  <a:solidFill>
                    <a:schemeClr val="accent1"/>
                  </a:solidFill>
                  <a:prstDash val="solid"/>
                </a:ln>
                <a:solidFill>
                  <a:srgbClr val="FFFFFF"/>
                </a:solidFill>
                <a:effectLst>
                  <a:outerShdw blurRad="38100" dist="32000" dir="5400000" algn="tl">
                    <a:srgbClr val="000000">
                      <a:alpha val="30000"/>
                    </a:srgbClr>
                  </a:outerShdw>
                </a:effectLst>
              </a:rPr>
              <a:t>التحديات التي تواجه الموارد البشرية في بلد الاغتراب </a:t>
            </a:r>
            <a:endParaRPr lang="fr-FR" sz="3200" dirty="0">
              <a:ln w="10160">
                <a:solidFill>
                  <a:schemeClr val="accent1"/>
                </a:solidFill>
                <a:prstDash val="solid"/>
              </a:ln>
              <a:solidFill>
                <a:srgbClr val="FFFFFF"/>
              </a:solidFill>
              <a:effectLst>
                <a:outerShdw blurRad="38100" dist="32000" dir="5400000" algn="tl">
                  <a:srgbClr val="000000">
                    <a:alpha val="30000"/>
                  </a:srgbClr>
                </a:outerShdw>
              </a:effectLst>
            </a:endParaRPr>
          </a:p>
        </p:txBody>
      </p:sp>
      <p:graphicFrame>
        <p:nvGraphicFramePr>
          <p:cNvPr id="3" name="Diagramme 2"/>
          <p:cNvGraphicFramePr/>
          <p:nvPr/>
        </p:nvGraphicFramePr>
        <p:xfrm>
          <a:off x="357158" y="1785926"/>
          <a:ext cx="8358246" cy="485778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ransition>
    <p:wipe dir="d"/>
  </p:transition>
  <p:timing>
    <p:tnLst>
      <p:par>
        <p:cTn id="1" dur="indefinite" restart="never" nodeType="tmRoot"/>
      </p:par>
    </p:tnLst>
  </p:timing>
</p:sld>
</file>

<file path=ppt/theme/_rels/them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Médian">
  <a:themeElements>
    <a:clrScheme name="Module">
      <a:dk1>
        <a:sysClr val="windowText" lastClr="000000"/>
      </a:dk1>
      <a:lt1>
        <a:sysClr val="window" lastClr="FFFFFF"/>
      </a:lt1>
      <a:dk2>
        <a:srgbClr val="5A6378"/>
      </a:dk2>
      <a:lt2>
        <a:srgbClr val="D4D4D6"/>
      </a:lt2>
      <a:accent1>
        <a:srgbClr val="F0AD00"/>
      </a:accent1>
      <a:accent2>
        <a:srgbClr val="60B5CC"/>
      </a:accent2>
      <a:accent3>
        <a:srgbClr val="E66C7D"/>
      </a:accent3>
      <a:accent4>
        <a:srgbClr val="6BB76D"/>
      </a:accent4>
      <a:accent5>
        <a:srgbClr val="E88651"/>
      </a:accent5>
      <a:accent6>
        <a:srgbClr val="C64847"/>
      </a:accent6>
      <a:hlink>
        <a:srgbClr val="168BBA"/>
      </a:hlink>
      <a:folHlink>
        <a:srgbClr val="680000"/>
      </a:folHlink>
    </a:clrScheme>
    <a:fontScheme name="Office 2">
      <a:majorFont>
        <a:latin typeface="Calibri"/>
        <a:ea typeface=""/>
        <a:cs typeface=""/>
        <a:font script="Jpan" typeface="HGｺﾞｼｯｸM"/>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Cambria"/>
        <a:ea typeface=""/>
        <a:cs typeface=""/>
        <a:font script="Jpan" typeface="HG明朝B"/>
        <a:font script="Hang" typeface="맑은 고딕"/>
        <a:font script="Hans" typeface="黑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Capitaux">
      <a:fillStyleLst>
        <a:solidFill>
          <a:schemeClr val="phClr"/>
        </a:solidFill>
        <a:blipFill>
          <a:blip xmlns:r="http://schemas.openxmlformats.org/officeDocument/2006/relationships" r:embed="rId1">
            <a:duotone>
              <a:schemeClr val="phClr">
                <a:tint val="30000"/>
                <a:satMod val="300000"/>
              </a:schemeClr>
              <a:schemeClr val="phClr">
                <a:tint val="40000"/>
                <a:satMod val="200000"/>
              </a:schemeClr>
            </a:duotone>
          </a:blip>
          <a:tile tx="0" ty="0" sx="70000" sy="70000" flip="none" algn="ctr"/>
        </a:blipFill>
        <a:blipFill>
          <a:blip xmlns:r="http://schemas.openxmlformats.org/officeDocument/2006/relationships" r:embed="rId1">
            <a:duotone>
              <a:schemeClr val="phClr">
                <a:shade val="22000"/>
                <a:satMod val="160000"/>
              </a:schemeClr>
              <a:schemeClr val="phClr">
                <a:shade val="45000"/>
                <a:satMod val="100000"/>
              </a:schemeClr>
            </a:duotone>
          </a:blip>
          <a:tile tx="0" ty="0" sx="65000" sy="65000" flip="none" algn="ctr"/>
        </a:blipFill>
      </a:fillStyleLst>
      <a:lnStyleLst>
        <a:ln w="9525" cap="flat" cmpd="sng" algn="ctr">
          <a:solidFill>
            <a:schemeClr val="phClr">
              <a:shade val="60000"/>
              <a:satMod val="110000"/>
            </a:schemeClr>
          </a:solidFill>
          <a:prstDash val="solid"/>
        </a:ln>
        <a:ln w="127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algn="t" rotWithShape="0">
              <a:srgbClr val="000000">
                <a:alpha val="50000"/>
              </a:srgbClr>
            </a:outerShdw>
          </a:effectLst>
        </a:effectStyle>
        <a:effectStyle>
          <a:effectLst>
            <a:outerShdw blurRad="38100" dist="25400" dir="5400000" algn="t" rotWithShape="0">
              <a:srgbClr val="000000">
                <a:alpha val="50000"/>
              </a:srgbClr>
            </a:outerShdw>
          </a:effectLst>
        </a:effectStyle>
        <a:effectStyle>
          <a:effectLst>
            <a:outerShdw blurRad="50800" dist="50800" dir="5400000" algn="t" rotWithShape="0">
              <a:srgbClr val="000000">
                <a:alpha val="60000"/>
              </a:srgbClr>
            </a:outerShdw>
          </a:effectLst>
          <a:scene3d>
            <a:camera prst="isometricBottomUp" fov="0">
              <a:rot lat="0" lon="0" rev="0"/>
            </a:camera>
            <a:lightRig rig="soft" dir="b">
              <a:rot lat="0" lon="0" rev="9000000"/>
            </a:lightRig>
          </a:scene3d>
          <a:sp3d contourW="35000" prstMaterial="matte">
            <a:bevelT w="45000" h="38100" prst="convex"/>
            <a:contourClr>
              <a:schemeClr val="phClr">
                <a:tint val="10000"/>
                <a:satMod val="130000"/>
              </a:schemeClr>
            </a:contourClr>
          </a:sp3d>
        </a:effectStyle>
      </a:effectStyleLst>
      <a:bgFillStyleLst>
        <a:solidFill>
          <a:schemeClr val="phClr"/>
        </a:solidFill>
        <a:blipFill>
          <a:blip xmlns:r="http://schemas.openxmlformats.org/officeDocument/2006/relationships" r:embed="rId2">
            <a:duotone>
              <a:schemeClr val="phClr">
                <a:shade val="90000"/>
                <a:satMod val="140000"/>
              </a:schemeClr>
              <a:schemeClr val="phClr">
                <a:satMod val="120000"/>
              </a:schemeClr>
            </a:duotone>
          </a:blip>
          <a:tile tx="0" ty="0" sx="100000" sy="100000" flip="none" algn="tl"/>
        </a:blipFill>
        <a:blipFill>
          <a:blip xmlns:r="http://schemas.openxmlformats.org/officeDocument/2006/relationships" r:embed="rId3">
            <a:duotone>
              <a:schemeClr val="phClr">
                <a:shade val="90000"/>
                <a:satMod val="140000"/>
              </a:schemeClr>
              <a:schemeClr val="phClr">
                <a:satMod val="120000"/>
              </a:schemeClr>
            </a:duotone>
          </a:blip>
          <a:tile tx="0" ty="0" sx="100000" sy="100000" flip="none" algn="tl"/>
        </a:blip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Median</Template>
  <TotalTime>845</TotalTime>
  <Words>720</Words>
  <Application>Microsoft Office PowerPoint</Application>
  <PresentationFormat>Affichage à l'écran (4:3)</PresentationFormat>
  <Paragraphs>67</Paragraphs>
  <Slides>11</Slides>
  <Notes>1</Notes>
  <HiddenSlides>0</HiddenSlides>
  <MMClips>0</MMClips>
  <ScaleCrop>false</ScaleCrop>
  <HeadingPairs>
    <vt:vector size="4" baseType="variant">
      <vt:variant>
        <vt:lpstr>Thème</vt:lpstr>
      </vt:variant>
      <vt:variant>
        <vt:i4>1</vt:i4>
      </vt:variant>
      <vt:variant>
        <vt:lpstr>Titres des diapositives</vt:lpstr>
      </vt:variant>
      <vt:variant>
        <vt:i4>11</vt:i4>
      </vt:variant>
    </vt:vector>
  </HeadingPairs>
  <TitlesOfParts>
    <vt:vector size="12" baseType="lpstr">
      <vt:lpstr>Médian</vt:lpstr>
      <vt:lpstr>مدخل للإدارة الدولية للموارد البشرية    </vt:lpstr>
      <vt:lpstr>المـقـدمــة </vt:lpstr>
      <vt:lpstr>الإشكـــالية </vt:lpstr>
      <vt:lpstr>تعريف IHRM</vt:lpstr>
      <vt:lpstr>  أهداف IHRM </vt:lpstr>
      <vt:lpstr>متطلبات IHRM</vt:lpstr>
      <vt:lpstr>الفرق بين الإدارة الدولية والمحلية للموارد البشرية  </vt:lpstr>
      <vt:lpstr>Diapositive 8</vt:lpstr>
      <vt:lpstr>التحديات التي تواجه الموارد البشرية في بلد الاغتراب </vt:lpstr>
      <vt:lpstr>Diapositive 10</vt:lpstr>
      <vt:lpstr>الخاتـمة    </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مدخل للإدارة الدولية للموارد البشرية</dc:title>
  <dc:creator>PRO</dc:creator>
  <cp:lastModifiedBy>PRO</cp:lastModifiedBy>
  <cp:revision>113</cp:revision>
  <dcterms:created xsi:type="dcterms:W3CDTF">2021-10-06T20:37:18Z</dcterms:created>
  <dcterms:modified xsi:type="dcterms:W3CDTF">2021-10-06T21:13:43Z</dcterms:modified>
</cp:coreProperties>
</file>