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colors2.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3190" autoAdjust="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B95C223-E397-4DF5-A01D-401C8CB21572}" type="doc">
      <dgm:prSet loTypeId="urn:microsoft.com/office/officeart/2005/8/layout/chevron2" loCatId="list" qsTypeId="urn:microsoft.com/office/officeart/2005/8/quickstyle/simple1" qsCatId="simple" csTypeId="urn:microsoft.com/office/officeart/2005/8/colors/colorful4" csCatId="colorful" phldr="1"/>
      <dgm:spPr/>
      <dgm:t>
        <a:bodyPr/>
        <a:lstStyle/>
        <a:p>
          <a:endParaRPr lang="fr-FR"/>
        </a:p>
      </dgm:t>
    </dgm:pt>
    <dgm:pt modelId="{41EB58C3-D19B-4598-92B6-50A104321DEA}">
      <dgm:prSet phldrT="[Texte]"/>
      <dgm:spPr/>
      <dgm:t>
        <a:bodyPr/>
        <a:lstStyle/>
        <a:p>
          <a:r>
            <a:rPr lang="ar-DZ" dirty="0" smtClean="0"/>
            <a:t>1</a:t>
          </a:r>
          <a:endParaRPr lang="fr-FR" dirty="0"/>
        </a:p>
      </dgm:t>
    </dgm:pt>
    <dgm:pt modelId="{E9229C05-0E23-4B4B-89B5-DE8048B163A0}" type="parTrans" cxnId="{3806A5F0-F929-4E88-8C00-6F884C4FD74D}">
      <dgm:prSet/>
      <dgm:spPr/>
      <dgm:t>
        <a:bodyPr/>
        <a:lstStyle/>
        <a:p>
          <a:endParaRPr lang="fr-FR"/>
        </a:p>
      </dgm:t>
    </dgm:pt>
    <dgm:pt modelId="{D4419418-6C12-4F16-8DEE-696B976685BC}" type="sibTrans" cxnId="{3806A5F0-F929-4E88-8C00-6F884C4FD74D}">
      <dgm:prSet/>
      <dgm:spPr/>
      <dgm:t>
        <a:bodyPr/>
        <a:lstStyle/>
        <a:p>
          <a:endParaRPr lang="fr-FR"/>
        </a:p>
      </dgm:t>
    </dgm:pt>
    <dgm:pt modelId="{74EA4EB0-EE48-4070-89EF-01FB825741B7}">
      <dgm:prSet phldrT="[Texte]"/>
      <dgm:spPr/>
      <dgm:t>
        <a:bodyPr/>
        <a:lstStyle/>
        <a:p>
          <a:pPr rtl="1"/>
          <a:r>
            <a:rPr lang="ar-SA" dirty="0" smtClean="0"/>
            <a:t>الانتقاء غير السليم للشخص الكفء والمناسب للقيام بالمهام الدولية</a:t>
          </a:r>
          <a:endParaRPr lang="fr-FR" dirty="0"/>
        </a:p>
      </dgm:t>
    </dgm:pt>
    <dgm:pt modelId="{BDE1E935-FFB1-4200-BB66-4E1D4131619E}" type="parTrans" cxnId="{F8BEAC2D-9252-4F0E-B216-C0E33D8CE5F7}">
      <dgm:prSet/>
      <dgm:spPr/>
      <dgm:t>
        <a:bodyPr/>
        <a:lstStyle/>
        <a:p>
          <a:endParaRPr lang="fr-FR"/>
        </a:p>
      </dgm:t>
    </dgm:pt>
    <dgm:pt modelId="{D2E71E85-5F8B-4279-9CC9-EE9310159282}" type="sibTrans" cxnId="{F8BEAC2D-9252-4F0E-B216-C0E33D8CE5F7}">
      <dgm:prSet/>
      <dgm:spPr/>
      <dgm:t>
        <a:bodyPr/>
        <a:lstStyle/>
        <a:p>
          <a:endParaRPr lang="fr-FR"/>
        </a:p>
      </dgm:t>
    </dgm:pt>
    <dgm:pt modelId="{338C0CD7-392B-45B2-9FEA-DD58A4DE91B5}">
      <dgm:prSet phldrT="[Texte]"/>
      <dgm:spPr/>
      <dgm:t>
        <a:bodyPr/>
        <a:lstStyle/>
        <a:p>
          <a:r>
            <a:rPr lang="ar-DZ" dirty="0" smtClean="0"/>
            <a:t>2</a:t>
          </a:r>
          <a:endParaRPr lang="fr-FR" dirty="0"/>
        </a:p>
      </dgm:t>
    </dgm:pt>
    <dgm:pt modelId="{DA93A90F-E86B-46D2-AE21-84E22A09002D}" type="parTrans" cxnId="{0E2E19FF-1055-4BFA-BFE7-A72636C0E372}">
      <dgm:prSet/>
      <dgm:spPr/>
      <dgm:t>
        <a:bodyPr/>
        <a:lstStyle/>
        <a:p>
          <a:endParaRPr lang="fr-FR"/>
        </a:p>
      </dgm:t>
    </dgm:pt>
    <dgm:pt modelId="{7764EE35-C22A-462A-84E7-10161C61AAAF}" type="sibTrans" cxnId="{0E2E19FF-1055-4BFA-BFE7-A72636C0E372}">
      <dgm:prSet/>
      <dgm:spPr/>
      <dgm:t>
        <a:bodyPr/>
        <a:lstStyle/>
        <a:p>
          <a:endParaRPr lang="fr-FR"/>
        </a:p>
      </dgm:t>
    </dgm:pt>
    <dgm:pt modelId="{E3B0BE6B-D7D3-4DC7-A5AD-AEE3A9EC65D8}">
      <dgm:prSet phldrT="[Texte]"/>
      <dgm:spPr/>
      <dgm:t>
        <a:bodyPr/>
        <a:lstStyle/>
        <a:p>
          <a:pPr rtl="1"/>
          <a:r>
            <a:rPr lang="ar-SA" dirty="0" smtClean="0"/>
            <a:t>عدم توفير التدريب الكافي للمغترب </a:t>
          </a:r>
          <a:endParaRPr lang="fr-FR" dirty="0"/>
        </a:p>
      </dgm:t>
    </dgm:pt>
    <dgm:pt modelId="{22C144FC-9958-40B5-9897-6D9204D3492A}" type="parTrans" cxnId="{1B6A517E-3216-4764-8DF3-339D1CCA61FD}">
      <dgm:prSet/>
      <dgm:spPr/>
      <dgm:t>
        <a:bodyPr/>
        <a:lstStyle/>
        <a:p>
          <a:endParaRPr lang="fr-FR"/>
        </a:p>
      </dgm:t>
    </dgm:pt>
    <dgm:pt modelId="{EB30C41A-0D1A-4AB7-A223-FAF633881849}" type="sibTrans" cxnId="{1B6A517E-3216-4764-8DF3-339D1CCA61FD}">
      <dgm:prSet/>
      <dgm:spPr/>
      <dgm:t>
        <a:bodyPr/>
        <a:lstStyle/>
        <a:p>
          <a:endParaRPr lang="fr-FR"/>
        </a:p>
      </dgm:t>
    </dgm:pt>
    <dgm:pt modelId="{C2D09709-159F-4DAB-9A54-5F9D903DF3E2}">
      <dgm:prSet phldrT="[Texte]"/>
      <dgm:spPr/>
      <dgm:t>
        <a:bodyPr/>
        <a:lstStyle/>
        <a:p>
          <a:r>
            <a:rPr lang="ar-DZ" dirty="0" smtClean="0"/>
            <a:t>3</a:t>
          </a:r>
        </a:p>
      </dgm:t>
    </dgm:pt>
    <dgm:pt modelId="{93D06385-D521-4AE9-9831-BA9DDE93A9B8}" type="parTrans" cxnId="{B6737450-F093-4A55-A6D8-276595AACEB8}">
      <dgm:prSet/>
      <dgm:spPr/>
      <dgm:t>
        <a:bodyPr/>
        <a:lstStyle/>
        <a:p>
          <a:endParaRPr lang="fr-FR"/>
        </a:p>
      </dgm:t>
    </dgm:pt>
    <dgm:pt modelId="{FC8819F3-6B0E-4486-9379-E5460B8E2397}" type="sibTrans" cxnId="{B6737450-F093-4A55-A6D8-276595AACEB8}">
      <dgm:prSet/>
      <dgm:spPr/>
      <dgm:t>
        <a:bodyPr/>
        <a:lstStyle/>
        <a:p>
          <a:endParaRPr lang="fr-FR"/>
        </a:p>
      </dgm:t>
    </dgm:pt>
    <dgm:pt modelId="{BCED6DE3-A705-4995-A986-558FA9E16D8D}">
      <dgm:prSet phldrT="[Texte]"/>
      <dgm:spPr/>
      <dgm:t>
        <a:bodyPr/>
        <a:lstStyle/>
        <a:p>
          <a:pPr rtl="1"/>
          <a:r>
            <a:rPr lang="ar-SA" dirty="0" smtClean="0"/>
            <a:t>ضعف التواصل بين المغترب والمقر</a:t>
          </a:r>
          <a:endParaRPr lang="fr-FR" dirty="0"/>
        </a:p>
      </dgm:t>
    </dgm:pt>
    <dgm:pt modelId="{0A197680-D7FC-4AC5-B2DE-74473B05DC6F}" type="parTrans" cxnId="{FB4527F9-2259-4004-B042-D66FCA70D0DA}">
      <dgm:prSet/>
      <dgm:spPr/>
      <dgm:t>
        <a:bodyPr/>
        <a:lstStyle/>
        <a:p>
          <a:endParaRPr lang="fr-FR"/>
        </a:p>
      </dgm:t>
    </dgm:pt>
    <dgm:pt modelId="{84562A66-8956-435F-9BBE-2526B7C40865}" type="sibTrans" cxnId="{FB4527F9-2259-4004-B042-D66FCA70D0DA}">
      <dgm:prSet/>
      <dgm:spPr/>
      <dgm:t>
        <a:bodyPr/>
        <a:lstStyle/>
        <a:p>
          <a:endParaRPr lang="fr-FR"/>
        </a:p>
      </dgm:t>
    </dgm:pt>
    <dgm:pt modelId="{D781E812-582E-49E2-A367-6C189F35C6BA}">
      <dgm:prSet phldrT="[Texte]"/>
      <dgm:spPr/>
      <dgm:t>
        <a:bodyPr/>
        <a:lstStyle/>
        <a:p>
          <a:r>
            <a:rPr lang="ar-DZ" dirty="0" smtClean="0"/>
            <a:t>4 </a:t>
          </a:r>
        </a:p>
      </dgm:t>
    </dgm:pt>
    <dgm:pt modelId="{B4B342C7-EAEB-4A8D-8897-41A611ECDE27}" type="parTrans" cxnId="{EC85AFA3-D2E6-4330-B8A3-43B6F1645B21}">
      <dgm:prSet/>
      <dgm:spPr/>
      <dgm:t>
        <a:bodyPr/>
        <a:lstStyle/>
        <a:p>
          <a:endParaRPr lang="fr-FR"/>
        </a:p>
      </dgm:t>
    </dgm:pt>
    <dgm:pt modelId="{250C2B0E-A1F1-4A8C-8721-D8CCF677A390}" type="sibTrans" cxnId="{EC85AFA3-D2E6-4330-B8A3-43B6F1645B21}">
      <dgm:prSet/>
      <dgm:spPr/>
      <dgm:t>
        <a:bodyPr/>
        <a:lstStyle/>
        <a:p>
          <a:endParaRPr lang="fr-FR"/>
        </a:p>
      </dgm:t>
    </dgm:pt>
    <dgm:pt modelId="{0E25AB5E-BE7E-4AAA-8881-5C7E467550C4}">
      <dgm:prSet/>
      <dgm:spPr/>
      <dgm:t>
        <a:bodyPr/>
        <a:lstStyle/>
        <a:p>
          <a:pPr rtl="1"/>
          <a:r>
            <a:rPr lang="ar-SA" smtClean="0"/>
            <a:t>غياب كل أنواع الدعم التنظيمي والتعويضات اللازمة والمناسبة لظروف المغترب داخل البلد المضيف</a:t>
          </a:r>
          <a:endParaRPr lang="fr-FR"/>
        </a:p>
      </dgm:t>
    </dgm:pt>
    <dgm:pt modelId="{6A1F172B-1642-45B7-8D63-C064C8DD4C2F}" type="parTrans" cxnId="{60CD8D1B-669C-4BA7-9803-687C9DE02E3D}">
      <dgm:prSet/>
      <dgm:spPr/>
      <dgm:t>
        <a:bodyPr/>
        <a:lstStyle/>
        <a:p>
          <a:endParaRPr lang="fr-FR"/>
        </a:p>
      </dgm:t>
    </dgm:pt>
    <dgm:pt modelId="{E025E203-C4C9-4D19-8A11-06BB6C4E00C8}" type="sibTrans" cxnId="{60CD8D1B-669C-4BA7-9803-687C9DE02E3D}">
      <dgm:prSet/>
      <dgm:spPr/>
      <dgm:t>
        <a:bodyPr/>
        <a:lstStyle/>
        <a:p>
          <a:endParaRPr lang="fr-FR"/>
        </a:p>
      </dgm:t>
    </dgm:pt>
    <dgm:pt modelId="{16E3EF3D-A7D8-41BD-848A-8EA797A5B893}" type="pres">
      <dgm:prSet presAssocID="{9B95C223-E397-4DF5-A01D-401C8CB21572}" presName="linearFlow" presStyleCnt="0">
        <dgm:presLayoutVars>
          <dgm:dir/>
          <dgm:animLvl val="lvl"/>
          <dgm:resizeHandles val="exact"/>
        </dgm:presLayoutVars>
      </dgm:prSet>
      <dgm:spPr/>
      <dgm:t>
        <a:bodyPr/>
        <a:lstStyle/>
        <a:p>
          <a:endParaRPr lang="fr-FR"/>
        </a:p>
      </dgm:t>
    </dgm:pt>
    <dgm:pt modelId="{BC080A08-4510-4DC9-AEF6-5A5AEEFB7A55}" type="pres">
      <dgm:prSet presAssocID="{41EB58C3-D19B-4598-92B6-50A104321DEA}" presName="composite" presStyleCnt="0"/>
      <dgm:spPr/>
    </dgm:pt>
    <dgm:pt modelId="{8698970C-EC65-4881-B085-25DA0B0B855B}" type="pres">
      <dgm:prSet presAssocID="{41EB58C3-D19B-4598-92B6-50A104321DEA}" presName="parentText" presStyleLbl="alignNode1" presStyleIdx="0" presStyleCnt="4">
        <dgm:presLayoutVars>
          <dgm:chMax val="1"/>
          <dgm:bulletEnabled val="1"/>
        </dgm:presLayoutVars>
      </dgm:prSet>
      <dgm:spPr/>
      <dgm:t>
        <a:bodyPr/>
        <a:lstStyle/>
        <a:p>
          <a:endParaRPr lang="fr-FR"/>
        </a:p>
      </dgm:t>
    </dgm:pt>
    <dgm:pt modelId="{E0F1EDEB-C524-4541-AB5C-26A9AB3660F0}" type="pres">
      <dgm:prSet presAssocID="{41EB58C3-D19B-4598-92B6-50A104321DEA}" presName="descendantText" presStyleLbl="alignAcc1" presStyleIdx="0" presStyleCnt="4">
        <dgm:presLayoutVars>
          <dgm:bulletEnabled val="1"/>
        </dgm:presLayoutVars>
      </dgm:prSet>
      <dgm:spPr/>
      <dgm:t>
        <a:bodyPr/>
        <a:lstStyle/>
        <a:p>
          <a:endParaRPr lang="fr-FR"/>
        </a:p>
      </dgm:t>
    </dgm:pt>
    <dgm:pt modelId="{4FC9E519-7CB8-47FC-A0D6-C6FF91096376}" type="pres">
      <dgm:prSet presAssocID="{D4419418-6C12-4F16-8DEE-696B976685BC}" presName="sp" presStyleCnt="0"/>
      <dgm:spPr/>
    </dgm:pt>
    <dgm:pt modelId="{95B90E0F-4177-4934-AB6F-D5A43C1DC297}" type="pres">
      <dgm:prSet presAssocID="{338C0CD7-392B-45B2-9FEA-DD58A4DE91B5}" presName="composite" presStyleCnt="0"/>
      <dgm:spPr/>
    </dgm:pt>
    <dgm:pt modelId="{4227C984-4D4C-49B6-89FE-483F7477EC77}" type="pres">
      <dgm:prSet presAssocID="{338C0CD7-392B-45B2-9FEA-DD58A4DE91B5}" presName="parentText" presStyleLbl="alignNode1" presStyleIdx="1" presStyleCnt="4">
        <dgm:presLayoutVars>
          <dgm:chMax val="1"/>
          <dgm:bulletEnabled val="1"/>
        </dgm:presLayoutVars>
      </dgm:prSet>
      <dgm:spPr/>
      <dgm:t>
        <a:bodyPr/>
        <a:lstStyle/>
        <a:p>
          <a:endParaRPr lang="fr-FR"/>
        </a:p>
      </dgm:t>
    </dgm:pt>
    <dgm:pt modelId="{9F66013E-5C9F-43C9-AE57-F622B8BC89F7}" type="pres">
      <dgm:prSet presAssocID="{338C0CD7-392B-45B2-9FEA-DD58A4DE91B5}" presName="descendantText" presStyleLbl="alignAcc1" presStyleIdx="1" presStyleCnt="4">
        <dgm:presLayoutVars>
          <dgm:bulletEnabled val="1"/>
        </dgm:presLayoutVars>
      </dgm:prSet>
      <dgm:spPr/>
      <dgm:t>
        <a:bodyPr/>
        <a:lstStyle/>
        <a:p>
          <a:endParaRPr lang="fr-FR"/>
        </a:p>
      </dgm:t>
    </dgm:pt>
    <dgm:pt modelId="{25FEA2D1-3A82-4C4A-A691-BCC7BC542AAD}" type="pres">
      <dgm:prSet presAssocID="{7764EE35-C22A-462A-84E7-10161C61AAAF}" presName="sp" presStyleCnt="0"/>
      <dgm:spPr/>
    </dgm:pt>
    <dgm:pt modelId="{7BF01753-F2ED-4A01-9C3A-CC6F19D40B82}" type="pres">
      <dgm:prSet presAssocID="{C2D09709-159F-4DAB-9A54-5F9D903DF3E2}" presName="composite" presStyleCnt="0"/>
      <dgm:spPr/>
    </dgm:pt>
    <dgm:pt modelId="{8055F038-8C07-4FE1-8976-33353294C7E5}" type="pres">
      <dgm:prSet presAssocID="{C2D09709-159F-4DAB-9A54-5F9D903DF3E2}" presName="parentText" presStyleLbl="alignNode1" presStyleIdx="2" presStyleCnt="4">
        <dgm:presLayoutVars>
          <dgm:chMax val="1"/>
          <dgm:bulletEnabled val="1"/>
        </dgm:presLayoutVars>
      </dgm:prSet>
      <dgm:spPr/>
      <dgm:t>
        <a:bodyPr/>
        <a:lstStyle/>
        <a:p>
          <a:endParaRPr lang="fr-FR"/>
        </a:p>
      </dgm:t>
    </dgm:pt>
    <dgm:pt modelId="{3DBEAC6A-34F7-4632-ACD8-E27B59B2614A}" type="pres">
      <dgm:prSet presAssocID="{C2D09709-159F-4DAB-9A54-5F9D903DF3E2}" presName="descendantText" presStyleLbl="alignAcc1" presStyleIdx="2" presStyleCnt="4">
        <dgm:presLayoutVars>
          <dgm:bulletEnabled val="1"/>
        </dgm:presLayoutVars>
      </dgm:prSet>
      <dgm:spPr/>
      <dgm:t>
        <a:bodyPr/>
        <a:lstStyle/>
        <a:p>
          <a:endParaRPr lang="fr-FR"/>
        </a:p>
      </dgm:t>
    </dgm:pt>
    <dgm:pt modelId="{2A8B44E2-358F-43B6-BFA0-2B576652489D}" type="pres">
      <dgm:prSet presAssocID="{FC8819F3-6B0E-4486-9379-E5460B8E2397}" presName="sp" presStyleCnt="0"/>
      <dgm:spPr/>
    </dgm:pt>
    <dgm:pt modelId="{21D4D2AA-CDC5-4AC5-A117-AF9E9BBB9D7B}" type="pres">
      <dgm:prSet presAssocID="{D781E812-582E-49E2-A367-6C189F35C6BA}" presName="composite" presStyleCnt="0"/>
      <dgm:spPr/>
    </dgm:pt>
    <dgm:pt modelId="{D986B42F-1F1E-47A0-9251-6E0BA648BC78}" type="pres">
      <dgm:prSet presAssocID="{D781E812-582E-49E2-A367-6C189F35C6BA}" presName="parentText" presStyleLbl="alignNode1" presStyleIdx="3" presStyleCnt="4">
        <dgm:presLayoutVars>
          <dgm:chMax val="1"/>
          <dgm:bulletEnabled val="1"/>
        </dgm:presLayoutVars>
      </dgm:prSet>
      <dgm:spPr/>
      <dgm:t>
        <a:bodyPr/>
        <a:lstStyle/>
        <a:p>
          <a:endParaRPr lang="fr-FR"/>
        </a:p>
      </dgm:t>
    </dgm:pt>
    <dgm:pt modelId="{4A26F032-4452-413C-8808-5562597ADCEE}" type="pres">
      <dgm:prSet presAssocID="{D781E812-582E-49E2-A367-6C189F35C6BA}" presName="descendantText" presStyleLbl="alignAcc1" presStyleIdx="3" presStyleCnt="4">
        <dgm:presLayoutVars>
          <dgm:bulletEnabled val="1"/>
        </dgm:presLayoutVars>
      </dgm:prSet>
      <dgm:spPr/>
      <dgm:t>
        <a:bodyPr/>
        <a:lstStyle/>
        <a:p>
          <a:endParaRPr lang="fr-FR"/>
        </a:p>
      </dgm:t>
    </dgm:pt>
  </dgm:ptLst>
  <dgm:cxnLst>
    <dgm:cxn modelId="{EC85AFA3-D2E6-4330-B8A3-43B6F1645B21}" srcId="{9B95C223-E397-4DF5-A01D-401C8CB21572}" destId="{D781E812-582E-49E2-A367-6C189F35C6BA}" srcOrd="3" destOrd="0" parTransId="{B4B342C7-EAEB-4A8D-8897-41A611ECDE27}" sibTransId="{250C2B0E-A1F1-4A8C-8721-D8CCF677A390}"/>
    <dgm:cxn modelId="{F8BEAC2D-9252-4F0E-B216-C0E33D8CE5F7}" srcId="{41EB58C3-D19B-4598-92B6-50A104321DEA}" destId="{74EA4EB0-EE48-4070-89EF-01FB825741B7}" srcOrd="0" destOrd="0" parTransId="{BDE1E935-FFB1-4200-BB66-4E1D4131619E}" sibTransId="{D2E71E85-5F8B-4279-9CC9-EE9310159282}"/>
    <dgm:cxn modelId="{D5DDBA9F-C202-491B-92E7-9C474486007D}" type="presOf" srcId="{D781E812-582E-49E2-A367-6C189F35C6BA}" destId="{D986B42F-1F1E-47A0-9251-6E0BA648BC78}" srcOrd="0" destOrd="0" presId="urn:microsoft.com/office/officeart/2005/8/layout/chevron2"/>
    <dgm:cxn modelId="{D8012D98-4DDC-46DE-BF55-792CC05830C0}" type="presOf" srcId="{338C0CD7-392B-45B2-9FEA-DD58A4DE91B5}" destId="{4227C984-4D4C-49B6-89FE-483F7477EC77}" srcOrd="0" destOrd="0" presId="urn:microsoft.com/office/officeart/2005/8/layout/chevron2"/>
    <dgm:cxn modelId="{AB12452A-1D81-4929-8D58-CDFE993F882A}" type="presOf" srcId="{74EA4EB0-EE48-4070-89EF-01FB825741B7}" destId="{E0F1EDEB-C524-4541-AB5C-26A9AB3660F0}" srcOrd="0" destOrd="0" presId="urn:microsoft.com/office/officeart/2005/8/layout/chevron2"/>
    <dgm:cxn modelId="{60CD8D1B-669C-4BA7-9803-687C9DE02E3D}" srcId="{C2D09709-159F-4DAB-9A54-5F9D903DF3E2}" destId="{0E25AB5E-BE7E-4AAA-8881-5C7E467550C4}" srcOrd="0" destOrd="0" parTransId="{6A1F172B-1642-45B7-8D63-C064C8DD4C2F}" sibTransId="{E025E203-C4C9-4D19-8A11-06BB6C4E00C8}"/>
    <dgm:cxn modelId="{035C1218-4E82-40F2-888E-C94F287AE466}" type="presOf" srcId="{E3B0BE6B-D7D3-4DC7-A5AD-AEE3A9EC65D8}" destId="{9F66013E-5C9F-43C9-AE57-F622B8BC89F7}" srcOrd="0" destOrd="0" presId="urn:microsoft.com/office/officeart/2005/8/layout/chevron2"/>
    <dgm:cxn modelId="{3806A5F0-F929-4E88-8C00-6F884C4FD74D}" srcId="{9B95C223-E397-4DF5-A01D-401C8CB21572}" destId="{41EB58C3-D19B-4598-92B6-50A104321DEA}" srcOrd="0" destOrd="0" parTransId="{E9229C05-0E23-4B4B-89B5-DE8048B163A0}" sibTransId="{D4419418-6C12-4F16-8DEE-696B976685BC}"/>
    <dgm:cxn modelId="{A154BB0C-81A9-4C71-B222-71A89D7AD912}" type="presOf" srcId="{9B95C223-E397-4DF5-A01D-401C8CB21572}" destId="{16E3EF3D-A7D8-41BD-848A-8EA797A5B893}" srcOrd="0" destOrd="0" presId="urn:microsoft.com/office/officeart/2005/8/layout/chevron2"/>
    <dgm:cxn modelId="{B6737450-F093-4A55-A6D8-276595AACEB8}" srcId="{9B95C223-E397-4DF5-A01D-401C8CB21572}" destId="{C2D09709-159F-4DAB-9A54-5F9D903DF3E2}" srcOrd="2" destOrd="0" parTransId="{93D06385-D521-4AE9-9831-BA9DDE93A9B8}" sibTransId="{FC8819F3-6B0E-4486-9379-E5460B8E2397}"/>
    <dgm:cxn modelId="{BF9EDE70-AEE3-494A-A9AB-E6C7AB5A1E58}" type="presOf" srcId="{BCED6DE3-A705-4995-A986-558FA9E16D8D}" destId="{4A26F032-4452-413C-8808-5562597ADCEE}" srcOrd="0" destOrd="0" presId="urn:microsoft.com/office/officeart/2005/8/layout/chevron2"/>
    <dgm:cxn modelId="{FB4527F9-2259-4004-B042-D66FCA70D0DA}" srcId="{D781E812-582E-49E2-A367-6C189F35C6BA}" destId="{BCED6DE3-A705-4995-A986-558FA9E16D8D}" srcOrd="0" destOrd="0" parTransId="{0A197680-D7FC-4AC5-B2DE-74473B05DC6F}" sibTransId="{84562A66-8956-435F-9BBE-2526B7C40865}"/>
    <dgm:cxn modelId="{1B6A517E-3216-4764-8DF3-339D1CCA61FD}" srcId="{338C0CD7-392B-45B2-9FEA-DD58A4DE91B5}" destId="{E3B0BE6B-D7D3-4DC7-A5AD-AEE3A9EC65D8}" srcOrd="0" destOrd="0" parTransId="{22C144FC-9958-40B5-9897-6D9204D3492A}" sibTransId="{EB30C41A-0D1A-4AB7-A223-FAF633881849}"/>
    <dgm:cxn modelId="{1539335C-2AA1-48AA-82C6-D2804BA025B6}" type="presOf" srcId="{0E25AB5E-BE7E-4AAA-8881-5C7E467550C4}" destId="{3DBEAC6A-34F7-4632-ACD8-E27B59B2614A}" srcOrd="0" destOrd="0" presId="urn:microsoft.com/office/officeart/2005/8/layout/chevron2"/>
    <dgm:cxn modelId="{429564B2-C1CF-484F-A738-F3D212667213}" type="presOf" srcId="{C2D09709-159F-4DAB-9A54-5F9D903DF3E2}" destId="{8055F038-8C07-4FE1-8976-33353294C7E5}" srcOrd="0" destOrd="0" presId="urn:microsoft.com/office/officeart/2005/8/layout/chevron2"/>
    <dgm:cxn modelId="{57859D35-EC57-412C-98A5-08BC62DDE6DF}" type="presOf" srcId="{41EB58C3-D19B-4598-92B6-50A104321DEA}" destId="{8698970C-EC65-4881-B085-25DA0B0B855B}" srcOrd="0" destOrd="0" presId="urn:microsoft.com/office/officeart/2005/8/layout/chevron2"/>
    <dgm:cxn modelId="{0E2E19FF-1055-4BFA-BFE7-A72636C0E372}" srcId="{9B95C223-E397-4DF5-A01D-401C8CB21572}" destId="{338C0CD7-392B-45B2-9FEA-DD58A4DE91B5}" srcOrd="1" destOrd="0" parTransId="{DA93A90F-E86B-46D2-AE21-84E22A09002D}" sibTransId="{7764EE35-C22A-462A-84E7-10161C61AAAF}"/>
    <dgm:cxn modelId="{C664C36D-C929-4EDA-8243-9B81E21B4D41}" type="presParOf" srcId="{16E3EF3D-A7D8-41BD-848A-8EA797A5B893}" destId="{BC080A08-4510-4DC9-AEF6-5A5AEEFB7A55}" srcOrd="0" destOrd="0" presId="urn:microsoft.com/office/officeart/2005/8/layout/chevron2"/>
    <dgm:cxn modelId="{336B4A84-EA39-4EC3-8BAA-E79F0D7E9B4B}" type="presParOf" srcId="{BC080A08-4510-4DC9-AEF6-5A5AEEFB7A55}" destId="{8698970C-EC65-4881-B085-25DA0B0B855B}" srcOrd="0" destOrd="0" presId="urn:microsoft.com/office/officeart/2005/8/layout/chevron2"/>
    <dgm:cxn modelId="{B6414297-DB91-46FF-9643-3DC90BBCD7D2}" type="presParOf" srcId="{BC080A08-4510-4DC9-AEF6-5A5AEEFB7A55}" destId="{E0F1EDEB-C524-4541-AB5C-26A9AB3660F0}" srcOrd="1" destOrd="0" presId="urn:microsoft.com/office/officeart/2005/8/layout/chevron2"/>
    <dgm:cxn modelId="{84360650-16F6-4AC0-903C-50CC7FBF4249}" type="presParOf" srcId="{16E3EF3D-A7D8-41BD-848A-8EA797A5B893}" destId="{4FC9E519-7CB8-47FC-A0D6-C6FF91096376}" srcOrd="1" destOrd="0" presId="urn:microsoft.com/office/officeart/2005/8/layout/chevron2"/>
    <dgm:cxn modelId="{C654D8F7-4635-457F-A85A-AABE2863C60D}" type="presParOf" srcId="{16E3EF3D-A7D8-41BD-848A-8EA797A5B893}" destId="{95B90E0F-4177-4934-AB6F-D5A43C1DC297}" srcOrd="2" destOrd="0" presId="urn:microsoft.com/office/officeart/2005/8/layout/chevron2"/>
    <dgm:cxn modelId="{76F6BD84-B4DD-41BB-B9B7-2849B49E1F2B}" type="presParOf" srcId="{95B90E0F-4177-4934-AB6F-D5A43C1DC297}" destId="{4227C984-4D4C-49B6-89FE-483F7477EC77}" srcOrd="0" destOrd="0" presId="urn:microsoft.com/office/officeart/2005/8/layout/chevron2"/>
    <dgm:cxn modelId="{FF662CA5-D49C-4312-9554-D979183A237E}" type="presParOf" srcId="{95B90E0F-4177-4934-AB6F-D5A43C1DC297}" destId="{9F66013E-5C9F-43C9-AE57-F622B8BC89F7}" srcOrd="1" destOrd="0" presId="urn:microsoft.com/office/officeart/2005/8/layout/chevron2"/>
    <dgm:cxn modelId="{96624B1C-881C-4C49-A13D-3949A88E06DA}" type="presParOf" srcId="{16E3EF3D-A7D8-41BD-848A-8EA797A5B893}" destId="{25FEA2D1-3A82-4C4A-A691-BCC7BC542AAD}" srcOrd="3" destOrd="0" presId="urn:microsoft.com/office/officeart/2005/8/layout/chevron2"/>
    <dgm:cxn modelId="{52F02F83-3A15-43CD-A71E-86FC0F1FEB1B}" type="presParOf" srcId="{16E3EF3D-A7D8-41BD-848A-8EA797A5B893}" destId="{7BF01753-F2ED-4A01-9C3A-CC6F19D40B82}" srcOrd="4" destOrd="0" presId="urn:microsoft.com/office/officeart/2005/8/layout/chevron2"/>
    <dgm:cxn modelId="{F0BB344B-CE32-4A50-A318-E5ABE4E12FFA}" type="presParOf" srcId="{7BF01753-F2ED-4A01-9C3A-CC6F19D40B82}" destId="{8055F038-8C07-4FE1-8976-33353294C7E5}" srcOrd="0" destOrd="0" presId="urn:microsoft.com/office/officeart/2005/8/layout/chevron2"/>
    <dgm:cxn modelId="{3F4E682D-8601-4B34-B54F-D939605320D1}" type="presParOf" srcId="{7BF01753-F2ED-4A01-9C3A-CC6F19D40B82}" destId="{3DBEAC6A-34F7-4632-ACD8-E27B59B2614A}" srcOrd="1" destOrd="0" presId="urn:microsoft.com/office/officeart/2005/8/layout/chevron2"/>
    <dgm:cxn modelId="{39856D82-383B-4B46-A1CE-BC7D8C7EF4DF}" type="presParOf" srcId="{16E3EF3D-A7D8-41BD-848A-8EA797A5B893}" destId="{2A8B44E2-358F-43B6-BFA0-2B576652489D}" srcOrd="5" destOrd="0" presId="urn:microsoft.com/office/officeart/2005/8/layout/chevron2"/>
    <dgm:cxn modelId="{4781F73C-5D54-4E4F-A841-B5347E7171EE}" type="presParOf" srcId="{16E3EF3D-A7D8-41BD-848A-8EA797A5B893}" destId="{21D4D2AA-CDC5-4AC5-A117-AF9E9BBB9D7B}" srcOrd="6" destOrd="0" presId="urn:microsoft.com/office/officeart/2005/8/layout/chevron2"/>
    <dgm:cxn modelId="{260EAB1F-8A4A-470F-BD8C-A403AEE4AA25}" type="presParOf" srcId="{21D4D2AA-CDC5-4AC5-A117-AF9E9BBB9D7B}" destId="{D986B42F-1F1E-47A0-9251-6E0BA648BC78}" srcOrd="0" destOrd="0" presId="urn:microsoft.com/office/officeart/2005/8/layout/chevron2"/>
    <dgm:cxn modelId="{98E89E0F-5EDB-4A74-A587-4B3B9DD8B535}" type="presParOf" srcId="{21D4D2AA-CDC5-4AC5-A117-AF9E9BBB9D7B}" destId="{4A26F032-4452-413C-8808-5562597ADCEE}" srcOrd="1" destOrd="0" presId="urn:microsoft.com/office/officeart/2005/8/layout/chevron2"/>
  </dgm:cxnLst>
  <dgm:bg/>
  <dgm:whole/>
</dgm:dataModel>
</file>

<file path=ppt/diagrams/data2.xml><?xml version="1.0" encoding="utf-8"?>
<dgm:dataModel xmlns:dgm="http://schemas.openxmlformats.org/drawingml/2006/diagram" xmlns:a="http://schemas.openxmlformats.org/drawingml/2006/main">
  <dgm:ptLst>
    <dgm:pt modelId="{C6292D73-2358-4E50-9E1F-DEFA31DA1F4B}" type="doc">
      <dgm:prSet loTypeId="urn:microsoft.com/office/officeart/2005/8/layout/hList1" loCatId="list" qsTypeId="urn:microsoft.com/office/officeart/2005/8/quickstyle/simple1" qsCatId="simple" csTypeId="urn:microsoft.com/office/officeart/2005/8/colors/colorful5" csCatId="colorful" phldr="1"/>
      <dgm:spPr/>
      <dgm:t>
        <a:bodyPr/>
        <a:lstStyle/>
        <a:p>
          <a:endParaRPr lang="fr-FR"/>
        </a:p>
      </dgm:t>
    </dgm:pt>
    <dgm:pt modelId="{AEDB16A2-AC07-4E5C-9C1C-90B06B11AFFD}">
      <dgm:prSet/>
      <dgm:spPr/>
      <dgm:t>
        <a:bodyPr/>
        <a:lstStyle/>
        <a:p>
          <a:r>
            <a:rPr lang="ar-SA" b="1" i="0" dirty="0" smtClean="0"/>
            <a:t>الفوائد من وجهة نظر الفرد </a:t>
          </a:r>
          <a:endParaRPr lang="fr-FR" dirty="0"/>
        </a:p>
      </dgm:t>
    </dgm:pt>
    <dgm:pt modelId="{51792754-CA4B-4FCC-8941-7C6CD1F4A512}" type="parTrans" cxnId="{66503B29-F614-4A15-8046-C63580D43CE9}">
      <dgm:prSet/>
      <dgm:spPr/>
      <dgm:t>
        <a:bodyPr/>
        <a:lstStyle/>
        <a:p>
          <a:endParaRPr lang="fr-FR"/>
        </a:p>
      </dgm:t>
    </dgm:pt>
    <dgm:pt modelId="{DAD9A9E4-539A-4861-BDA5-2BBA43318FBC}" type="sibTrans" cxnId="{66503B29-F614-4A15-8046-C63580D43CE9}">
      <dgm:prSet/>
      <dgm:spPr/>
      <dgm:t>
        <a:bodyPr/>
        <a:lstStyle/>
        <a:p>
          <a:endParaRPr lang="fr-FR"/>
        </a:p>
      </dgm:t>
    </dgm:pt>
    <dgm:pt modelId="{E1239571-0728-4613-BE31-0BBDEF0A3DE4}">
      <dgm:prSet custT="1"/>
      <dgm:spPr/>
      <dgm:t>
        <a:bodyPr/>
        <a:lstStyle/>
        <a:p>
          <a:pPr algn="just" rtl="1"/>
          <a:r>
            <a:rPr lang="ar-SA" sz="2800" dirty="0" smtClean="0"/>
            <a:t>أهم فائدة للموظف الدولي هي الخبرة الدولية التي تمكنه من تطوير معارف ثمينة ومهارات وقدرات من شأنها تحسين الأداء والخبرة المهنية له، وهذا ما يساعد على تطوير كفاءات عالمية </a:t>
          </a:r>
          <a:endParaRPr lang="fr-FR" sz="2800" dirty="0"/>
        </a:p>
      </dgm:t>
    </dgm:pt>
    <dgm:pt modelId="{56F4AE4E-B778-4CA3-A247-AB6E18F429E2}" type="parTrans" cxnId="{E02B96E4-6561-4646-945E-D43B0449F76C}">
      <dgm:prSet/>
      <dgm:spPr/>
    </dgm:pt>
    <dgm:pt modelId="{F17E367F-728B-4CEB-B289-12D1808FAD8A}" type="sibTrans" cxnId="{E02B96E4-6561-4646-945E-D43B0449F76C}">
      <dgm:prSet/>
      <dgm:spPr/>
    </dgm:pt>
    <dgm:pt modelId="{B26A8FFD-7B79-4580-8C6E-C22469C2A3BE}">
      <dgm:prSet/>
      <dgm:spPr/>
      <dgm:t>
        <a:bodyPr/>
        <a:lstStyle/>
        <a:p>
          <a:r>
            <a:rPr lang="ar-SA" b="1" dirty="0" smtClean="0"/>
            <a:t>الفوائد على مستوى المنظمة </a:t>
          </a:r>
          <a:endParaRPr lang="fr-FR" dirty="0"/>
        </a:p>
      </dgm:t>
    </dgm:pt>
    <dgm:pt modelId="{0E76F104-00F4-49C4-A149-8332ECF70AD4}" type="parTrans" cxnId="{89F99FD6-6652-45F5-95A6-C9B3420C7C56}">
      <dgm:prSet/>
      <dgm:spPr/>
      <dgm:t>
        <a:bodyPr/>
        <a:lstStyle/>
        <a:p>
          <a:endParaRPr lang="fr-FR"/>
        </a:p>
      </dgm:t>
    </dgm:pt>
    <dgm:pt modelId="{A3C4F21A-A7C1-4273-B907-17640F154E82}" type="sibTrans" cxnId="{89F99FD6-6652-45F5-95A6-C9B3420C7C56}">
      <dgm:prSet/>
      <dgm:spPr/>
      <dgm:t>
        <a:bodyPr/>
        <a:lstStyle/>
        <a:p>
          <a:endParaRPr lang="fr-FR"/>
        </a:p>
      </dgm:t>
    </dgm:pt>
    <dgm:pt modelId="{80A15778-56E2-4547-8072-6490CD6EBA81}">
      <dgm:prSet custT="1"/>
      <dgm:spPr/>
      <dgm:t>
        <a:bodyPr/>
        <a:lstStyle/>
        <a:p>
          <a:pPr algn="just" rtl="1"/>
          <a:r>
            <a:rPr lang="ar-SA" sz="2800" dirty="0" smtClean="0"/>
            <a:t>نمو فهم الشركة للدول الأخرى وبناءها لشبكة علاقات اجتماعية عالمية</a:t>
          </a:r>
          <a:r>
            <a:rPr lang="ar-DZ" sz="2800" dirty="0" smtClean="0"/>
            <a:t>.</a:t>
          </a:r>
          <a:endParaRPr lang="fr-FR" sz="2800" dirty="0"/>
        </a:p>
      </dgm:t>
    </dgm:pt>
    <dgm:pt modelId="{1E4F83EB-487E-482A-BBCE-B9A993151628}" type="parTrans" cxnId="{C3A8318D-ECF1-480C-AEC3-455208B15B21}">
      <dgm:prSet/>
      <dgm:spPr/>
    </dgm:pt>
    <dgm:pt modelId="{86F283BE-D7CA-448E-9D9F-5EF74C5C5F36}" type="sibTrans" cxnId="{C3A8318D-ECF1-480C-AEC3-455208B15B21}">
      <dgm:prSet/>
      <dgm:spPr/>
    </dgm:pt>
    <dgm:pt modelId="{68065A2A-373F-4BAF-B27B-F037B3BA4A8A}">
      <dgm:prSet custT="1"/>
      <dgm:spPr/>
      <dgm:t>
        <a:bodyPr/>
        <a:lstStyle/>
        <a:p>
          <a:pPr algn="just" rtl="1"/>
          <a:r>
            <a:rPr lang="ar-DZ" sz="2800" dirty="0" smtClean="0"/>
            <a:t>ت</a:t>
          </a:r>
          <a:r>
            <a:rPr lang="ar-SA" sz="2800" dirty="0" smtClean="0"/>
            <a:t>حققون نجاح كبير</a:t>
          </a:r>
          <a:r>
            <a:rPr lang="ar-DZ" sz="2800" dirty="0" smtClean="0"/>
            <a:t> </a:t>
          </a:r>
          <a:r>
            <a:rPr lang="ar-SA" sz="2800" dirty="0" smtClean="0"/>
            <a:t>للمنظمة</a:t>
          </a:r>
          <a:r>
            <a:rPr lang="ar-DZ" sz="2400" dirty="0" smtClean="0"/>
            <a:t>.</a:t>
          </a:r>
          <a:endParaRPr lang="fr-FR" sz="2400" dirty="0"/>
        </a:p>
      </dgm:t>
    </dgm:pt>
    <dgm:pt modelId="{43BDBBBA-FC4C-4374-97EE-FEF503857A93}" type="parTrans" cxnId="{397350E9-2E52-4867-8223-E3C6F33D557D}">
      <dgm:prSet/>
      <dgm:spPr/>
    </dgm:pt>
    <dgm:pt modelId="{9B2C59AF-B41F-4482-8FD2-FEBD6A8F7A5A}" type="sibTrans" cxnId="{397350E9-2E52-4867-8223-E3C6F33D557D}">
      <dgm:prSet/>
      <dgm:spPr/>
    </dgm:pt>
    <dgm:pt modelId="{65351599-D3ED-47A9-B065-50E94849D294}">
      <dgm:prSet/>
      <dgm:spPr/>
      <dgm:t>
        <a:bodyPr/>
        <a:lstStyle/>
        <a:p>
          <a:pPr algn="just" rtl="1"/>
          <a:endParaRPr lang="fr-FR" sz="3100" dirty="0"/>
        </a:p>
      </dgm:t>
    </dgm:pt>
    <dgm:pt modelId="{DBD5439A-7DD2-49BE-B92F-0685D663F165}" type="parTrans" cxnId="{1A1BDA18-930B-496C-9448-8B815771E265}">
      <dgm:prSet/>
      <dgm:spPr/>
    </dgm:pt>
    <dgm:pt modelId="{E6469160-B7BB-49B7-B35B-3E1BE2527D08}" type="sibTrans" cxnId="{1A1BDA18-930B-496C-9448-8B815771E265}">
      <dgm:prSet/>
      <dgm:spPr/>
    </dgm:pt>
    <dgm:pt modelId="{C85671A1-6F22-49C8-8810-BF8F7D3DBC64}">
      <dgm:prSet custT="1"/>
      <dgm:spPr/>
      <dgm:t>
        <a:bodyPr/>
        <a:lstStyle/>
        <a:p>
          <a:pPr algn="just" rtl="1"/>
          <a:r>
            <a:rPr lang="ar-DZ" sz="2400" b="0" i="0" dirty="0" smtClean="0"/>
            <a:t>العائدون من الأعمال الدولیة یقدمون مرجعیة قاعدیة معرفیة حول التعقیدات والأنشطة الدولیة.  </a:t>
          </a:r>
          <a:r>
            <a:rPr lang="ar-DZ" sz="3100" dirty="0" smtClean="0"/>
            <a:t/>
          </a:r>
          <a:br>
            <a:rPr lang="ar-DZ" sz="3100" dirty="0" smtClean="0"/>
          </a:br>
          <a:endParaRPr lang="fr-FR" sz="3100" dirty="0"/>
        </a:p>
      </dgm:t>
    </dgm:pt>
    <dgm:pt modelId="{6E4DCE7C-6D5C-4F1A-BA89-93E9405A5B33}" type="parTrans" cxnId="{F041E934-294E-4F3F-98D7-08505C444200}">
      <dgm:prSet/>
      <dgm:spPr/>
    </dgm:pt>
    <dgm:pt modelId="{8013C9D8-F80E-4D65-805E-A5556BC5A6F6}" type="sibTrans" cxnId="{F041E934-294E-4F3F-98D7-08505C444200}">
      <dgm:prSet/>
      <dgm:spPr/>
    </dgm:pt>
    <dgm:pt modelId="{8315700E-4AA6-4A79-9351-26A743A90A26}" type="pres">
      <dgm:prSet presAssocID="{C6292D73-2358-4E50-9E1F-DEFA31DA1F4B}" presName="Name0" presStyleCnt="0">
        <dgm:presLayoutVars>
          <dgm:dir/>
          <dgm:animLvl val="lvl"/>
          <dgm:resizeHandles val="exact"/>
        </dgm:presLayoutVars>
      </dgm:prSet>
      <dgm:spPr/>
      <dgm:t>
        <a:bodyPr/>
        <a:lstStyle/>
        <a:p>
          <a:endParaRPr lang="fr-FR"/>
        </a:p>
      </dgm:t>
    </dgm:pt>
    <dgm:pt modelId="{00E6A5B9-C0FD-4820-B51D-A2F039734036}" type="pres">
      <dgm:prSet presAssocID="{B26A8FFD-7B79-4580-8C6E-C22469C2A3BE}" presName="composite" presStyleCnt="0"/>
      <dgm:spPr/>
    </dgm:pt>
    <dgm:pt modelId="{9A769F1A-9AFA-49A3-8445-1AFCC784BD1B}" type="pres">
      <dgm:prSet presAssocID="{B26A8FFD-7B79-4580-8C6E-C22469C2A3BE}" presName="parTx" presStyleLbl="alignNode1" presStyleIdx="0" presStyleCnt="2">
        <dgm:presLayoutVars>
          <dgm:chMax val="0"/>
          <dgm:chPref val="0"/>
          <dgm:bulletEnabled val="1"/>
        </dgm:presLayoutVars>
      </dgm:prSet>
      <dgm:spPr/>
      <dgm:t>
        <a:bodyPr/>
        <a:lstStyle/>
        <a:p>
          <a:endParaRPr lang="fr-FR"/>
        </a:p>
      </dgm:t>
    </dgm:pt>
    <dgm:pt modelId="{BA041429-54AD-4461-A5E5-61C47E6D6616}" type="pres">
      <dgm:prSet presAssocID="{B26A8FFD-7B79-4580-8C6E-C22469C2A3BE}" presName="desTx" presStyleLbl="alignAccFollowNode1" presStyleIdx="0" presStyleCnt="2">
        <dgm:presLayoutVars>
          <dgm:bulletEnabled val="1"/>
        </dgm:presLayoutVars>
      </dgm:prSet>
      <dgm:spPr/>
      <dgm:t>
        <a:bodyPr/>
        <a:lstStyle/>
        <a:p>
          <a:endParaRPr lang="fr-FR"/>
        </a:p>
      </dgm:t>
    </dgm:pt>
    <dgm:pt modelId="{D8C18A30-C05E-47AF-A62C-CECCA1FC10A0}" type="pres">
      <dgm:prSet presAssocID="{A3C4F21A-A7C1-4273-B907-17640F154E82}" presName="space" presStyleCnt="0"/>
      <dgm:spPr/>
    </dgm:pt>
    <dgm:pt modelId="{DB97C8A3-E820-46DB-8939-12DD064BD681}" type="pres">
      <dgm:prSet presAssocID="{AEDB16A2-AC07-4E5C-9C1C-90B06B11AFFD}" presName="composite" presStyleCnt="0"/>
      <dgm:spPr/>
    </dgm:pt>
    <dgm:pt modelId="{0BD0B359-24BF-49CD-A32E-53A9DE13F574}" type="pres">
      <dgm:prSet presAssocID="{AEDB16A2-AC07-4E5C-9C1C-90B06B11AFFD}" presName="parTx" presStyleLbl="alignNode1" presStyleIdx="1" presStyleCnt="2">
        <dgm:presLayoutVars>
          <dgm:chMax val="0"/>
          <dgm:chPref val="0"/>
          <dgm:bulletEnabled val="1"/>
        </dgm:presLayoutVars>
      </dgm:prSet>
      <dgm:spPr/>
      <dgm:t>
        <a:bodyPr/>
        <a:lstStyle/>
        <a:p>
          <a:endParaRPr lang="fr-FR"/>
        </a:p>
      </dgm:t>
    </dgm:pt>
    <dgm:pt modelId="{D077F818-3847-456F-BBA4-BDBFFC217ECB}" type="pres">
      <dgm:prSet presAssocID="{AEDB16A2-AC07-4E5C-9C1C-90B06B11AFFD}" presName="desTx" presStyleLbl="alignAccFollowNode1" presStyleIdx="1" presStyleCnt="2">
        <dgm:presLayoutVars>
          <dgm:bulletEnabled val="1"/>
        </dgm:presLayoutVars>
      </dgm:prSet>
      <dgm:spPr/>
      <dgm:t>
        <a:bodyPr/>
        <a:lstStyle/>
        <a:p>
          <a:endParaRPr lang="fr-FR"/>
        </a:p>
      </dgm:t>
    </dgm:pt>
  </dgm:ptLst>
  <dgm:cxnLst>
    <dgm:cxn modelId="{C6ABDE28-A3E1-4124-A387-8C19D36B9EBE}" type="presOf" srcId="{AEDB16A2-AC07-4E5C-9C1C-90B06B11AFFD}" destId="{0BD0B359-24BF-49CD-A32E-53A9DE13F574}" srcOrd="0" destOrd="0" presId="urn:microsoft.com/office/officeart/2005/8/layout/hList1"/>
    <dgm:cxn modelId="{C3A8318D-ECF1-480C-AEC3-455208B15B21}" srcId="{B26A8FFD-7B79-4580-8C6E-C22469C2A3BE}" destId="{80A15778-56E2-4547-8072-6490CD6EBA81}" srcOrd="0" destOrd="0" parTransId="{1E4F83EB-487E-482A-BBCE-B9A993151628}" sibTransId="{86F283BE-D7CA-448E-9D9F-5EF74C5C5F36}"/>
    <dgm:cxn modelId="{C820C788-63AA-490D-B509-B25B50A16DE9}" type="presOf" srcId="{C6292D73-2358-4E50-9E1F-DEFA31DA1F4B}" destId="{8315700E-4AA6-4A79-9351-26A743A90A26}" srcOrd="0" destOrd="0" presId="urn:microsoft.com/office/officeart/2005/8/layout/hList1"/>
    <dgm:cxn modelId="{9C53A056-A52D-4481-824F-CEEB275154B0}" type="presOf" srcId="{C85671A1-6F22-49C8-8810-BF8F7D3DBC64}" destId="{BA041429-54AD-4461-A5E5-61C47E6D6616}" srcOrd="0" destOrd="2" presId="urn:microsoft.com/office/officeart/2005/8/layout/hList1"/>
    <dgm:cxn modelId="{E02B96E4-6561-4646-945E-D43B0449F76C}" srcId="{AEDB16A2-AC07-4E5C-9C1C-90B06B11AFFD}" destId="{E1239571-0728-4613-BE31-0BBDEF0A3DE4}" srcOrd="0" destOrd="0" parTransId="{56F4AE4E-B778-4CA3-A247-AB6E18F429E2}" sibTransId="{F17E367F-728B-4CEB-B289-12D1808FAD8A}"/>
    <dgm:cxn modelId="{89F99FD6-6652-45F5-95A6-C9B3420C7C56}" srcId="{C6292D73-2358-4E50-9E1F-DEFA31DA1F4B}" destId="{B26A8FFD-7B79-4580-8C6E-C22469C2A3BE}" srcOrd="0" destOrd="0" parTransId="{0E76F104-00F4-49C4-A149-8332ECF70AD4}" sibTransId="{A3C4F21A-A7C1-4273-B907-17640F154E82}"/>
    <dgm:cxn modelId="{6A179ACC-0E0C-43FE-97A0-7A88BF12EE71}" type="presOf" srcId="{E1239571-0728-4613-BE31-0BBDEF0A3DE4}" destId="{D077F818-3847-456F-BBA4-BDBFFC217ECB}" srcOrd="0" destOrd="0" presId="urn:microsoft.com/office/officeart/2005/8/layout/hList1"/>
    <dgm:cxn modelId="{397350E9-2E52-4867-8223-E3C6F33D557D}" srcId="{B26A8FFD-7B79-4580-8C6E-C22469C2A3BE}" destId="{68065A2A-373F-4BAF-B27B-F037B3BA4A8A}" srcOrd="1" destOrd="0" parTransId="{43BDBBBA-FC4C-4374-97EE-FEF503857A93}" sibTransId="{9B2C59AF-B41F-4482-8FD2-FEBD6A8F7A5A}"/>
    <dgm:cxn modelId="{66503B29-F614-4A15-8046-C63580D43CE9}" srcId="{C6292D73-2358-4E50-9E1F-DEFA31DA1F4B}" destId="{AEDB16A2-AC07-4E5C-9C1C-90B06B11AFFD}" srcOrd="1" destOrd="0" parTransId="{51792754-CA4B-4FCC-8941-7C6CD1F4A512}" sibTransId="{DAD9A9E4-539A-4861-BDA5-2BBA43318FBC}"/>
    <dgm:cxn modelId="{1A1BDA18-930B-496C-9448-8B815771E265}" srcId="{B26A8FFD-7B79-4580-8C6E-C22469C2A3BE}" destId="{65351599-D3ED-47A9-B065-50E94849D294}" srcOrd="3" destOrd="0" parTransId="{DBD5439A-7DD2-49BE-B92F-0685D663F165}" sibTransId="{E6469160-B7BB-49B7-B35B-3E1BE2527D08}"/>
    <dgm:cxn modelId="{79CBA01F-D6C1-44DB-827B-F1AD444E14C2}" type="presOf" srcId="{68065A2A-373F-4BAF-B27B-F037B3BA4A8A}" destId="{BA041429-54AD-4461-A5E5-61C47E6D6616}" srcOrd="0" destOrd="1" presId="urn:microsoft.com/office/officeart/2005/8/layout/hList1"/>
    <dgm:cxn modelId="{9F440067-9581-4FDE-8DF8-4035665744F9}" type="presOf" srcId="{80A15778-56E2-4547-8072-6490CD6EBA81}" destId="{BA041429-54AD-4461-A5E5-61C47E6D6616}" srcOrd="0" destOrd="0" presId="urn:microsoft.com/office/officeart/2005/8/layout/hList1"/>
    <dgm:cxn modelId="{F041E934-294E-4F3F-98D7-08505C444200}" srcId="{B26A8FFD-7B79-4580-8C6E-C22469C2A3BE}" destId="{C85671A1-6F22-49C8-8810-BF8F7D3DBC64}" srcOrd="2" destOrd="0" parTransId="{6E4DCE7C-6D5C-4F1A-BA89-93E9405A5B33}" sibTransId="{8013C9D8-F80E-4D65-805E-A5556BC5A6F6}"/>
    <dgm:cxn modelId="{42F7E00C-9AF2-4E9E-AB2B-3509B6DABBE3}" type="presOf" srcId="{65351599-D3ED-47A9-B065-50E94849D294}" destId="{BA041429-54AD-4461-A5E5-61C47E6D6616}" srcOrd="0" destOrd="3" presId="urn:microsoft.com/office/officeart/2005/8/layout/hList1"/>
    <dgm:cxn modelId="{D8520201-68D3-486E-9800-926EB6C4CF8B}" type="presOf" srcId="{B26A8FFD-7B79-4580-8C6E-C22469C2A3BE}" destId="{9A769F1A-9AFA-49A3-8445-1AFCC784BD1B}" srcOrd="0" destOrd="0" presId="urn:microsoft.com/office/officeart/2005/8/layout/hList1"/>
    <dgm:cxn modelId="{EA8EC2CD-274D-461B-AE72-8FD7B08B61E9}" type="presParOf" srcId="{8315700E-4AA6-4A79-9351-26A743A90A26}" destId="{00E6A5B9-C0FD-4820-B51D-A2F039734036}" srcOrd="0" destOrd="0" presId="urn:microsoft.com/office/officeart/2005/8/layout/hList1"/>
    <dgm:cxn modelId="{BD98D3C3-CFC5-415C-997F-E68C3681E60F}" type="presParOf" srcId="{00E6A5B9-C0FD-4820-B51D-A2F039734036}" destId="{9A769F1A-9AFA-49A3-8445-1AFCC784BD1B}" srcOrd="0" destOrd="0" presId="urn:microsoft.com/office/officeart/2005/8/layout/hList1"/>
    <dgm:cxn modelId="{DFEC6B69-8043-41D2-A984-66157C97447E}" type="presParOf" srcId="{00E6A5B9-C0FD-4820-B51D-A2F039734036}" destId="{BA041429-54AD-4461-A5E5-61C47E6D6616}" srcOrd="1" destOrd="0" presId="urn:microsoft.com/office/officeart/2005/8/layout/hList1"/>
    <dgm:cxn modelId="{D608FBE0-D33A-4558-865A-38D4BF2338E6}" type="presParOf" srcId="{8315700E-4AA6-4A79-9351-26A743A90A26}" destId="{D8C18A30-C05E-47AF-A62C-CECCA1FC10A0}" srcOrd="1" destOrd="0" presId="urn:microsoft.com/office/officeart/2005/8/layout/hList1"/>
    <dgm:cxn modelId="{7909A90B-56DC-4EF6-B17A-A931C236BB12}" type="presParOf" srcId="{8315700E-4AA6-4A79-9351-26A743A90A26}" destId="{DB97C8A3-E820-46DB-8939-12DD064BD681}" srcOrd="2" destOrd="0" presId="urn:microsoft.com/office/officeart/2005/8/layout/hList1"/>
    <dgm:cxn modelId="{1DBCEF14-0711-4FC0-B2D7-F993CA617989}" type="presParOf" srcId="{DB97C8A3-E820-46DB-8939-12DD064BD681}" destId="{0BD0B359-24BF-49CD-A32E-53A9DE13F574}" srcOrd="0" destOrd="0" presId="urn:microsoft.com/office/officeart/2005/8/layout/hList1"/>
    <dgm:cxn modelId="{8DE6DCD9-CBDD-440E-B145-D24BEEE119DE}" type="presParOf" srcId="{DB97C8A3-E820-46DB-8939-12DD064BD681}" destId="{D077F818-3847-456F-BBA4-BDBFFC217ECB}" srcOrd="1" destOrd="0" presId="urn:microsoft.com/office/officeart/2005/8/layout/hList1"/>
  </dgm:cxnLst>
  <dgm:bg/>
  <dgm:whole/>
</dgm:dataModel>
</file>

<file path=ppt/diagrams/data3.xml><?xml version="1.0" encoding="utf-8"?>
<dgm:dataModel xmlns:dgm="http://schemas.openxmlformats.org/drawingml/2006/diagram" xmlns:a="http://schemas.openxmlformats.org/drawingml/2006/main">
  <dgm:ptLst>
    <dgm:pt modelId="{17C14B4D-2713-45D4-8BA6-F1E595281369}" type="doc">
      <dgm:prSet loTypeId="urn:microsoft.com/office/officeart/2005/8/layout/hList1" loCatId="list" qsTypeId="urn:microsoft.com/office/officeart/2005/8/quickstyle/simple1" qsCatId="simple" csTypeId="urn:microsoft.com/office/officeart/2005/8/colors/colorful3" csCatId="colorful" phldr="1"/>
      <dgm:spPr/>
      <dgm:t>
        <a:bodyPr/>
        <a:lstStyle/>
        <a:p>
          <a:endParaRPr lang="fr-FR"/>
        </a:p>
      </dgm:t>
    </dgm:pt>
    <dgm:pt modelId="{5F5B5DE2-4FDA-4D89-8DC0-8D67F5EB866A}">
      <dgm:prSet/>
      <dgm:spPr/>
      <dgm:t>
        <a:bodyPr/>
        <a:lstStyle/>
        <a:p>
          <a:pPr rtl="1"/>
          <a:r>
            <a:rPr lang="ar-DZ" b="1" dirty="0" smtClean="0"/>
            <a:t>ال</a:t>
          </a:r>
          <a:r>
            <a:rPr lang="ar-SA" b="1" dirty="0" smtClean="0"/>
            <a:t>تحديات من وجهة نظر الأفراد</a:t>
          </a:r>
          <a:r>
            <a:rPr lang="ar-SA" dirty="0" smtClean="0"/>
            <a:t>:</a:t>
          </a:r>
          <a:endParaRPr lang="fr-FR" dirty="0"/>
        </a:p>
      </dgm:t>
    </dgm:pt>
    <dgm:pt modelId="{3B44D7CE-26A0-487F-8DBD-DAAA1773D3DC}" type="parTrans" cxnId="{76075471-3A7A-479E-BE22-D806F4F2B3AC}">
      <dgm:prSet/>
      <dgm:spPr/>
      <dgm:t>
        <a:bodyPr/>
        <a:lstStyle/>
        <a:p>
          <a:endParaRPr lang="fr-FR"/>
        </a:p>
      </dgm:t>
    </dgm:pt>
    <dgm:pt modelId="{A09DF042-66D7-433E-A8D2-62F24E834120}" type="sibTrans" cxnId="{76075471-3A7A-479E-BE22-D806F4F2B3AC}">
      <dgm:prSet/>
      <dgm:spPr/>
      <dgm:t>
        <a:bodyPr/>
        <a:lstStyle/>
        <a:p>
          <a:endParaRPr lang="fr-FR"/>
        </a:p>
      </dgm:t>
    </dgm:pt>
    <dgm:pt modelId="{F5AE1A7B-59A0-47FF-943B-FBCE5B285AC8}">
      <dgm:prSet custT="1"/>
      <dgm:spPr/>
      <dgm:t>
        <a:bodyPr/>
        <a:lstStyle/>
        <a:p>
          <a:pPr algn="just" rtl="1"/>
          <a:r>
            <a:rPr lang="ar-SA" sz="2000" dirty="0" smtClean="0"/>
            <a:t>مشاكل تكيف المغتربين </a:t>
          </a:r>
          <a:r>
            <a:rPr lang="ar-DZ" sz="2000" dirty="0" smtClean="0"/>
            <a:t>في البلد الأم .</a:t>
          </a:r>
          <a:endParaRPr lang="fr-FR" sz="2000" dirty="0"/>
        </a:p>
      </dgm:t>
    </dgm:pt>
    <dgm:pt modelId="{802D7CAB-AAB8-4D6E-BAB6-842DA6FC3797}" type="parTrans" cxnId="{3CCA8E76-1734-473E-BC0A-D1FD080D9B5E}">
      <dgm:prSet/>
      <dgm:spPr/>
      <dgm:t>
        <a:bodyPr/>
        <a:lstStyle/>
        <a:p>
          <a:endParaRPr lang="fr-FR"/>
        </a:p>
      </dgm:t>
    </dgm:pt>
    <dgm:pt modelId="{BAC668C7-471C-42D9-AEFF-23F0B8870DC4}" type="sibTrans" cxnId="{3CCA8E76-1734-473E-BC0A-D1FD080D9B5E}">
      <dgm:prSet/>
      <dgm:spPr/>
      <dgm:t>
        <a:bodyPr/>
        <a:lstStyle/>
        <a:p>
          <a:endParaRPr lang="fr-FR"/>
        </a:p>
      </dgm:t>
    </dgm:pt>
    <dgm:pt modelId="{FFEA8F84-A6D5-44CD-BA5A-00C1BEF054C9}">
      <dgm:prSet custT="1"/>
      <dgm:spPr/>
      <dgm:t>
        <a:bodyPr/>
        <a:lstStyle/>
        <a:p>
          <a:pPr algn="just" rtl="1"/>
          <a:r>
            <a:rPr lang="ar-DZ" sz="2000" b="0" i="0" dirty="0" smtClean="0"/>
            <a:t>التغیر المفاجئ لنمط حیاة العائد للوطن</a:t>
          </a:r>
          <a:r>
            <a:rPr lang="ar-DZ" sz="1800" b="0" i="0" dirty="0" smtClean="0"/>
            <a:t>.</a:t>
          </a:r>
          <a:endParaRPr lang="fr-FR" sz="1800" dirty="0"/>
        </a:p>
      </dgm:t>
    </dgm:pt>
    <dgm:pt modelId="{BC614116-B5A0-4B21-8AA7-66C88E545504}" type="parTrans" cxnId="{F10BCDA1-F53D-47B1-B1D4-07EA755CC95A}">
      <dgm:prSet/>
      <dgm:spPr/>
      <dgm:t>
        <a:bodyPr/>
        <a:lstStyle/>
        <a:p>
          <a:endParaRPr lang="fr-FR"/>
        </a:p>
      </dgm:t>
    </dgm:pt>
    <dgm:pt modelId="{73939017-55F2-443A-A272-7EBFA0435612}" type="sibTrans" cxnId="{F10BCDA1-F53D-47B1-B1D4-07EA755CC95A}">
      <dgm:prSet/>
      <dgm:spPr/>
      <dgm:t>
        <a:bodyPr/>
        <a:lstStyle/>
        <a:p>
          <a:endParaRPr lang="fr-FR"/>
        </a:p>
      </dgm:t>
    </dgm:pt>
    <dgm:pt modelId="{0B3FA286-86AC-49B7-ABF3-225484AA9F26}">
      <dgm:prSet custT="1"/>
      <dgm:spPr/>
      <dgm:t>
        <a:bodyPr/>
        <a:lstStyle/>
        <a:p>
          <a:pPr algn="r" rtl="1"/>
          <a:r>
            <a:rPr lang="ar-SA" sz="2400" b="1" dirty="0" smtClean="0"/>
            <a:t>الجانب المهني </a:t>
          </a:r>
          <a:r>
            <a:rPr lang="ar-DZ" sz="2400" b="1" dirty="0" smtClean="0"/>
            <a:t>:</a:t>
          </a:r>
          <a:endParaRPr lang="fr-FR" sz="2400" b="1" dirty="0"/>
        </a:p>
      </dgm:t>
    </dgm:pt>
    <dgm:pt modelId="{7F5DCA9B-5F5B-4708-A945-DAF7A2CBDA26}" type="parTrans" cxnId="{D01E516F-FD9F-4F32-9A8E-C5DB041E68C4}">
      <dgm:prSet/>
      <dgm:spPr/>
      <dgm:t>
        <a:bodyPr/>
        <a:lstStyle/>
        <a:p>
          <a:endParaRPr lang="fr-FR"/>
        </a:p>
      </dgm:t>
    </dgm:pt>
    <dgm:pt modelId="{9B87CD77-6EC6-4E67-A940-053C9C6EE724}" type="sibTrans" cxnId="{D01E516F-FD9F-4F32-9A8E-C5DB041E68C4}">
      <dgm:prSet/>
      <dgm:spPr/>
      <dgm:t>
        <a:bodyPr/>
        <a:lstStyle/>
        <a:p>
          <a:endParaRPr lang="fr-FR"/>
        </a:p>
      </dgm:t>
    </dgm:pt>
    <dgm:pt modelId="{C226E3BF-0ACD-4E64-A83A-D85DC2498EEA}">
      <dgm:prSet custT="1"/>
      <dgm:spPr/>
      <dgm:t>
        <a:bodyPr/>
        <a:lstStyle/>
        <a:p>
          <a:pPr algn="r" rtl="1"/>
          <a:r>
            <a:rPr lang="ar-DZ" sz="2000" b="0" i="0" dirty="0" smtClean="0"/>
            <a:t>الاحباطات المهنیة .</a:t>
          </a:r>
          <a:endParaRPr lang="fr-FR" sz="2000" b="1" dirty="0"/>
        </a:p>
      </dgm:t>
    </dgm:pt>
    <dgm:pt modelId="{C700235D-87CA-4CF0-AE6B-5F32593525B5}" type="parTrans" cxnId="{9A199C26-8A43-4686-BC1A-45BC0AF554C2}">
      <dgm:prSet/>
      <dgm:spPr/>
      <dgm:t>
        <a:bodyPr/>
        <a:lstStyle/>
        <a:p>
          <a:endParaRPr lang="fr-FR"/>
        </a:p>
      </dgm:t>
    </dgm:pt>
    <dgm:pt modelId="{B8A3C469-B33D-4F62-B7CC-3E77407B09C4}" type="sibTrans" cxnId="{9A199C26-8A43-4686-BC1A-45BC0AF554C2}">
      <dgm:prSet/>
      <dgm:spPr/>
      <dgm:t>
        <a:bodyPr/>
        <a:lstStyle/>
        <a:p>
          <a:endParaRPr lang="fr-FR"/>
        </a:p>
      </dgm:t>
    </dgm:pt>
    <dgm:pt modelId="{17D0C227-32FE-430D-869A-E9AA4E9C2F70}">
      <dgm:prSet custT="1"/>
      <dgm:spPr/>
      <dgm:t>
        <a:bodyPr/>
        <a:lstStyle/>
        <a:p>
          <a:pPr algn="r" rtl="1"/>
          <a:r>
            <a:rPr lang="ar-DZ" sz="2000" b="0" i="0" dirty="0" smtClean="0"/>
            <a:t>إعتقاد الموظف أن عمله  الجدید في الوطن الأم یفتقد للاستقلالیة والسلطة، والمكانة مقارنة بعملهم الدولي.</a:t>
          </a:r>
          <a:r>
            <a:rPr lang="ar-DZ" sz="2400" dirty="0" smtClean="0"/>
            <a:t/>
          </a:r>
          <a:br>
            <a:rPr lang="ar-DZ" sz="2400" dirty="0" smtClean="0"/>
          </a:br>
          <a:r>
            <a:rPr lang="ar-DZ" sz="2400" dirty="0" smtClean="0"/>
            <a:t/>
          </a:r>
          <a:br>
            <a:rPr lang="ar-DZ" sz="2400" dirty="0" smtClean="0"/>
          </a:br>
          <a:r>
            <a:rPr lang="ar-DZ" sz="2400" b="1" dirty="0" smtClean="0"/>
            <a:t/>
          </a:r>
          <a:br>
            <a:rPr lang="ar-DZ" sz="2400" b="1" dirty="0" smtClean="0"/>
          </a:br>
          <a:endParaRPr lang="fr-FR" sz="2400" b="1" dirty="0"/>
        </a:p>
      </dgm:t>
    </dgm:pt>
    <dgm:pt modelId="{DCB7EDAE-98C8-478E-945D-8E57CF6B5F52}" type="parTrans" cxnId="{B89F0F62-972E-46E2-A92A-8941C067B9A0}">
      <dgm:prSet/>
      <dgm:spPr/>
    </dgm:pt>
    <dgm:pt modelId="{E898E45C-7BB8-48F9-9D4A-44F4AF030E34}" type="sibTrans" cxnId="{B89F0F62-972E-46E2-A92A-8941C067B9A0}">
      <dgm:prSet/>
      <dgm:spPr/>
    </dgm:pt>
    <dgm:pt modelId="{FD464ABD-50F1-41AF-8523-D0DE4F5F1E96}">
      <dgm:prSet custT="1"/>
      <dgm:spPr/>
      <dgm:t>
        <a:bodyPr/>
        <a:lstStyle/>
        <a:p>
          <a:pPr algn="r" rtl="1"/>
          <a:r>
            <a:rPr lang="ar-SA" sz="2400" b="1" dirty="0" smtClean="0"/>
            <a:t>جانب شخصي </a:t>
          </a:r>
          <a:r>
            <a:rPr lang="ar-DZ" sz="2400" dirty="0" smtClean="0"/>
            <a:t>:</a:t>
          </a:r>
          <a:endParaRPr lang="fr-FR" sz="2400" dirty="0"/>
        </a:p>
      </dgm:t>
    </dgm:pt>
    <dgm:pt modelId="{AE9A981A-A0EB-4086-BA9A-7E3A6038AB07}" type="parTrans" cxnId="{BC853AA0-A4C2-4FBC-BE9E-B83A2F2C1170}">
      <dgm:prSet/>
      <dgm:spPr/>
    </dgm:pt>
    <dgm:pt modelId="{FB6F180A-B90B-4EC5-866B-8EB208807324}" type="sibTrans" cxnId="{BC853AA0-A4C2-4FBC-BE9E-B83A2F2C1170}">
      <dgm:prSet/>
      <dgm:spPr/>
    </dgm:pt>
    <dgm:pt modelId="{9F4BCEC8-D689-4A94-BBFC-20B51FD0C0C1}">
      <dgm:prSet custT="1"/>
      <dgm:spPr/>
      <dgm:t>
        <a:bodyPr/>
        <a:lstStyle/>
        <a:p>
          <a:pPr algn="r" rtl="1"/>
          <a:r>
            <a:rPr lang="ar-DZ" sz="3600" dirty="0" smtClean="0"/>
            <a:t> </a:t>
          </a:r>
          <a:r>
            <a:rPr lang="ar-SA" sz="2000" dirty="0" smtClean="0"/>
            <a:t>العائدين من الخبرة الدولية يواجهون صدمة ثقافية عكسية</a:t>
          </a:r>
          <a:r>
            <a:rPr lang="fr-FR" sz="2000" dirty="0" smtClean="0"/>
            <a:t>.</a:t>
          </a:r>
          <a:endParaRPr lang="fr-FR" sz="2400" dirty="0"/>
        </a:p>
      </dgm:t>
    </dgm:pt>
    <dgm:pt modelId="{A6397AD5-C363-4875-BEA5-489C9B18EF93}" type="parTrans" cxnId="{6897509C-D25B-4B8E-8809-1746A98C396B}">
      <dgm:prSet/>
      <dgm:spPr/>
    </dgm:pt>
    <dgm:pt modelId="{80BBE0C7-2713-46A5-BE12-62FB30388DE9}" type="sibTrans" cxnId="{6897509C-D25B-4B8E-8809-1746A98C396B}">
      <dgm:prSet/>
      <dgm:spPr/>
    </dgm:pt>
    <dgm:pt modelId="{7423C4BA-DB17-4A8D-8175-ED25FB0C18CD}">
      <dgm:prSet/>
      <dgm:spPr/>
      <dgm:t>
        <a:bodyPr/>
        <a:lstStyle/>
        <a:p>
          <a:pPr rtl="1"/>
          <a:r>
            <a:rPr lang="ar-SA" b="1" dirty="0" smtClean="0"/>
            <a:t>التحديات من وجهة النظر التنظيمية</a:t>
          </a:r>
          <a:r>
            <a:rPr lang="ar-DZ" b="1" dirty="0" smtClean="0"/>
            <a:t>: </a:t>
          </a:r>
          <a:endParaRPr lang="fr-FR" dirty="0"/>
        </a:p>
      </dgm:t>
    </dgm:pt>
    <dgm:pt modelId="{3071060C-AB90-4B30-B85B-6F54BD68E69B}" type="parTrans" cxnId="{A03BA15E-747B-43F4-A45E-2136D295BA1D}">
      <dgm:prSet/>
      <dgm:spPr/>
      <dgm:t>
        <a:bodyPr/>
        <a:lstStyle/>
        <a:p>
          <a:endParaRPr lang="fr-FR"/>
        </a:p>
      </dgm:t>
    </dgm:pt>
    <dgm:pt modelId="{5064178A-904D-45EF-999B-F652659DD89A}" type="sibTrans" cxnId="{A03BA15E-747B-43F4-A45E-2136D295BA1D}">
      <dgm:prSet/>
      <dgm:spPr/>
      <dgm:t>
        <a:bodyPr/>
        <a:lstStyle/>
        <a:p>
          <a:endParaRPr lang="fr-FR"/>
        </a:p>
      </dgm:t>
    </dgm:pt>
    <dgm:pt modelId="{D4A262B8-62B3-40FD-9D15-A69095970942}">
      <dgm:prSet custT="1"/>
      <dgm:spPr/>
      <dgm:t>
        <a:bodyPr/>
        <a:lstStyle/>
        <a:p>
          <a:pPr algn="just" rtl="1"/>
          <a:r>
            <a:rPr lang="ar-SA" sz="2000" dirty="0" smtClean="0"/>
            <a:t>انخفاض معدل الإحتفاظ بالعائدين للوطن </a:t>
          </a:r>
          <a:r>
            <a:rPr lang="ar-DZ" sz="2400" dirty="0" smtClean="0"/>
            <a:t>.</a:t>
          </a:r>
          <a:endParaRPr lang="fr-FR" sz="2400" dirty="0"/>
        </a:p>
      </dgm:t>
    </dgm:pt>
    <dgm:pt modelId="{16CAC91A-55FB-4E37-B928-59826CDF05DC}" type="parTrans" cxnId="{8508D38A-AE32-460D-B72F-31E65F0932EA}">
      <dgm:prSet/>
      <dgm:spPr/>
    </dgm:pt>
    <dgm:pt modelId="{C0BB6C18-6022-46D5-BB19-57FA6D4CDAD1}" type="sibTrans" cxnId="{8508D38A-AE32-460D-B72F-31E65F0932EA}">
      <dgm:prSet/>
      <dgm:spPr/>
    </dgm:pt>
    <dgm:pt modelId="{22B0B080-6B4B-4BED-B623-F59B57C9B057}">
      <dgm:prSet custT="1"/>
      <dgm:spPr/>
      <dgm:t>
        <a:bodyPr/>
        <a:lstStyle/>
        <a:p>
          <a:pPr algn="just" rtl="1"/>
          <a:r>
            <a:rPr lang="ar-SA" sz="2000" dirty="0" smtClean="0"/>
            <a:t>استثمار الكبير في تطوير والمحافظة وإحالة الموظفين للعمل الدولي ودور الشركة في زيادة الفعالية التنظيمية ثم خسارة الموظف الذي يملك خبرة دولية يعد تكلفة قد تسقط بالشركة متعددة الجنسيات في أدنى مستويات </a:t>
          </a:r>
          <a:r>
            <a:rPr lang="ar-DZ" sz="2400" dirty="0" smtClean="0"/>
            <a:t>. </a:t>
          </a:r>
          <a:endParaRPr lang="fr-FR" sz="2400" dirty="0"/>
        </a:p>
      </dgm:t>
    </dgm:pt>
    <dgm:pt modelId="{8A5F07D5-9ED2-4D04-B057-3D474C0545FB}" type="parTrans" cxnId="{6E03CD03-AE31-464C-9F25-B0864B9755F5}">
      <dgm:prSet/>
      <dgm:spPr/>
    </dgm:pt>
    <dgm:pt modelId="{EF0657FA-C5CF-4736-BF72-6AB81D416589}" type="sibTrans" cxnId="{6E03CD03-AE31-464C-9F25-B0864B9755F5}">
      <dgm:prSet/>
      <dgm:spPr/>
    </dgm:pt>
    <dgm:pt modelId="{062E4BE0-523B-4EEB-B642-49EFF2E7C5BB}">
      <dgm:prSet custT="1"/>
      <dgm:spPr/>
      <dgm:t>
        <a:bodyPr/>
        <a:lstStyle/>
        <a:p>
          <a:pPr algn="just" rtl="1"/>
          <a:r>
            <a:rPr lang="ar-DZ" sz="2000" b="0" i="0" dirty="0" smtClean="0"/>
            <a:t>ارتفاع معدل دوارن العمل بین الموظفین العائدین للوطن قد یقلل من قدرة الشركة على التوظیف المستقبلي للمغتربين </a:t>
          </a:r>
          <a:r>
            <a:rPr lang="ar-DZ" sz="2400" b="0" i="0" dirty="0" smtClean="0"/>
            <a:t>. </a:t>
          </a:r>
          <a:endParaRPr lang="fr-FR" sz="2400" dirty="0"/>
        </a:p>
      </dgm:t>
    </dgm:pt>
    <dgm:pt modelId="{D88B668B-0471-4F6C-9026-63481DC7B801}" type="parTrans" cxnId="{9E3983BB-B84A-40D6-ADD0-8B113702604A}">
      <dgm:prSet/>
      <dgm:spPr/>
    </dgm:pt>
    <dgm:pt modelId="{09BC3F4B-3BE7-47E6-A454-30EA763A96E4}" type="sibTrans" cxnId="{9E3983BB-B84A-40D6-ADD0-8B113702604A}">
      <dgm:prSet/>
      <dgm:spPr/>
    </dgm:pt>
    <dgm:pt modelId="{0F51BD9C-E074-4E3D-821C-28630FAFE974}" type="pres">
      <dgm:prSet presAssocID="{17C14B4D-2713-45D4-8BA6-F1E595281369}" presName="Name0" presStyleCnt="0">
        <dgm:presLayoutVars>
          <dgm:dir/>
          <dgm:animLvl val="lvl"/>
          <dgm:resizeHandles val="exact"/>
        </dgm:presLayoutVars>
      </dgm:prSet>
      <dgm:spPr/>
      <dgm:t>
        <a:bodyPr/>
        <a:lstStyle/>
        <a:p>
          <a:endParaRPr lang="fr-FR"/>
        </a:p>
      </dgm:t>
    </dgm:pt>
    <dgm:pt modelId="{6C7ED9AC-B615-4138-94CE-1EFF4978965B}" type="pres">
      <dgm:prSet presAssocID="{7423C4BA-DB17-4A8D-8175-ED25FB0C18CD}" presName="composite" presStyleCnt="0"/>
      <dgm:spPr/>
    </dgm:pt>
    <dgm:pt modelId="{390655AC-062B-45E6-8BA9-E9B41073185D}" type="pres">
      <dgm:prSet presAssocID="{7423C4BA-DB17-4A8D-8175-ED25FB0C18CD}" presName="parTx" presStyleLbl="alignNode1" presStyleIdx="0" presStyleCnt="2">
        <dgm:presLayoutVars>
          <dgm:chMax val="0"/>
          <dgm:chPref val="0"/>
          <dgm:bulletEnabled val="1"/>
        </dgm:presLayoutVars>
      </dgm:prSet>
      <dgm:spPr/>
      <dgm:t>
        <a:bodyPr/>
        <a:lstStyle/>
        <a:p>
          <a:endParaRPr lang="fr-FR"/>
        </a:p>
      </dgm:t>
    </dgm:pt>
    <dgm:pt modelId="{65E10A2F-AB78-4D5D-B1DB-E8BDDA80788E}" type="pres">
      <dgm:prSet presAssocID="{7423C4BA-DB17-4A8D-8175-ED25FB0C18CD}" presName="desTx" presStyleLbl="alignAccFollowNode1" presStyleIdx="0" presStyleCnt="2">
        <dgm:presLayoutVars>
          <dgm:bulletEnabled val="1"/>
        </dgm:presLayoutVars>
      </dgm:prSet>
      <dgm:spPr/>
      <dgm:t>
        <a:bodyPr/>
        <a:lstStyle/>
        <a:p>
          <a:endParaRPr lang="fr-FR"/>
        </a:p>
      </dgm:t>
    </dgm:pt>
    <dgm:pt modelId="{8B55C727-B263-46F3-9068-1062385D0454}" type="pres">
      <dgm:prSet presAssocID="{5064178A-904D-45EF-999B-F652659DD89A}" presName="space" presStyleCnt="0"/>
      <dgm:spPr/>
    </dgm:pt>
    <dgm:pt modelId="{FE9BB8DA-256E-4F3A-8857-F0B7F107CA04}" type="pres">
      <dgm:prSet presAssocID="{5F5B5DE2-4FDA-4D89-8DC0-8D67F5EB866A}" presName="composite" presStyleCnt="0"/>
      <dgm:spPr/>
    </dgm:pt>
    <dgm:pt modelId="{9098BD71-AA99-4676-84B6-3012E34DA12A}" type="pres">
      <dgm:prSet presAssocID="{5F5B5DE2-4FDA-4D89-8DC0-8D67F5EB866A}" presName="parTx" presStyleLbl="alignNode1" presStyleIdx="1" presStyleCnt="2">
        <dgm:presLayoutVars>
          <dgm:chMax val="0"/>
          <dgm:chPref val="0"/>
          <dgm:bulletEnabled val="1"/>
        </dgm:presLayoutVars>
      </dgm:prSet>
      <dgm:spPr/>
      <dgm:t>
        <a:bodyPr/>
        <a:lstStyle/>
        <a:p>
          <a:endParaRPr lang="fr-FR"/>
        </a:p>
      </dgm:t>
    </dgm:pt>
    <dgm:pt modelId="{1B2E84C6-F784-416E-BEC7-31A8A04C4C09}" type="pres">
      <dgm:prSet presAssocID="{5F5B5DE2-4FDA-4D89-8DC0-8D67F5EB866A}" presName="desTx" presStyleLbl="alignAccFollowNode1" presStyleIdx="1" presStyleCnt="2" custLinFactNeighborX="1528" custLinFactNeighborY="-406">
        <dgm:presLayoutVars>
          <dgm:bulletEnabled val="1"/>
        </dgm:presLayoutVars>
      </dgm:prSet>
      <dgm:spPr/>
      <dgm:t>
        <a:bodyPr/>
        <a:lstStyle/>
        <a:p>
          <a:endParaRPr lang="fr-FR"/>
        </a:p>
      </dgm:t>
    </dgm:pt>
  </dgm:ptLst>
  <dgm:cxnLst>
    <dgm:cxn modelId="{9A199C26-8A43-4686-BC1A-45BC0AF554C2}" srcId="{5F5B5DE2-4FDA-4D89-8DC0-8D67F5EB866A}" destId="{C226E3BF-0ACD-4E64-A83A-D85DC2498EEA}" srcOrd="5" destOrd="0" parTransId="{C700235D-87CA-4CF0-AE6B-5F32593525B5}" sibTransId="{B8A3C469-B33D-4F62-B7CC-3E77407B09C4}"/>
    <dgm:cxn modelId="{B1329A15-7223-4E25-B85D-C7A8A2E12646}" type="presOf" srcId="{7423C4BA-DB17-4A8D-8175-ED25FB0C18CD}" destId="{390655AC-062B-45E6-8BA9-E9B41073185D}" srcOrd="0" destOrd="0" presId="urn:microsoft.com/office/officeart/2005/8/layout/hList1"/>
    <dgm:cxn modelId="{9E3983BB-B84A-40D6-ADD0-8B113702604A}" srcId="{7423C4BA-DB17-4A8D-8175-ED25FB0C18CD}" destId="{062E4BE0-523B-4EEB-B642-49EFF2E7C5BB}" srcOrd="2" destOrd="0" parTransId="{D88B668B-0471-4F6C-9026-63481DC7B801}" sibTransId="{09BC3F4B-3BE7-47E6-A454-30EA763A96E4}"/>
    <dgm:cxn modelId="{6897509C-D25B-4B8E-8809-1746A98C396B}" srcId="{5F5B5DE2-4FDA-4D89-8DC0-8D67F5EB866A}" destId="{9F4BCEC8-D689-4A94-BBFC-20B51FD0C0C1}" srcOrd="1" destOrd="0" parTransId="{A6397AD5-C363-4875-BEA5-489C9B18EF93}" sibTransId="{80BBE0C7-2713-46A5-BE12-62FB30388DE9}"/>
    <dgm:cxn modelId="{8508D38A-AE32-460D-B72F-31E65F0932EA}" srcId="{7423C4BA-DB17-4A8D-8175-ED25FB0C18CD}" destId="{D4A262B8-62B3-40FD-9D15-A69095970942}" srcOrd="0" destOrd="0" parTransId="{16CAC91A-55FB-4E37-B928-59826CDF05DC}" sibTransId="{C0BB6C18-6022-46D5-BB19-57FA6D4CDAD1}"/>
    <dgm:cxn modelId="{4777C5D7-3B89-4899-827A-86B255770860}" type="presOf" srcId="{9F4BCEC8-D689-4A94-BBFC-20B51FD0C0C1}" destId="{1B2E84C6-F784-416E-BEC7-31A8A04C4C09}" srcOrd="0" destOrd="1" presId="urn:microsoft.com/office/officeart/2005/8/layout/hList1"/>
    <dgm:cxn modelId="{6E03CD03-AE31-464C-9F25-B0864B9755F5}" srcId="{7423C4BA-DB17-4A8D-8175-ED25FB0C18CD}" destId="{22B0B080-6B4B-4BED-B623-F59B57C9B057}" srcOrd="1" destOrd="0" parTransId="{8A5F07D5-9ED2-4D04-B057-3D474C0545FB}" sibTransId="{EF0657FA-C5CF-4736-BF72-6AB81D416589}"/>
    <dgm:cxn modelId="{76075471-3A7A-479E-BE22-D806F4F2B3AC}" srcId="{17C14B4D-2713-45D4-8BA6-F1E595281369}" destId="{5F5B5DE2-4FDA-4D89-8DC0-8D67F5EB866A}" srcOrd="1" destOrd="0" parTransId="{3B44D7CE-26A0-487F-8DBD-DAAA1773D3DC}" sibTransId="{A09DF042-66D7-433E-A8D2-62F24E834120}"/>
    <dgm:cxn modelId="{CD371C91-9535-4110-A4F2-73E1350E84B4}" type="presOf" srcId="{F5AE1A7B-59A0-47FF-943B-FBCE5B285AC8}" destId="{1B2E84C6-F784-416E-BEC7-31A8A04C4C09}" srcOrd="0" destOrd="2" presId="urn:microsoft.com/office/officeart/2005/8/layout/hList1"/>
    <dgm:cxn modelId="{BD788C26-3861-4A0E-8F21-7299EE978EA1}" type="presOf" srcId="{FFEA8F84-A6D5-44CD-BA5A-00C1BEF054C9}" destId="{1B2E84C6-F784-416E-BEC7-31A8A04C4C09}" srcOrd="0" destOrd="3" presId="urn:microsoft.com/office/officeart/2005/8/layout/hList1"/>
    <dgm:cxn modelId="{692ADC13-94EE-4277-A9C9-9A6C256A318A}" type="presOf" srcId="{5F5B5DE2-4FDA-4D89-8DC0-8D67F5EB866A}" destId="{9098BD71-AA99-4676-84B6-3012E34DA12A}" srcOrd="0" destOrd="0" presId="urn:microsoft.com/office/officeart/2005/8/layout/hList1"/>
    <dgm:cxn modelId="{40BD66C1-C0CB-4953-A14A-D39F92F61CA1}" type="presOf" srcId="{C226E3BF-0ACD-4E64-A83A-D85DC2498EEA}" destId="{1B2E84C6-F784-416E-BEC7-31A8A04C4C09}" srcOrd="0" destOrd="5" presId="urn:microsoft.com/office/officeart/2005/8/layout/hList1"/>
    <dgm:cxn modelId="{12FAD291-1093-499C-8C31-F88F93B3E726}" type="presOf" srcId="{0B3FA286-86AC-49B7-ABF3-225484AA9F26}" destId="{1B2E84C6-F784-416E-BEC7-31A8A04C4C09}" srcOrd="0" destOrd="4" presId="urn:microsoft.com/office/officeart/2005/8/layout/hList1"/>
    <dgm:cxn modelId="{A0EE1AB0-CE20-4DB2-8E39-590E61DAF4D0}" type="presOf" srcId="{FD464ABD-50F1-41AF-8523-D0DE4F5F1E96}" destId="{1B2E84C6-F784-416E-BEC7-31A8A04C4C09}" srcOrd="0" destOrd="0" presId="urn:microsoft.com/office/officeart/2005/8/layout/hList1"/>
    <dgm:cxn modelId="{3CCA8E76-1734-473E-BC0A-D1FD080D9B5E}" srcId="{5F5B5DE2-4FDA-4D89-8DC0-8D67F5EB866A}" destId="{F5AE1A7B-59A0-47FF-943B-FBCE5B285AC8}" srcOrd="2" destOrd="0" parTransId="{802D7CAB-AAB8-4D6E-BAB6-842DA6FC3797}" sibTransId="{BAC668C7-471C-42D9-AEFF-23F0B8870DC4}"/>
    <dgm:cxn modelId="{E91860EC-5ED1-4775-90D8-C7696040CA08}" type="presOf" srcId="{17C14B4D-2713-45D4-8BA6-F1E595281369}" destId="{0F51BD9C-E074-4E3D-821C-28630FAFE974}" srcOrd="0" destOrd="0" presId="urn:microsoft.com/office/officeart/2005/8/layout/hList1"/>
    <dgm:cxn modelId="{B89F0F62-972E-46E2-A92A-8941C067B9A0}" srcId="{5F5B5DE2-4FDA-4D89-8DC0-8D67F5EB866A}" destId="{17D0C227-32FE-430D-869A-E9AA4E9C2F70}" srcOrd="6" destOrd="0" parTransId="{DCB7EDAE-98C8-478E-945D-8E57CF6B5F52}" sibTransId="{E898E45C-7BB8-48F9-9D4A-44F4AF030E34}"/>
    <dgm:cxn modelId="{3230A455-3448-4559-838B-90A12EAD8EB2}" type="presOf" srcId="{062E4BE0-523B-4EEB-B642-49EFF2E7C5BB}" destId="{65E10A2F-AB78-4D5D-B1DB-E8BDDA80788E}" srcOrd="0" destOrd="2" presId="urn:microsoft.com/office/officeart/2005/8/layout/hList1"/>
    <dgm:cxn modelId="{FF2346EF-AD1A-4255-881E-167D9024AC74}" type="presOf" srcId="{22B0B080-6B4B-4BED-B623-F59B57C9B057}" destId="{65E10A2F-AB78-4D5D-B1DB-E8BDDA80788E}" srcOrd="0" destOrd="1" presId="urn:microsoft.com/office/officeart/2005/8/layout/hList1"/>
    <dgm:cxn modelId="{BC853AA0-A4C2-4FBC-BE9E-B83A2F2C1170}" srcId="{5F5B5DE2-4FDA-4D89-8DC0-8D67F5EB866A}" destId="{FD464ABD-50F1-41AF-8523-D0DE4F5F1E96}" srcOrd="0" destOrd="0" parTransId="{AE9A981A-A0EB-4086-BA9A-7E3A6038AB07}" sibTransId="{FB6F180A-B90B-4EC5-866B-8EB208807324}"/>
    <dgm:cxn modelId="{F10BCDA1-F53D-47B1-B1D4-07EA755CC95A}" srcId="{5F5B5DE2-4FDA-4D89-8DC0-8D67F5EB866A}" destId="{FFEA8F84-A6D5-44CD-BA5A-00C1BEF054C9}" srcOrd="3" destOrd="0" parTransId="{BC614116-B5A0-4B21-8AA7-66C88E545504}" sibTransId="{73939017-55F2-443A-A272-7EBFA0435612}"/>
    <dgm:cxn modelId="{D01E516F-FD9F-4F32-9A8E-C5DB041E68C4}" srcId="{5F5B5DE2-4FDA-4D89-8DC0-8D67F5EB866A}" destId="{0B3FA286-86AC-49B7-ABF3-225484AA9F26}" srcOrd="4" destOrd="0" parTransId="{7F5DCA9B-5F5B-4708-A945-DAF7A2CBDA26}" sibTransId="{9B87CD77-6EC6-4E67-A940-053C9C6EE724}"/>
    <dgm:cxn modelId="{A03BA15E-747B-43F4-A45E-2136D295BA1D}" srcId="{17C14B4D-2713-45D4-8BA6-F1E595281369}" destId="{7423C4BA-DB17-4A8D-8175-ED25FB0C18CD}" srcOrd="0" destOrd="0" parTransId="{3071060C-AB90-4B30-B85B-6F54BD68E69B}" sibTransId="{5064178A-904D-45EF-999B-F652659DD89A}"/>
    <dgm:cxn modelId="{A1363608-672D-4B2A-88BD-15F66EC873E9}" type="presOf" srcId="{D4A262B8-62B3-40FD-9D15-A69095970942}" destId="{65E10A2F-AB78-4D5D-B1DB-E8BDDA80788E}" srcOrd="0" destOrd="0" presId="urn:microsoft.com/office/officeart/2005/8/layout/hList1"/>
    <dgm:cxn modelId="{5B601506-99B7-47D6-85AE-E94856B6F171}" type="presOf" srcId="{17D0C227-32FE-430D-869A-E9AA4E9C2F70}" destId="{1B2E84C6-F784-416E-BEC7-31A8A04C4C09}" srcOrd="0" destOrd="6" presId="urn:microsoft.com/office/officeart/2005/8/layout/hList1"/>
    <dgm:cxn modelId="{CD694557-209E-4C38-8B1A-396BE5FABD6E}" type="presParOf" srcId="{0F51BD9C-E074-4E3D-821C-28630FAFE974}" destId="{6C7ED9AC-B615-4138-94CE-1EFF4978965B}" srcOrd="0" destOrd="0" presId="urn:microsoft.com/office/officeart/2005/8/layout/hList1"/>
    <dgm:cxn modelId="{BF6BCD2E-8958-4CE4-B4BC-8621F329404D}" type="presParOf" srcId="{6C7ED9AC-B615-4138-94CE-1EFF4978965B}" destId="{390655AC-062B-45E6-8BA9-E9B41073185D}" srcOrd="0" destOrd="0" presId="urn:microsoft.com/office/officeart/2005/8/layout/hList1"/>
    <dgm:cxn modelId="{9DA4DF3E-E569-4E7A-A047-3D96E71AEAB4}" type="presParOf" srcId="{6C7ED9AC-B615-4138-94CE-1EFF4978965B}" destId="{65E10A2F-AB78-4D5D-B1DB-E8BDDA80788E}" srcOrd="1" destOrd="0" presId="urn:microsoft.com/office/officeart/2005/8/layout/hList1"/>
    <dgm:cxn modelId="{ABA95CD0-991A-4BC4-BDCA-928CFEF0FB86}" type="presParOf" srcId="{0F51BD9C-E074-4E3D-821C-28630FAFE974}" destId="{8B55C727-B263-46F3-9068-1062385D0454}" srcOrd="1" destOrd="0" presId="urn:microsoft.com/office/officeart/2005/8/layout/hList1"/>
    <dgm:cxn modelId="{390D4F35-9503-43D6-83CA-0FC1BDADF070}" type="presParOf" srcId="{0F51BD9C-E074-4E3D-821C-28630FAFE974}" destId="{FE9BB8DA-256E-4F3A-8857-F0B7F107CA04}" srcOrd="2" destOrd="0" presId="urn:microsoft.com/office/officeart/2005/8/layout/hList1"/>
    <dgm:cxn modelId="{98EE923D-9083-407D-88FB-4D7CB2DEE5D5}" type="presParOf" srcId="{FE9BB8DA-256E-4F3A-8857-F0B7F107CA04}" destId="{9098BD71-AA99-4676-84B6-3012E34DA12A}" srcOrd="0" destOrd="0" presId="urn:microsoft.com/office/officeart/2005/8/layout/hList1"/>
    <dgm:cxn modelId="{8694CBC0-7D4B-49D8-A086-5581369F79A6}" type="presParOf" srcId="{FE9BB8DA-256E-4F3A-8857-F0B7F107CA04}" destId="{1B2E84C6-F784-416E-BEC7-31A8A04C4C09}" srcOrd="1" destOrd="0" presId="urn:microsoft.com/office/officeart/2005/8/layout/hList1"/>
  </dgm:cxnLst>
  <dgm:bg/>
  <dgm:whole/>
</dgm:dataModel>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Cliquez pour modifier le style du titre</a:t>
            </a:r>
            <a:endParaRPr kumimoji="0" lang="en-US"/>
          </a:p>
        </p:txBody>
      </p:sp>
      <p:sp>
        <p:nvSpPr>
          <p:cNvPr id="28" name="Espace réservé de la date 27"/>
          <p:cNvSpPr>
            <a:spLocks noGrp="1"/>
          </p:cNvSpPr>
          <p:nvPr>
            <p:ph type="dt" sz="half" idx="10"/>
          </p:nvPr>
        </p:nvSpPr>
        <p:spPr/>
        <p:txBody>
          <a:bodyPr/>
          <a:lstStyle/>
          <a:p>
            <a:fld id="{D12B59AE-E320-4701-8449-8FD591681988}" type="datetimeFigureOut">
              <a:rPr lang="fr-FR" smtClean="0"/>
              <a:pPr/>
              <a:t>04/12/2021</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a:lstStyle/>
          <a:p>
            <a:fld id="{771DF6D3-1F13-427E-9D7E-61220735702C}" type="slidenum">
              <a:rPr lang="fr-FR" smtClean="0"/>
              <a:pPr/>
              <a:t>‹N°›</a:t>
            </a:fld>
            <a:endParaRPr lang="fr-FR"/>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12B59AE-E320-4701-8449-8FD591681988}" type="datetimeFigureOut">
              <a:rPr lang="fr-FR" smtClean="0"/>
              <a:pPr/>
              <a:t>04/12/2021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71DF6D3-1F13-427E-9D7E-61220735702C}"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12B59AE-E320-4701-8449-8FD591681988}" type="datetimeFigureOut">
              <a:rPr lang="fr-FR" smtClean="0"/>
              <a:pPr/>
              <a:t>04/12/2021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71DF6D3-1F13-427E-9D7E-61220735702C}"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12B59AE-E320-4701-8449-8FD591681988}" type="datetimeFigureOut">
              <a:rPr lang="fr-FR" smtClean="0"/>
              <a:pPr/>
              <a:t>04/12/2021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71DF6D3-1F13-427E-9D7E-61220735702C}"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3">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D12B59AE-E320-4701-8449-8FD591681988}" type="datetimeFigureOut">
              <a:rPr lang="fr-FR" smtClean="0"/>
              <a:pPr/>
              <a:t>04/12/2021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7924800" y="6416675"/>
            <a:ext cx="762000" cy="365125"/>
          </a:xfrm>
        </p:spPr>
        <p:txBody>
          <a:bodyPr/>
          <a:lstStyle/>
          <a:p>
            <a:fld id="{771DF6D3-1F13-427E-9D7E-61220735702C}"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D12B59AE-E320-4701-8449-8FD591681988}" type="datetimeFigureOut">
              <a:rPr lang="fr-FR" smtClean="0"/>
              <a:pPr/>
              <a:t>04/12/2021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71DF6D3-1F13-427E-9D7E-61220735702C}"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D12B59AE-E320-4701-8449-8FD591681988}" type="datetimeFigureOut">
              <a:rPr lang="fr-FR" smtClean="0"/>
              <a:pPr/>
              <a:t>04/12/2021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71DF6D3-1F13-427E-9D7E-61220735702C}"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D12B59AE-E320-4701-8449-8FD591681988}" type="datetimeFigureOut">
              <a:rPr lang="fr-FR" smtClean="0"/>
              <a:pPr/>
              <a:t>04/12/2021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71DF6D3-1F13-427E-9D7E-61220735702C}"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12B59AE-E320-4701-8449-8FD591681988}" type="datetimeFigureOut">
              <a:rPr lang="fr-FR" smtClean="0"/>
              <a:pPr/>
              <a:t>04/12/2021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71DF6D3-1F13-427E-9D7E-61220735702C}"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D12B59AE-E320-4701-8449-8FD591681988}" type="datetimeFigureOut">
              <a:rPr lang="fr-FR" smtClean="0"/>
              <a:pPr/>
              <a:t>04/12/2021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71DF6D3-1F13-427E-9D7E-61220735702C}"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D12B59AE-E320-4701-8449-8FD591681988}" type="datetimeFigureOut">
              <a:rPr lang="fr-FR" smtClean="0"/>
              <a:pPr/>
              <a:t>04/12/2021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71DF6D3-1F13-427E-9D7E-61220735702C}"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D12B59AE-E320-4701-8449-8FD591681988}" type="datetimeFigureOut">
              <a:rPr lang="fr-FR" smtClean="0"/>
              <a:pPr/>
              <a:t>04/12/2021</a:t>
            </a:fld>
            <a:endParaRPr lang="fr-FR"/>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FR"/>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771DF6D3-1F13-427E-9D7E-61220735702C}"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2000240"/>
            <a:ext cx="9144000" cy="4643470"/>
          </a:xfrm>
        </p:spPr>
        <p:txBody>
          <a:bodyPr>
            <a:noAutofit/>
          </a:bodyPr>
          <a:lstStyle/>
          <a:p>
            <a:pPr algn="r" rtl="1"/>
            <a:r>
              <a:rPr lang="ar-DZ" sz="7200" dirty="0" smtClean="0">
                <a:solidFill>
                  <a:schemeClr val="tx1"/>
                </a:solidFill>
                <a:latin typeface="Simplified Arabic" pitchFamily="18" charset="-78"/>
                <a:cs typeface="Simplified Arabic" pitchFamily="18" charset="-78"/>
              </a:rPr>
              <a:t>     </a:t>
            </a:r>
            <a:r>
              <a:rPr lang="ar-DZ" sz="3200" dirty="0" smtClean="0">
                <a:solidFill>
                  <a:schemeClr val="tx1"/>
                </a:solidFill>
                <a:latin typeface="Simplified Arabic" pitchFamily="18" charset="-78"/>
                <a:cs typeface="Simplified Arabic" pitchFamily="18" charset="-78"/>
              </a:rPr>
              <a:t>بحث حول : </a:t>
            </a:r>
            <a:br>
              <a:rPr lang="ar-DZ" sz="3200" dirty="0" smtClean="0">
                <a:solidFill>
                  <a:schemeClr val="tx1"/>
                </a:solidFill>
                <a:latin typeface="Simplified Arabic" pitchFamily="18" charset="-78"/>
                <a:cs typeface="Simplified Arabic" pitchFamily="18" charset="-78"/>
              </a:rPr>
            </a:br>
            <a:r>
              <a:rPr lang="ar-DZ" sz="3200" dirty="0" smtClean="0">
                <a:solidFill>
                  <a:schemeClr val="tx1"/>
                </a:solidFill>
                <a:latin typeface="Simplified Arabic" pitchFamily="18" charset="-78"/>
                <a:cs typeface="Simplified Arabic" pitchFamily="18" charset="-78"/>
              </a:rPr>
              <a:t/>
            </a:r>
            <a:br>
              <a:rPr lang="ar-DZ" sz="3200" dirty="0" smtClean="0">
                <a:solidFill>
                  <a:schemeClr val="tx1"/>
                </a:solidFill>
                <a:latin typeface="Simplified Arabic" pitchFamily="18" charset="-78"/>
                <a:cs typeface="Simplified Arabic" pitchFamily="18" charset="-78"/>
              </a:rPr>
            </a:br>
            <a:r>
              <a:rPr lang="ar-DZ" sz="3200" dirty="0" smtClean="0">
                <a:solidFill>
                  <a:schemeClr val="tx1"/>
                </a:solidFill>
                <a:latin typeface="Simplified Arabic" pitchFamily="18" charset="-78"/>
                <a:cs typeface="Simplified Arabic" pitchFamily="18" charset="-78"/>
              </a:rPr>
              <a:t/>
            </a:r>
            <a:br>
              <a:rPr lang="ar-DZ" sz="3200" dirty="0" smtClean="0">
                <a:solidFill>
                  <a:schemeClr val="tx1"/>
                </a:solidFill>
                <a:latin typeface="Simplified Arabic" pitchFamily="18" charset="-78"/>
                <a:cs typeface="Simplified Arabic" pitchFamily="18" charset="-78"/>
              </a:rPr>
            </a:br>
            <a:r>
              <a:rPr lang="ar-DZ" sz="3200" dirty="0" smtClean="0">
                <a:solidFill>
                  <a:schemeClr val="tx1"/>
                </a:solidFill>
                <a:latin typeface="Simplified Arabic" pitchFamily="18" charset="-78"/>
                <a:cs typeface="Simplified Arabic" pitchFamily="18" charset="-78"/>
              </a:rPr>
              <a:t/>
            </a:r>
            <a:br>
              <a:rPr lang="ar-DZ" sz="3200" dirty="0" smtClean="0">
                <a:solidFill>
                  <a:schemeClr val="tx1"/>
                </a:solidFill>
                <a:latin typeface="Simplified Arabic" pitchFamily="18" charset="-78"/>
                <a:cs typeface="Simplified Arabic" pitchFamily="18" charset="-78"/>
              </a:rPr>
            </a:br>
            <a:r>
              <a:rPr lang="ar-DZ" sz="3200" dirty="0" smtClean="0">
                <a:solidFill>
                  <a:schemeClr val="tx1"/>
                </a:solidFill>
                <a:latin typeface="Simplified Arabic" pitchFamily="18" charset="-78"/>
                <a:cs typeface="Simplified Arabic" pitchFamily="18" charset="-78"/>
              </a:rPr>
              <a:t/>
            </a:r>
            <a:br>
              <a:rPr lang="ar-DZ" sz="3200" dirty="0" smtClean="0">
                <a:solidFill>
                  <a:schemeClr val="tx1"/>
                </a:solidFill>
                <a:latin typeface="Simplified Arabic" pitchFamily="18" charset="-78"/>
                <a:cs typeface="Simplified Arabic" pitchFamily="18" charset="-78"/>
              </a:rPr>
            </a:br>
            <a:r>
              <a:rPr lang="ar-DZ" sz="1800" dirty="0" smtClean="0">
                <a:solidFill>
                  <a:schemeClr val="tx1"/>
                </a:solidFill>
                <a:latin typeface="Simplified Arabic" pitchFamily="18" charset="-78"/>
                <a:cs typeface="Simplified Arabic" pitchFamily="18" charset="-78"/>
              </a:rPr>
              <a:t/>
            </a:r>
            <a:br>
              <a:rPr lang="ar-DZ" sz="1800" dirty="0" smtClean="0">
                <a:solidFill>
                  <a:schemeClr val="tx1"/>
                </a:solidFill>
                <a:latin typeface="Simplified Arabic" pitchFamily="18" charset="-78"/>
                <a:cs typeface="Simplified Arabic" pitchFamily="18" charset="-78"/>
              </a:rPr>
            </a:br>
            <a:r>
              <a:rPr lang="ar-DZ" sz="1800" dirty="0" smtClean="0">
                <a:solidFill>
                  <a:schemeClr val="tx1"/>
                </a:solidFill>
                <a:latin typeface="Simplified Arabic" pitchFamily="18" charset="-78"/>
                <a:cs typeface="Simplified Arabic" pitchFamily="18" charset="-78"/>
              </a:rPr>
              <a:t>     </a:t>
            </a:r>
            <a:r>
              <a:rPr lang="ar-DZ" sz="1800" dirty="0" smtClean="0">
                <a:solidFill>
                  <a:schemeClr val="bg1"/>
                </a:solidFill>
                <a:latin typeface="Simplified Arabic" pitchFamily="18" charset="-78"/>
                <a:cs typeface="Simplified Arabic" pitchFamily="18" charset="-78"/>
              </a:rPr>
              <a:t>من إعداد :                                                                            تحت إشراف الأستاذة : </a:t>
            </a:r>
            <a:br>
              <a:rPr lang="ar-DZ" sz="1800" dirty="0" smtClean="0">
                <a:solidFill>
                  <a:schemeClr val="bg1"/>
                </a:solidFill>
                <a:latin typeface="Simplified Arabic" pitchFamily="18" charset="-78"/>
                <a:cs typeface="Simplified Arabic" pitchFamily="18" charset="-78"/>
              </a:rPr>
            </a:br>
            <a:r>
              <a:rPr lang="ar-DZ" sz="1800" dirty="0" smtClean="0">
                <a:solidFill>
                  <a:schemeClr val="bg1"/>
                </a:solidFill>
                <a:latin typeface="Simplified Arabic" pitchFamily="18" charset="-78"/>
                <a:cs typeface="Simplified Arabic" pitchFamily="18" charset="-78"/>
              </a:rPr>
              <a:t>       -  لطرش رفيدة                                                                            إقطي جوهرة </a:t>
            </a:r>
            <a:br>
              <a:rPr lang="ar-DZ" sz="1800" dirty="0" smtClean="0">
                <a:solidFill>
                  <a:schemeClr val="bg1"/>
                </a:solidFill>
                <a:latin typeface="Simplified Arabic" pitchFamily="18" charset="-78"/>
                <a:cs typeface="Simplified Arabic" pitchFamily="18" charset="-78"/>
              </a:rPr>
            </a:br>
            <a:r>
              <a:rPr lang="ar-DZ" sz="1800" dirty="0" smtClean="0">
                <a:solidFill>
                  <a:schemeClr val="bg1"/>
                </a:solidFill>
                <a:latin typeface="Simplified Arabic" pitchFamily="18" charset="-78"/>
                <a:cs typeface="Simplified Arabic" pitchFamily="18" charset="-78"/>
              </a:rPr>
              <a:t>       -  جناد أميرة</a:t>
            </a:r>
            <a:br>
              <a:rPr lang="ar-DZ" sz="1800" dirty="0" smtClean="0">
                <a:solidFill>
                  <a:schemeClr val="bg1"/>
                </a:solidFill>
                <a:latin typeface="Simplified Arabic" pitchFamily="18" charset="-78"/>
                <a:cs typeface="Simplified Arabic" pitchFamily="18" charset="-78"/>
              </a:rPr>
            </a:br>
            <a:r>
              <a:rPr lang="ar-DZ" sz="1800" dirty="0" smtClean="0">
                <a:solidFill>
                  <a:schemeClr val="bg1"/>
                </a:solidFill>
                <a:latin typeface="Simplified Arabic" pitchFamily="18" charset="-78"/>
                <a:cs typeface="Simplified Arabic" pitchFamily="18" charset="-78"/>
              </a:rPr>
              <a:t>                                                      الفوج : 05 </a:t>
            </a:r>
            <a:br>
              <a:rPr lang="ar-DZ" sz="1800" dirty="0" smtClean="0">
                <a:solidFill>
                  <a:schemeClr val="bg1"/>
                </a:solidFill>
                <a:latin typeface="Simplified Arabic" pitchFamily="18" charset="-78"/>
                <a:cs typeface="Simplified Arabic" pitchFamily="18" charset="-78"/>
              </a:rPr>
            </a:br>
            <a:r>
              <a:rPr lang="ar-DZ" sz="1800" dirty="0" smtClean="0">
                <a:solidFill>
                  <a:schemeClr val="bg1"/>
                </a:solidFill>
                <a:latin typeface="Simplified Arabic" pitchFamily="18" charset="-78"/>
                <a:cs typeface="Simplified Arabic" pitchFamily="18" charset="-78"/>
              </a:rPr>
              <a:t>                                             السنة الدراسية : 2021/2022 </a:t>
            </a:r>
            <a:endParaRPr lang="fr-FR" sz="7200" dirty="0">
              <a:solidFill>
                <a:schemeClr val="bg1"/>
              </a:solidFill>
              <a:latin typeface="Simplified Arabic" pitchFamily="18" charset="-78"/>
              <a:cs typeface="Simplified Arabic" pitchFamily="18" charset="-78"/>
            </a:endParaRPr>
          </a:p>
        </p:txBody>
      </p:sp>
      <p:sp>
        <p:nvSpPr>
          <p:cNvPr id="3" name="Sous-titre 2"/>
          <p:cNvSpPr>
            <a:spLocks noGrp="1"/>
          </p:cNvSpPr>
          <p:nvPr>
            <p:ph type="subTitle" idx="1"/>
          </p:nvPr>
        </p:nvSpPr>
        <p:spPr>
          <a:xfrm>
            <a:off x="0" y="0"/>
            <a:ext cx="9144000" cy="2000240"/>
          </a:xfrm>
        </p:spPr>
        <p:txBody>
          <a:bodyPr/>
          <a:lstStyle/>
          <a:p>
            <a:r>
              <a:rPr lang="fr-FR" dirty="0" smtClean="0"/>
              <a:t>                                                                                     </a:t>
            </a:r>
          </a:p>
          <a:p>
            <a:endParaRPr lang="fr-FR" dirty="0" smtClean="0"/>
          </a:p>
        </p:txBody>
      </p:sp>
      <p:pic>
        <p:nvPicPr>
          <p:cNvPr id="4" name="Image 3"/>
          <p:cNvPicPr/>
          <p:nvPr/>
        </p:nvPicPr>
        <p:blipFill>
          <a:blip r:embed="rId2" cstate="print"/>
          <a:srcRect/>
          <a:stretch>
            <a:fillRect/>
          </a:stretch>
        </p:blipFill>
        <p:spPr bwMode="auto">
          <a:xfrm flipH="1">
            <a:off x="7500958" y="285728"/>
            <a:ext cx="1214446" cy="1500198"/>
          </a:xfrm>
          <a:prstGeom prst="rect">
            <a:avLst/>
          </a:prstGeom>
          <a:noFill/>
          <a:ln w="9525">
            <a:noFill/>
            <a:miter lim="800000"/>
            <a:headEnd/>
            <a:tailEnd/>
          </a:ln>
        </p:spPr>
      </p:pic>
      <p:pic>
        <p:nvPicPr>
          <p:cNvPr id="5" name="Image 4"/>
          <p:cNvPicPr/>
          <p:nvPr/>
        </p:nvPicPr>
        <p:blipFill>
          <a:blip r:embed="rId2" cstate="print"/>
          <a:srcRect/>
          <a:stretch>
            <a:fillRect/>
          </a:stretch>
        </p:blipFill>
        <p:spPr bwMode="auto">
          <a:xfrm flipH="1">
            <a:off x="714348" y="357166"/>
            <a:ext cx="1214446" cy="1500198"/>
          </a:xfrm>
          <a:prstGeom prst="rect">
            <a:avLst/>
          </a:prstGeom>
          <a:noFill/>
          <a:ln w="9525">
            <a:noFill/>
            <a:miter lim="800000"/>
            <a:headEnd/>
            <a:tailEnd/>
          </a:ln>
        </p:spPr>
      </p:pic>
      <p:sp>
        <p:nvSpPr>
          <p:cNvPr id="6" name="Rectangle 5"/>
          <p:cNvSpPr/>
          <p:nvPr/>
        </p:nvSpPr>
        <p:spPr>
          <a:xfrm>
            <a:off x="2357422" y="357166"/>
            <a:ext cx="4643438" cy="1477328"/>
          </a:xfrm>
          <a:prstGeom prst="rect">
            <a:avLst/>
          </a:prstGeom>
        </p:spPr>
        <p:txBody>
          <a:bodyPr wrap="square">
            <a:spAutoFit/>
          </a:bodyPr>
          <a:lstStyle/>
          <a:p>
            <a:pPr algn="ctr" rtl="1"/>
            <a:r>
              <a:rPr lang="ar-SA" b="1" cap="all" dirty="0" smtClean="0">
                <a:ln w="9525" cap="flat" cmpd="sng" algn="ctr">
                  <a:noFill/>
                  <a:prstDash val="solid"/>
                  <a:round/>
                </a:ln>
                <a:effectLst>
                  <a:outerShdw blurRad="19685" dist="12700" dir="5400000" algn="tl">
                    <a:schemeClr val="accent1">
                      <a:satMod val="130000"/>
                      <a:alpha val="60000"/>
                    </a:schemeClr>
                  </a:outerShdw>
                  <a:reflection blurRad="9995" stA="55000" endPos="48000" dist="495" dir="5400000" sy="-100000" algn="bl"/>
                </a:effectLst>
                <a:latin typeface="Simplified Arabic" pitchFamily="18" charset="-78"/>
                <a:ea typeface="Calibri"/>
                <a:cs typeface="Simplified Arabic" pitchFamily="18" charset="-78"/>
              </a:rPr>
              <a:t>الجمهورية الجزائرية الديمقراطية الشعبية</a:t>
            </a:r>
            <a:r>
              <a:rPr lang="en-US" b="1" dirty="0" smtClean="0">
                <a:latin typeface="Simplified Arabic" pitchFamily="18" charset="-78"/>
                <a:ea typeface="Calibri"/>
                <a:cs typeface="Simplified Arabic" pitchFamily="18" charset="-78"/>
              </a:rPr>
              <a:t/>
            </a:r>
            <a:br>
              <a:rPr lang="en-US" b="1" dirty="0" smtClean="0">
                <a:latin typeface="Simplified Arabic" pitchFamily="18" charset="-78"/>
                <a:ea typeface="Calibri"/>
                <a:cs typeface="Simplified Arabic" pitchFamily="18" charset="-78"/>
              </a:rPr>
            </a:br>
            <a:r>
              <a:rPr lang="ar-SA" b="1" cap="all" dirty="0" smtClean="0">
                <a:ln w="9525" cap="flat" cmpd="sng" algn="ctr">
                  <a:noFill/>
                  <a:prstDash val="solid"/>
                  <a:round/>
                </a:ln>
                <a:effectLst>
                  <a:outerShdw blurRad="19685" dist="12700" dir="5400000" algn="tl">
                    <a:schemeClr val="accent1">
                      <a:satMod val="130000"/>
                      <a:alpha val="60000"/>
                    </a:schemeClr>
                  </a:outerShdw>
                  <a:reflection blurRad="9995" stA="55000" endPos="48000" dist="495" dir="5400000" sy="-100000" algn="bl"/>
                </a:effectLst>
                <a:latin typeface="Simplified Arabic" pitchFamily="18" charset="-78"/>
                <a:ea typeface="Calibri"/>
                <a:cs typeface="Simplified Arabic" pitchFamily="18" charset="-78"/>
              </a:rPr>
              <a:t>وزارة التعليم العالي والبحث العلمي</a:t>
            </a:r>
            <a:r>
              <a:rPr lang="en-US" b="1" dirty="0" smtClean="0">
                <a:latin typeface="Simplified Arabic" pitchFamily="18" charset="-78"/>
                <a:ea typeface="Calibri"/>
                <a:cs typeface="Simplified Arabic" pitchFamily="18" charset="-78"/>
              </a:rPr>
              <a:t/>
            </a:r>
            <a:br>
              <a:rPr lang="en-US" b="1" dirty="0" smtClean="0">
                <a:latin typeface="Simplified Arabic" pitchFamily="18" charset="-78"/>
                <a:ea typeface="Calibri"/>
                <a:cs typeface="Simplified Arabic" pitchFamily="18" charset="-78"/>
              </a:rPr>
            </a:br>
            <a:r>
              <a:rPr lang="ar-SA" b="1" cap="all" dirty="0" smtClean="0">
                <a:ln w="9525" cap="flat" cmpd="sng" algn="ctr">
                  <a:noFill/>
                  <a:prstDash val="solid"/>
                  <a:round/>
                </a:ln>
                <a:effectLst>
                  <a:outerShdw blurRad="19685" dist="12700" dir="5400000" algn="tl">
                    <a:schemeClr val="accent1">
                      <a:satMod val="130000"/>
                      <a:alpha val="60000"/>
                    </a:schemeClr>
                  </a:outerShdw>
                  <a:reflection blurRad="9995" stA="55000" endPos="48000" dist="495" dir="5400000" sy="-100000" algn="bl"/>
                </a:effectLst>
                <a:latin typeface="Simplified Arabic" pitchFamily="18" charset="-78"/>
                <a:ea typeface="Calibri"/>
                <a:cs typeface="Simplified Arabic" pitchFamily="18" charset="-78"/>
              </a:rPr>
              <a:t>جامعة محمد خيضر بسكرة</a:t>
            </a:r>
            <a:r>
              <a:rPr lang="en-US" b="1" dirty="0" smtClean="0">
                <a:latin typeface="Simplified Arabic" pitchFamily="18" charset="-78"/>
                <a:ea typeface="Calibri"/>
                <a:cs typeface="Simplified Arabic" pitchFamily="18" charset="-78"/>
              </a:rPr>
              <a:t/>
            </a:r>
            <a:br>
              <a:rPr lang="en-US" b="1" dirty="0" smtClean="0">
                <a:latin typeface="Simplified Arabic" pitchFamily="18" charset="-78"/>
                <a:ea typeface="Calibri"/>
                <a:cs typeface="Simplified Arabic" pitchFamily="18" charset="-78"/>
              </a:rPr>
            </a:br>
            <a:r>
              <a:rPr lang="ar-SA" b="1" cap="all" dirty="0" smtClean="0">
                <a:ln w="9525" cap="flat" cmpd="sng" algn="ctr">
                  <a:noFill/>
                  <a:prstDash val="solid"/>
                  <a:round/>
                </a:ln>
                <a:effectLst>
                  <a:outerShdw blurRad="19685" dist="12700" dir="5400000" algn="tl">
                    <a:schemeClr val="accent1">
                      <a:satMod val="130000"/>
                      <a:alpha val="60000"/>
                    </a:schemeClr>
                  </a:outerShdw>
                  <a:reflection blurRad="9995" stA="55000" endPos="48000" dist="495" dir="5400000" sy="-100000" algn="bl"/>
                </a:effectLst>
                <a:latin typeface="Simplified Arabic" pitchFamily="18" charset="-78"/>
                <a:ea typeface="Calibri"/>
                <a:cs typeface="Simplified Arabic" pitchFamily="18" charset="-78"/>
              </a:rPr>
              <a:t>كلية العلوم الاقتصادية والتجارية وعلوم التسيير</a:t>
            </a:r>
            <a:r>
              <a:rPr lang="en-US" b="1" dirty="0" smtClean="0">
                <a:latin typeface="Simplified Arabic" pitchFamily="18" charset="-78"/>
                <a:ea typeface="Calibri"/>
                <a:cs typeface="Simplified Arabic" pitchFamily="18" charset="-78"/>
              </a:rPr>
              <a:t/>
            </a:r>
            <a:br>
              <a:rPr lang="en-US" b="1" dirty="0" smtClean="0">
                <a:latin typeface="Simplified Arabic" pitchFamily="18" charset="-78"/>
                <a:ea typeface="Calibri"/>
                <a:cs typeface="Simplified Arabic" pitchFamily="18" charset="-78"/>
              </a:rPr>
            </a:br>
            <a:r>
              <a:rPr lang="ar-DZ" b="1" cap="all" dirty="0" smtClean="0">
                <a:ln w="9525" cap="flat" cmpd="sng" algn="ctr">
                  <a:noFill/>
                  <a:prstDash val="solid"/>
                  <a:round/>
                </a:ln>
                <a:effectLst>
                  <a:outerShdw blurRad="19685" dist="12700" dir="5400000" algn="tl">
                    <a:schemeClr val="accent1">
                      <a:satMod val="130000"/>
                      <a:alpha val="60000"/>
                    </a:schemeClr>
                  </a:outerShdw>
                  <a:reflection blurRad="9995" stA="55000" endPos="48000" dist="495" dir="5400000" sy="-100000" algn="bl"/>
                </a:effectLst>
                <a:latin typeface="Simplified Arabic" pitchFamily="18" charset="-78"/>
                <a:ea typeface="Calibri"/>
                <a:cs typeface="Simplified Arabic" pitchFamily="18" charset="-78"/>
              </a:rPr>
              <a:t>ثانية</a:t>
            </a:r>
            <a:r>
              <a:rPr lang="ar-SA" b="1" cap="all" dirty="0" smtClean="0">
                <a:ln w="9525" cap="flat" cmpd="sng" algn="ctr">
                  <a:noFill/>
                  <a:prstDash val="solid"/>
                  <a:round/>
                </a:ln>
                <a:effectLst>
                  <a:outerShdw blurRad="19685" dist="12700" dir="5400000" algn="tl">
                    <a:schemeClr val="accent1">
                      <a:satMod val="130000"/>
                      <a:alpha val="60000"/>
                    </a:schemeClr>
                  </a:outerShdw>
                  <a:reflection blurRad="9995" stA="55000" endPos="48000" dist="495" dir="5400000" sy="-100000" algn="bl"/>
                </a:effectLst>
                <a:latin typeface="Simplified Arabic" pitchFamily="18" charset="-78"/>
                <a:ea typeface="Calibri"/>
                <a:cs typeface="Simplified Arabic" pitchFamily="18" charset="-78"/>
              </a:rPr>
              <a:t> ماستر تسيير الموارد البشرية</a:t>
            </a:r>
            <a:endParaRPr lang="fr-FR" b="1" dirty="0">
              <a:ln w="9525" cap="flat" cmpd="sng" algn="ctr">
                <a:noFill/>
                <a:prstDash val="solid"/>
                <a:round/>
              </a:ln>
              <a:latin typeface="Simplified Arabic" pitchFamily="18" charset="-78"/>
              <a:cs typeface="Simplified Arabic" pitchFamily="18" charset="-78"/>
            </a:endParaRPr>
          </a:p>
        </p:txBody>
      </p:sp>
      <p:sp>
        <p:nvSpPr>
          <p:cNvPr id="7" name="Organigramme : Alternative 6"/>
          <p:cNvSpPr/>
          <p:nvPr/>
        </p:nvSpPr>
        <p:spPr>
          <a:xfrm>
            <a:off x="1285852" y="3071810"/>
            <a:ext cx="6929486" cy="200026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6000" dirty="0" smtClean="0">
                <a:solidFill>
                  <a:schemeClr val="tx1"/>
                </a:solidFill>
                <a:latin typeface="Simplified Arabic" pitchFamily="18" charset="-78"/>
                <a:cs typeface="Simplified Arabic" pitchFamily="18" charset="-78"/>
              </a:rPr>
              <a:t>عودة المغتربين إلى الوطن </a:t>
            </a:r>
          </a:p>
          <a:p>
            <a:pPr algn="ctr"/>
            <a:r>
              <a:rPr lang="ar-DZ" sz="6000" dirty="0" smtClean="0">
                <a:solidFill>
                  <a:schemeClr val="tx1"/>
                </a:solidFill>
                <a:latin typeface="Simplified Arabic" pitchFamily="18" charset="-78"/>
                <a:cs typeface="Simplified Arabic" pitchFamily="18" charset="-78"/>
              </a:rPr>
              <a:t>( الموظفين الدوليين ) </a:t>
            </a:r>
            <a:endParaRPr lang="fr-FR" sz="6000" dirty="0">
              <a:solidFill>
                <a:schemeClr val="tx1"/>
              </a:solidFill>
              <a:latin typeface="Simplified Arabic" pitchFamily="18" charset="-78"/>
              <a:cs typeface="Simplified Arabic" pitchFamily="18" charset="-78"/>
            </a:endParaRPr>
          </a:p>
        </p:txBody>
      </p:sp>
    </p:spTree>
  </p:cSld>
  <p:clrMapOvr>
    <a:masterClrMapping/>
  </p:clrMapOvr>
  <p:transition>
    <p:wheel spokes="3"/>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214290"/>
            <a:ext cx="8258204" cy="785818"/>
          </a:xfrm>
        </p:spPr>
        <p:txBody>
          <a:bodyPr>
            <a:noAutofit/>
          </a:bodyPr>
          <a:lstStyle/>
          <a:p>
            <a:r>
              <a:rPr lang="ar-SA" sz="3600" dirty="0" smtClean="0">
                <a:solidFill>
                  <a:schemeClr val="bg1"/>
                </a:solidFill>
                <a:latin typeface="Simplified Arabic" pitchFamily="18" charset="-78"/>
                <a:cs typeface="Simplified Arabic" pitchFamily="18" charset="-78"/>
              </a:rPr>
              <a:t>سادسا : الحلول الجدیدة لإستراتیجیة العودة للوطن</a:t>
            </a:r>
            <a:endParaRPr lang="fr-FR" sz="3600" dirty="0">
              <a:solidFill>
                <a:schemeClr val="bg1"/>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457200" y="1071546"/>
            <a:ext cx="8229600" cy="5237814"/>
          </a:xfrm>
        </p:spPr>
        <p:txBody>
          <a:bodyPr>
            <a:normAutofit/>
          </a:bodyPr>
          <a:lstStyle/>
          <a:p>
            <a:pPr algn="r" rtl="1">
              <a:buNone/>
            </a:pPr>
            <a:r>
              <a:rPr lang="ar-SA" sz="2400" dirty="0" smtClean="0">
                <a:latin typeface="Simplified Arabic" pitchFamily="18" charset="-78"/>
                <a:cs typeface="Simplified Arabic" pitchFamily="18" charset="-78"/>
              </a:rPr>
              <a:t>على الشركات الاهتمام بثلاثة قضایا حتى تتمكن من النجاح وتحقیق المرغوب من استراتيجية العودة للوطن وهي:</a:t>
            </a:r>
            <a:endParaRPr lang="ar-DZ" sz="2400" dirty="0" smtClean="0">
              <a:latin typeface="Simplified Arabic" pitchFamily="18" charset="-78"/>
              <a:cs typeface="Simplified Arabic" pitchFamily="18" charset="-78"/>
            </a:endParaRPr>
          </a:p>
          <a:p>
            <a:pPr algn="r" rtl="1">
              <a:buNone/>
            </a:pPr>
            <a:endParaRPr lang="ar-DZ" sz="2400" dirty="0" smtClean="0">
              <a:latin typeface="Simplified Arabic" pitchFamily="18" charset="-78"/>
              <a:cs typeface="Simplified Arabic" pitchFamily="18" charset="-78"/>
            </a:endParaRPr>
          </a:p>
          <a:p>
            <a:pPr algn="r" rtl="1">
              <a:buNone/>
            </a:pPr>
            <a:r>
              <a:rPr lang="ar-DZ" b="1" dirty="0" smtClean="0">
                <a:latin typeface="Simplified Arabic" pitchFamily="18" charset="-78"/>
                <a:cs typeface="Simplified Arabic" pitchFamily="18" charset="-78"/>
              </a:rPr>
              <a:t>1- </a:t>
            </a:r>
            <a:r>
              <a:rPr lang="ar-SA" b="1" dirty="0" smtClean="0">
                <a:latin typeface="Simplified Arabic" pitchFamily="18" charset="-78"/>
                <a:cs typeface="Simplified Arabic" pitchFamily="18" charset="-78"/>
              </a:rPr>
              <a:t>اختلاف غایات المسار المهني للأفراد</a:t>
            </a:r>
            <a:r>
              <a:rPr lang="ar-DZ" b="1" dirty="0" smtClean="0">
                <a:latin typeface="Simplified Arabic" pitchFamily="18" charset="-78"/>
                <a:cs typeface="Simplified Arabic" pitchFamily="18" charset="-78"/>
              </a:rPr>
              <a:t>.</a:t>
            </a:r>
          </a:p>
          <a:p>
            <a:pPr algn="r" rtl="1">
              <a:buNone/>
            </a:pPr>
            <a:r>
              <a:rPr lang="ar-DZ" b="1" dirty="0" smtClean="0">
                <a:latin typeface="Simplified Arabic" pitchFamily="18" charset="-78"/>
                <a:cs typeface="Simplified Arabic" pitchFamily="18" charset="-78"/>
              </a:rPr>
              <a:t>2- </a:t>
            </a:r>
            <a:r>
              <a:rPr lang="ar-SA" b="1" dirty="0" smtClean="0">
                <a:latin typeface="Simplified Arabic" pitchFamily="18" charset="-78"/>
                <a:cs typeface="Simplified Arabic" pitchFamily="18" charset="-78"/>
              </a:rPr>
              <a:t>اختلافات غايات انواع الموظفين الدوليين</a:t>
            </a:r>
            <a:r>
              <a:rPr lang="ar-DZ" b="1" dirty="0" smtClean="0">
                <a:latin typeface="Simplified Arabic" pitchFamily="18" charset="-78"/>
                <a:cs typeface="Simplified Arabic" pitchFamily="18" charset="-78"/>
              </a:rPr>
              <a:t>.</a:t>
            </a:r>
          </a:p>
          <a:p>
            <a:pPr algn="r" rtl="1">
              <a:buNone/>
            </a:pPr>
            <a:r>
              <a:rPr lang="ar-DZ" b="1" dirty="0" smtClean="0">
                <a:latin typeface="Simplified Arabic" pitchFamily="18" charset="-78"/>
                <a:cs typeface="Simplified Arabic" pitchFamily="18" charset="-78"/>
              </a:rPr>
              <a:t>3- </a:t>
            </a:r>
            <a:r>
              <a:rPr lang="ar-SA" b="1" dirty="0" smtClean="0">
                <a:latin typeface="Simplified Arabic" pitchFamily="18" charset="-78"/>
                <a:cs typeface="Simplified Arabic" pitchFamily="18" charset="-78"/>
              </a:rPr>
              <a:t>ضعف التكامل بين الاختيار وإدارة أداء ونظام العودة إلى الوطن</a:t>
            </a:r>
            <a:r>
              <a:rPr lang="ar-DZ" sz="1600" b="1" dirty="0" smtClean="0"/>
              <a:t>. </a:t>
            </a:r>
            <a:endParaRPr lang="fr-FR" sz="1600" b="1" dirty="0">
              <a:latin typeface="Simplified Arabic" pitchFamily="18" charset="-78"/>
              <a:cs typeface="Simplified Arabic" pitchFamily="18" charset="-78"/>
            </a:endParaRPr>
          </a:p>
        </p:txBody>
      </p:sp>
    </p:spTree>
  </p:cSld>
  <p:clrMapOvr>
    <a:masterClrMapping/>
  </p:clrMapOvr>
  <p:transition>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SA" dirty="0" smtClean="0">
                <a:solidFill>
                  <a:schemeClr val="bg1"/>
                </a:solidFill>
              </a:rPr>
              <a:t>خـــــــاتمة : </a:t>
            </a:r>
            <a:endParaRPr lang="fr-FR" dirty="0">
              <a:solidFill>
                <a:schemeClr val="bg1"/>
              </a:solidFill>
            </a:endParaRPr>
          </a:p>
        </p:txBody>
      </p:sp>
      <p:sp>
        <p:nvSpPr>
          <p:cNvPr id="3" name="Espace réservé du contenu 2"/>
          <p:cNvSpPr>
            <a:spLocks noGrp="1"/>
          </p:cNvSpPr>
          <p:nvPr>
            <p:ph idx="1"/>
          </p:nvPr>
        </p:nvSpPr>
        <p:spPr>
          <a:xfrm>
            <a:off x="457200" y="1600200"/>
            <a:ext cx="8229600" cy="4472006"/>
          </a:xfrm>
        </p:spPr>
        <p:txBody>
          <a:bodyPr/>
          <a:lstStyle/>
          <a:p>
            <a:pPr algn="just" rtl="1">
              <a:buNone/>
            </a:pPr>
            <a:r>
              <a:rPr lang="ar-DZ" dirty="0" smtClean="0"/>
              <a:t>      </a:t>
            </a:r>
            <a:r>
              <a:rPr lang="ar-SA" dirty="0" smtClean="0"/>
              <a:t>العودة إلى الوطن هي انتقال عميق متعدد الثقافات يؤثر على الناس عبر أدوار حياتهم. سياسات الإعادة إلى الوطن ضرورية لضمان تعديل الموظفين المغتربين والاحتفاظ بهم. لا يمكن للمنظمات التي تعمل في السوق الدولية أن تخجل من تبني سياسات وممارسات الإعادة إلى الوطن للتأكد من أنها تحتفظ بأهم أصولها ، من المرجح أن يغادر الوافدون العائدون مؤسستهم عندما يرون أنها تفشل في تطوير آليات وممارسات لمكافأة واستخدام وتعميم معارفهم ومهاراتهم المكتسبة حديثا.</a:t>
            </a:r>
            <a:r>
              <a:rPr lang="ar-DZ" dirty="0" smtClean="0"/>
              <a:t>اذ </a:t>
            </a:r>
            <a:r>
              <a:rPr lang="ar-SA" dirty="0" smtClean="0"/>
              <a:t>يجب وضع الهياكل والعمليات من أجل السماح بمشاركة معارف وخبرات العائدين مع الآخرين وأن تصبح جزءاً لا يتجزأ من المنظمة</a:t>
            </a:r>
            <a:r>
              <a:rPr lang="fr-FR" dirty="0" smtClean="0"/>
              <a:t>.</a:t>
            </a:r>
          </a:p>
          <a:p>
            <a:pPr algn="r" rtl="1"/>
            <a:endParaRPr lang="fr-FR" dirty="0"/>
          </a:p>
        </p:txBody>
      </p:sp>
    </p:spTree>
  </p:cSld>
  <p:clrMapOvr>
    <a:masterClrMapping/>
  </p:clrMapOvr>
  <p:transition>
    <p:wheel spokes="2"/>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solidFill>
                  <a:schemeClr val="bg1"/>
                </a:solidFill>
              </a:rPr>
              <a:t>سنتطرق في هذا البحث إلى : </a:t>
            </a:r>
            <a:endParaRPr lang="fr-FR" dirty="0">
              <a:solidFill>
                <a:schemeClr val="bg1"/>
              </a:solidFill>
            </a:endParaRPr>
          </a:p>
        </p:txBody>
      </p:sp>
      <p:sp>
        <p:nvSpPr>
          <p:cNvPr id="3" name="Espace réservé du contenu 2"/>
          <p:cNvSpPr>
            <a:spLocks noGrp="1"/>
          </p:cNvSpPr>
          <p:nvPr>
            <p:ph idx="1"/>
          </p:nvPr>
        </p:nvSpPr>
        <p:spPr/>
        <p:txBody>
          <a:bodyPr/>
          <a:lstStyle/>
          <a:p>
            <a:pPr algn="just" rtl="1">
              <a:buNone/>
            </a:pPr>
            <a:r>
              <a:rPr lang="ar-DZ" dirty="0" smtClean="0"/>
              <a:t>1- </a:t>
            </a:r>
            <a:r>
              <a:rPr lang="ar-SA" b="1" dirty="0" smtClean="0"/>
              <a:t>مفهوم العودة إلى الوطن .</a:t>
            </a:r>
            <a:endParaRPr lang="ar-DZ" b="1" dirty="0" smtClean="0"/>
          </a:p>
          <a:p>
            <a:pPr algn="just" rtl="1">
              <a:buNone/>
            </a:pPr>
            <a:r>
              <a:rPr lang="ar-DZ" b="1" dirty="0" smtClean="0"/>
              <a:t>2- </a:t>
            </a:r>
            <a:r>
              <a:rPr lang="ar-SA" b="1" dirty="0" smtClean="0"/>
              <a:t> أسباب العودة إلى الوطن.</a:t>
            </a:r>
            <a:endParaRPr lang="fr-FR" dirty="0" smtClean="0"/>
          </a:p>
          <a:p>
            <a:pPr algn="just" rtl="1">
              <a:buNone/>
            </a:pPr>
            <a:r>
              <a:rPr lang="ar-DZ" b="1" dirty="0" smtClean="0"/>
              <a:t>3-  </a:t>
            </a:r>
            <a:r>
              <a:rPr lang="ar-SA" b="1" dirty="0" smtClean="0"/>
              <a:t>فوائد العودة للوطن .</a:t>
            </a:r>
            <a:endParaRPr lang="fr-FR" dirty="0" smtClean="0"/>
          </a:p>
          <a:p>
            <a:pPr algn="just" rtl="1">
              <a:buNone/>
            </a:pPr>
            <a:r>
              <a:rPr lang="ar-DZ" b="1" dirty="0" smtClean="0"/>
              <a:t>4-  </a:t>
            </a:r>
            <a:r>
              <a:rPr lang="ar-SA" b="1" dirty="0" smtClean="0"/>
              <a:t>تحدیات العودة للوطن .</a:t>
            </a:r>
            <a:endParaRPr lang="fr-FR" dirty="0" smtClean="0"/>
          </a:p>
          <a:p>
            <a:pPr algn="just" rtl="1">
              <a:buNone/>
            </a:pPr>
            <a:r>
              <a:rPr lang="ar-DZ" b="1" dirty="0" smtClean="0"/>
              <a:t>5-  </a:t>
            </a:r>
            <a:r>
              <a:rPr lang="ar-SA" b="1" dirty="0" smtClean="0"/>
              <a:t>أفضل الممارسات لنجاح عملیة العودة للوطن .</a:t>
            </a:r>
            <a:endParaRPr lang="fr-FR" dirty="0" smtClean="0"/>
          </a:p>
          <a:p>
            <a:pPr algn="just" rtl="1">
              <a:buNone/>
            </a:pPr>
            <a:r>
              <a:rPr lang="ar-DZ" b="1" dirty="0" smtClean="0"/>
              <a:t>6-  </a:t>
            </a:r>
            <a:r>
              <a:rPr lang="ar-SA" b="1" dirty="0" smtClean="0"/>
              <a:t>الحلول الجدیدة لإستراتیجیة العودة للوطن </a:t>
            </a:r>
            <a:r>
              <a:rPr lang="ar-DZ" b="1" dirty="0" smtClean="0"/>
              <a:t>. </a:t>
            </a:r>
            <a:endParaRPr lang="fr-FR" dirty="0"/>
          </a:p>
        </p:txBody>
      </p:sp>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solidFill>
                  <a:schemeClr val="bg1"/>
                </a:solidFill>
              </a:rPr>
              <a:t>مقدمــــــة : </a:t>
            </a:r>
            <a:endParaRPr lang="fr-FR" dirty="0">
              <a:solidFill>
                <a:schemeClr val="bg1"/>
              </a:solidFill>
            </a:endParaRPr>
          </a:p>
        </p:txBody>
      </p:sp>
      <p:sp>
        <p:nvSpPr>
          <p:cNvPr id="3" name="Espace réservé du contenu 2"/>
          <p:cNvSpPr>
            <a:spLocks noGrp="1"/>
          </p:cNvSpPr>
          <p:nvPr>
            <p:ph idx="1"/>
          </p:nvPr>
        </p:nvSpPr>
        <p:spPr>
          <a:xfrm>
            <a:off x="457200" y="1600200"/>
            <a:ext cx="8686800" cy="4709160"/>
          </a:xfrm>
        </p:spPr>
        <p:txBody>
          <a:bodyPr>
            <a:normAutofit lnSpcReduction="10000"/>
          </a:bodyPr>
          <a:lstStyle/>
          <a:p>
            <a:pPr algn="just" rtl="1">
              <a:buNone/>
            </a:pPr>
            <a:r>
              <a:rPr lang="ar-DZ" sz="2600" dirty="0" smtClean="0">
                <a:latin typeface="Simplified Arabic" pitchFamily="18" charset="-78"/>
                <a:cs typeface="Simplified Arabic" pitchFamily="18" charset="-78"/>
              </a:rPr>
              <a:t>          </a:t>
            </a:r>
            <a:r>
              <a:rPr lang="ar-SA" sz="2600" dirty="0" smtClean="0">
                <a:latin typeface="Simplified Arabic" pitchFamily="18" charset="-78"/>
                <a:cs typeface="Simplified Arabic" pitchFamily="18" charset="-78"/>
              </a:rPr>
              <a:t>تواجه </a:t>
            </a:r>
            <a:r>
              <a:rPr lang="ar-SA" sz="2600" dirty="0" smtClean="0">
                <a:latin typeface="Simplified Arabic" pitchFamily="18" charset="-78"/>
                <a:cs typeface="Simplified Arabic" pitchFamily="18" charset="-78"/>
              </a:rPr>
              <a:t>الشركات متعددة الجنسيات العديد من التحديات والمعضلات، تستلزم عليها العمل على بناء أسس قوية قوامها المورد البشري الكفء، وعليه، فهي تسعى دائما إلى تدريبه وتطويره من أجل الصمود والبقاء في السوق الدولية. ومن بين مؤشرات نجاح المورد البشري الدولي إتمام مهامه الدولية، ومواصلة عمله عند العودة إلى الوطن، ويرجع كل ذلك إلى اهتمام الشركة الأم بموردها البشري قبل وبعد عودته إلى الوطن. إذن، محافظة الشركات متعددة الجنسيات على مكانتها في السوق الدولية ومحاولتها السيطرة عليه مرهون ببناء ميزة تنافسية أساسها الاعتناء  المورد البشري انطلاقا من تدريبه على التأقلم في وسط من التباينات الثقافية والتجمعات البشرية المختلفة وتطويره رغبة في عدم عودته مبكرا إلى الوطن</a:t>
            </a:r>
            <a:r>
              <a:rPr lang="ar-SA" sz="2600" dirty="0" smtClean="0">
                <a:latin typeface="Simplified Arabic" pitchFamily="18" charset="-78"/>
                <a:cs typeface="Simplified Arabic" pitchFamily="18" charset="-78"/>
              </a:rPr>
              <a:t>.</a:t>
            </a:r>
            <a:endParaRPr lang="ar-DZ" sz="2600" dirty="0" smtClean="0">
              <a:latin typeface="Simplified Arabic" pitchFamily="18" charset="-78"/>
              <a:cs typeface="Simplified Arabic" pitchFamily="18" charset="-78"/>
            </a:endParaRPr>
          </a:p>
          <a:p>
            <a:pPr algn="just" rtl="1">
              <a:buNone/>
            </a:pPr>
            <a:r>
              <a:rPr lang="ar-DZ" sz="2600" dirty="0" smtClean="0">
                <a:latin typeface="Simplified Arabic" pitchFamily="18" charset="-78"/>
                <a:cs typeface="Simplified Arabic" pitchFamily="18" charset="-78"/>
              </a:rPr>
              <a:t>        </a:t>
            </a:r>
            <a:r>
              <a:rPr lang="ar-SA" sz="2600" dirty="0" smtClean="0">
                <a:latin typeface="Simplified Arabic" pitchFamily="18" charset="-78"/>
                <a:cs typeface="Simplified Arabic" pitchFamily="18" charset="-78"/>
              </a:rPr>
              <a:t> </a:t>
            </a:r>
            <a:r>
              <a:rPr lang="ar-SA" sz="2600" dirty="0" smtClean="0">
                <a:latin typeface="Simplified Arabic" pitchFamily="18" charset="-78"/>
                <a:cs typeface="Simplified Arabic" pitchFamily="18" charset="-78"/>
              </a:rPr>
              <a:t>ومن خلال هذا يمكن طرح الإشكالية التالية :ما المقصود بالعودة إلى الوطن للموظفين الدوليين؟  وماهي أهم التحديات التي يواجهها العائد للوطن </a:t>
            </a:r>
            <a:r>
              <a:rPr lang="ar-SA" dirty="0" smtClean="0"/>
              <a:t>؟</a:t>
            </a:r>
            <a:endParaRPr lang="fr-FR" dirty="0" smtClean="0"/>
          </a:p>
          <a:p>
            <a:pPr algn="just" rtl="1"/>
            <a:endParaRPr lang="fr-FR" dirty="0"/>
          </a:p>
        </p:txBody>
      </p:sp>
    </p:spTree>
  </p:cSld>
  <p:clrMapOvr>
    <a:masterClrMapping/>
  </p:clrMapOvr>
  <p:transition>
    <p:split dir="in"/>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ar-SA" sz="3600" dirty="0" smtClean="0">
                <a:solidFill>
                  <a:schemeClr val="bg1"/>
                </a:solidFill>
              </a:rPr>
              <a:t>أولا : مفهوم العودة إلى الوطن</a:t>
            </a:r>
            <a:r>
              <a:rPr lang="fr-FR" sz="3600" dirty="0" smtClean="0">
                <a:solidFill>
                  <a:schemeClr val="bg1"/>
                </a:solidFill>
              </a:rPr>
              <a:t/>
            </a:r>
            <a:br>
              <a:rPr lang="fr-FR" sz="3600" dirty="0" smtClean="0">
                <a:solidFill>
                  <a:schemeClr val="bg1"/>
                </a:solidFill>
              </a:rPr>
            </a:br>
            <a:endParaRPr lang="fr-FR" sz="3600" dirty="0">
              <a:solidFill>
                <a:schemeClr val="bg1"/>
              </a:solidFill>
            </a:endParaRPr>
          </a:p>
        </p:txBody>
      </p:sp>
      <p:sp>
        <p:nvSpPr>
          <p:cNvPr id="3" name="Espace réservé du contenu 2"/>
          <p:cNvSpPr>
            <a:spLocks noGrp="1"/>
          </p:cNvSpPr>
          <p:nvPr>
            <p:ph idx="1"/>
          </p:nvPr>
        </p:nvSpPr>
        <p:spPr/>
        <p:txBody>
          <a:bodyPr/>
          <a:lstStyle/>
          <a:p>
            <a:pPr algn="just" rtl="1">
              <a:buFontTx/>
              <a:buChar char="-"/>
            </a:pPr>
            <a:r>
              <a:rPr lang="ar-DZ" dirty="0" smtClean="0"/>
              <a:t>هي </a:t>
            </a:r>
            <a:r>
              <a:rPr lang="ar-SA" dirty="0" smtClean="0"/>
              <a:t>عملية </a:t>
            </a:r>
            <a:r>
              <a:rPr lang="ar-SA" dirty="0" smtClean="0"/>
              <a:t>تحويل المغترب من البلد المضيف إلى البلد الأم، إذ تتمثل في إعادة دخول هذا الأخير إلى بلده الأم بعد العيش في الخارج لفترة طويلة</a:t>
            </a:r>
            <a:r>
              <a:rPr lang="ar-DZ" dirty="0" smtClean="0"/>
              <a:t>. </a:t>
            </a:r>
          </a:p>
          <a:p>
            <a:pPr algn="just" rtl="1">
              <a:buFontTx/>
              <a:buChar char="-"/>
            </a:pPr>
            <a:r>
              <a:rPr lang="ar-SA" dirty="0" smtClean="0"/>
              <a:t>تعد عملية العودة إلى الوطن المرحلة الأخيرة من مراحل الإغتراب حيث أنها  تحتاج إلى تدريب قبل الرجوع وإعادة تكيف جديدة حتى يتمكن المغترب من التأقلم مرة أخرى في وطنه ، وقد أهملت هذه المرحلة باعتبارها مسألة بسيطة ولكن في الواقع هي مرحلة معقدة للغاية بالنسبة للشركة الأم أو بالنسبة للمغترب نفسه كون هذه المرحلة تتضمن تحديات العودة الشخصية والعودة المهنية </a:t>
            </a:r>
            <a:r>
              <a:rPr lang="ar-DZ" dirty="0" smtClean="0"/>
              <a:t>.</a:t>
            </a:r>
            <a:endParaRPr lang="fr-FR" dirty="0"/>
          </a:p>
        </p:txBody>
      </p:sp>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ar-SA" sz="3600" dirty="0" smtClean="0">
                <a:solidFill>
                  <a:schemeClr val="bg1"/>
                </a:solidFill>
                <a:effectLst>
                  <a:outerShdw blurRad="38100" dist="38100" dir="2700000" algn="tl">
                    <a:srgbClr val="000000">
                      <a:alpha val="43137"/>
                    </a:srgbClr>
                  </a:outerShdw>
                </a:effectLst>
              </a:rPr>
              <a:t>ثانيا : أسباب العودة إلى الوطن.</a:t>
            </a:r>
            <a:r>
              <a:rPr lang="fr-FR" sz="3600" dirty="0" smtClean="0">
                <a:solidFill>
                  <a:schemeClr val="bg1"/>
                </a:solidFill>
              </a:rPr>
              <a:t/>
            </a:r>
            <a:br>
              <a:rPr lang="fr-FR" sz="3600" dirty="0" smtClean="0">
                <a:solidFill>
                  <a:schemeClr val="bg1"/>
                </a:solidFill>
              </a:rPr>
            </a:br>
            <a:endParaRPr lang="fr-FR" sz="3600" dirty="0">
              <a:solidFill>
                <a:schemeClr val="bg1"/>
              </a:solidFill>
            </a:endParaRPr>
          </a:p>
        </p:txBody>
      </p:sp>
      <p:sp>
        <p:nvSpPr>
          <p:cNvPr id="3" name="Espace réservé du contenu 2"/>
          <p:cNvSpPr>
            <a:spLocks noGrp="1"/>
          </p:cNvSpPr>
          <p:nvPr>
            <p:ph idx="1"/>
          </p:nvPr>
        </p:nvSpPr>
        <p:spPr>
          <a:xfrm>
            <a:off x="457200" y="928670"/>
            <a:ext cx="8229600" cy="5380690"/>
          </a:xfrm>
        </p:spPr>
        <p:txBody>
          <a:bodyPr/>
          <a:lstStyle/>
          <a:p>
            <a:pPr algn="r" rtl="1">
              <a:buNone/>
            </a:pPr>
            <a:r>
              <a:rPr lang="ar-DZ" dirty="0" smtClean="0"/>
              <a:t>من بين هذه الأسباب ما يلي:</a:t>
            </a:r>
          </a:p>
          <a:p>
            <a:pPr algn="r" rtl="1">
              <a:buNone/>
            </a:pPr>
            <a:r>
              <a:rPr lang="ar-DZ" dirty="0" smtClean="0"/>
              <a:t> </a:t>
            </a:r>
          </a:p>
          <a:p>
            <a:pPr algn="r" rtl="1">
              <a:buNone/>
            </a:pPr>
            <a:endParaRPr lang="fr-FR" dirty="0"/>
          </a:p>
        </p:txBody>
      </p:sp>
      <p:graphicFrame>
        <p:nvGraphicFramePr>
          <p:cNvPr id="4" name="Diagramme 3"/>
          <p:cNvGraphicFramePr/>
          <p:nvPr/>
        </p:nvGraphicFramePr>
        <p:xfrm>
          <a:off x="428596" y="1571612"/>
          <a:ext cx="8429684" cy="48577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heel spokes="8"/>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ar-SA" sz="3600" dirty="0" smtClean="0">
                <a:solidFill>
                  <a:schemeClr val="bg1"/>
                </a:solidFill>
              </a:rPr>
              <a:t>ثالثا : فوائد العودة للوطن </a:t>
            </a:r>
            <a:endParaRPr lang="fr-FR" sz="3600" dirty="0">
              <a:solidFill>
                <a:schemeClr val="bg1"/>
              </a:solidFill>
            </a:endParaRPr>
          </a:p>
        </p:txBody>
      </p:sp>
      <p:graphicFrame>
        <p:nvGraphicFramePr>
          <p:cNvPr id="4" name="Espace réservé du contenu 3"/>
          <p:cNvGraphicFramePr>
            <a:graphicFrameLocks noGrp="1"/>
          </p:cNvGraphicFramePr>
          <p:nvPr>
            <p:ph idx="1"/>
          </p:nvPr>
        </p:nvGraphicFramePr>
        <p:xfrm>
          <a:off x="457200" y="1428750"/>
          <a:ext cx="8229600" cy="4879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4638"/>
            <a:ext cx="8686800" cy="868346"/>
          </a:xfrm>
        </p:spPr>
        <p:txBody>
          <a:bodyPr>
            <a:normAutofit/>
          </a:bodyPr>
          <a:lstStyle/>
          <a:p>
            <a:r>
              <a:rPr lang="ar-SA" sz="3600" dirty="0" smtClean="0">
                <a:solidFill>
                  <a:schemeClr val="bg1"/>
                </a:solidFill>
              </a:rPr>
              <a:t>رابعا : تحدیات العودة للوطن</a:t>
            </a:r>
            <a:endParaRPr lang="fr-FR" sz="3600" dirty="0">
              <a:solidFill>
                <a:schemeClr val="bg1"/>
              </a:solidFill>
            </a:endParaRPr>
          </a:p>
        </p:txBody>
      </p:sp>
      <p:graphicFrame>
        <p:nvGraphicFramePr>
          <p:cNvPr id="4" name="Espace réservé du contenu 3"/>
          <p:cNvGraphicFramePr>
            <a:graphicFrameLocks noGrp="1"/>
          </p:cNvGraphicFramePr>
          <p:nvPr>
            <p:ph idx="1"/>
          </p:nvPr>
        </p:nvGraphicFramePr>
        <p:xfrm>
          <a:off x="0" y="1357298"/>
          <a:ext cx="9144000" cy="55007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heel spokes="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274638"/>
            <a:ext cx="8472518" cy="939784"/>
          </a:xfrm>
        </p:spPr>
        <p:txBody>
          <a:bodyPr>
            <a:noAutofit/>
          </a:bodyPr>
          <a:lstStyle/>
          <a:p>
            <a:pPr rtl="1"/>
            <a:r>
              <a:rPr lang="ar-SA" sz="3600" dirty="0" smtClean="0">
                <a:solidFill>
                  <a:schemeClr val="bg1"/>
                </a:solidFill>
                <a:latin typeface="Simplified Arabic" pitchFamily="18" charset="-78"/>
                <a:cs typeface="Simplified Arabic" pitchFamily="18" charset="-78"/>
              </a:rPr>
              <a:t>خامسا : أفضل الممارسات لنجاح عملیة العودة للوطن </a:t>
            </a:r>
            <a:endParaRPr lang="fr-FR" sz="3600" dirty="0">
              <a:solidFill>
                <a:schemeClr val="bg1"/>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214282" y="1214422"/>
            <a:ext cx="8715436" cy="5094938"/>
          </a:xfrm>
        </p:spPr>
        <p:txBody>
          <a:bodyPr/>
          <a:lstStyle/>
          <a:p>
            <a:pPr algn="r" rtl="1"/>
            <a:r>
              <a:rPr lang="ar-SA" sz="2400" dirty="0" smtClean="0">
                <a:latin typeface="Simplified Arabic" pitchFamily="18" charset="-78"/>
                <a:cs typeface="Simplified Arabic" pitchFamily="18" charset="-78"/>
              </a:rPr>
              <a:t>هناك بعض التوصيات العملية التي يجب أن تقوم بها الشركات لمواجهة تحديات العودة لموطن وهي كالتالي </a:t>
            </a:r>
            <a:r>
              <a:rPr lang="ar-DZ" sz="2400" dirty="0" smtClean="0">
                <a:latin typeface="Simplified Arabic" pitchFamily="18" charset="-78"/>
                <a:cs typeface="Simplified Arabic" pitchFamily="18" charset="-78"/>
              </a:rPr>
              <a:t>: </a:t>
            </a:r>
          </a:p>
          <a:p>
            <a:pPr algn="r" rtl="1">
              <a:buNone/>
            </a:pPr>
            <a:r>
              <a:rPr lang="ar-DZ" dirty="0" smtClean="0">
                <a:latin typeface="Simplified Arabic" pitchFamily="18" charset="-78"/>
                <a:cs typeface="Simplified Arabic" pitchFamily="18" charset="-78"/>
              </a:rPr>
              <a:t>1- </a:t>
            </a:r>
            <a:r>
              <a:rPr lang="ar-SA" b="1" dirty="0" smtClean="0">
                <a:latin typeface="Simplified Arabic" pitchFamily="18" charset="-78"/>
                <a:cs typeface="Simplified Arabic" pitchFamily="18" charset="-78"/>
              </a:rPr>
              <a:t>قبل تولي المهام الدولیة</a:t>
            </a:r>
            <a:r>
              <a:rPr lang="ar-DZ" b="1" dirty="0" smtClean="0">
                <a:latin typeface="Simplified Arabic" pitchFamily="18" charset="-78"/>
                <a:cs typeface="Simplified Arabic" pitchFamily="18" charset="-78"/>
              </a:rPr>
              <a:t>: </a:t>
            </a:r>
          </a:p>
          <a:p>
            <a:pPr algn="r" rtl="1">
              <a:buFontTx/>
              <a:buChar char="-"/>
            </a:pPr>
            <a:r>
              <a:rPr lang="ar-SA" sz="2400" dirty="0" smtClean="0">
                <a:latin typeface="Simplified Arabic" pitchFamily="18" charset="-78"/>
                <a:cs typeface="Simplified Arabic" pitchFamily="18" charset="-78"/>
              </a:rPr>
              <a:t>ضمان واتفاق تخطیطي حول نوعیة المناصب التي سیتولاها المغتربین بعد عودتهم </a:t>
            </a:r>
            <a:r>
              <a:rPr lang="ar-DZ" dirty="0" smtClean="0">
                <a:latin typeface="Simplified Arabic" pitchFamily="18" charset="-78"/>
                <a:cs typeface="Simplified Arabic" pitchFamily="18" charset="-78"/>
              </a:rPr>
              <a:t>.</a:t>
            </a:r>
          </a:p>
          <a:p>
            <a:pPr lvl="0" algn="r" rtl="1">
              <a:buNone/>
            </a:pPr>
            <a:r>
              <a:rPr lang="ar-DZ" dirty="0" smtClean="0">
                <a:latin typeface="Simplified Arabic" pitchFamily="18" charset="-78"/>
                <a:cs typeface="Simplified Arabic" pitchFamily="18" charset="-78"/>
              </a:rPr>
              <a:t>2- </a:t>
            </a:r>
            <a:r>
              <a:rPr lang="ar-SA" b="1" dirty="0" smtClean="0">
                <a:latin typeface="Simplified Arabic" pitchFamily="18" charset="-78"/>
                <a:cs typeface="Simplified Arabic" pitchFamily="18" charset="-78"/>
              </a:rPr>
              <a:t>خلال فترة العمل في الخارج</a:t>
            </a:r>
            <a:r>
              <a:rPr lang="fr-FR" b="1" dirty="0" smtClean="0">
                <a:latin typeface="Simplified Arabic" pitchFamily="18" charset="-78"/>
                <a:cs typeface="Simplified Arabic" pitchFamily="18" charset="-78"/>
              </a:rPr>
              <a:t>:</a:t>
            </a:r>
            <a:endParaRPr lang="ar-DZ" b="1" dirty="0" smtClean="0">
              <a:latin typeface="Simplified Arabic" pitchFamily="18" charset="-78"/>
              <a:cs typeface="Simplified Arabic" pitchFamily="18" charset="-78"/>
            </a:endParaRPr>
          </a:p>
          <a:p>
            <a:pPr lvl="0" algn="r" rtl="1">
              <a:buFontTx/>
              <a:buChar char="-"/>
            </a:pPr>
            <a:r>
              <a:rPr lang="ar-SA" sz="2400" dirty="0" smtClean="0">
                <a:latin typeface="Simplified Arabic" pitchFamily="18" charset="-78"/>
                <a:cs typeface="Simplified Arabic" pitchFamily="18" charset="-78"/>
              </a:rPr>
              <a:t>الاتصال المستمر بالمقر الرئیسي في البلد الأم</a:t>
            </a:r>
            <a:r>
              <a:rPr lang="ar-DZ" sz="2400" dirty="0" smtClean="0">
                <a:latin typeface="Simplified Arabic" pitchFamily="18" charset="-78"/>
                <a:cs typeface="Simplified Arabic" pitchFamily="18" charset="-78"/>
              </a:rPr>
              <a:t>. </a:t>
            </a:r>
          </a:p>
          <a:p>
            <a:pPr lvl="0" algn="r" rtl="1">
              <a:buFontTx/>
              <a:buChar char="-"/>
            </a:pPr>
            <a:r>
              <a:rPr lang="ar-SA" sz="2400" dirty="0" smtClean="0">
                <a:latin typeface="Simplified Arabic" pitchFamily="18" charset="-78"/>
                <a:cs typeface="Simplified Arabic" pitchFamily="18" charset="-78"/>
              </a:rPr>
              <a:t>برامج النصح خلال فترة العمل الدولي </a:t>
            </a:r>
            <a:r>
              <a:rPr lang="ar-DZ" sz="2400" dirty="0" smtClean="0">
                <a:latin typeface="Simplified Arabic" pitchFamily="18" charset="-78"/>
                <a:cs typeface="Simplified Arabic" pitchFamily="18" charset="-78"/>
              </a:rPr>
              <a:t>.</a:t>
            </a:r>
          </a:p>
          <a:p>
            <a:pPr lvl="0" algn="r" rtl="1">
              <a:buNone/>
            </a:pPr>
            <a:r>
              <a:rPr lang="ar-DZ" dirty="0" smtClean="0">
                <a:latin typeface="Simplified Arabic" pitchFamily="18" charset="-78"/>
                <a:cs typeface="Simplified Arabic" pitchFamily="18" charset="-78"/>
              </a:rPr>
              <a:t>3-  </a:t>
            </a:r>
            <a:r>
              <a:rPr lang="ar-SA" b="1" dirty="0" smtClean="0">
                <a:latin typeface="Simplified Arabic" pitchFamily="18" charset="-78"/>
                <a:cs typeface="Simplified Arabic" pitchFamily="18" charset="-78"/>
              </a:rPr>
              <a:t>السابق لفترة العودة بقلیل</a:t>
            </a:r>
            <a:r>
              <a:rPr lang="ar-DZ" b="1" dirty="0" smtClean="0">
                <a:latin typeface="Simplified Arabic" pitchFamily="18" charset="-78"/>
                <a:cs typeface="Simplified Arabic" pitchFamily="18" charset="-78"/>
              </a:rPr>
              <a:t>: </a:t>
            </a:r>
          </a:p>
          <a:p>
            <a:pPr lvl="0" algn="r" rtl="1">
              <a:buFontTx/>
              <a:buChar char="-"/>
            </a:pPr>
            <a:r>
              <a:rPr lang="ar-SA" sz="2400" dirty="0" smtClean="0">
                <a:latin typeface="Simplified Arabic" pitchFamily="18" charset="-78"/>
                <a:cs typeface="Simplified Arabic" pitchFamily="18" charset="-78"/>
              </a:rPr>
              <a:t>أنشطة إدارة المسار المهني </a:t>
            </a:r>
            <a:r>
              <a:rPr lang="ar-DZ" sz="2400" dirty="0" smtClean="0">
                <a:latin typeface="Simplified Arabic" pitchFamily="18" charset="-78"/>
                <a:cs typeface="Simplified Arabic" pitchFamily="18" charset="-78"/>
              </a:rPr>
              <a:t>.</a:t>
            </a:r>
          </a:p>
          <a:p>
            <a:pPr lvl="0" algn="r" rtl="1">
              <a:buFontTx/>
              <a:buChar char="-"/>
            </a:pPr>
            <a:r>
              <a:rPr lang="ar-SA" sz="2400" dirty="0" smtClean="0">
                <a:latin typeface="Simplified Arabic" pitchFamily="18" charset="-78"/>
                <a:cs typeface="Simplified Arabic" pitchFamily="18" charset="-78"/>
              </a:rPr>
              <a:t>عملیة إجراء لقاءات توصیة مفصلة قبل العودة للوطن</a:t>
            </a:r>
            <a:r>
              <a:rPr lang="ar-DZ" sz="2400" dirty="0" smtClean="0"/>
              <a:t>.</a:t>
            </a:r>
            <a:r>
              <a:rPr lang="ar-SA" sz="2400" dirty="0" smtClean="0"/>
              <a:t> </a:t>
            </a:r>
            <a:endParaRPr lang="ar-DZ" sz="2400" dirty="0" smtClean="0"/>
          </a:p>
          <a:p>
            <a:pPr lvl="0" algn="r" rtl="1">
              <a:buFontTx/>
              <a:buChar char="-"/>
            </a:pPr>
            <a:endParaRPr lang="fr-FR" dirty="0" smtClean="0"/>
          </a:p>
          <a:p>
            <a:pPr algn="r" rtl="1">
              <a:buNone/>
            </a:pPr>
            <a:endParaRPr lang="fr-FR" dirty="0"/>
          </a:p>
        </p:txBody>
      </p:sp>
    </p:spTree>
  </p:cSld>
  <p:clrMapOvr>
    <a:masterClrMapping/>
  </p:clrMapOvr>
  <p:transition>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952194"/>
          </a:xfrm>
        </p:spPr>
        <p:txBody>
          <a:bodyPr/>
          <a:lstStyle/>
          <a:p>
            <a:pPr lvl="0" algn="just" rtl="1">
              <a:buNone/>
            </a:pPr>
            <a:r>
              <a:rPr lang="ar-DZ" b="1" dirty="0" smtClean="0"/>
              <a:t>4- </a:t>
            </a:r>
            <a:r>
              <a:rPr lang="ar-SA" b="1" dirty="0" smtClean="0"/>
              <a:t>بعد العـودة للـوطــــن: </a:t>
            </a:r>
            <a:endParaRPr lang="fr-FR" dirty="0" smtClean="0"/>
          </a:p>
          <a:p>
            <a:pPr lvl="0" algn="just" rtl="1">
              <a:buNone/>
            </a:pPr>
            <a:r>
              <a:rPr lang="ar-DZ" dirty="0" smtClean="0"/>
              <a:t>- </a:t>
            </a:r>
            <a:r>
              <a:rPr lang="ar-SA" dirty="0" smtClean="0"/>
              <a:t>حلقات تدريب العودة حول الاستجابات العاطفية وتغيرات نمط الحياة بعد العودة لموطن .</a:t>
            </a:r>
            <a:endParaRPr lang="fr-FR" dirty="0" smtClean="0"/>
          </a:p>
          <a:p>
            <a:pPr lvl="0" algn="just" rtl="1">
              <a:buNone/>
            </a:pPr>
            <a:r>
              <a:rPr lang="ar-DZ" dirty="0" smtClean="0"/>
              <a:t>- </a:t>
            </a:r>
            <a:r>
              <a:rPr lang="ar-SA" dirty="0" smtClean="0"/>
              <a:t>الاستشارات المالية والمساعدة المالية/الضريبية.</a:t>
            </a:r>
            <a:endParaRPr lang="fr-FR" dirty="0" smtClean="0"/>
          </a:p>
          <a:p>
            <a:pPr lvl="0" algn="just" rtl="1">
              <a:buNone/>
            </a:pPr>
            <a:r>
              <a:rPr lang="ar-DZ" dirty="0" smtClean="0"/>
              <a:t>- </a:t>
            </a:r>
            <a:r>
              <a:rPr lang="ar-SA" dirty="0" smtClean="0"/>
              <a:t>برنامج إعادة توجیه التغيرات في الشركة .</a:t>
            </a:r>
            <a:endParaRPr lang="fr-FR" dirty="0" smtClean="0"/>
          </a:p>
          <a:p>
            <a:pPr lvl="0" algn="just" rtl="1">
              <a:buNone/>
            </a:pPr>
            <a:r>
              <a:rPr lang="ar-DZ" dirty="0" smtClean="0"/>
              <a:t>- </a:t>
            </a:r>
            <a:r>
              <a:rPr lang="ar-SA" dirty="0" smtClean="0"/>
              <a:t>وقت الراحة بعد العودة للوطن .</a:t>
            </a:r>
            <a:endParaRPr lang="fr-FR" dirty="0" smtClean="0"/>
          </a:p>
          <a:p>
            <a:pPr algn="just" rtl="1">
              <a:buNone/>
            </a:pPr>
            <a:r>
              <a:rPr lang="ar-DZ" dirty="0" smtClean="0"/>
              <a:t>- </a:t>
            </a:r>
            <a:r>
              <a:rPr lang="ar-SA" dirty="0" smtClean="0"/>
              <a:t>إشارات مرئیة تظهر قیمة الخبرة الدولیة للشركة </a:t>
            </a:r>
            <a:r>
              <a:rPr lang="ar-DZ" dirty="0" smtClean="0"/>
              <a:t>.</a:t>
            </a:r>
            <a:endParaRPr lang="fr-FR" dirty="0"/>
          </a:p>
        </p:txBody>
      </p:sp>
    </p:spTree>
  </p:cSld>
  <p:clrMapOvr>
    <a:masterClrMapping/>
  </p:clrMapOvr>
  <p:transition>
    <p:wipe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279</TotalTime>
  <Words>829</Words>
  <Application>Microsoft Office PowerPoint</Application>
  <PresentationFormat>Affichage à l'écran (4:3)</PresentationFormat>
  <Paragraphs>73</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Apex</vt:lpstr>
      <vt:lpstr>     بحث حول :            من إعداد :                                                                            تحت إشراف الأستاذة :         -  لطرش رفيدة                                                                            إقطي جوهرة         -  جناد أميرة                                                       الفوج : 05                                               السنة الدراسية : 2021/2022 </vt:lpstr>
      <vt:lpstr>سنتطرق في هذا البحث إلى : </vt:lpstr>
      <vt:lpstr>مقدمــــــة : </vt:lpstr>
      <vt:lpstr>أولا : مفهوم العودة إلى الوطن </vt:lpstr>
      <vt:lpstr>ثانيا : أسباب العودة إلى الوطن. </vt:lpstr>
      <vt:lpstr>ثالثا : فوائد العودة للوطن </vt:lpstr>
      <vt:lpstr>رابعا : تحدیات العودة للوطن</vt:lpstr>
      <vt:lpstr>خامسا : أفضل الممارسات لنجاح عملیة العودة للوطن </vt:lpstr>
      <vt:lpstr>Diapositive 9</vt:lpstr>
      <vt:lpstr>سادسا : الحلول الجدیدة لإستراتیجیة العودة للوطن</vt:lpstr>
      <vt:lpstr>خـــــــاتمة :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بحث حول :           من إعداد :</dc:title>
  <dc:creator>Pan Da</dc:creator>
  <cp:lastModifiedBy>Pan Da</cp:lastModifiedBy>
  <cp:revision>25</cp:revision>
  <dcterms:created xsi:type="dcterms:W3CDTF">2021-12-04T12:51:25Z</dcterms:created>
  <dcterms:modified xsi:type="dcterms:W3CDTF">2021-12-04T21:53:12Z</dcterms:modified>
</cp:coreProperties>
</file>