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17"/>
  </p:notesMasterIdLst>
  <p:sldIdLst>
    <p:sldId id="258" r:id="rId2"/>
    <p:sldId id="264" r:id="rId3"/>
    <p:sldId id="260" r:id="rId4"/>
    <p:sldId id="261" r:id="rId5"/>
    <p:sldId id="262" r:id="rId6"/>
    <p:sldId id="263" r:id="rId7"/>
    <p:sldId id="265" r:id="rId8"/>
    <p:sldId id="266" r:id="rId9"/>
    <p:sldId id="273" r:id="rId10"/>
    <p:sldId id="267" r:id="rId11"/>
    <p:sldId id="268" r:id="rId12"/>
    <p:sldId id="269" r:id="rId13"/>
    <p:sldId id="270" r:id="rId14"/>
    <p:sldId id="271" r:id="rId15"/>
    <p:sldId id="272" r:id="rId16"/>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6699"/>
    <a:srgbClr val="CC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4" d="100"/>
          <a:sy n="64" d="100"/>
        </p:scale>
        <p:origin x="-156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1" Type="http://schemas.openxmlformats.org/officeDocument/2006/relationships/image" Target="../media/image1.jpeg"/></Relationships>
</file>

<file path=ppt/diagrams/_rels/data3.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D1A309-8629-415F-9629-DDDD1204960C}" type="doc">
      <dgm:prSet loTypeId="urn:microsoft.com/office/officeart/2005/8/layout/venn3" loCatId="relationship" qsTypeId="urn:microsoft.com/office/officeart/2005/8/quickstyle/simple1" qsCatId="simple" csTypeId="urn:microsoft.com/office/officeart/2005/8/colors/colorful1" csCatId="colorful" phldr="1"/>
      <dgm:spPr/>
      <dgm:t>
        <a:bodyPr/>
        <a:lstStyle/>
        <a:p>
          <a:pPr rtl="1"/>
          <a:endParaRPr lang="ar-DZ"/>
        </a:p>
      </dgm:t>
    </dgm:pt>
    <dgm:pt modelId="{7749A8EF-FE27-494A-8ABC-E5362C7D8ECE}">
      <dgm:prSet phldrT="[Texte]"/>
      <dgm:spPr/>
      <dgm:t>
        <a:bodyPr/>
        <a:lstStyle/>
        <a:p>
          <a:pPr rtl="1"/>
          <a:r>
            <a:rPr lang="ar-DZ" dirty="0" smtClean="0"/>
            <a:t>الخصائص الاقتصادية </a:t>
          </a:r>
          <a:endParaRPr lang="ar-DZ" dirty="0"/>
        </a:p>
      </dgm:t>
    </dgm:pt>
    <dgm:pt modelId="{F6C48499-0308-4980-9B32-F9D134DFA98E}" type="parTrans" cxnId="{4FDA4A54-A7D1-4198-9F43-C92654A1C338}">
      <dgm:prSet/>
      <dgm:spPr/>
      <dgm:t>
        <a:bodyPr/>
        <a:lstStyle/>
        <a:p>
          <a:pPr rtl="1"/>
          <a:endParaRPr lang="ar-DZ"/>
        </a:p>
      </dgm:t>
    </dgm:pt>
    <dgm:pt modelId="{7DE39932-C87C-4234-85D0-841D06C6D50F}" type="sibTrans" cxnId="{4FDA4A54-A7D1-4198-9F43-C92654A1C338}">
      <dgm:prSet/>
      <dgm:spPr/>
      <dgm:t>
        <a:bodyPr/>
        <a:lstStyle/>
        <a:p>
          <a:pPr rtl="1"/>
          <a:endParaRPr lang="ar-DZ"/>
        </a:p>
      </dgm:t>
    </dgm:pt>
    <dgm:pt modelId="{8017F01A-EE2D-484A-9409-31FC7EB2C51B}">
      <dgm:prSet phldrT="[Texte]"/>
      <dgm:spPr/>
      <dgm:t>
        <a:bodyPr/>
        <a:lstStyle/>
        <a:p>
          <a:pPr rtl="1"/>
          <a:r>
            <a:rPr lang="ar-DZ" dirty="0" smtClean="0"/>
            <a:t>الخصائص السياسية والقانونية</a:t>
          </a:r>
          <a:endParaRPr lang="ar-DZ" dirty="0"/>
        </a:p>
      </dgm:t>
    </dgm:pt>
    <dgm:pt modelId="{94B3686C-D5F3-4CA5-A468-B3EED92DEFE3}" type="parTrans" cxnId="{9C3156DF-9D22-4694-8A37-8C67AF8101B5}">
      <dgm:prSet/>
      <dgm:spPr/>
      <dgm:t>
        <a:bodyPr/>
        <a:lstStyle/>
        <a:p>
          <a:pPr rtl="1"/>
          <a:endParaRPr lang="ar-DZ"/>
        </a:p>
      </dgm:t>
    </dgm:pt>
    <dgm:pt modelId="{32F8004A-AF1A-402B-80DB-102131F4C3D3}" type="sibTrans" cxnId="{9C3156DF-9D22-4694-8A37-8C67AF8101B5}">
      <dgm:prSet/>
      <dgm:spPr/>
      <dgm:t>
        <a:bodyPr/>
        <a:lstStyle/>
        <a:p>
          <a:pPr rtl="1"/>
          <a:endParaRPr lang="ar-DZ"/>
        </a:p>
      </dgm:t>
    </dgm:pt>
    <dgm:pt modelId="{C6D2BA63-EBFB-4F16-82F1-9133DB737E24}">
      <dgm:prSet phldrT="[Texte]"/>
      <dgm:spPr/>
      <dgm:t>
        <a:bodyPr/>
        <a:lstStyle/>
        <a:p>
          <a:pPr rtl="1"/>
          <a:r>
            <a:rPr lang="ar-DZ" dirty="0" smtClean="0"/>
            <a:t>الخصائص الاجتماعية </a:t>
          </a:r>
          <a:endParaRPr lang="ar-DZ" dirty="0"/>
        </a:p>
      </dgm:t>
    </dgm:pt>
    <dgm:pt modelId="{FED339A4-F137-49FB-9CB6-284C68E1B077}" type="parTrans" cxnId="{8CB35421-4466-425E-8C55-960D8690E619}">
      <dgm:prSet/>
      <dgm:spPr/>
      <dgm:t>
        <a:bodyPr/>
        <a:lstStyle/>
        <a:p>
          <a:pPr rtl="1"/>
          <a:endParaRPr lang="ar-DZ"/>
        </a:p>
      </dgm:t>
    </dgm:pt>
    <dgm:pt modelId="{DFAC1911-2ED1-4E07-949E-0D85BF7848A1}" type="sibTrans" cxnId="{8CB35421-4466-425E-8C55-960D8690E619}">
      <dgm:prSet/>
      <dgm:spPr/>
      <dgm:t>
        <a:bodyPr/>
        <a:lstStyle/>
        <a:p>
          <a:pPr rtl="1"/>
          <a:endParaRPr lang="ar-DZ"/>
        </a:p>
      </dgm:t>
    </dgm:pt>
    <dgm:pt modelId="{F5296F17-0996-4481-95A7-927E81B85271}">
      <dgm:prSet phldrT="[Texte]"/>
      <dgm:spPr/>
      <dgm:t>
        <a:bodyPr/>
        <a:lstStyle/>
        <a:p>
          <a:pPr rtl="1"/>
          <a:r>
            <a:rPr lang="ar-DZ" dirty="0" smtClean="0"/>
            <a:t>الخصائص التعليمية</a:t>
          </a:r>
          <a:endParaRPr lang="ar-DZ" dirty="0"/>
        </a:p>
      </dgm:t>
    </dgm:pt>
    <dgm:pt modelId="{C1D8537C-DE4A-42D4-ABBE-835417DED05E}" type="parTrans" cxnId="{16EF8136-F503-45CA-9C5C-37D828E569C3}">
      <dgm:prSet/>
      <dgm:spPr/>
      <dgm:t>
        <a:bodyPr/>
        <a:lstStyle/>
        <a:p>
          <a:pPr rtl="1"/>
          <a:endParaRPr lang="ar-DZ"/>
        </a:p>
      </dgm:t>
    </dgm:pt>
    <dgm:pt modelId="{F2C0174C-88DC-41B0-AC6D-018B1F508DC8}" type="sibTrans" cxnId="{16EF8136-F503-45CA-9C5C-37D828E569C3}">
      <dgm:prSet/>
      <dgm:spPr/>
      <dgm:t>
        <a:bodyPr/>
        <a:lstStyle/>
        <a:p>
          <a:pPr rtl="1"/>
          <a:endParaRPr lang="ar-DZ"/>
        </a:p>
      </dgm:t>
    </dgm:pt>
    <dgm:pt modelId="{5B2F7FAA-7D3C-4C66-A26F-8F72FFC633A3}" type="pres">
      <dgm:prSet presAssocID="{AFD1A309-8629-415F-9629-DDDD1204960C}" presName="Name0" presStyleCnt="0">
        <dgm:presLayoutVars>
          <dgm:dir/>
          <dgm:resizeHandles val="exact"/>
        </dgm:presLayoutVars>
      </dgm:prSet>
      <dgm:spPr/>
      <dgm:t>
        <a:bodyPr/>
        <a:lstStyle/>
        <a:p>
          <a:pPr rtl="1"/>
          <a:endParaRPr lang="ar-DZ"/>
        </a:p>
      </dgm:t>
    </dgm:pt>
    <dgm:pt modelId="{A0616B11-42DF-4428-B245-87761ED15DCB}" type="pres">
      <dgm:prSet presAssocID="{7749A8EF-FE27-494A-8ABC-E5362C7D8ECE}" presName="Name5" presStyleLbl="vennNode1" presStyleIdx="0" presStyleCnt="4" custLinFactNeighborX="-498" custLinFactNeighborY="35049">
        <dgm:presLayoutVars>
          <dgm:bulletEnabled val="1"/>
        </dgm:presLayoutVars>
      </dgm:prSet>
      <dgm:spPr/>
      <dgm:t>
        <a:bodyPr/>
        <a:lstStyle/>
        <a:p>
          <a:pPr rtl="1"/>
          <a:endParaRPr lang="ar-DZ"/>
        </a:p>
      </dgm:t>
    </dgm:pt>
    <dgm:pt modelId="{02E3FC03-4FED-4082-B3C5-4CFE332AC622}" type="pres">
      <dgm:prSet presAssocID="{7DE39932-C87C-4234-85D0-841D06C6D50F}" presName="space" presStyleCnt="0"/>
      <dgm:spPr/>
    </dgm:pt>
    <dgm:pt modelId="{06DC2413-C6AD-40B5-96F9-E7C644DE4E29}" type="pres">
      <dgm:prSet presAssocID="{8017F01A-EE2D-484A-9409-31FC7EB2C51B}" presName="Name5" presStyleLbl="vennNode1" presStyleIdx="1" presStyleCnt="4" custLinFactNeighborX="-7961" custLinFactNeighborY="-25236">
        <dgm:presLayoutVars>
          <dgm:bulletEnabled val="1"/>
        </dgm:presLayoutVars>
      </dgm:prSet>
      <dgm:spPr/>
      <dgm:t>
        <a:bodyPr/>
        <a:lstStyle/>
        <a:p>
          <a:pPr rtl="1"/>
          <a:endParaRPr lang="ar-DZ"/>
        </a:p>
      </dgm:t>
    </dgm:pt>
    <dgm:pt modelId="{2F92E04E-EF40-4105-BF28-BF52224B4EB3}" type="pres">
      <dgm:prSet presAssocID="{32F8004A-AF1A-402B-80DB-102131F4C3D3}" presName="space" presStyleCnt="0"/>
      <dgm:spPr/>
    </dgm:pt>
    <dgm:pt modelId="{47F72C0D-66D8-4B50-B805-8F397E8CA7F0}" type="pres">
      <dgm:prSet presAssocID="{C6D2BA63-EBFB-4F16-82F1-9133DB737E24}" presName="Name5" presStyleLbl="vennNode1" presStyleIdx="2" presStyleCnt="4" custLinFactNeighborX="17289" custLinFactNeighborY="35049">
        <dgm:presLayoutVars>
          <dgm:bulletEnabled val="1"/>
        </dgm:presLayoutVars>
      </dgm:prSet>
      <dgm:spPr/>
      <dgm:t>
        <a:bodyPr/>
        <a:lstStyle/>
        <a:p>
          <a:pPr rtl="1"/>
          <a:endParaRPr lang="ar-DZ"/>
        </a:p>
      </dgm:t>
    </dgm:pt>
    <dgm:pt modelId="{6EE01A35-35F2-40AB-83BD-FA7D55098FFD}" type="pres">
      <dgm:prSet presAssocID="{DFAC1911-2ED1-4E07-949E-0D85BF7848A1}" presName="space" presStyleCnt="0"/>
      <dgm:spPr/>
    </dgm:pt>
    <dgm:pt modelId="{3A7194D8-F2E9-4007-989D-69D6F6C28C00}" type="pres">
      <dgm:prSet presAssocID="{F5296F17-0996-4481-95A7-927E81B85271}" presName="Name5" presStyleLbl="vennNode1" presStyleIdx="3" presStyleCnt="4" custLinFactNeighborX="42538" custLinFactNeighborY="-8881">
        <dgm:presLayoutVars>
          <dgm:bulletEnabled val="1"/>
        </dgm:presLayoutVars>
      </dgm:prSet>
      <dgm:spPr/>
      <dgm:t>
        <a:bodyPr/>
        <a:lstStyle/>
        <a:p>
          <a:pPr rtl="1"/>
          <a:endParaRPr lang="ar-DZ"/>
        </a:p>
      </dgm:t>
    </dgm:pt>
  </dgm:ptLst>
  <dgm:cxnLst>
    <dgm:cxn modelId="{110024A9-AB8B-4B33-B9A9-9D745DF95941}" type="presOf" srcId="{7749A8EF-FE27-494A-8ABC-E5362C7D8ECE}" destId="{A0616B11-42DF-4428-B245-87761ED15DCB}" srcOrd="0" destOrd="0" presId="urn:microsoft.com/office/officeart/2005/8/layout/venn3"/>
    <dgm:cxn modelId="{9C3156DF-9D22-4694-8A37-8C67AF8101B5}" srcId="{AFD1A309-8629-415F-9629-DDDD1204960C}" destId="{8017F01A-EE2D-484A-9409-31FC7EB2C51B}" srcOrd="1" destOrd="0" parTransId="{94B3686C-D5F3-4CA5-A468-B3EED92DEFE3}" sibTransId="{32F8004A-AF1A-402B-80DB-102131F4C3D3}"/>
    <dgm:cxn modelId="{0D8D02C5-5628-429D-9B61-280E23E8E641}" type="presOf" srcId="{F5296F17-0996-4481-95A7-927E81B85271}" destId="{3A7194D8-F2E9-4007-989D-69D6F6C28C00}" srcOrd="0" destOrd="0" presId="urn:microsoft.com/office/officeart/2005/8/layout/venn3"/>
    <dgm:cxn modelId="{4FDA4A54-A7D1-4198-9F43-C92654A1C338}" srcId="{AFD1A309-8629-415F-9629-DDDD1204960C}" destId="{7749A8EF-FE27-494A-8ABC-E5362C7D8ECE}" srcOrd="0" destOrd="0" parTransId="{F6C48499-0308-4980-9B32-F9D134DFA98E}" sibTransId="{7DE39932-C87C-4234-85D0-841D06C6D50F}"/>
    <dgm:cxn modelId="{16EF8136-F503-45CA-9C5C-37D828E569C3}" srcId="{AFD1A309-8629-415F-9629-DDDD1204960C}" destId="{F5296F17-0996-4481-95A7-927E81B85271}" srcOrd="3" destOrd="0" parTransId="{C1D8537C-DE4A-42D4-ABBE-835417DED05E}" sibTransId="{F2C0174C-88DC-41B0-AC6D-018B1F508DC8}"/>
    <dgm:cxn modelId="{63C9D8F5-8E7B-4AC1-B514-0F5E8BC8FB29}" type="presOf" srcId="{C6D2BA63-EBFB-4F16-82F1-9133DB737E24}" destId="{47F72C0D-66D8-4B50-B805-8F397E8CA7F0}" srcOrd="0" destOrd="0" presId="urn:microsoft.com/office/officeart/2005/8/layout/venn3"/>
    <dgm:cxn modelId="{8CB35421-4466-425E-8C55-960D8690E619}" srcId="{AFD1A309-8629-415F-9629-DDDD1204960C}" destId="{C6D2BA63-EBFB-4F16-82F1-9133DB737E24}" srcOrd="2" destOrd="0" parTransId="{FED339A4-F137-49FB-9CB6-284C68E1B077}" sibTransId="{DFAC1911-2ED1-4E07-949E-0D85BF7848A1}"/>
    <dgm:cxn modelId="{5347819D-971A-4F33-B357-345365081875}" type="presOf" srcId="{8017F01A-EE2D-484A-9409-31FC7EB2C51B}" destId="{06DC2413-C6AD-40B5-96F9-E7C644DE4E29}" srcOrd="0" destOrd="0" presId="urn:microsoft.com/office/officeart/2005/8/layout/venn3"/>
    <dgm:cxn modelId="{9549E665-A913-475C-A246-B9A01EB054EB}" type="presOf" srcId="{AFD1A309-8629-415F-9629-DDDD1204960C}" destId="{5B2F7FAA-7D3C-4C66-A26F-8F72FFC633A3}" srcOrd="0" destOrd="0" presId="urn:microsoft.com/office/officeart/2005/8/layout/venn3"/>
    <dgm:cxn modelId="{EB94C551-DFD6-49B2-A2E9-7B9211F963B8}" type="presParOf" srcId="{5B2F7FAA-7D3C-4C66-A26F-8F72FFC633A3}" destId="{A0616B11-42DF-4428-B245-87761ED15DCB}" srcOrd="0" destOrd="0" presId="urn:microsoft.com/office/officeart/2005/8/layout/venn3"/>
    <dgm:cxn modelId="{E852F9F5-7EF6-426B-A11C-660708E001EC}" type="presParOf" srcId="{5B2F7FAA-7D3C-4C66-A26F-8F72FFC633A3}" destId="{02E3FC03-4FED-4082-B3C5-4CFE332AC622}" srcOrd="1" destOrd="0" presId="urn:microsoft.com/office/officeart/2005/8/layout/venn3"/>
    <dgm:cxn modelId="{52BEF410-869F-4132-9287-532DB3053CD7}" type="presParOf" srcId="{5B2F7FAA-7D3C-4C66-A26F-8F72FFC633A3}" destId="{06DC2413-C6AD-40B5-96F9-E7C644DE4E29}" srcOrd="2" destOrd="0" presId="urn:microsoft.com/office/officeart/2005/8/layout/venn3"/>
    <dgm:cxn modelId="{E81FD81C-7C16-4E29-ACA0-BA7AE0231B75}" type="presParOf" srcId="{5B2F7FAA-7D3C-4C66-A26F-8F72FFC633A3}" destId="{2F92E04E-EF40-4105-BF28-BF52224B4EB3}" srcOrd="3" destOrd="0" presId="urn:microsoft.com/office/officeart/2005/8/layout/venn3"/>
    <dgm:cxn modelId="{D1B58279-D2DB-46C5-9670-C0A644799322}" type="presParOf" srcId="{5B2F7FAA-7D3C-4C66-A26F-8F72FFC633A3}" destId="{47F72C0D-66D8-4B50-B805-8F397E8CA7F0}" srcOrd="4" destOrd="0" presId="urn:microsoft.com/office/officeart/2005/8/layout/venn3"/>
    <dgm:cxn modelId="{BE21173D-6279-4B88-ADCC-B8547C51E2CC}" type="presParOf" srcId="{5B2F7FAA-7D3C-4C66-A26F-8F72FFC633A3}" destId="{6EE01A35-35F2-40AB-83BD-FA7D55098FFD}" srcOrd="5" destOrd="0" presId="urn:microsoft.com/office/officeart/2005/8/layout/venn3"/>
    <dgm:cxn modelId="{672D0C9C-EF25-431C-9B4B-8E2CEAD03D80}" type="presParOf" srcId="{5B2F7FAA-7D3C-4C66-A26F-8F72FFC633A3}" destId="{3A7194D8-F2E9-4007-989D-69D6F6C28C00}" srcOrd="6" destOrd="0" presId="urn:microsoft.com/office/officeart/2005/8/layout/venn3"/>
  </dgm:cxnLst>
  <dgm:bg/>
  <dgm:whole/>
</dgm:dataModel>
</file>

<file path=ppt/diagrams/data2.xml><?xml version="1.0" encoding="utf-8"?>
<dgm:dataModel xmlns:dgm="http://schemas.openxmlformats.org/drawingml/2006/diagram" xmlns:a="http://schemas.openxmlformats.org/drawingml/2006/main">
  <dgm:ptLst>
    <dgm:pt modelId="{0DBB9599-BD4C-44D7-8F9F-0D373C84C1CB}" type="doc">
      <dgm:prSet loTypeId="urn:microsoft.com/office/officeart/2005/8/layout/venn3" loCatId="relationship" qsTypeId="urn:microsoft.com/office/officeart/2005/8/quickstyle/3d1" qsCatId="3D" csTypeId="urn:microsoft.com/office/officeart/2005/8/colors/colorful2" csCatId="colorful" phldr="1"/>
      <dgm:spPr/>
      <dgm:t>
        <a:bodyPr/>
        <a:lstStyle/>
        <a:p>
          <a:pPr rtl="1"/>
          <a:endParaRPr lang="ar-DZ"/>
        </a:p>
      </dgm:t>
    </dgm:pt>
    <dgm:pt modelId="{F3D57046-05BD-4370-805E-3B1DBF4073F3}">
      <dgm:prSet phldrT="[Texte]"/>
      <dgm:spPr/>
      <dgm:t>
        <a:bodyPr/>
        <a:lstStyle/>
        <a:p>
          <a:pPr rtl="1"/>
          <a:r>
            <a:rPr lang="ar-DZ" b="1" dirty="0" smtClean="0"/>
            <a:t>ضخامة الحجم</a:t>
          </a:r>
          <a:endParaRPr lang="ar-DZ" b="1" dirty="0"/>
        </a:p>
      </dgm:t>
    </dgm:pt>
    <dgm:pt modelId="{891B2B63-2E0D-4E5F-8714-5A2A5B4A5290}" type="parTrans" cxnId="{45789DFE-E128-40BD-9C23-15965AAC9156}">
      <dgm:prSet/>
      <dgm:spPr/>
      <dgm:t>
        <a:bodyPr/>
        <a:lstStyle/>
        <a:p>
          <a:pPr rtl="1"/>
          <a:endParaRPr lang="ar-DZ"/>
        </a:p>
      </dgm:t>
    </dgm:pt>
    <dgm:pt modelId="{4D3A5309-78D3-442F-9A7D-DD2CDFDA259B}" type="sibTrans" cxnId="{45789DFE-E128-40BD-9C23-15965AAC9156}">
      <dgm:prSet/>
      <dgm:spPr/>
      <dgm:t>
        <a:bodyPr/>
        <a:lstStyle/>
        <a:p>
          <a:pPr rtl="1"/>
          <a:endParaRPr lang="ar-DZ"/>
        </a:p>
      </dgm:t>
    </dgm:pt>
    <dgm:pt modelId="{994097C1-CDA4-4488-949E-99A8194B0360}">
      <dgm:prSet phldrT="[Texte]"/>
      <dgm:spPr/>
      <dgm:t>
        <a:bodyPr/>
        <a:lstStyle/>
        <a:p>
          <a:pPr rtl="1"/>
          <a:r>
            <a:rPr lang="ar-DZ" b="1" dirty="0" smtClean="0"/>
            <a:t>تنوع الأنشطة</a:t>
          </a:r>
          <a:endParaRPr lang="ar-DZ" b="1" dirty="0"/>
        </a:p>
      </dgm:t>
    </dgm:pt>
    <dgm:pt modelId="{90FE946C-794E-4DBD-ABA7-EDC3F000AA79}" type="parTrans" cxnId="{9A98DC7D-C395-42F4-824A-2A3BCFF9436D}">
      <dgm:prSet/>
      <dgm:spPr/>
      <dgm:t>
        <a:bodyPr/>
        <a:lstStyle/>
        <a:p>
          <a:pPr rtl="1"/>
          <a:endParaRPr lang="ar-DZ"/>
        </a:p>
      </dgm:t>
    </dgm:pt>
    <dgm:pt modelId="{A1E34A80-7771-4769-919E-E5980E3A8A89}" type="sibTrans" cxnId="{9A98DC7D-C395-42F4-824A-2A3BCFF9436D}">
      <dgm:prSet/>
      <dgm:spPr/>
      <dgm:t>
        <a:bodyPr/>
        <a:lstStyle/>
        <a:p>
          <a:pPr rtl="1"/>
          <a:endParaRPr lang="ar-DZ"/>
        </a:p>
      </dgm:t>
    </dgm:pt>
    <dgm:pt modelId="{4904EFBC-61B5-4894-A3E1-FF6C71ECD1B9}">
      <dgm:prSet phldrT="[Texte]"/>
      <dgm:spPr/>
      <dgm:t>
        <a:bodyPr/>
        <a:lstStyle/>
        <a:p>
          <a:pPr rtl="1"/>
          <a:r>
            <a:rPr lang="ar-DZ" b="1" dirty="0" smtClean="0"/>
            <a:t>الانتشار الجغرافي</a:t>
          </a:r>
          <a:endParaRPr lang="ar-DZ" b="1" dirty="0"/>
        </a:p>
      </dgm:t>
    </dgm:pt>
    <dgm:pt modelId="{795C6DD2-CBBA-4D33-8565-AE73E8211024}" type="parTrans" cxnId="{6CD6D561-D8C5-4622-85E5-0E569351E6B8}">
      <dgm:prSet/>
      <dgm:spPr/>
      <dgm:t>
        <a:bodyPr/>
        <a:lstStyle/>
        <a:p>
          <a:pPr rtl="1"/>
          <a:endParaRPr lang="ar-DZ"/>
        </a:p>
      </dgm:t>
    </dgm:pt>
    <dgm:pt modelId="{ECBB5185-C3F7-41EA-800B-9C44C42AFA6C}" type="sibTrans" cxnId="{6CD6D561-D8C5-4622-85E5-0E569351E6B8}">
      <dgm:prSet/>
      <dgm:spPr/>
      <dgm:t>
        <a:bodyPr/>
        <a:lstStyle/>
        <a:p>
          <a:pPr rtl="1"/>
          <a:endParaRPr lang="ar-DZ"/>
        </a:p>
      </dgm:t>
    </dgm:pt>
    <dgm:pt modelId="{071856AF-52B2-4ABC-9E89-D6B16FD97A54}">
      <dgm:prSet phldrT="[Texte]"/>
      <dgm:spPr/>
      <dgm:t>
        <a:bodyPr/>
        <a:lstStyle/>
        <a:p>
          <a:pPr rtl="1"/>
          <a:r>
            <a:rPr lang="ar-DZ" b="1" dirty="0" smtClean="0"/>
            <a:t>التفوق والتطور التكنولوجي</a:t>
          </a:r>
          <a:endParaRPr lang="ar-DZ" b="1" dirty="0"/>
        </a:p>
      </dgm:t>
    </dgm:pt>
    <dgm:pt modelId="{06DE8339-CD1A-46F3-AEB0-745BF635AE3C}" type="parTrans" cxnId="{F3A87A69-5F6E-42BB-B832-5BC2E0853645}">
      <dgm:prSet/>
      <dgm:spPr/>
      <dgm:t>
        <a:bodyPr/>
        <a:lstStyle/>
        <a:p>
          <a:pPr rtl="1"/>
          <a:endParaRPr lang="ar-DZ"/>
        </a:p>
      </dgm:t>
    </dgm:pt>
    <dgm:pt modelId="{2A79BAFA-5458-41B4-8287-46ED128FFC4C}" type="sibTrans" cxnId="{F3A87A69-5F6E-42BB-B832-5BC2E0853645}">
      <dgm:prSet/>
      <dgm:spPr/>
      <dgm:t>
        <a:bodyPr/>
        <a:lstStyle/>
        <a:p>
          <a:pPr rtl="1"/>
          <a:endParaRPr lang="ar-DZ"/>
        </a:p>
      </dgm:t>
    </dgm:pt>
    <dgm:pt modelId="{B2950B46-0D82-4308-9F8B-6AA033277017}">
      <dgm:prSet phldrT="[Texte]"/>
      <dgm:spPr/>
      <dgm:t>
        <a:bodyPr/>
        <a:lstStyle/>
        <a:p>
          <a:pPr rtl="1"/>
          <a:r>
            <a:rPr lang="ar-DZ" b="1" dirty="0" smtClean="0"/>
            <a:t>الطابع الاحتكاري</a:t>
          </a:r>
          <a:endParaRPr lang="ar-DZ" b="1" dirty="0"/>
        </a:p>
      </dgm:t>
    </dgm:pt>
    <dgm:pt modelId="{D11BAE27-4D2C-4350-9200-B9E9CAD2954B}" type="parTrans" cxnId="{9ED9232A-6F3F-4491-8BF6-DC8EE6F37FFE}">
      <dgm:prSet/>
      <dgm:spPr/>
      <dgm:t>
        <a:bodyPr/>
        <a:lstStyle/>
        <a:p>
          <a:pPr rtl="1"/>
          <a:endParaRPr lang="ar-DZ"/>
        </a:p>
      </dgm:t>
    </dgm:pt>
    <dgm:pt modelId="{1447B220-0633-4B53-9CDA-0825D6C295A1}" type="sibTrans" cxnId="{9ED9232A-6F3F-4491-8BF6-DC8EE6F37FFE}">
      <dgm:prSet/>
      <dgm:spPr/>
      <dgm:t>
        <a:bodyPr/>
        <a:lstStyle/>
        <a:p>
          <a:pPr rtl="1"/>
          <a:endParaRPr lang="ar-DZ"/>
        </a:p>
      </dgm:t>
    </dgm:pt>
    <dgm:pt modelId="{455D16C9-47BE-4E4A-A0D3-69CE441C6ACB}" type="pres">
      <dgm:prSet presAssocID="{0DBB9599-BD4C-44D7-8F9F-0D373C84C1CB}" presName="Name0" presStyleCnt="0">
        <dgm:presLayoutVars>
          <dgm:dir/>
          <dgm:resizeHandles val="exact"/>
        </dgm:presLayoutVars>
      </dgm:prSet>
      <dgm:spPr/>
      <dgm:t>
        <a:bodyPr/>
        <a:lstStyle/>
        <a:p>
          <a:endParaRPr lang="fr-FR"/>
        </a:p>
      </dgm:t>
    </dgm:pt>
    <dgm:pt modelId="{94D169FE-ED15-4C5B-A418-339A5ED9888D}" type="pres">
      <dgm:prSet presAssocID="{F3D57046-05BD-4370-805E-3B1DBF4073F3}" presName="Name5" presStyleLbl="vennNode1" presStyleIdx="0" presStyleCnt="5">
        <dgm:presLayoutVars>
          <dgm:bulletEnabled val="1"/>
        </dgm:presLayoutVars>
      </dgm:prSet>
      <dgm:spPr/>
      <dgm:t>
        <a:bodyPr/>
        <a:lstStyle/>
        <a:p>
          <a:endParaRPr lang="fr-FR"/>
        </a:p>
      </dgm:t>
    </dgm:pt>
    <dgm:pt modelId="{6AFA54D4-AC3C-417E-97D3-033E0AD4BD5F}" type="pres">
      <dgm:prSet presAssocID="{4D3A5309-78D3-442F-9A7D-DD2CDFDA259B}" presName="space" presStyleCnt="0"/>
      <dgm:spPr/>
      <dgm:t>
        <a:bodyPr/>
        <a:lstStyle/>
        <a:p>
          <a:endParaRPr lang="fr-FR"/>
        </a:p>
      </dgm:t>
    </dgm:pt>
    <dgm:pt modelId="{4CE925A5-AFCE-4AD0-8524-B97DB529C0B4}" type="pres">
      <dgm:prSet presAssocID="{994097C1-CDA4-4488-949E-99A8194B0360}" presName="Name5" presStyleLbl="vennNode1" presStyleIdx="1" presStyleCnt="5">
        <dgm:presLayoutVars>
          <dgm:bulletEnabled val="1"/>
        </dgm:presLayoutVars>
      </dgm:prSet>
      <dgm:spPr/>
      <dgm:t>
        <a:bodyPr/>
        <a:lstStyle/>
        <a:p>
          <a:endParaRPr lang="fr-FR"/>
        </a:p>
      </dgm:t>
    </dgm:pt>
    <dgm:pt modelId="{A778F32D-C774-4DEC-96F2-38F06B776972}" type="pres">
      <dgm:prSet presAssocID="{A1E34A80-7771-4769-919E-E5980E3A8A89}" presName="space" presStyleCnt="0"/>
      <dgm:spPr/>
      <dgm:t>
        <a:bodyPr/>
        <a:lstStyle/>
        <a:p>
          <a:endParaRPr lang="fr-FR"/>
        </a:p>
      </dgm:t>
    </dgm:pt>
    <dgm:pt modelId="{D0A1961A-09FA-4CDA-9031-E812485D44FE}" type="pres">
      <dgm:prSet presAssocID="{4904EFBC-61B5-4894-A3E1-FF6C71ECD1B9}" presName="Name5" presStyleLbl="vennNode1" presStyleIdx="2" presStyleCnt="5">
        <dgm:presLayoutVars>
          <dgm:bulletEnabled val="1"/>
        </dgm:presLayoutVars>
      </dgm:prSet>
      <dgm:spPr/>
      <dgm:t>
        <a:bodyPr/>
        <a:lstStyle/>
        <a:p>
          <a:endParaRPr lang="fr-FR"/>
        </a:p>
      </dgm:t>
    </dgm:pt>
    <dgm:pt modelId="{099E4AFB-0469-4E2D-BF33-3D46567A03C6}" type="pres">
      <dgm:prSet presAssocID="{ECBB5185-C3F7-41EA-800B-9C44C42AFA6C}" presName="space" presStyleCnt="0"/>
      <dgm:spPr/>
      <dgm:t>
        <a:bodyPr/>
        <a:lstStyle/>
        <a:p>
          <a:endParaRPr lang="fr-FR"/>
        </a:p>
      </dgm:t>
    </dgm:pt>
    <dgm:pt modelId="{CB365A42-D6F9-42C0-8D1B-71640992B914}" type="pres">
      <dgm:prSet presAssocID="{071856AF-52B2-4ABC-9E89-D6B16FD97A54}" presName="Name5" presStyleLbl="vennNode1" presStyleIdx="3" presStyleCnt="5">
        <dgm:presLayoutVars>
          <dgm:bulletEnabled val="1"/>
        </dgm:presLayoutVars>
      </dgm:prSet>
      <dgm:spPr/>
      <dgm:t>
        <a:bodyPr/>
        <a:lstStyle/>
        <a:p>
          <a:endParaRPr lang="fr-FR"/>
        </a:p>
      </dgm:t>
    </dgm:pt>
    <dgm:pt modelId="{C4D90600-514E-4C63-A21F-D684EE0EC147}" type="pres">
      <dgm:prSet presAssocID="{2A79BAFA-5458-41B4-8287-46ED128FFC4C}" presName="space" presStyleCnt="0"/>
      <dgm:spPr/>
      <dgm:t>
        <a:bodyPr/>
        <a:lstStyle/>
        <a:p>
          <a:endParaRPr lang="fr-FR"/>
        </a:p>
      </dgm:t>
    </dgm:pt>
    <dgm:pt modelId="{BDF843CE-79DF-48A7-B979-BF766DCA98D2}" type="pres">
      <dgm:prSet presAssocID="{B2950B46-0D82-4308-9F8B-6AA033277017}" presName="Name5" presStyleLbl="vennNode1" presStyleIdx="4" presStyleCnt="5">
        <dgm:presLayoutVars>
          <dgm:bulletEnabled val="1"/>
        </dgm:presLayoutVars>
      </dgm:prSet>
      <dgm:spPr/>
      <dgm:t>
        <a:bodyPr/>
        <a:lstStyle/>
        <a:p>
          <a:endParaRPr lang="fr-FR"/>
        </a:p>
      </dgm:t>
    </dgm:pt>
  </dgm:ptLst>
  <dgm:cxnLst>
    <dgm:cxn modelId="{B556E2AA-41AF-4B03-B9D9-92DA6A07EA2F}" type="presOf" srcId="{B2950B46-0D82-4308-9F8B-6AA033277017}" destId="{BDF843CE-79DF-48A7-B979-BF766DCA98D2}" srcOrd="0" destOrd="0" presId="urn:microsoft.com/office/officeart/2005/8/layout/venn3"/>
    <dgm:cxn modelId="{4A4FC9A7-F6A1-481A-8E04-4BD35FEB784E}" type="presOf" srcId="{994097C1-CDA4-4488-949E-99A8194B0360}" destId="{4CE925A5-AFCE-4AD0-8524-B97DB529C0B4}" srcOrd="0" destOrd="0" presId="urn:microsoft.com/office/officeart/2005/8/layout/venn3"/>
    <dgm:cxn modelId="{9A98DC7D-C395-42F4-824A-2A3BCFF9436D}" srcId="{0DBB9599-BD4C-44D7-8F9F-0D373C84C1CB}" destId="{994097C1-CDA4-4488-949E-99A8194B0360}" srcOrd="1" destOrd="0" parTransId="{90FE946C-794E-4DBD-ABA7-EDC3F000AA79}" sibTransId="{A1E34A80-7771-4769-919E-E5980E3A8A89}"/>
    <dgm:cxn modelId="{DC7611CA-88B9-40F3-B069-C76C5D50E078}" type="presOf" srcId="{0DBB9599-BD4C-44D7-8F9F-0D373C84C1CB}" destId="{455D16C9-47BE-4E4A-A0D3-69CE441C6ACB}" srcOrd="0" destOrd="0" presId="urn:microsoft.com/office/officeart/2005/8/layout/venn3"/>
    <dgm:cxn modelId="{45789DFE-E128-40BD-9C23-15965AAC9156}" srcId="{0DBB9599-BD4C-44D7-8F9F-0D373C84C1CB}" destId="{F3D57046-05BD-4370-805E-3B1DBF4073F3}" srcOrd="0" destOrd="0" parTransId="{891B2B63-2E0D-4E5F-8714-5A2A5B4A5290}" sibTransId="{4D3A5309-78D3-442F-9A7D-DD2CDFDA259B}"/>
    <dgm:cxn modelId="{F3A87A69-5F6E-42BB-B832-5BC2E0853645}" srcId="{0DBB9599-BD4C-44D7-8F9F-0D373C84C1CB}" destId="{071856AF-52B2-4ABC-9E89-D6B16FD97A54}" srcOrd="3" destOrd="0" parTransId="{06DE8339-CD1A-46F3-AEB0-745BF635AE3C}" sibTransId="{2A79BAFA-5458-41B4-8287-46ED128FFC4C}"/>
    <dgm:cxn modelId="{B56D0161-F6CA-41B1-95CB-AAF48374DA09}" type="presOf" srcId="{071856AF-52B2-4ABC-9E89-D6B16FD97A54}" destId="{CB365A42-D6F9-42C0-8D1B-71640992B914}" srcOrd="0" destOrd="0" presId="urn:microsoft.com/office/officeart/2005/8/layout/venn3"/>
    <dgm:cxn modelId="{6CD6D561-D8C5-4622-85E5-0E569351E6B8}" srcId="{0DBB9599-BD4C-44D7-8F9F-0D373C84C1CB}" destId="{4904EFBC-61B5-4894-A3E1-FF6C71ECD1B9}" srcOrd="2" destOrd="0" parTransId="{795C6DD2-CBBA-4D33-8565-AE73E8211024}" sibTransId="{ECBB5185-C3F7-41EA-800B-9C44C42AFA6C}"/>
    <dgm:cxn modelId="{397DDA94-5E81-4E8B-ACFC-A88F96FA3125}" type="presOf" srcId="{F3D57046-05BD-4370-805E-3B1DBF4073F3}" destId="{94D169FE-ED15-4C5B-A418-339A5ED9888D}" srcOrd="0" destOrd="0" presId="urn:microsoft.com/office/officeart/2005/8/layout/venn3"/>
    <dgm:cxn modelId="{9ED9232A-6F3F-4491-8BF6-DC8EE6F37FFE}" srcId="{0DBB9599-BD4C-44D7-8F9F-0D373C84C1CB}" destId="{B2950B46-0D82-4308-9F8B-6AA033277017}" srcOrd="4" destOrd="0" parTransId="{D11BAE27-4D2C-4350-9200-B9E9CAD2954B}" sibTransId="{1447B220-0633-4B53-9CDA-0825D6C295A1}"/>
    <dgm:cxn modelId="{CB113028-9992-46A6-BC35-854F381D75CB}" type="presOf" srcId="{4904EFBC-61B5-4894-A3E1-FF6C71ECD1B9}" destId="{D0A1961A-09FA-4CDA-9031-E812485D44FE}" srcOrd="0" destOrd="0" presId="urn:microsoft.com/office/officeart/2005/8/layout/venn3"/>
    <dgm:cxn modelId="{F53B69F5-52D1-48E2-A515-DDEFA5547771}" type="presParOf" srcId="{455D16C9-47BE-4E4A-A0D3-69CE441C6ACB}" destId="{94D169FE-ED15-4C5B-A418-339A5ED9888D}" srcOrd="0" destOrd="0" presId="urn:microsoft.com/office/officeart/2005/8/layout/venn3"/>
    <dgm:cxn modelId="{12FA7BDC-0412-4C45-B67C-7C5C537B1E61}" type="presParOf" srcId="{455D16C9-47BE-4E4A-A0D3-69CE441C6ACB}" destId="{6AFA54D4-AC3C-417E-97D3-033E0AD4BD5F}" srcOrd="1" destOrd="0" presId="urn:microsoft.com/office/officeart/2005/8/layout/venn3"/>
    <dgm:cxn modelId="{B3A9352A-481B-49D0-A260-67B209C75718}" type="presParOf" srcId="{455D16C9-47BE-4E4A-A0D3-69CE441C6ACB}" destId="{4CE925A5-AFCE-4AD0-8524-B97DB529C0B4}" srcOrd="2" destOrd="0" presId="urn:microsoft.com/office/officeart/2005/8/layout/venn3"/>
    <dgm:cxn modelId="{8B6B5C56-4A56-42C5-9F3E-C67934F4E319}" type="presParOf" srcId="{455D16C9-47BE-4E4A-A0D3-69CE441C6ACB}" destId="{A778F32D-C774-4DEC-96F2-38F06B776972}" srcOrd="3" destOrd="0" presId="urn:microsoft.com/office/officeart/2005/8/layout/venn3"/>
    <dgm:cxn modelId="{3009AA5B-D7B9-4E4D-BA48-FF19B31A5F63}" type="presParOf" srcId="{455D16C9-47BE-4E4A-A0D3-69CE441C6ACB}" destId="{D0A1961A-09FA-4CDA-9031-E812485D44FE}" srcOrd="4" destOrd="0" presId="urn:microsoft.com/office/officeart/2005/8/layout/venn3"/>
    <dgm:cxn modelId="{DA860291-5F4E-4209-92BB-20CB0E0C5825}" type="presParOf" srcId="{455D16C9-47BE-4E4A-A0D3-69CE441C6ACB}" destId="{099E4AFB-0469-4E2D-BF33-3D46567A03C6}" srcOrd="5" destOrd="0" presId="urn:microsoft.com/office/officeart/2005/8/layout/venn3"/>
    <dgm:cxn modelId="{F8AC8194-7A1C-425C-9E9C-2452B64B54CD}" type="presParOf" srcId="{455D16C9-47BE-4E4A-A0D3-69CE441C6ACB}" destId="{CB365A42-D6F9-42C0-8D1B-71640992B914}" srcOrd="6" destOrd="0" presId="urn:microsoft.com/office/officeart/2005/8/layout/venn3"/>
    <dgm:cxn modelId="{623A7EDB-5175-4E06-ADB4-DF59757ABE75}" type="presParOf" srcId="{455D16C9-47BE-4E4A-A0D3-69CE441C6ACB}" destId="{C4D90600-514E-4C63-A21F-D684EE0EC147}" srcOrd="7" destOrd="0" presId="urn:microsoft.com/office/officeart/2005/8/layout/venn3"/>
    <dgm:cxn modelId="{B2E43014-34DB-480C-9786-E2163DC2357E}" type="presParOf" srcId="{455D16C9-47BE-4E4A-A0D3-69CE441C6ACB}" destId="{BDF843CE-79DF-48A7-B979-BF766DCA98D2}" srcOrd="8" destOrd="0" presId="urn:microsoft.com/office/officeart/2005/8/layout/venn3"/>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184FEF-40E3-4EF8-85E5-99497E303B2E}" type="doc">
      <dgm:prSet loTypeId="urn:microsoft.com/office/officeart/2005/8/layout/arrow2" loCatId="process" qsTypeId="urn:microsoft.com/office/officeart/2005/8/quickstyle/simple1" qsCatId="simple" csTypeId="urn:microsoft.com/office/officeart/2005/8/colors/accent1_2" csCatId="accent1" phldr="1"/>
      <dgm:spPr/>
    </dgm:pt>
    <dgm:pt modelId="{E14D2DCB-3BDD-49F7-943B-2E27721FB2E2}">
      <dgm:prSet phldrT="[Texte]" custT="1"/>
      <dgm:spPr/>
      <dgm:t>
        <a:bodyPr/>
        <a:lstStyle/>
        <a:p>
          <a:pPr algn="ctr" rtl="1"/>
          <a:r>
            <a:rPr lang="ar-DZ" sz="2800" dirty="0" smtClean="0"/>
            <a:t>شركات أفقية التواجد</a:t>
          </a:r>
        </a:p>
      </dgm:t>
    </dgm:pt>
    <dgm:pt modelId="{0455B8E6-9DAA-467B-ACC5-DAFD95AC6DF4}" type="parTrans" cxnId="{7D146B52-BFC1-430C-AEF4-FD389D41280D}">
      <dgm:prSet/>
      <dgm:spPr/>
      <dgm:t>
        <a:bodyPr/>
        <a:lstStyle/>
        <a:p>
          <a:pPr rtl="1"/>
          <a:endParaRPr lang="ar-DZ"/>
        </a:p>
      </dgm:t>
    </dgm:pt>
    <dgm:pt modelId="{4838B843-2A95-488D-9F5D-0D86681EBD18}" type="sibTrans" cxnId="{7D146B52-BFC1-430C-AEF4-FD389D41280D}">
      <dgm:prSet/>
      <dgm:spPr/>
      <dgm:t>
        <a:bodyPr/>
        <a:lstStyle/>
        <a:p>
          <a:pPr rtl="1"/>
          <a:endParaRPr lang="ar-DZ"/>
        </a:p>
      </dgm:t>
    </dgm:pt>
    <dgm:pt modelId="{3C7C99E1-6382-4F0A-8AFE-D2E5BC5BA0E5}">
      <dgm:prSet phldrT="[Texte]" custT="1"/>
      <dgm:spPr/>
      <dgm:t>
        <a:bodyPr/>
        <a:lstStyle/>
        <a:p>
          <a:pPr rtl="1"/>
          <a:r>
            <a:rPr lang="ar-DZ" sz="2800" dirty="0" smtClean="0"/>
            <a:t>شركات تجمع بين الاثنين</a:t>
          </a:r>
          <a:endParaRPr lang="ar-DZ" sz="2800" dirty="0"/>
        </a:p>
      </dgm:t>
    </dgm:pt>
    <dgm:pt modelId="{75DB8A2B-6C20-4F4B-87B7-2F2F8A5AED0E}" type="parTrans" cxnId="{0EF0EB79-EF91-49DC-B51E-554E92FBF973}">
      <dgm:prSet/>
      <dgm:spPr/>
      <dgm:t>
        <a:bodyPr/>
        <a:lstStyle/>
        <a:p>
          <a:pPr rtl="1"/>
          <a:endParaRPr lang="ar-DZ"/>
        </a:p>
      </dgm:t>
    </dgm:pt>
    <dgm:pt modelId="{EAB3BA98-D7B4-459E-8812-BCEFABA3EF31}" type="sibTrans" cxnId="{0EF0EB79-EF91-49DC-B51E-554E92FBF973}">
      <dgm:prSet/>
      <dgm:spPr/>
      <dgm:t>
        <a:bodyPr/>
        <a:lstStyle/>
        <a:p>
          <a:pPr rtl="1"/>
          <a:endParaRPr lang="ar-DZ"/>
        </a:p>
      </dgm:t>
    </dgm:pt>
    <dgm:pt modelId="{04B8B21E-0BED-4CFF-A313-BA38A889E866}">
      <dgm:prSet phldrT="[Texte]" custT="1"/>
      <dgm:spPr/>
      <dgm:t>
        <a:bodyPr/>
        <a:lstStyle/>
        <a:p>
          <a:pPr algn="ctr" rtl="1"/>
          <a:r>
            <a:rPr lang="ar-DZ" sz="2800" dirty="0" smtClean="0"/>
            <a:t>شركات رأسية التواجد</a:t>
          </a:r>
          <a:endParaRPr lang="ar-DZ" sz="2800" dirty="0"/>
        </a:p>
      </dgm:t>
    </dgm:pt>
    <dgm:pt modelId="{442E2CD1-13F1-49ED-84F4-A823CF6D725D}" type="parTrans" cxnId="{A85EA63E-06CA-411C-8681-3A93E100076A}">
      <dgm:prSet/>
      <dgm:spPr/>
      <dgm:t>
        <a:bodyPr/>
        <a:lstStyle/>
        <a:p>
          <a:pPr rtl="1"/>
          <a:endParaRPr lang="ar-DZ"/>
        </a:p>
      </dgm:t>
    </dgm:pt>
    <dgm:pt modelId="{7C60BEC8-2B1C-4A2E-A732-86D5ACB77A7D}" type="sibTrans" cxnId="{A85EA63E-06CA-411C-8681-3A93E100076A}">
      <dgm:prSet/>
      <dgm:spPr/>
      <dgm:t>
        <a:bodyPr/>
        <a:lstStyle/>
        <a:p>
          <a:pPr rtl="1"/>
          <a:endParaRPr lang="ar-DZ"/>
        </a:p>
      </dgm:t>
    </dgm:pt>
    <dgm:pt modelId="{6FB82D28-BFBF-4148-B6B0-8B6F4461DAFA}" type="pres">
      <dgm:prSet presAssocID="{33184FEF-40E3-4EF8-85E5-99497E303B2E}" presName="arrowDiagram" presStyleCnt="0">
        <dgm:presLayoutVars>
          <dgm:chMax val="5"/>
          <dgm:dir/>
          <dgm:resizeHandles val="exact"/>
        </dgm:presLayoutVars>
      </dgm:prSet>
      <dgm:spPr/>
    </dgm:pt>
    <dgm:pt modelId="{1694B5CA-2119-4668-98B0-CDA5814F7AA0}" type="pres">
      <dgm:prSet presAssocID="{33184FEF-40E3-4EF8-85E5-99497E303B2E}" presName="arrow" presStyleLbl="bgShp" presStyleIdx="0" presStyleCnt="1">
        <dgm:style>
          <a:lnRef idx="1">
            <a:schemeClr val="accent6"/>
          </a:lnRef>
          <a:fillRef idx="2">
            <a:schemeClr val="accent6"/>
          </a:fillRef>
          <a:effectRef idx="1">
            <a:schemeClr val="accent6"/>
          </a:effectRef>
          <a:fontRef idx="minor">
            <a:schemeClr val="dk1"/>
          </a:fontRef>
        </dgm:style>
      </dgm:prSet>
      <dgm:spPr>
        <a:solidFill>
          <a:srgbClr val="FF6699"/>
        </a:solidFill>
      </dgm:spPr>
    </dgm:pt>
    <dgm:pt modelId="{1E7A5E9B-25A9-4D3B-A2F7-1D0DCCD20CAA}" type="pres">
      <dgm:prSet presAssocID="{33184FEF-40E3-4EF8-85E5-99497E303B2E}" presName="arrowDiagram3" presStyleCnt="0"/>
      <dgm:spPr/>
    </dgm:pt>
    <dgm:pt modelId="{297D87C3-5A86-45AA-B8B8-0594856BD34D}" type="pres">
      <dgm:prSet presAssocID="{E14D2DCB-3BDD-49F7-943B-2E27721FB2E2}" presName="bullet3a" presStyleLbl="node1" presStyleIdx="0" presStyleCnt="3" custLinFactY="69143" custLinFactNeighborX="-75393" custLinFactNeighborY="100000"/>
      <dgm:spPr/>
    </dgm:pt>
    <dgm:pt modelId="{F5EEC9EC-DA86-44C5-9990-53B2BBA4A748}" type="pres">
      <dgm:prSet presAssocID="{E14D2DCB-3BDD-49F7-943B-2E27721FB2E2}" presName="textBox3a" presStyleLbl="revTx" presStyleIdx="0" presStyleCnt="3" custScaleY="68500" custLinFactNeighborX="-15349" custLinFactNeighborY="12197">
        <dgm:presLayoutVars>
          <dgm:bulletEnabled val="1"/>
        </dgm:presLayoutVars>
      </dgm:prSet>
      <dgm:spPr/>
      <dgm:t>
        <a:bodyPr/>
        <a:lstStyle/>
        <a:p>
          <a:pPr rtl="1"/>
          <a:endParaRPr lang="ar-DZ"/>
        </a:p>
      </dgm:t>
    </dgm:pt>
    <dgm:pt modelId="{FFF0A6ED-0C24-411D-AAD7-312AE65D7795}" type="pres">
      <dgm:prSet presAssocID="{3C7C99E1-6382-4F0A-8AFE-D2E5BC5BA0E5}" presName="bullet3b" presStyleLbl="node1" presStyleIdx="1" presStyleCnt="3" custLinFactNeighborX="13148" custLinFactNeighborY="80417"/>
      <dgm:spPr>
        <a:solidFill>
          <a:schemeClr val="accent3">
            <a:lumMod val="75000"/>
          </a:schemeClr>
        </a:solidFill>
      </dgm:spPr>
    </dgm:pt>
    <dgm:pt modelId="{E114E701-6844-47F6-A958-125C6848A5B8}" type="pres">
      <dgm:prSet presAssocID="{3C7C99E1-6382-4F0A-8AFE-D2E5BC5BA0E5}" presName="textBox3b" presStyleLbl="revTx" presStyleIdx="1" presStyleCnt="3" custScaleY="43041" custLinFactX="3228" custLinFactNeighborX="100000" custLinFactNeighborY="-37220">
        <dgm:presLayoutVars>
          <dgm:bulletEnabled val="1"/>
        </dgm:presLayoutVars>
      </dgm:prSet>
      <dgm:spPr/>
      <dgm:t>
        <a:bodyPr/>
        <a:lstStyle/>
        <a:p>
          <a:endParaRPr lang="fr-FR"/>
        </a:p>
      </dgm:t>
    </dgm:pt>
    <dgm:pt modelId="{7A0315DA-1501-47DD-871E-62634198E454}" type="pres">
      <dgm:prSet presAssocID="{04B8B21E-0BED-4CFF-A313-BA38A889E866}" presName="bullet3c" presStyleLbl="node1" presStyleIdx="2" presStyleCnt="3" custLinFactX="40146" custLinFactNeighborX="100000" custLinFactNeighborY="14044">
        <dgm:style>
          <a:lnRef idx="3">
            <a:schemeClr val="lt1"/>
          </a:lnRef>
          <a:fillRef idx="1">
            <a:schemeClr val="accent2"/>
          </a:fillRef>
          <a:effectRef idx="1">
            <a:schemeClr val="accent2"/>
          </a:effectRef>
          <a:fontRef idx="minor">
            <a:schemeClr val="lt1"/>
          </a:fontRef>
        </dgm:style>
      </dgm:prSet>
      <dgm:spPr/>
    </dgm:pt>
    <dgm:pt modelId="{5CBCABF4-9FD4-49EE-945E-8FD9A47758CD}" type="pres">
      <dgm:prSet presAssocID="{04B8B21E-0BED-4CFF-A313-BA38A889E866}" presName="textBox3c" presStyleLbl="revTx" presStyleIdx="2" presStyleCnt="3" custScaleX="129221" custScaleY="30254" custLinFactX="-45099" custLinFactNeighborX="-100000" custLinFactNeighborY="2482">
        <dgm:presLayoutVars>
          <dgm:bulletEnabled val="1"/>
        </dgm:presLayoutVars>
      </dgm:prSet>
      <dgm:spPr/>
      <dgm:t>
        <a:bodyPr/>
        <a:lstStyle/>
        <a:p>
          <a:endParaRPr lang="fr-FR"/>
        </a:p>
      </dgm:t>
    </dgm:pt>
  </dgm:ptLst>
  <dgm:cxnLst>
    <dgm:cxn modelId="{858E8DB6-8DD5-4A98-B739-FF64EE6474AF}" type="presOf" srcId="{E14D2DCB-3BDD-49F7-943B-2E27721FB2E2}" destId="{F5EEC9EC-DA86-44C5-9990-53B2BBA4A748}" srcOrd="0" destOrd="0" presId="urn:microsoft.com/office/officeart/2005/8/layout/arrow2"/>
    <dgm:cxn modelId="{F52E461D-9360-4FED-8CE7-8C77512EAF42}" type="presOf" srcId="{3C7C99E1-6382-4F0A-8AFE-D2E5BC5BA0E5}" destId="{E114E701-6844-47F6-A958-125C6848A5B8}" srcOrd="0" destOrd="0" presId="urn:microsoft.com/office/officeart/2005/8/layout/arrow2"/>
    <dgm:cxn modelId="{7D146B52-BFC1-430C-AEF4-FD389D41280D}" srcId="{33184FEF-40E3-4EF8-85E5-99497E303B2E}" destId="{E14D2DCB-3BDD-49F7-943B-2E27721FB2E2}" srcOrd="0" destOrd="0" parTransId="{0455B8E6-9DAA-467B-ACC5-DAFD95AC6DF4}" sibTransId="{4838B843-2A95-488D-9F5D-0D86681EBD18}"/>
    <dgm:cxn modelId="{0EF0EB79-EF91-49DC-B51E-554E92FBF973}" srcId="{33184FEF-40E3-4EF8-85E5-99497E303B2E}" destId="{3C7C99E1-6382-4F0A-8AFE-D2E5BC5BA0E5}" srcOrd="1" destOrd="0" parTransId="{75DB8A2B-6C20-4F4B-87B7-2F2F8A5AED0E}" sibTransId="{EAB3BA98-D7B4-459E-8812-BCEFABA3EF31}"/>
    <dgm:cxn modelId="{27E08117-9057-4E80-A2AA-8602348594B2}" type="presOf" srcId="{33184FEF-40E3-4EF8-85E5-99497E303B2E}" destId="{6FB82D28-BFBF-4148-B6B0-8B6F4461DAFA}" srcOrd="0" destOrd="0" presId="urn:microsoft.com/office/officeart/2005/8/layout/arrow2"/>
    <dgm:cxn modelId="{A85EA63E-06CA-411C-8681-3A93E100076A}" srcId="{33184FEF-40E3-4EF8-85E5-99497E303B2E}" destId="{04B8B21E-0BED-4CFF-A313-BA38A889E866}" srcOrd="2" destOrd="0" parTransId="{442E2CD1-13F1-49ED-84F4-A823CF6D725D}" sibTransId="{7C60BEC8-2B1C-4A2E-A732-86D5ACB77A7D}"/>
    <dgm:cxn modelId="{853400EA-47FC-417C-9348-CC17602AD174}" type="presOf" srcId="{04B8B21E-0BED-4CFF-A313-BA38A889E866}" destId="{5CBCABF4-9FD4-49EE-945E-8FD9A47758CD}" srcOrd="0" destOrd="0" presId="urn:microsoft.com/office/officeart/2005/8/layout/arrow2"/>
    <dgm:cxn modelId="{E8AFBB9F-0E11-4DB4-8A0B-7F7FB6C7CA40}" type="presParOf" srcId="{6FB82D28-BFBF-4148-B6B0-8B6F4461DAFA}" destId="{1694B5CA-2119-4668-98B0-CDA5814F7AA0}" srcOrd="0" destOrd="0" presId="urn:microsoft.com/office/officeart/2005/8/layout/arrow2"/>
    <dgm:cxn modelId="{A968767E-67A1-42C2-B85B-212074A15B8D}" type="presParOf" srcId="{6FB82D28-BFBF-4148-B6B0-8B6F4461DAFA}" destId="{1E7A5E9B-25A9-4D3B-A2F7-1D0DCCD20CAA}" srcOrd="1" destOrd="0" presId="urn:microsoft.com/office/officeart/2005/8/layout/arrow2"/>
    <dgm:cxn modelId="{4FE6BCFE-C535-43C1-B23E-B1D3B9DA1EE3}" type="presParOf" srcId="{1E7A5E9B-25A9-4D3B-A2F7-1D0DCCD20CAA}" destId="{297D87C3-5A86-45AA-B8B8-0594856BD34D}" srcOrd="0" destOrd="0" presId="urn:microsoft.com/office/officeart/2005/8/layout/arrow2"/>
    <dgm:cxn modelId="{313109B0-C98B-4E51-9030-66D134809274}" type="presParOf" srcId="{1E7A5E9B-25A9-4D3B-A2F7-1D0DCCD20CAA}" destId="{F5EEC9EC-DA86-44C5-9990-53B2BBA4A748}" srcOrd="1" destOrd="0" presId="urn:microsoft.com/office/officeart/2005/8/layout/arrow2"/>
    <dgm:cxn modelId="{965599C9-351B-4AF9-AE8F-5F2E5E9A9F30}" type="presParOf" srcId="{1E7A5E9B-25A9-4D3B-A2F7-1D0DCCD20CAA}" destId="{FFF0A6ED-0C24-411D-AAD7-312AE65D7795}" srcOrd="2" destOrd="0" presId="urn:microsoft.com/office/officeart/2005/8/layout/arrow2"/>
    <dgm:cxn modelId="{6339BC6E-73E9-4405-BD58-A7CBF02FB56B}" type="presParOf" srcId="{1E7A5E9B-25A9-4D3B-A2F7-1D0DCCD20CAA}" destId="{E114E701-6844-47F6-A958-125C6848A5B8}" srcOrd="3" destOrd="0" presId="urn:microsoft.com/office/officeart/2005/8/layout/arrow2"/>
    <dgm:cxn modelId="{37BCCF48-C82F-4200-ADEF-896ECB7BA460}" type="presParOf" srcId="{1E7A5E9B-25A9-4D3B-A2F7-1D0DCCD20CAA}" destId="{7A0315DA-1501-47DD-871E-62634198E454}" srcOrd="4" destOrd="0" presId="urn:microsoft.com/office/officeart/2005/8/layout/arrow2"/>
    <dgm:cxn modelId="{3A9ECE73-5D9A-4C9F-AD50-09D963C23C3E}" type="presParOf" srcId="{1E7A5E9B-25A9-4D3B-A2F7-1D0DCCD20CAA}" destId="{5CBCABF4-9FD4-49EE-945E-8FD9A47758CD}" srcOrd="5" destOrd="0" presId="urn:microsoft.com/office/officeart/2005/8/layout/arrow2"/>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1F92EF2-4968-46D6-BA0E-ED75A527C35D}" type="doc">
      <dgm:prSet loTypeId="urn:microsoft.com/office/officeart/2005/8/layout/venn1" loCatId="relationship" qsTypeId="urn:microsoft.com/office/officeart/2005/8/quickstyle/3d9" qsCatId="3D" csTypeId="urn:microsoft.com/office/officeart/2005/8/colors/accent3_1" csCatId="accent3" phldr="1"/>
      <dgm:spPr/>
    </dgm:pt>
    <dgm:pt modelId="{06F09B2A-AC95-456B-8344-59EC9D874815}">
      <dgm:prSet phldrT="[Texte]"/>
      <dgm:spPr/>
      <dgm:t>
        <a:bodyPr/>
        <a:lstStyle/>
        <a:p>
          <a:pPr rtl="1"/>
          <a:r>
            <a:rPr lang="ar-DZ" b="1" dirty="0" smtClean="0">
              <a:solidFill>
                <a:srgbClr val="C00000"/>
              </a:solidFill>
            </a:rPr>
            <a:t>تحرير السياسة العامة </a:t>
          </a:r>
          <a:endParaRPr lang="ar-DZ" b="1" dirty="0">
            <a:solidFill>
              <a:srgbClr val="C00000"/>
            </a:solidFill>
          </a:endParaRPr>
        </a:p>
      </dgm:t>
    </dgm:pt>
    <dgm:pt modelId="{DA4355E1-7869-468C-96B8-407B414B5A9F}" type="parTrans" cxnId="{A2FF4E22-E2DE-4162-A66F-AC5D108ABE50}">
      <dgm:prSet/>
      <dgm:spPr/>
      <dgm:t>
        <a:bodyPr/>
        <a:lstStyle/>
        <a:p>
          <a:pPr rtl="1"/>
          <a:endParaRPr lang="ar-DZ"/>
        </a:p>
      </dgm:t>
    </dgm:pt>
    <dgm:pt modelId="{1F646CCF-2A77-42FA-A5D0-E2180C9A86CE}" type="sibTrans" cxnId="{A2FF4E22-E2DE-4162-A66F-AC5D108ABE50}">
      <dgm:prSet/>
      <dgm:spPr/>
      <dgm:t>
        <a:bodyPr/>
        <a:lstStyle/>
        <a:p>
          <a:pPr rtl="1"/>
          <a:endParaRPr lang="ar-DZ"/>
        </a:p>
      </dgm:t>
    </dgm:pt>
    <dgm:pt modelId="{5DC2803E-0CFE-4CF7-8C33-C3CCD46960D4}">
      <dgm:prSet phldrT="[Texte]"/>
      <dgm:spPr/>
      <dgm:t>
        <a:bodyPr/>
        <a:lstStyle/>
        <a:p>
          <a:pPr rtl="1"/>
          <a:r>
            <a:rPr lang="ar-DZ" b="1" dirty="0" smtClean="0">
              <a:solidFill>
                <a:schemeClr val="accent3">
                  <a:lumMod val="50000"/>
                </a:schemeClr>
              </a:solidFill>
            </a:rPr>
            <a:t>تزايد المنافسة</a:t>
          </a:r>
          <a:endParaRPr lang="ar-DZ" b="1" dirty="0">
            <a:solidFill>
              <a:schemeClr val="accent3">
                <a:lumMod val="50000"/>
              </a:schemeClr>
            </a:solidFill>
          </a:endParaRPr>
        </a:p>
      </dgm:t>
    </dgm:pt>
    <dgm:pt modelId="{9A4B3385-325F-4E46-AF40-0BB7DCA0FFDE}" type="parTrans" cxnId="{9291FAC1-1D62-410D-88AA-38073DC374CB}">
      <dgm:prSet/>
      <dgm:spPr/>
      <dgm:t>
        <a:bodyPr/>
        <a:lstStyle/>
        <a:p>
          <a:pPr rtl="1"/>
          <a:endParaRPr lang="ar-DZ"/>
        </a:p>
      </dgm:t>
    </dgm:pt>
    <dgm:pt modelId="{09B3413F-69A4-413C-BB12-2069A626DCB3}" type="sibTrans" cxnId="{9291FAC1-1D62-410D-88AA-38073DC374CB}">
      <dgm:prSet/>
      <dgm:spPr/>
      <dgm:t>
        <a:bodyPr/>
        <a:lstStyle/>
        <a:p>
          <a:pPr rtl="1"/>
          <a:endParaRPr lang="ar-DZ"/>
        </a:p>
      </dgm:t>
    </dgm:pt>
    <dgm:pt modelId="{01471504-35A1-4454-ABD9-FEEA12C0B6E3}">
      <dgm:prSet phldrT="[Texte]"/>
      <dgm:spPr/>
      <dgm:t>
        <a:bodyPr/>
        <a:lstStyle/>
        <a:p>
          <a:pPr rtl="1"/>
          <a:r>
            <a:rPr lang="ar-DZ" dirty="0" smtClean="0"/>
            <a:t>التكنولوجيا والتغيرات السريعة</a:t>
          </a:r>
          <a:endParaRPr lang="ar-DZ" dirty="0"/>
        </a:p>
      </dgm:t>
    </dgm:pt>
    <dgm:pt modelId="{8A290FFC-44CF-4710-87BE-4CA2ADFA6636}" type="parTrans" cxnId="{AF5689E2-EB4A-4B68-9E1B-13AD5A98A266}">
      <dgm:prSet/>
      <dgm:spPr/>
      <dgm:t>
        <a:bodyPr/>
        <a:lstStyle/>
        <a:p>
          <a:pPr rtl="1"/>
          <a:endParaRPr lang="ar-DZ"/>
        </a:p>
      </dgm:t>
    </dgm:pt>
    <dgm:pt modelId="{23857DE7-44A2-4EEB-BDB8-2CF6E9450518}" type="sibTrans" cxnId="{AF5689E2-EB4A-4B68-9E1B-13AD5A98A266}">
      <dgm:prSet/>
      <dgm:spPr/>
      <dgm:t>
        <a:bodyPr/>
        <a:lstStyle/>
        <a:p>
          <a:pPr rtl="1"/>
          <a:endParaRPr lang="ar-DZ"/>
        </a:p>
      </dgm:t>
    </dgm:pt>
    <dgm:pt modelId="{027AE5FB-D317-43BF-98AE-98EBA68D09FA}" type="pres">
      <dgm:prSet presAssocID="{D1F92EF2-4968-46D6-BA0E-ED75A527C35D}" presName="compositeShape" presStyleCnt="0">
        <dgm:presLayoutVars>
          <dgm:chMax val="7"/>
          <dgm:dir/>
          <dgm:resizeHandles val="exact"/>
        </dgm:presLayoutVars>
      </dgm:prSet>
      <dgm:spPr/>
    </dgm:pt>
    <dgm:pt modelId="{447F2389-A679-4C5E-A058-5B28A5BD7387}" type="pres">
      <dgm:prSet presAssocID="{06F09B2A-AC95-456B-8344-59EC9D874815}" presName="circ1" presStyleLbl="vennNode1" presStyleIdx="0" presStyleCnt="3"/>
      <dgm:spPr/>
      <dgm:t>
        <a:bodyPr/>
        <a:lstStyle/>
        <a:p>
          <a:endParaRPr lang="fr-FR"/>
        </a:p>
      </dgm:t>
    </dgm:pt>
    <dgm:pt modelId="{F7A9F821-BEC4-4387-B446-99BE7C866ADA}" type="pres">
      <dgm:prSet presAssocID="{06F09B2A-AC95-456B-8344-59EC9D874815}" presName="circ1Tx" presStyleLbl="revTx" presStyleIdx="0" presStyleCnt="0">
        <dgm:presLayoutVars>
          <dgm:chMax val="0"/>
          <dgm:chPref val="0"/>
          <dgm:bulletEnabled val="1"/>
        </dgm:presLayoutVars>
      </dgm:prSet>
      <dgm:spPr/>
      <dgm:t>
        <a:bodyPr/>
        <a:lstStyle/>
        <a:p>
          <a:endParaRPr lang="fr-FR"/>
        </a:p>
      </dgm:t>
    </dgm:pt>
    <dgm:pt modelId="{0F793D60-69E8-4534-AFB0-A01AEF22C94B}" type="pres">
      <dgm:prSet presAssocID="{5DC2803E-0CFE-4CF7-8C33-C3CCD46960D4}" presName="circ2" presStyleLbl="vennNode1" presStyleIdx="1" presStyleCnt="3" custLinFactNeighborX="-12390" custLinFactNeighborY="5392"/>
      <dgm:spPr/>
      <dgm:t>
        <a:bodyPr/>
        <a:lstStyle/>
        <a:p>
          <a:endParaRPr lang="fr-FR"/>
        </a:p>
      </dgm:t>
    </dgm:pt>
    <dgm:pt modelId="{D18ABEFF-5BF1-478C-9415-E73BC583ACAB}" type="pres">
      <dgm:prSet presAssocID="{5DC2803E-0CFE-4CF7-8C33-C3CCD46960D4}" presName="circ2Tx" presStyleLbl="revTx" presStyleIdx="0" presStyleCnt="0">
        <dgm:presLayoutVars>
          <dgm:chMax val="0"/>
          <dgm:chPref val="0"/>
          <dgm:bulletEnabled val="1"/>
        </dgm:presLayoutVars>
      </dgm:prSet>
      <dgm:spPr/>
      <dgm:t>
        <a:bodyPr/>
        <a:lstStyle/>
        <a:p>
          <a:endParaRPr lang="fr-FR"/>
        </a:p>
      </dgm:t>
    </dgm:pt>
    <dgm:pt modelId="{F40BF46F-AFFF-45D5-BB8E-0978DC878CA7}" type="pres">
      <dgm:prSet presAssocID="{01471504-35A1-4454-ABD9-FEEA12C0B6E3}" presName="circ3" presStyleLbl="vennNode1" presStyleIdx="2" presStyleCnt="3" custLinFactNeighborX="-29666" custLinFactNeighborY="10653"/>
      <dgm:spPr/>
      <dgm:t>
        <a:bodyPr/>
        <a:lstStyle/>
        <a:p>
          <a:endParaRPr lang="fr-FR"/>
        </a:p>
      </dgm:t>
    </dgm:pt>
    <dgm:pt modelId="{3517BCF3-590B-4060-873C-A4E52948281C}" type="pres">
      <dgm:prSet presAssocID="{01471504-35A1-4454-ABD9-FEEA12C0B6E3}" presName="circ3Tx" presStyleLbl="revTx" presStyleIdx="0" presStyleCnt="0">
        <dgm:presLayoutVars>
          <dgm:chMax val="0"/>
          <dgm:chPref val="0"/>
          <dgm:bulletEnabled val="1"/>
        </dgm:presLayoutVars>
      </dgm:prSet>
      <dgm:spPr/>
      <dgm:t>
        <a:bodyPr/>
        <a:lstStyle/>
        <a:p>
          <a:endParaRPr lang="fr-FR"/>
        </a:p>
      </dgm:t>
    </dgm:pt>
  </dgm:ptLst>
  <dgm:cxnLst>
    <dgm:cxn modelId="{06EC3AB9-FD06-42BA-9974-69976B9AF30F}" type="presOf" srcId="{01471504-35A1-4454-ABD9-FEEA12C0B6E3}" destId="{3517BCF3-590B-4060-873C-A4E52948281C}" srcOrd="1" destOrd="0" presId="urn:microsoft.com/office/officeart/2005/8/layout/venn1"/>
    <dgm:cxn modelId="{7CDA04B1-3AEB-42E6-A7C6-4FA8712B0959}" type="presOf" srcId="{06F09B2A-AC95-456B-8344-59EC9D874815}" destId="{447F2389-A679-4C5E-A058-5B28A5BD7387}" srcOrd="0" destOrd="0" presId="urn:microsoft.com/office/officeart/2005/8/layout/venn1"/>
    <dgm:cxn modelId="{9291FAC1-1D62-410D-88AA-38073DC374CB}" srcId="{D1F92EF2-4968-46D6-BA0E-ED75A527C35D}" destId="{5DC2803E-0CFE-4CF7-8C33-C3CCD46960D4}" srcOrd="1" destOrd="0" parTransId="{9A4B3385-325F-4E46-AF40-0BB7DCA0FFDE}" sibTransId="{09B3413F-69A4-413C-BB12-2069A626DCB3}"/>
    <dgm:cxn modelId="{B82C7CCA-A818-491C-9EBE-D03D5987FD45}" type="presOf" srcId="{06F09B2A-AC95-456B-8344-59EC9D874815}" destId="{F7A9F821-BEC4-4387-B446-99BE7C866ADA}" srcOrd="1" destOrd="0" presId="urn:microsoft.com/office/officeart/2005/8/layout/venn1"/>
    <dgm:cxn modelId="{70B54376-5884-4210-AD8B-E934910A404A}" type="presOf" srcId="{01471504-35A1-4454-ABD9-FEEA12C0B6E3}" destId="{F40BF46F-AFFF-45D5-BB8E-0978DC878CA7}" srcOrd="0" destOrd="0" presId="urn:microsoft.com/office/officeart/2005/8/layout/venn1"/>
    <dgm:cxn modelId="{966806CD-D267-4454-8859-06B6279E8D44}" type="presOf" srcId="{5DC2803E-0CFE-4CF7-8C33-C3CCD46960D4}" destId="{0F793D60-69E8-4534-AFB0-A01AEF22C94B}" srcOrd="0" destOrd="0" presId="urn:microsoft.com/office/officeart/2005/8/layout/venn1"/>
    <dgm:cxn modelId="{972E68F6-5951-4F3E-8A1E-6990270D40A3}" type="presOf" srcId="{D1F92EF2-4968-46D6-BA0E-ED75A527C35D}" destId="{027AE5FB-D317-43BF-98AE-98EBA68D09FA}" srcOrd="0" destOrd="0" presId="urn:microsoft.com/office/officeart/2005/8/layout/venn1"/>
    <dgm:cxn modelId="{A2FF4E22-E2DE-4162-A66F-AC5D108ABE50}" srcId="{D1F92EF2-4968-46D6-BA0E-ED75A527C35D}" destId="{06F09B2A-AC95-456B-8344-59EC9D874815}" srcOrd="0" destOrd="0" parTransId="{DA4355E1-7869-468C-96B8-407B414B5A9F}" sibTransId="{1F646CCF-2A77-42FA-A5D0-E2180C9A86CE}"/>
    <dgm:cxn modelId="{CFE54A50-3D3A-40FA-B291-CDFD4F0348A1}" type="presOf" srcId="{5DC2803E-0CFE-4CF7-8C33-C3CCD46960D4}" destId="{D18ABEFF-5BF1-478C-9415-E73BC583ACAB}" srcOrd="1" destOrd="0" presId="urn:microsoft.com/office/officeart/2005/8/layout/venn1"/>
    <dgm:cxn modelId="{AF5689E2-EB4A-4B68-9E1B-13AD5A98A266}" srcId="{D1F92EF2-4968-46D6-BA0E-ED75A527C35D}" destId="{01471504-35A1-4454-ABD9-FEEA12C0B6E3}" srcOrd="2" destOrd="0" parTransId="{8A290FFC-44CF-4710-87BE-4CA2ADFA6636}" sibTransId="{23857DE7-44A2-4EEB-BDB8-2CF6E9450518}"/>
    <dgm:cxn modelId="{B8210F8B-CE2E-4AEE-B77E-9231F99044C7}" type="presParOf" srcId="{027AE5FB-D317-43BF-98AE-98EBA68D09FA}" destId="{447F2389-A679-4C5E-A058-5B28A5BD7387}" srcOrd="0" destOrd="0" presId="urn:microsoft.com/office/officeart/2005/8/layout/venn1"/>
    <dgm:cxn modelId="{86C5F53E-99E2-4162-AF89-B6B582F92C27}" type="presParOf" srcId="{027AE5FB-D317-43BF-98AE-98EBA68D09FA}" destId="{F7A9F821-BEC4-4387-B446-99BE7C866ADA}" srcOrd="1" destOrd="0" presId="urn:microsoft.com/office/officeart/2005/8/layout/venn1"/>
    <dgm:cxn modelId="{645C5BC4-18C2-427A-93FA-1ED0BF6B14EA}" type="presParOf" srcId="{027AE5FB-D317-43BF-98AE-98EBA68D09FA}" destId="{0F793D60-69E8-4534-AFB0-A01AEF22C94B}" srcOrd="2" destOrd="0" presId="urn:microsoft.com/office/officeart/2005/8/layout/venn1"/>
    <dgm:cxn modelId="{DAF0B8F0-D8D0-48F9-BBE1-8682469DD9CB}" type="presParOf" srcId="{027AE5FB-D317-43BF-98AE-98EBA68D09FA}" destId="{D18ABEFF-5BF1-478C-9415-E73BC583ACAB}" srcOrd="3" destOrd="0" presId="urn:microsoft.com/office/officeart/2005/8/layout/venn1"/>
    <dgm:cxn modelId="{1F6D183F-4AE7-4378-BA0F-8A9D81C765E7}" type="presParOf" srcId="{027AE5FB-D317-43BF-98AE-98EBA68D09FA}" destId="{F40BF46F-AFFF-45D5-BB8E-0978DC878CA7}" srcOrd="4" destOrd="0" presId="urn:microsoft.com/office/officeart/2005/8/layout/venn1"/>
    <dgm:cxn modelId="{9A12815F-098A-4B25-B9E2-37BA32E69838}" type="presParOf" srcId="{027AE5FB-D317-43BF-98AE-98EBA68D09FA}" destId="{3517BCF3-590B-4060-873C-A4E52948281C}"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D169FE-ED15-4C5B-A418-339A5ED9888D}">
      <dsp:nvSpPr>
        <dsp:cNvPr id="0" name=""/>
        <dsp:cNvSpPr/>
      </dsp:nvSpPr>
      <dsp:spPr>
        <a:xfrm>
          <a:off x="1004" y="1435122"/>
          <a:ext cx="1958950" cy="1958950"/>
        </a:xfrm>
        <a:prstGeom prst="ellipse">
          <a:avLst/>
        </a:prstGeom>
        <a:solidFill>
          <a:schemeClr val="accent2">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07808" tIns="31750" rIns="107808" bIns="31750" numCol="1" spcCol="1270" anchor="ctr" anchorCtr="0">
          <a:noAutofit/>
        </a:bodyPr>
        <a:lstStyle/>
        <a:p>
          <a:pPr lvl="0" algn="ctr" defTabSz="1111250" rtl="1">
            <a:lnSpc>
              <a:spcPct val="90000"/>
            </a:lnSpc>
            <a:spcBef>
              <a:spcPct val="0"/>
            </a:spcBef>
            <a:spcAft>
              <a:spcPct val="35000"/>
            </a:spcAft>
          </a:pPr>
          <a:r>
            <a:rPr lang="ar-DZ" sz="2500" b="1" kern="1200" dirty="0" smtClean="0"/>
            <a:t>ضخامة الحجم</a:t>
          </a:r>
          <a:endParaRPr lang="ar-DZ" sz="2500" b="1" kern="1200" dirty="0"/>
        </a:p>
      </dsp:txBody>
      <dsp:txXfrm>
        <a:off x="287886" y="1722004"/>
        <a:ext cx="1385186" cy="1385186"/>
      </dsp:txXfrm>
    </dsp:sp>
    <dsp:sp modelId="{4CE925A5-AFCE-4AD0-8524-B97DB529C0B4}">
      <dsp:nvSpPr>
        <dsp:cNvPr id="0" name=""/>
        <dsp:cNvSpPr/>
      </dsp:nvSpPr>
      <dsp:spPr>
        <a:xfrm>
          <a:off x="1568164" y="1435122"/>
          <a:ext cx="1958950" cy="1958950"/>
        </a:xfrm>
        <a:prstGeom prst="ellipse">
          <a:avLst/>
        </a:prstGeom>
        <a:solidFill>
          <a:schemeClr val="accent2">
            <a:alpha val="50000"/>
            <a:hueOff val="1170380"/>
            <a:satOff val="-1460"/>
            <a:lumOff val="343"/>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07808" tIns="31750" rIns="107808" bIns="31750" numCol="1" spcCol="1270" anchor="ctr" anchorCtr="0">
          <a:noAutofit/>
        </a:bodyPr>
        <a:lstStyle/>
        <a:p>
          <a:pPr lvl="0" algn="ctr" defTabSz="1111250" rtl="1">
            <a:lnSpc>
              <a:spcPct val="90000"/>
            </a:lnSpc>
            <a:spcBef>
              <a:spcPct val="0"/>
            </a:spcBef>
            <a:spcAft>
              <a:spcPct val="35000"/>
            </a:spcAft>
          </a:pPr>
          <a:r>
            <a:rPr lang="ar-DZ" sz="2500" b="1" kern="1200" dirty="0" smtClean="0"/>
            <a:t>تنوع الأنشطة</a:t>
          </a:r>
          <a:endParaRPr lang="ar-DZ" sz="2500" b="1" kern="1200" dirty="0"/>
        </a:p>
      </dsp:txBody>
      <dsp:txXfrm>
        <a:off x="1855046" y="1722004"/>
        <a:ext cx="1385186" cy="1385186"/>
      </dsp:txXfrm>
    </dsp:sp>
    <dsp:sp modelId="{D0A1961A-09FA-4CDA-9031-E812485D44FE}">
      <dsp:nvSpPr>
        <dsp:cNvPr id="0" name=""/>
        <dsp:cNvSpPr/>
      </dsp:nvSpPr>
      <dsp:spPr>
        <a:xfrm>
          <a:off x="3135324" y="1435122"/>
          <a:ext cx="1958950" cy="1958950"/>
        </a:xfrm>
        <a:prstGeom prst="ellipse">
          <a:avLst/>
        </a:prstGeom>
        <a:solidFill>
          <a:schemeClr val="accent2">
            <a:alpha val="50000"/>
            <a:hueOff val="2340759"/>
            <a:satOff val="-2919"/>
            <a:lumOff val="686"/>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07808" tIns="31750" rIns="107808" bIns="31750" numCol="1" spcCol="1270" anchor="ctr" anchorCtr="0">
          <a:noAutofit/>
        </a:bodyPr>
        <a:lstStyle/>
        <a:p>
          <a:pPr lvl="0" algn="ctr" defTabSz="1111250" rtl="1">
            <a:lnSpc>
              <a:spcPct val="90000"/>
            </a:lnSpc>
            <a:spcBef>
              <a:spcPct val="0"/>
            </a:spcBef>
            <a:spcAft>
              <a:spcPct val="35000"/>
            </a:spcAft>
          </a:pPr>
          <a:r>
            <a:rPr lang="ar-DZ" sz="2500" b="1" kern="1200" dirty="0" smtClean="0"/>
            <a:t>الانتشار الجغرافي</a:t>
          </a:r>
          <a:endParaRPr lang="ar-DZ" sz="2500" b="1" kern="1200" dirty="0"/>
        </a:p>
      </dsp:txBody>
      <dsp:txXfrm>
        <a:off x="3422206" y="1722004"/>
        <a:ext cx="1385186" cy="1385186"/>
      </dsp:txXfrm>
    </dsp:sp>
    <dsp:sp modelId="{CB365A42-D6F9-42C0-8D1B-71640992B914}">
      <dsp:nvSpPr>
        <dsp:cNvPr id="0" name=""/>
        <dsp:cNvSpPr/>
      </dsp:nvSpPr>
      <dsp:spPr>
        <a:xfrm>
          <a:off x="4702485" y="1435122"/>
          <a:ext cx="1958950" cy="1958950"/>
        </a:xfrm>
        <a:prstGeom prst="ellipse">
          <a:avLst/>
        </a:prstGeom>
        <a:solidFill>
          <a:schemeClr val="accent2">
            <a:alpha val="50000"/>
            <a:hueOff val="3511139"/>
            <a:satOff val="-4379"/>
            <a:lumOff val="103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07808" tIns="31750" rIns="107808" bIns="31750" numCol="1" spcCol="1270" anchor="ctr" anchorCtr="0">
          <a:noAutofit/>
        </a:bodyPr>
        <a:lstStyle/>
        <a:p>
          <a:pPr lvl="0" algn="ctr" defTabSz="1111250" rtl="1">
            <a:lnSpc>
              <a:spcPct val="90000"/>
            </a:lnSpc>
            <a:spcBef>
              <a:spcPct val="0"/>
            </a:spcBef>
            <a:spcAft>
              <a:spcPct val="35000"/>
            </a:spcAft>
          </a:pPr>
          <a:r>
            <a:rPr lang="ar-DZ" sz="2500" b="1" kern="1200" dirty="0" smtClean="0"/>
            <a:t>التفوق والتطور التكنولوجي</a:t>
          </a:r>
          <a:endParaRPr lang="ar-DZ" sz="2500" b="1" kern="1200" dirty="0"/>
        </a:p>
      </dsp:txBody>
      <dsp:txXfrm>
        <a:off x="4989367" y="1722004"/>
        <a:ext cx="1385186" cy="1385186"/>
      </dsp:txXfrm>
    </dsp:sp>
    <dsp:sp modelId="{BDF843CE-79DF-48A7-B979-BF766DCA98D2}">
      <dsp:nvSpPr>
        <dsp:cNvPr id="0" name=""/>
        <dsp:cNvSpPr/>
      </dsp:nvSpPr>
      <dsp:spPr>
        <a:xfrm>
          <a:off x="6269645" y="1435122"/>
          <a:ext cx="1958950" cy="1958950"/>
        </a:xfrm>
        <a:prstGeom prst="ellipse">
          <a:avLst/>
        </a:prstGeom>
        <a:solidFill>
          <a:schemeClr val="accent2">
            <a:alpha val="50000"/>
            <a:hueOff val="4681519"/>
            <a:satOff val="-5839"/>
            <a:lumOff val="1373"/>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07808" tIns="31750" rIns="107808" bIns="31750" numCol="1" spcCol="1270" anchor="ctr" anchorCtr="0">
          <a:noAutofit/>
        </a:bodyPr>
        <a:lstStyle/>
        <a:p>
          <a:pPr lvl="0" algn="ctr" defTabSz="1111250" rtl="1">
            <a:lnSpc>
              <a:spcPct val="90000"/>
            </a:lnSpc>
            <a:spcBef>
              <a:spcPct val="0"/>
            </a:spcBef>
            <a:spcAft>
              <a:spcPct val="35000"/>
            </a:spcAft>
          </a:pPr>
          <a:r>
            <a:rPr lang="ar-DZ" sz="2500" b="1" kern="1200" dirty="0" smtClean="0"/>
            <a:t>الطابع الاحتكاري</a:t>
          </a:r>
          <a:endParaRPr lang="ar-DZ" sz="2500" b="1" kern="1200" dirty="0"/>
        </a:p>
      </dsp:txBody>
      <dsp:txXfrm>
        <a:off x="6556527" y="1722004"/>
        <a:ext cx="1385186" cy="13851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94B5CA-2119-4668-98B0-CDA5814F7AA0}">
      <dsp:nvSpPr>
        <dsp:cNvPr id="0" name=""/>
        <dsp:cNvSpPr/>
      </dsp:nvSpPr>
      <dsp:spPr>
        <a:xfrm>
          <a:off x="57122" y="0"/>
          <a:ext cx="8115355" cy="5072097"/>
        </a:xfrm>
        <a:prstGeom prst="swooshArrow">
          <a:avLst>
            <a:gd name="adj1" fmla="val 25000"/>
            <a:gd name="adj2" fmla="val 25000"/>
          </a:avLst>
        </a:prstGeom>
        <a:solidFill>
          <a:srgbClr val="FF6699"/>
        </a:soli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sp>
    <dsp:sp modelId="{297D87C3-5A86-45AA-B8B8-0594856BD34D}">
      <dsp:nvSpPr>
        <dsp:cNvPr id="0" name=""/>
        <dsp:cNvSpPr/>
      </dsp:nvSpPr>
      <dsp:spPr>
        <a:xfrm>
          <a:off x="928693" y="3857651"/>
          <a:ext cx="210999" cy="21099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EEC9EC-DA86-44C5-9990-53B2BBA4A748}">
      <dsp:nvSpPr>
        <dsp:cNvPr id="0" name=""/>
        <dsp:cNvSpPr/>
      </dsp:nvSpPr>
      <dsp:spPr>
        <a:xfrm>
          <a:off x="903041" y="4015918"/>
          <a:ext cx="1890877" cy="1004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04" tIns="0" rIns="0" bIns="0" numCol="1" spcCol="1270" anchor="t" anchorCtr="0">
          <a:noAutofit/>
        </a:bodyPr>
        <a:lstStyle/>
        <a:p>
          <a:pPr lvl="0" algn="ctr" defTabSz="1244600" rtl="1">
            <a:lnSpc>
              <a:spcPct val="90000"/>
            </a:lnSpc>
            <a:spcBef>
              <a:spcPct val="0"/>
            </a:spcBef>
            <a:spcAft>
              <a:spcPct val="35000"/>
            </a:spcAft>
          </a:pPr>
          <a:r>
            <a:rPr lang="ar-DZ" sz="2800" kern="1200" dirty="0" smtClean="0"/>
            <a:t>شركات أفقية التواجد</a:t>
          </a:r>
        </a:p>
      </dsp:txBody>
      <dsp:txXfrm>
        <a:off x="903041" y="4015918"/>
        <a:ext cx="1890877" cy="1004097"/>
      </dsp:txXfrm>
    </dsp:sp>
    <dsp:sp modelId="{FFF0A6ED-0C24-411D-AAD7-312AE65D7795}">
      <dsp:nvSpPr>
        <dsp:cNvPr id="0" name=""/>
        <dsp:cNvSpPr/>
      </dsp:nvSpPr>
      <dsp:spPr>
        <a:xfrm>
          <a:off x="3000395" y="2428893"/>
          <a:ext cx="381421" cy="381421"/>
        </a:xfrm>
        <a:prstGeom prst="ellipse">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14E701-6844-47F6-A958-125C6848A5B8}">
      <dsp:nvSpPr>
        <dsp:cNvPr id="0" name=""/>
        <dsp:cNvSpPr/>
      </dsp:nvSpPr>
      <dsp:spPr>
        <a:xfrm>
          <a:off x="5151513" y="2071706"/>
          <a:ext cx="1947685" cy="1187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2107" tIns="0" rIns="0" bIns="0" numCol="1" spcCol="1270" anchor="t" anchorCtr="0">
          <a:noAutofit/>
        </a:bodyPr>
        <a:lstStyle/>
        <a:p>
          <a:pPr lvl="0" algn="l" defTabSz="1244600" rtl="1">
            <a:lnSpc>
              <a:spcPct val="90000"/>
            </a:lnSpc>
            <a:spcBef>
              <a:spcPct val="0"/>
            </a:spcBef>
            <a:spcAft>
              <a:spcPct val="35000"/>
            </a:spcAft>
          </a:pPr>
          <a:r>
            <a:rPr lang="ar-DZ" sz="2800" kern="1200" dirty="0" smtClean="0"/>
            <a:t>شركات تجمع بين الاثنين</a:t>
          </a:r>
          <a:endParaRPr lang="ar-DZ" sz="2800" kern="1200" dirty="0"/>
        </a:p>
      </dsp:txBody>
      <dsp:txXfrm>
        <a:off x="5151513" y="2071706"/>
        <a:ext cx="1947685" cy="1187596"/>
      </dsp:txXfrm>
    </dsp:sp>
    <dsp:sp modelId="{7A0315DA-1501-47DD-871E-62634198E454}">
      <dsp:nvSpPr>
        <dsp:cNvPr id="0" name=""/>
        <dsp:cNvSpPr/>
      </dsp:nvSpPr>
      <dsp:spPr>
        <a:xfrm>
          <a:off x="5929352" y="1357322"/>
          <a:ext cx="527498" cy="527498"/>
        </a:xfrm>
        <a:prstGeom prst="ellipse">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sp>
    <dsp:sp modelId="{5CBCABF4-9FD4-49EE-945E-8FD9A47758CD}">
      <dsp:nvSpPr>
        <dsp:cNvPr id="0" name=""/>
        <dsp:cNvSpPr/>
      </dsp:nvSpPr>
      <dsp:spPr>
        <a:xfrm>
          <a:off x="2343195" y="2863793"/>
          <a:ext cx="2516818" cy="1066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9510" tIns="0" rIns="0" bIns="0" numCol="1" spcCol="1270" anchor="t" anchorCtr="0">
          <a:noAutofit/>
        </a:bodyPr>
        <a:lstStyle/>
        <a:p>
          <a:pPr lvl="0" algn="ctr" defTabSz="1244600" rtl="1">
            <a:lnSpc>
              <a:spcPct val="90000"/>
            </a:lnSpc>
            <a:spcBef>
              <a:spcPct val="0"/>
            </a:spcBef>
            <a:spcAft>
              <a:spcPct val="35000"/>
            </a:spcAft>
          </a:pPr>
          <a:r>
            <a:rPr lang="ar-DZ" sz="2800" kern="1200" dirty="0" smtClean="0"/>
            <a:t>شركات رأسية التواجد</a:t>
          </a:r>
          <a:endParaRPr lang="ar-DZ" sz="2800" kern="1200" dirty="0"/>
        </a:p>
      </dsp:txBody>
      <dsp:txXfrm>
        <a:off x="2343195" y="2863793"/>
        <a:ext cx="2516818" cy="10664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7F2389-A679-4C5E-A058-5B28A5BD7387}">
      <dsp:nvSpPr>
        <dsp:cNvPr id="0" name=""/>
        <dsp:cNvSpPr/>
      </dsp:nvSpPr>
      <dsp:spPr>
        <a:xfrm>
          <a:off x="2757011" y="56574"/>
          <a:ext cx="2715577" cy="2715577"/>
        </a:xfrm>
        <a:prstGeom prst="ellipse">
          <a:avLst/>
        </a:prstGeom>
        <a:solidFill>
          <a:schemeClr val="lt1">
            <a:alpha val="50000"/>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tx1"/>
        </a:fontRef>
      </dsp:style>
      <dsp:txBody>
        <a:bodyPr spcFirstLastPara="0" vert="horz" wrap="square" lIns="0" tIns="0" rIns="0" bIns="0" numCol="1" spcCol="1270" anchor="ctr" anchorCtr="0">
          <a:noAutofit/>
          <a:sp3d extrusionH="28000" prstMaterial="matte"/>
        </a:bodyPr>
        <a:lstStyle/>
        <a:p>
          <a:pPr lvl="0" algn="ctr" defTabSz="1466850" rtl="1">
            <a:lnSpc>
              <a:spcPct val="90000"/>
            </a:lnSpc>
            <a:spcBef>
              <a:spcPct val="0"/>
            </a:spcBef>
            <a:spcAft>
              <a:spcPct val="35000"/>
            </a:spcAft>
          </a:pPr>
          <a:r>
            <a:rPr lang="ar-DZ" sz="3300" b="1" kern="1200" dirty="0" smtClean="0">
              <a:solidFill>
                <a:srgbClr val="C00000"/>
              </a:solidFill>
            </a:rPr>
            <a:t>تحرير السياسة العامة </a:t>
          </a:r>
          <a:endParaRPr lang="ar-DZ" sz="3300" b="1" kern="1200" dirty="0">
            <a:solidFill>
              <a:srgbClr val="C00000"/>
            </a:solidFill>
          </a:endParaRPr>
        </a:p>
      </dsp:txBody>
      <dsp:txXfrm>
        <a:off x="3119088" y="531800"/>
        <a:ext cx="1991423" cy="1222010"/>
      </dsp:txXfrm>
    </dsp:sp>
    <dsp:sp modelId="{0F793D60-69E8-4534-AFB0-A01AEF22C94B}">
      <dsp:nvSpPr>
        <dsp:cNvPr id="0" name=""/>
        <dsp:cNvSpPr/>
      </dsp:nvSpPr>
      <dsp:spPr>
        <a:xfrm>
          <a:off x="3400422" y="1810385"/>
          <a:ext cx="2715577" cy="2715577"/>
        </a:xfrm>
        <a:prstGeom prst="ellipse">
          <a:avLst/>
        </a:prstGeom>
        <a:solidFill>
          <a:schemeClr val="lt1">
            <a:alpha val="50000"/>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tx1"/>
        </a:fontRef>
      </dsp:style>
      <dsp:txBody>
        <a:bodyPr spcFirstLastPara="0" vert="horz" wrap="square" lIns="0" tIns="0" rIns="0" bIns="0" numCol="1" spcCol="1270" anchor="ctr" anchorCtr="0">
          <a:noAutofit/>
          <a:sp3d extrusionH="28000" prstMaterial="matte"/>
        </a:bodyPr>
        <a:lstStyle/>
        <a:p>
          <a:pPr lvl="0" algn="ctr" defTabSz="1466850" rtl="1">
            <a:lnSpc>
              <a:spcPct val="90000"/>
            </a:lnSpc>
            <a:spcBef>
              <a:spcPct val="0"/>
            </a:spcBef>
            <a:spcAft>
              <a:spcPct val="35000"/>
            </a:spcAft>
          </a:pPr>
          <a:r>
            <a:rPr lang="ar-DZ" sz="3300" b="1" kern="1200" dirty="0" smtClean="0">
              <a:solidFill>
                <a:schemeClr val="accent3">
                  <a:lumMod val="50000"/>
                </a:schemeClr>
              </a:solidFill>
            </a:rPr>
            <a:t>تزايد المنافسة</a:t>
          </a:r>
          <a:endParaRPr lang="ar-DZ" sz="3300" b="1" kern="1200" dirty="0">
            <a:solidFill>
              <a:schemeClr val="accent3">
                <a:lumMod val="50000"/>
              </a:schemeClr>
            </a:solidFill>
          </a:endParaRPr>
        </a:p>
      </dsp:txBody>
      <dsp:txXfrm>
        <a:off x="4230936" y="2511909"/>
        <a:ext cx="1629346" cy="1493567"/>
      </dsp:txXfrm>
    </dsp:sp>
    <dsp:sp modelId="{F40BF46F-AFFF-45D5-BB8E-0978DC878CA7}">
      <dsp:nvSpPr>
        <dsp:cNvPr id="0" name=""/>
        <dsp:cNvSpPr/>
      </dsp:nvSpPr>
      <dsp:spPr>
        <a:xfrm>
          <a:off x="971536" y="1810385"/>
          <a:ext cx="2715577" cy="2715577"/>
        </a:xfrm>
        <a:prstGeom prst="ellipse">
          <a:avLst/>
        </a:prstGeom>
        <a:solidFill>
          <a:schemeClr val="lt1">
            <a:alpha val="50000"/>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tx1"/>
        </a:fontRef>
      </dsp:style>
      <dsp:txBody>
        <a:bodyPr spcFirstLastPara="0" vert="horz" wrap="square" lIns="0" tIns="0" rIns="0" bIns="0" numCol="1" spcCol="1270" anchor="ctr" anchorCtr="0">
          <a:noAutofit/>
          <a:sp3d extrusionH="28000" prstMaterial="matte"/>
        </a:bodyPr>
        <a:lstStyle/>
        <a:p>
          <a:pPr lvl="0" algn="ctr" defTabSz="1466850" rtl="1">
            <a:lnSpc>
              <a:spcPct val="90000"/>
            </a:lnSpc>
            <a:spcBef>
              <a:spcPct val="0"/>
            </a:spcBef>
            <a:spcAft>
              <a:spcPct val="35000"/>
            </a:spcAft>
          </a:pPr>
          <a:r>
            <a:rPr lang="ar-DZ" sz="3300" kern="1200" dirty="0" smtClean="0"/>
            <a:t>التكنولوجيا والتغيرات السريعة</a:t>
          </a:r>
          <a:endParaRPr lang="ar-DZ" sz="3300" kern="1200" dirty="0"/>
        </a:p>
      </dsp:txBody>
      <dsp:txXfrm>
        <a:off x="1227253" y="2511909"/>
        <a:ext cx="1629346" cy="1493567"/>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B634E41-A35A-4A43-BA33-78BFEB489859}" type="datetimeFigureOut">
              <a:rPr lang="ar-DZ" smtClean="0"/>
              <a:pPr/>
              <a:t>19-03-1443</a:t>
            </a:fld>
            <a:endParaRPr lang="ar-DZ"/>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74E1D28-2621-4D80-A68A-DF9D57BBA4AB}" type="slidenum">
              <a:rPr lang="ar-DZ" smtClean="0"/>
              <a:pPr/>
              <a:t>‹N°›</a:t>
            </a:fld>
            <a:endParaRPr lang="ar-DZ"/>
          </a:p>
        </p:txBody>
      </p:sp>
    </p:spTree>
    <p:extLst>
      <p:ext uri="{BB962C8B-B14F-4D97-AF65-F5344CB8AC3E}">
        <p14:creationId xmlns:p14="http://schemas.microsoft.com/office/powerpoint/2010/main" xmlns="" val="19493630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dirty="0"/>
          </a:p>
        </p:txBody>
      </p:sp>
      <p:sp>
        <p:nvSpPr>
          <p:cNvPr id="4" name="Espace réservé du numéro de diapositive 3"/>
          <p:cNvSpPr>
            <a:spLocks noGrp="1"/>
          </p:cNvSpPr>
          <p:nvPr>
            <p:ph type="sldNum" sz="quarter" idx="10"/>
          </p:nvPr>
        </p:nvSpPr>
        <p:spPr/>
        <p:txBody>
          <a:bodyPr/>
          <a:lstStyle/>
          <a:p>
            <a:fld id="{E74E1D28-2621-4D80-A68A-DF9D57BBA4AB}" type="slidenum">
              <a:rPr lang="ar-DZ" smtClean="0"/>
              <a:pPr/>
              <a:t>1</a:t>
            </a:fld>
            <a:endParaRPr lang="ar-DZ"/>
          </a:p>
        </p:txBody>
      </p:sp>
    </p:spTree>
    <p:extLst>
      <p:ext uri="{BB962C8B-B14F-4D97-AF65-F5344CB8AC3E}">
        <p14:creationId xmlns:p14="http://schemas.microsoft.com/office/powerpoint/2010/main" xmlns="" val="2618520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9C427FA-EBE8-42B8-B492-8BC78396CC53}" type="datetimeFigureOut">
              <a:rPr lang="ar-DZ" smtClean="0"/>
              <a:pPr/>
              <a:t>19-03-1443</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941B2BAE-7B21-47E6-BC9D-0E16FE760E97}"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9C427FA-EBE8-42B8-B492-8BC78396CC53}" type="datetimeFigureOut">
              <a:rPr lang="ar-DZ" smtClean="0"/>
              <a:pPr/>
              <a:t>19-03-1443</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41B2BAE-7B21-47E6-BC9D-0E16FE760E97}"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diagramData" Target="../diagrams/data4.xml"/><Relationship Id="rId7"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57158" y="285728"/>
            <a:ext cx="8229600" cy="1214438"/>
          </a:xfrm>
          <a:blipFill>
            <a:blip r:embed="rId3"/>
            <a:tile tx="0" ty="0" sx="100000" sy="100000" flip="none" algn="tl"/>
          </a:blipFill>
        </p:spPr>
        <p:style>
          <a:lnRef idx="1">
            <a:schemeClr val="accent2"/>
          </a:lnRef>
          <a:fillRef idx="2">
            <a:schemeClr val="accent2"/>
          </a:fillRef>
          <a:effectRef idx="1">
            <a:schemeClr val="accent2"/>
          </a:effectRef>
          <a:fontRef idx="minor">
            <a:schemeClr val="dk1"/>
          </a:fontRef>
        </p:style>
        <p:txBody>
          <a:bodyPr>
            <a:noAutofit/>
          </a:bodyPr>
          <a:lstStyle/>
          <a:p>
            <a:pPr algn="ctr" rtl="1" eaLnBrk="0" fontAlgn="base" hangingPunct="0"/>
            <a:r>
              <a:rPr lang="ar-DZ" sz="1400" b="1" dirty="0" smtClean="0"/>
              <a:t>الجمهــورية الجزائــرية الديمقــراطية الشعبيـــة</a:t>
            </a:r>
            <a:r>
              <a:rPr lang="fr-FR" sz="1400" b="1" dirty="0" smtClean="0"/>
              <a:t/>
            </a:r>
            <a:br>
              <a:rPr lang="fr-FR" sz="1400" b="1" dirty="0" smtClean="0"/>
            </a:br>
            <a:r>
              <a:rPr lang="fr-FR" sz="1400" dirty="0" smtClean="0"/>
              <a:t>République Algérienne Démocratique et Populaire</a:t>
            </a:r>
            <a:br>
              <a:rPr lang="fr-FR" sz="1400" dirty="0" smtClean="0"/>
            </a:br>
            <a:r>
              <a:rPr lang="ar-DZ" sz="1400" b="1" dirty="0" smtClean="0"/>
              <a:t>وزارة التعليم العالي والبحث العلمي</a:t>
            </a:r>
            <a:r>
              <a:rPr lang="fr-FR" sz="1400" b="1" dirty="0" smtClean="0"/>
              <a:t/>
            </a:r>
            <a:br>
              <a:rPr lang="fr-FR" sz="1400" b="1" dirty="0" smtClean="0"/>
            </a:br>
            <a:r>
              <a:rPr lang="fr-FR" sz="1400" dirty="0" smtClean="0"/>
              <a:t>Ministère de l’Enseignement Supérieur et de la Recherche Scientifique</a:t>
            </a:r>
            <a:br>
              <a:rPr lang="fr-FR" sz="1400" dirty="0" smtClean="0"/>
            </a:br>
            <a:endParaRPr lang="ar-DZ" sz="1400" baseline="0" dirty="0" smtClean="0">
              <a:solidFill>
                <a:srgbClr val="365F91"/>
              </a:solidFill>
              <a:latin typeface="Times New Roman"/>
              <a:cs typeface="Times New Roman"/>
            </a:endParaRPr>
          </a:p>
        </p:txBody>
      </p:sp>
      <p:sp>
        <p:nvSpPr>
          <p:cNvPr id="3" name="Espace réservé du texte 2"/>
          <p:cNvSpPr>
            <a:spLocks noGrp="1"/>
          </p:cNvSpPr>
          <p:nvPr>
            <p:ph type="body" idx="4294967295"/>
          </p:nvPr>
        </p:nvSpPr>
        <p:spPr>
          <a:xfrm>
            <a:off x="285720" y="1714488"/>
            <a:ext cx="8572500" cy="4929188"/>
          </a:xfrm>
          <a:blipFill>
            <a:blip r:embed="rId3"/>
            <a:tile tx="0" ty="0" sx="100000" sy="100000" flip="none" algn="tl"/>
          </a:blipFill>
        </p:spPr>
        <p:txBody>
          <a:bodyPr>
            <a:noAutofit/>
          </a:bodyPr>
          <a:lstStyle/>
          <a:p>
            <a:pPr algn="r" fontAlgn="base">
              <a:buNone/>
            </a:pPr>
            <a:r>
              <a:rPr lang="ar-DZ" sz="1800" b="1" dirty="0" smtClean="0"/>
              <a:t>جامعة محمد خيضر- بسكرة                                         كلية العلوم الاقتصادية والتجارية وعلوم التسيير                                                                        </a:t>
            </a:r>
            <a:r>
              <a:rPr lang="ar-SY" sz="1800" b="1" dirty="0" smtClean="0"/>
              <a:t>قســم علوم التسيير</a:t>
            </a:r>
            <a:r>
              <a:rPr lang="ar-DZ" sz="1800" b="1" dirty="0" smtClean="0"/>
              <a:t>                                                     تخصص </a:t>
            </a:r>
            <a:r>
              <a:rPr lang="fr-FR" sz="1800" b="1" dirty="0" smtClean="0"/>
              <a:t>:</a:t>
            </a:r>
            <a:r>
              <a:rPr lang="ar-DZ" sz="1800" b="1" dirty="0" smtClean="0"/>
              <a:t> إدارة موارد بشرية</a:t>
            </a:r>
            <a:endParaRPr lang="fr-FR" sz="1800" dirty="0" smtClean="0"/>
          </a:p>
          <a:p>
            <a:pPr algn="r" rtl="1" fontAlgn="base">
              <a:buNone/>
            </a:pPr>
            <a:r>
              <a:rPr lang="ar-DZ" sz="1800" b="1" dirty="0" smtClean="0">
                <a:solidFill>
                  <a:schemeClr val="accent2"/>
                </a:solidFill>
              </a:rPr>
              <a:t>                                           </a:t>
            </a:r>
          </a:p>
          <a:p>
            <a:pPr algn="r" rtl="1" fontAlgn="base">
              <a:buNone/>
            </a:pPr>
            <a:r>
              <a:rPr lang="ar-DZ" sz="1800" b="1" dirty="0" smtClean="0">
                <a:solidFill>
                  <a:schemeClr val="accent2"/>
                </a:solidFill>
              </a:rPr>
              <a:t>                                           </a:t>
            </a:r>
            <a:r>
              <a:rPr lang="ar-DZ" sz="1800" b="1" dirty="0" smtClean="0"/>
              <a:t>                   </a:t>
            </a:r>
            <a:r>
              <a:rPr lang="ar-DZ" sz="1800" b="1" dirty="0" smtClean="0">
                <a:solidFill>
                  <a:schemeClr val="accent5"/>
                </a:solidFill>
                <a:latin typeface="Sakkal Majalla"/>
                <a:cs typeface="Sakkal Majalla"/>
              </a:rPr>
              <a:t>                                                               </a:t>
            </a:r>
          </a:p>
          <a:p>
            <a:pPr algn="r" rtl="1" fontAlgn="base">
              <a:buNone/>
            </a:pPr>
            <a:endParaRPr lang="ar-DZ" sz="2000" b="1" baseline="0" dirty="0" smtClean="0">
              <a:solidFill>
                <a:srgbClr val="000000"/>
              </a:solidFill>
              <a:latin typeface="Sakkal Majalla"/>
              <a:cs typeface="Sakkal Majalla"/>
            </a:endParaRPr>
          </a:p>
          <a:p>
            <a:pPr algn="r" rtl="1" fontAlgn="base">
              <a:buNone/>
            </a:pPr>
            <a:endParaRPr lang="ar-DZ" sz="2000" b="1" baseline="0" dirty="0" smtClean="0">
              <a:solidFill>
                <a:srgbClr val="000000"/>
              </a:solidFill>
              <a:latin typeface="Sakkal Majalla"/>
              <a:cs typeface="Sakkal Majalla"/>
            </a:endParaRPr>
          </a:p>
          <a:p>
            <a:pPr algn="r" rtl="1" fontAlgn="base">
              <a:buNone/>
            </a:pPr>
            <a:endParaRPr lang="ar-DZ" sz="2000" b="1" dirty="0" smtClean="0">
              <a:solidFill>
                <a:srgbClr val="000000"/>
              </a:solidFill>
              <a:latin typeface="Sakkal Majalla"/>
              <a:cs typeface="Sakkal Majalla"/>
            </a:endParaRPr>
          </a:p>
          <a:p>
            <a:pPr algn="r" rtl="1" fontAlgn="base">
              <a:buNone/>
            </a:pPr>
            <a:r>
              <a:rPr lang="ar-DZ" sz="2000" b="1" baseline="0" dirty="0" smtClean="0">
                <a:solidFill>
                  <a:srgbClr val="000000"/>
                </a:solidFill>
                <a:latin typeface="Sakkal Majalla"/>
                <a:cs typeface="Sakkal Majalla"/>
              </a:rPr>
              <a:t>إعداد الطلبة</a:t>
            </a:r>
            <a:r>
              <a:rPr lang="ar-DZ" sz="2000" b="1" dirty="0" smtClean="0">
                <a:solidFill>
                  <a:srgbClr val="000000"/>
                </a:solidFill>
                <a:latin typeface="Sakkal Majalla"/>
                <a:cs typeface="Sakkal Majalla"/>
              </a:rPr>
              <a:t> </a:t>
            </a:r>
            <a:r>
              <a:rPr lang="fr-FR" sz="2000" b="1" dirty="0" smtClean="0">
                <a:solidFill>
                  <a:srgbClr val="000000"/>
                </a:solidFill>
                <a:latin typeface="Sakkal Majalla"/>
                <a:cs typeface="Sakkal Majalla"/>
              </a:rPr>
              <a:t>:</a:t>
            </a:r>
            <a:r>
              <a:rPr lang="ar-DZ" sz="2000" b="1" dirty="0" smtClean="0">
                <a:solidFill>
                  <a:srgbClr val="000000"/>
                </a:solidFill>
                <a:latin typeface="Sakkal Majalla"/>
                <a:cs typeface="Sakkal Majalla"/>
              </a:rPr>
              <a:t>                  الفوج</a:t>
            </a:r>
            <a:r>
              <a:rPr lang="fr-FR" sz="2000" b="1" dirty="0" smtClean="0">
                <a:solidFill>
                  <a:srgbClr val="000000"/>
                </a:solidFill>
                <a:latin typeface="Sakkal Majalla"/>
                <a:cs typeface="Sakkal Majalla"/>
              </a:rPr>
              <a:t>:</a:t>
            </a:r>
            <a:r>
              <a:rPr lang="ar-DZ" sz="2000" b="1" dirty="0" smtClean="0">
                <a:solidFill>
                  <a:srgbClr val="000000"/>
                </a:solidFill>
                <a:latin typeface="Sakkal Majalla"/>
                <a:cs typeface="Sakkal Majalla"/>
              </a:rPr>
              <a:t>2</a:t>
            </a:r>
            <a:r>
              <a:rPr lang="ar-DZ" sz="2000" b="1" dirty="0" smtClean="0">
                <a:solidFill>
                  <a:srgbClr val="000000"/>
                </a:solidFill>
                <a:latin typeface="Sakkal Majalla"/>
                <a:cs typeface="Sakkal Majalla"/>
              </a:rPr>
              <a:t>                            </a:t>
            </a:r>
            <a:r>
              <a:rPr lang="ar-DZ" sz="2000" b="1" dirty="0" smtClean="0">
                <a:solidFill>
                  <a:srgbClr val="000000"/>
                </a:solidFill>
                <a:latin typeface="Sakkal Majalla"/>
                <a:cs typeface="Sakkal Majalla"/>
              </a:rPr>
              <a:t>                                          تحت </a:t>
            </a:r>
            <a:r>
              <a:rPr lang="ar-DZ" sz="2000" b="1" dirty="0" smtClean="0">
                <a:solidFill>
                  <a:srgbClr val="000000"/>
                </a:solidFill>
                <a:latin typeface="Sakkal Majalla"/>
                <a:cs typeface="Sakkal Majalla"/>
              </a:rPr>
              <a:t>إشراف الأستاذة</a:t>
            </a:r>
          </a:p>
          <a:p>
            <a:pPr algn="r" rtl="1" fontAlgn="base">
              <a:buNone/>
            </a:pPr>
            <a:r>
              <a:rPr lang="ar-DZ" sz="2000" b="1" baseline="0" dirty="0" smtClean="0">
                <a:solidFill>
                  <a:srgbClr val="000000"/>
                </a:solidFill>
                <a:latin typeface="Sakkal Majalla"/>
                <a:cs typeface="Sakkal Majalla"/>
              </a:rPr>
              <a:t>* تومي</a:t>
            </a:r>
            <a:r>
              <a:rPr lang="ar-DZ" sz="2000" b="1" dirty="0" smtClean="0">
                <a:solidFill>
                  <a:srgbClr val="000000"/>
                </a:solidFill>
                <a:latin typeface="Sakkal Majalla"/>
                <a:cs typeface="Sakkal Majalla"/>
              </a:rPr>
              <a:t> </a:t>
            </a:r>
            <a:r>
              <a:rPr lang="ar-DZ" sz="2000" b="1" dirty="0" err="1" smtClean="0">
                <a:solidFill>
                  <a:srgbClr val="000000"/>
                </a:solidFill>
                <a:latin typeface="Sakkal Majalla"/>
                <a:cs typeface="Sakkal Majalla"/>
              </a:rPr>
              <a:t>ايمان</a:t>
            </a:r>
            <a:r>
              <a:rPr lang="ar-DZ" sz="2000" b="1" dirty="0" smtClean="0">
                <a:solidFill>
                  <a:srgbClr val="000000"/>
                </a:solidFill>
                <a:latin typeface="Sakkal Majalla"/>
                <a:cs typeface="Sakkal Majalla"/>
              </a:rPr>
              <a:t>                                                                                                                                              *  </a:t>
            </a:r>
            <a:r>
              <a:rPr lang="ar-DZ" sz="2000" b="1" dirty="0" err="1" smtClean="0">
                <a:solidFill>
                  <a:srgbClr val="000000"/>
                </a:solidFill>
                <a:latin typeface="Sakkal Majalla"/>
                <a:cs typeface="Sakkal Majalla"/>
              </a:rPr>
              <a:t>أ</a:t>
            </a:r>
            <a:r>
              <a:rPr lang="ar-DZ" sz="2000" b="1" dirty="0" smtClean="0">
                <a:solidFill>
                  <a:srgbClr val="000000"/>
                </a:solidFill>
                <a:latin typeface="Sakkal Majalla"/>
                <a:cs typeface="Sakkal Majalla"/>
              </a:rPr>
              <a:t> قطي جوهرة</a:t>
            </a:r>
          </a:p>
          <a:p>
            <a:pPr algn="r" rtl="1" fontAlgn="base">
              <a:buNone/>
            </a:pPr>
            <a:r>
              <a:rPr lang="ar-DZ" sz="2000" b="1" baseline="0" dirty="0" smtClean="0">
                <a:solidFill>
                  <a:srgbClr val="000000"/>
                </a:solidFill>
                <a:latin typeface="Sakkal Majalla"/>
                <a:cs typeface="Sakkal Majalla"/>
              </a:rPr>
              <a:t>* جداي عائشة</a:t>
            </a:r>
            <a:endParaRPr lang="ar-DZ" sz="2000" b="1" dirty="0" smtClean="0">
              <a:solidFill>
                <a:srgbClr val="000000"/>
              </a:solidFill>
              <a:latin typeface="Sakkal Majalla"/>
              <a:cs typeface="Sakkal Majalla"/>
            </a:endParaRPr>
          </a:p>
          <a:p>
            <a:pPr algn="r" rtl="1" fontAlgn="base">
              <a:buNone/>
            </a:pPr>
            <a:endParaRPr lang="ar-DZ" sz="2000" b="1" baseline="0" dirty="0" smtClean="0">
              <a:solidFill>
                <a:srgbClr val="000000"/>
              </a:solidFill>
              <a:latin typeface="Sakkal Majalla"/>
              <a:cs typeface="Sakkal Majalla"/>
            </a:endParaRPr>
          </a:p>
          <a:p>
            <a:pPr algn="r" rtl="1" fontAlgn="base">
              <a:buNone/>
            </a:pPr>
            <a:endParaRPr lang="ar-DZ" sz="2000" b="1" dirty="0" smtClean="0">
              <a:solidFill>
                <a:srgbClr val="000000"/>
              </a:solidFill>
              <a:latin typeface="Sakkal Majalla"/>
              <a:cs typeface="Sakkal Majalla"/>
            </a:endParaRPr>
          </a:p>
          <a:p>
            <a:pPr algn="r" rtl="1" fontAlgn="base">
              <a:buNone/>
            </a:pPr>
            <a:r>
              <a:rPr lang="ar-DZ" sz="2000" b="1" dirty="0" smtClean="0">
                <a:solidFill>
                  <a:srgbClr val="000000"/>
                </a:solidFill>
                <a:latin typeface="Sakkal Majalla"/>
                <a:cs typeface="Sakkal Majalla"/>
              </a:rPr>
              <a:t>                                                </a:t>
            </a:r>
            <a:r>
              <a:rPr lang="ar-DZ" sz="2000" b="1" dirty="0" smtClean="0">
                <a:solidFill>
                  <a:schemeClr val="accent2"/>
                </a:solidFill>
                <a:latin typeface="Sakkal Majalla"/>
                <a:cs typeface="Sakkal Majalla"/>
              </a:rPr>
              <a:t> </a:t>
            </a:r>
            <a:endParaRPr lang="ar-DZ" sz="2000" b="1" baseline="0" dirty="0" smtClean="0">
              <a:solidFill>
                <a:schemeClr val="accent2"/>
              </a:solidFill>
              <a:latin typeface="Sakkal Majalla"/>
              <a:cs typeface="Sakkal Majalla"/>
            </a:endParaRPr>
          </a:p>
        </p:txBody>
      </p:sp>
      <p:sp>
        <p:nvSpPr>
          <p:cNvPr id="5" name="Rectangle 4"/>
          <p:cNvSpPr/>
          <p:nvPr/>
        </p:nvSpPr>
        <p:spPr>
          <a:xfrm>
            <a:off x="3929058" y="2357430"/>
            <a:ext cx="2318263" cy="830997"/>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الموضوع</a:t>
            </a:r>
            <a:endParaRPr lang="fr-FR" sz="4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Rectangle 5"/>
          <p:cNvSpPr/>
          <p:nvPr/>
        </p:nvSpPr>
        <p:spPr>
          <a:xfrm>
            <a:off x="2500298" y="2500306"/>
            <a:ext cx="5929354" cy="2585323"/>
          </a:xfrm>
          <a:prstGeom prst="rect">
            <a:avLst/>
          </a:prstGeom>
          <a:noFill/>
        </p:spPr>
        <p:txBody>
          <a:bodyPr wrap="square" lIns="91440" tIns="45720" rIns="91440" bIns="45720">
            <a:spAutoFit/>
          </a:bodyPr>
          <a:lstStyle/>
          <a:p>
            <a:pPr algn="ctr"/>
            <a:r>
              <a:rPr lang="ar-DZ"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akkal Majalla"/>
                <a:cs typeface="Sakkal Majalla"/>
              </a:rPr>
              <a:t>      </a:t>
            </a:r>
            <a:endParaRPr lang="ar-DZ" sz="5400" b="1" dirty="0" smtClean="0"/>
          </a:p>
          <a:p>
            <a:pPr algn="ctr"/>
            <a:r>
              <a:rPr lang="ar-DZ"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akkal Majalla"/>
                <a:cs typeface="Sakkal Majalla"/>
              </a:rPr>
              <a:t>                                                              </a:t>
            </a:r>
            <a:r>
              <a:rPr lang="ar-DZ" sz="3600" b="1" cap="none" spc="50" dirty="0" smtClean="0">
                <a:ln w="12700" cmpd="sng">
                  <a:solidFill>
                    <a:schemeClr val="accent6">
                      <a:satMod val="120000"/>
                      <a:shade val="80000"/>
                    </a:schemeClr>
                  </a:solidFill>
                  <a:prstDash val="solid"/>
                </a:ln>
                <a:solidFill>
                  <a:schemeClr val="accent4">
                    <a:lumMod val="75000"/>
                  </a:schemeClr>
                </a:solidFill>
                <a:effectLst>
                  <a:glow rad="53100">
                    <a:schemeClr val="accent6">
                      <a:satMod val="180000"/>
                      <a:alpha val="30000"/>
                    </a:schemeClr>
                  </a:glow>
                </a:effectLst>
                <a:latin typeface="Sakkal Majalla"/>
                <a:cs typeface="Sakkal Majalla"/>
              </a:rPr>
              <a:t> </a:t>
            </a:r>
            <a:endParaRPr lang="fr-FR" sz="3600" b="1" cap="none" spc="50" dirty="0">
              <a:ln w="12700" cmpd="sng">
                <a:solidFill>
                  <a:schemeClr val="accent6">
                    <a:satMod val="120000"/>
                    <a:shade val="80000"/>
                  </a:schemeClr>
                </a:solidFill>
                <a:prstDash val="solid"/>
              </a:ln>
              <a:solidFill>
                <a:schemeClr val="accent4">
                  <a:lumMod val="75000"/>
                </a:schemeClr>
              </a:solidFill>
              <a:effectLst>
                <a:glow rad="53100">
                  <a:schemeClr val="accent6">
                    <a:satMod val="180000"/>
                    <a:alpha val="30000"/>
                  </a:schemeClr>
                </a:glow>
              </a:effectLst>
            </a:endParaRPr>
          </a:p>
        </p:txBody>
      </p:sp>
      <p:sp>
        <p:nvSpPr>
          <p:cNvPr id="8" name="Rectangle 7"/>
          <p:cNvSpPr/>
          <p:nvPr/>
        </p:nvSpPr>
        <p:spPr>
          <a:xfrm>
            <a:off x="1691132" y="5643578"/>
            <a:ext cx="6050054" cy="923330"/>
          </a:xfrm>
          <a:prstGeom prst="rect">
            <a:avLst/>
          </a:prstGeom>
          <a:noFill/>
        </p:spPr>
        <p:txBody>
          <a:bodyPr wrap="none" lIns="91440" tIns="45720" rIns="91440" bIns="45720">
            <a:spAutoFit/>
          </a:bodyPr>
          <a:lstStyle/>
          <a:p>
            <a:pPr algn="ctr" rtl="1"/>
            <a:r>
              <a:rPr lang="ar-DZ"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Sakkal Majalla"/>
                <a:cs typeface="Sakkal Majalla"/>
              </a:rPr>
              <a:t>السنة الجامعية </a:t>
            </a:r>
            <a:r>
              <a:rPr lang="fr-F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a:cs typeface="Sakkal Majalla"/>
              </a:rPr>
              <a:t>:</a:t>
            </a:r>
            <a:r>
              <a:rPr lang="ar-D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a:cs typeface="Sakkal Majalla"/>
              </a:rPr>
              <a:t>2022</a:t>
            </a:r>
            <a:r>
              <a:rPr lang="fr-FR"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a:cs typeface="Sakkal Majalla"/>
              </a:rPr>
              <a:t>/</a:t>
            </a:r>
            <a:r>
              <a:rPr lang="ar-D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a:cs typeface="Sakkal Majalla"/>
              </a:rPr>
              <a:t>2021</a:t>
            </a:r>
            <a:endParaRPr lang="fr-FR"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7" name="Rectangle 6"/>
          <p:cNvSpPr/>
          <p:nvPr/>
        </p:nvSpPr>
        <p:spPr>
          <a:xfrm>
            <a:off x="1158133" y="3113459"/>
            <a:ext cx="7116052" cy="707886"/>
          </a:xfrm>
          <a:prstGeom prst="rect">
            <a:avLst/>
          </a:prstGeom>
          <a:noFill/>
        </p:spPr>
        <p:txBody>
          <a:bodyPr wrap="none" lIns="91440" tIns="45720" rIns="91440" bIns="45720">
            <a:spAutoFit/>
          </a:bodyPr>
          <a:lstStyle/>
          <a:p>
            <a:pPr algn="ctr"/>
            <a:r>
              <a:rPr lang="ar-DZ"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Sakkal Majalla"/>
                <a:cs typeface="Sakkal Majalla"/>
              </a:rPr>
              <a:t>الشركات الدولية والشركات متعددة الجنسيات</a:t>
            </a:r>
            <a:endParaRPr lang="fr-FR"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ransition>
    <p:wheel spokes="2"/>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p:spPr>
        <p:txBody>
          <a:bodyPr>
            <a:normAutofit fontScale="90000"/>
          </a:bodyPr>
          <a:lstStyle/>
          <a:p>
            <a:r>
              <a:rPr lang="ar-DZ" dirty="0" smtClean="0">
                <a:solidFill>
                  <a:srgbClr val="C00000"/>
                </a:solidFill>
              </a:rPr>
              <a:t>المطلب الثاني</a:t>
            </a:r>
            <a:r>
              <a:rPr lang="fr-FR" dirty="0" smtClean="0"/>
              <a:t>:</a:t>
            </a:r>
            <a:r>
              <a:rPr lang="ar-DZ" dirty="0" smtClean="0"/>
              <a:t> مراحل تطور الشركات متعددة الجنسيات</a:t>
            </a:r>
            <a:endParaRPr lang="ar-DZ" dirty="0"/>
          </a:p>
        </p:txBody>
      </p:sp>
      <p:sp>
        <p:nvSpPr>
          <p:cNvPr id="3" name="Espace réservé du contenu 2"/>
          <p:cNvSpPr>
            <a:spLocks noGrp="1"/>
          </p:cNvSpPr>
          <p:nvPr>
            <p:ph idx="1"/>
          </p:nvPr>
        </p:nvSpPr>
        <p:spPr>
          <a:xfrm>
            <a:off x="457200" y="1600200"/>
            <a:ext cx="8229600" cy="5043510"/>
          </a:xfrm>
        </p:spPr>
        <p:txBody>
          <a:bodyPr/>
          <a:lstStyle/>
          <a:p>
            <a:pPr>
              <a:buFont typeface="Wingdings" pitchFamily="2" charset="2"/>
              <a:buChar char="v"/>
            </a:pPr>
            <a:r>
              <a:rPr lang="ar-DZ" dirty="0" smtClean="0"/>
              <a:t>عرفت الشركات متعددة الجنسيات في ظهورها عدة تطورات مرت </a:t>
            </a:r>
            <a:r>
              <a:rPr lang="ar-DZ" dirty="0" err="1" smtClean="0"/>
              <a:t>بها</a:t>
            </a:r>
            <a:r>
              <a:rPr lang="ar-DZ" dirty="0" smtClean="0"/>
              <a:t> عبر مراحلها ونلخص ذلك في </a:t>
            </a:r>
            <a:r>
              <a:rPr lang="fr-FR" dirty="0" smtClean="0"/>
              <a:t>:</a:t>
            </a:r>
            <a:endParaRPr lang="ar-DZ" dirty="0" smtClean="0"/>
          </a:p>
        </p:txBody>
      </p:sp>
      <p:sp>
        <p:nvSpPr>
          <p:cNvPr id="5" name="Explosion 2 4"/>
          <p:cNvSpPr/>
          <p:nvPr/>
        </p:nvSpPr>
        <p:spPr>
          <a:xfrm rot="430388">
            <a:off x="148861" y="4425621"/>
            <a:ext cx="3789828" cy="214314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b="1" dirty="0" smtClean="0">
                <a:solidFill>
                  <a:schemeClr val="tx1"/>
                </a:solidFill>
              </a:rPr>
              <a:t>مرحلة 3</a:t>
            </a:r>
            <a:r>
              <a:rPr lang="fr-FR" b="1" dirty="0" smtClean="0">
                <a:solidFill>
                  <a:schemeClr val="tx1"/>
                </a:solidFill>
              </a:rPr>
              <a:t>:</a:t>
            </a:r>
            <a:r>
              <a:rPr lang="ar-DZ" b="1" dirty="0" smtClean="0">
                <a:solidFill>
                  <a:schemeClr val="tx1"/>
                </a:solidFill>
              </a:rPr>
              <a:t>الازدهار</a:t>
            </a:r>
          </a:p>
          <a:p>
            <a:pPr algn="ctr"/>
            <a:r>
              <a:rPr lang="ar-DZ" b="1" dirty="0" smtClean="0">
                <a:solidFill>
                  <a:schemeClr val="tx1"/>
                </a:solidFill>
              </a:rPr>
              <a:t>من نهاية الحرب العالمية الثانية- الى يومنا هذا</a:t>
            </a:r>
            <a:endParaRPr lang="ar-DZ" b="1" dirty="0">
              <a:solidFill>
                <a:schemeClr val="tx1"/>
              </a:solidFill>
            </a:endParaRPr>
          </a:p>
        </p:txBody>
      </p:sp>
      <p:sp>
        <p:nvSpPr>
          <p:cNvPr id="6" name="Explosion 2 5"/>
          <p:cNvSpPr/>
          <p:nvPr/>
        </p:nvSpPr>
        <p:spPr>
          <a:xfrm rot="451369">
            <a:off x="4765120" y="4427433"/>
            <a:ext cx="4093271" cy="2219506"/>
          </a:xfrm>
          <a:prstGeom prst="irregularSeal2">
            <a:avLst/>
          </a:prstGeom>
        </p:spPr>
        <p:style>
          <a:lnRef idx="1">
            <a:schemeClr val="accent6"/>
          </a:lnRef>
          <a:fillRef idx="3">
            <a:schemeClr val="accent6"/>
          </a:fillRef>
          <a:effectRef idx="2">
            <a:schemeClr val="accent6"/>
          </a:effectRef>
          <a:fontRef idx="minor">
            <a:schemeClr val="lt1"/>
          </a:fontRef>
        </p:style>
        <p:txBody>
          <a:bodyPr rtlCol="1" anchor="ctr"/>
          <a:lstStyle/>
          <a:p>
            <a:pPr algn="ctr"/>
            <a:endParaRPr lang="ar-DZ" b="1" dirty="0" smtClean="0">
              <a:solidFill>
                <a:schemeClr val="tx1"/>
              </a:solidFill>
            </a:endParaRPr>
          </a:p>
          <a:p>
            <a:pPr algn="ctr"/>
            <a:r>
              <a:rPr lang="ar-DZ" b="1" dirty="0" smtClean="0">
                <a:solidFill>
                  <a:schemeClr val="tx1"/>
                </a:solidFill>
              </a:rPr>
              <a:t>مرحلة 2</a:t>
            </a:r>
            <a:r>
              <a:rPr lang="fr-FR" b="1" dirty="0" smtClean="0">
                <a:solidFill>
                  <a:schemeClr val="tx1"/>
                </a:solidFill>
              </a:rPr>
              <a:t>:</a:t>
            </a:r>
            <a:r>
              <a:rPr lang="ar-DZ" b="1" dirty="0" smtClean="0">
                <a:solidFill>
                  <a:schemeClr val="tx1"/>
                </a:solidFill>
              </a:rPr>
              <a:t>السبات</a:t>
            </a:r>
          </a:p>
          <a:p>
            <a:pPr algn="ctr"/>
            <a:r>
              <a:rPr lang="ar-DZ" b="1" dirty="0" smtClean="0">
                <a:solidFill>
                  <a:schemeClr val="tx1"/>
                </a:solidFill>
              </a:rPr>
              <a:t>من بداية الحرب العالمية الأولى- نهاية الحرب العالمية الثانية</a:t>
            </a:r>
          </a:p>
          <a:p>
            <a:pPr algn="ctr"/>
            <a:r>
              <a:rPr lang="ar-DZ" b="1" dirty="0" smtClean="0">
                <a:solidFill>
                  <a:schemeClr val="tx1"/>
                </a:solidFill>
              </a:rPr>
              <a:t> </a:t>
            </a:r>
            <a:endParaRPr lang="ar-DZ" b="1" dirty="0">
              <a:solidFill>
                <a:schemeClr val="tx1"/>
              </a:solidFill>
            </a:endParaRPr>
          </a:p>
        </p:txBody>
      </p:sp>
      <p:sp>
        <p:nvSpPr>
          <p:cNvPr id="7" name="Explosion 2 6"/>
          <p:cNvSpPr/>
          <p:nvPr/>
        </p:nvSpPr>
        <p:spPr>
          <a:xfrm rot="309569">
            <a:off x="2699792" y="2636912"/>
            <a:ext cx="4176464" cy="2006534"/>
          </a:xfrm>
          <a:prstGeom prst="irregularSeal2">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DZ" b="1" dirty="0" smtClean="0"/>
              <a:t>مرحلة1</a:t>
            </a:r>
            <a:r>
              <a:rPr lang="fr-FR" b="1" dirty="0" smtClean="0"/>
              <a:t>:</a:t>
            </a:r>
            <a:r>
              <a:rPr lang="ar-DZ" b="1" dirty="0" smtClean="0"/>
              <a:t>التكوين</a:t>
            </a:r>
            <a:endParaRPr lang="fr-FR" b="1" dirty="0" smtClean="0"/>
          </a:p>
          <a:p>
            <a:pPr algn="ctr"/>
            <a:r>
              <a:rPr lang="ar-DZ" b="1" dirty="0" smtClean="0"/>
              <a:t>من أواخر القرن 19- قيام الحرب العالمية الأولى</a:t>
            </a:r>
            <a:endParaRPr lang="ar-DZ" b="1" dirty="0"/>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p:spPr>
        <p:txBody>
          <a:bodyPr>
            <a:normAutofit fontScale="90000"/>
          </a:bodyPr>
          <a:lstStyle/>
          <a:p>
            <a:r>
              <a:rPr lang="ar-DZ" dirty="0" smtClean="0">
                <a:solidFill>
                  <a:srgbClr val="C00000"/>
                </a:solidFill>
              </a:rPr>
              <a:t>مطلب الثالث</a:t>
            </a:r>
            <a:r>
              <a:rPr lang="fr-FR" dirty="0" smtClean="0"/>
              <a:t>:</a:t>
            </a:r>
            <a:r>
              <a:rPr lang="ar-DZ" dirty="0" smtClean="0"/>
              <a:t> خصائص الشركات متعددة الجنسيات </a:t>
            </a:r>
            <a:endParaRPr lang="ar-DZ"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2836223658"/>
              </p:ext>
            </p:extLst>
          </p:nvPr>
        </p:nvGraphicFramePr>
        <p:xfrm>
          <a:off x="457200" y="1600200"/>
          <a:ext cx="8229600" cy="48291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p:spPr>
        <p:txBody>
          <a:bodyPr>
            <a:normAutofit fontScale="90000"/>
          </a:bodyPr>
          <a:lstStyle/>
          <a:p>
            <a:r>
              <a:rPr lang="ar-DZ" dirty="0" smtClean="0">
                <a:solidFill>
                  <a:srgbClr val="C00000"/>
                </a:solidFill>
              </a:rPr>
              <a:t>المطلب الرابع</a:t>
            </a:r>
            <a:r>
              <a:rPr lang="fr-FR" dirty="0" smtClean="0"/>
              <a:t>:</a:t>
            </a:r>
            <a:r>
              <a:rPr lang="ar-DZ" dirty="0" smtClean="0"/>
              <a:t> أشكال الشركات متعددة الجنسيات </a:t>
            </a:r>
            <a:endParaRPr lang="ar-DZ"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2032287165"/>
              </p:ext>
            </p:extLst>
          </p:nvPr>
        </p:nvGraphicFramePr>
        <p:xfrm>
          <a:off x="428596" y="1357299"/>
          <a:ext cx="8229600" cy="50720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r="100000" b="100000"/>
            </a:path>
            <a:tileRect l="-100000" t="-100000"/>
          </a:gradFill>
        </p:spPr>
        <p:txBody>
          <a:bodyPr>
            <a:normAutofit fontScale="90000"/>
          </a:bodyPr>
          <a:lstStyle/>
          <a:p>
            <a:r>
              <a:rPr lang="ar-DZ" dirty="0" smtClean="0">
                <a:solidFill>
                  <a:srgbClr val="C00000"/>
                </a:solidFill>
              </a:rPr>
              <a:t>المطلب الخامس</a:t>
            </a:r>
            <a:r>
              <a:rPr lang="fr-FR" dirty="0" smtClean="0"/>
              <a:t>:</a:t>
            </a:r>
            <a:r>
              <a:rPr lang="ar-DZ" dirty="0" smtClean="0"/>
              <a:t>أهداف الشركات متعددة الجنسيات</a:t>
            </a:r>
            <a:endParaRPr lang="ar-DZ" dirty="0"/>
          </a:p>
        </p:txBody>
      </p:sp>
      <p:sp>
        <p:nvSpPr>
          <p:cNvPr id="3" name="Espace réservé du contenu 2"/>
          <p:cNvSpPr>
            <a:spLocks noGrp="1"/>
          </p:cNvSpPr>
          <p:nvPr>
            <p:ph idx="1"/>
          </p:nvPr>
        </p:nvSpPr>
        <p:spPr>
          <a:solidFill>
            <a:schemeClr val="bg1">
              <a:lumMod val="95000"/>
            </a:schemeClr>
          </a:solidFill>
        </p:spPr>
        <p:txBody>
          <a:bodyPr>
            <a:normAutofit/>
          </a:bodyPr>
          <a:lstStyle/>
          <a:p>
            <a:pPr>
              <a:buFont typeface="Wingdings" pitchFamily="2" charset="2"/>
              <a:buChar char="ü"/>
            </a:pPr>
            <a:r>
              <a:rPr lang="ar-DZ" sz="2800" dirty="0" smtClean="0"/>
              <a:t>العمل على تحويل الملكية من ملكية عامة الى ملكية خاصة في مختلف دول العالم، وهنا يكون الطلب أقل من قوة العرض.</a:t>
            </a:r>
          </a:p>
          <a:p>
            <a:pPr>
              <a:buFont typeface="Wingdings" pitchFamily="2" charset="2"/>
              <a:buChar char="ü"/>
            </a:pPr>
            <a:r>
              <a:rPr lang="ar-DZ" sz="2800" dirty="0" smtClean="0"/>
              <a:t>تشجيع التطور الاقتصادي عبر طريق التطور الرأس مالي.</a:t>
            </a:r>
          </a:p>
          <a:p>
            <a:pPr>
              <a:buFont typeface="Wingdings" pitchFamily="2" charset="2"/>
              <a:buChar char="ü"/>
            </a:pPr>
            <a:r>
              <a:rPr lang="ar-DZ" sz="2800" dirty="0" smtClean="0"/>
              <a:t>تحاول الشركات متعددة الجنسيات من خلال آليات الاقتصاد الرأسمالي جذب الأموال لهذه الدول المستضعفة مباشرة، بحيث يتم تدوير الجزء الأكبر من عوائد اقتصادهم الى الصناعات الرأس مالية عن طريق الاستثمار المباشر والغير مباشر.</a:t>
            </a:r>
          </a:p>
          <a:p>
            <a:pPr>
              <a:buFont typeface="Wingdings" pitchFamily="2" charset="2"/>
              <a:buChar char="ü"/>
            </a:pPr>
            <a:r>
              <a:rPr lang="ar-DZ" sz="2800" dirty="0" smtClean="0"/>
              <a:t>استنزاف الموارد والثروات الطبيعية المتوفرة لدى الدول النامية.</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p:spPr>
        <p:txBody>
          <a:bodyPr>
            <a:normAutofit fontScale="90000"/>
          </a:bodyPr>
          <a:lstStyle/>
          <a:p>
            <a:r>
              <a:rPr lang="ar-DZ" dirty="0" smtClean="0">
                <a:solidFill>
                  <a:srgbClr val="C00000"/>
                </a:solidFill>
              </a:rPr>
              <a:t>المطلب السادس</a:t>
            </a:r>
            <a:r>
              <a:rPr lang="fr-FR" dirty="0" smtClean="0"/>
              <a:t>:</a:t>
            </a:r>
            <a:r>
              <a:rPr lang="ar-DZ" dirty="0" smtClean="0"/>
              <a:t> عوامل انتشار الشركات متعددة الجنسيات</a:t>
            </a:r>
            <a:endParaRPr lang="ar-DZ"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Nuage 5"/>
          <p:cNvSpPr/>
          <p:nvPr/>
        </p:nvSpPr>
        <p:spPr>
          <a:xfrm>
            <a:off x="6357950" y="1571612"/>
            <a:ext cx="2071702" cy="2143140"/>
          </a:xfrm>
          <a:prstGeom prst="cloud">
            <a:avLst/>
          </a:prstGeom>
          <a:blipFill>
            <a:blip r:embed="rId7"/>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Tree>
  </p:cSld>
  <p:clrMapOvr>
    <a:masterClrMapping/>
  </p:clrMapOvr>
  <p:transition>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stretch>
              <a:fillRect/>
            </a:stretch>
          </a:blipFill>
        </p:spPr>
        <p:txBody>
          <a:bodyPr/>
          <a:lstStyle/>
          <a:p>
            <a:r>
              <a:rPr lang="ar-DZ" b="1" dirty="0" smtClean="0"/>
              <a:t>خاتمة </a:t>
            </a:r>
            <a:endParaRPr lang="ar-DZ" b="1" dirty="0"/>
          </a:p>
        </p:txBody>
      </p:sp>
      <p:sp>
        <p:nvSpPr>
          <p:cNvPr id="3" name="Espace réservé du contenu 2"/>
          <p:cNvSpPr>
            <a:spLocks noGrp="1"/>
          </p:cNvSpPr>
          <p:nvPr>
            <p:ph idx="1"/>
          </p:nvPr>
        </p:nvSpPr>
        <p:spPr>
          <a:blipFill>
            <a:blip r:embed="rId3"/>
            <a:tile tx="0" ty="0" sx="100000" sy="100000" flip="none" algn="tl"/>
          </a:blipFill>
        </p:spPr>
        <p:txBody>
          <a:bodyPr>
            <a:normAutofit/>
          </a:bodyPr>
          <a:lstStyle/>
          <a:p>
            <a:pPr algn="just"/>
            <a:r>
              <a:rPr lang="ar-DZ" sz="2800" dirty="0" smtClean="0"/>
              <a:t>تعد الشركات الدولية والشركات متعددة الجنسيات من أكثر الأنماط تعبيرا عن السيطرة بأنواعها لما تملكه من إمكانيات مادية وبشرية هائلة تمتد إلى دول العالم، وتنوع نشاطاتها لتشمل قطاعات الإنتاج والتجارة والخدمات والمصارف الدولية، وسعيها لتحويل العالم إلى ساحة اقتصادية واحدة، حيث أصبحت من المواضيع الهامة لما لها من تأثيرات على دول العالم في مجال التنمية خاصة الدول النامية.</a:t>
            </a:r>
          </a:p>
        </p:txBody>
      </p:sp>
    </p:spTree>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uage 1"/>
          <p:cNvSpPr/>
          <p:nvPr/>
        </p:nvSpPr>
        <p:spPr>
          <a:xfrm>
            <a:off x="2428860" y="571480"/>
            <a:ext cx="3571900" cy="1214446"/>
          </a:xfrm>
          <a:prstGeom prst="cloud">
            <a:avLst/>
          </a:prstGeom>
          <a:solidFill>
            <a:schemeClr val="accent2">
              <a:lumMod val="60000"/>
              <a:lumOff val="40000"/>
            </a:schemeClr>
          </a:solidFill>
        </p:spPr>
        <p:style>
          <a:lnRef idx="1">
            <a:schemeClr val="accent6"/>
          </a:lnRef>
          <a:fillRef idx="3">
            <a:schemeClr val="accent6"/>
          </a:fillRef>
          <a:effectRef idx="2">
            <a:schemeClr val="accent6"/>
          </a:effectRef>
          <a:fontRef idx="minor">
            <a:schemeClr val="lt1"/>
          </a:fontRef>
        </p:style>
        <p:txBody>
          <a:bodyPr rtlCol="1" anchor="ctr"/>
          <a:lstStyle/>
          <a:p>
            <a:pPr algn="ctr"/>
            <a:r>
              <a:rPr lang="ar-DZ" sz="2800" b="1" dirty="0" smtClean="0">
                <a:solidFill>
                  <a:schemeClr val="tx1">
                    <a:lumMod val="95000"/>
                    <a:lumOff val="5000"/>
                  </a:schemeClr>
                </a:solidFill>
              </a:rPr>
              <a:t>خطة البحث </a:t>
            </a:r>
            <a:endParaRPr lang="ar-DZ" sz="2800" b="1" dirty="0">
              <a:solidFill>
                <a:schemeClr val="tx1">
                  <a:lumMod val="95000"/>
                  <a:lumOff val="5000"/>
                </a:schemeClr>
              </a:solidFill>
            </a:endParaRPr>
          </a:p>
        </p:txBody>
      </p:sp>
      <p:sp>
        <p:nvSpPr>
          <p:cNvPr id="3" name="Rectangle 2"/>
          <p:cNvSpPr/>
          <p:nvPr/>
        </p:nvSpPr>
        <p:spPr>
          <a:xfrm>
            <a:off x="1142976" y="2143116"/>
            <a:ext cx="7286676" cy="4524315"/>
          </a:xfrm>
          <a:prstGeom prst="rect">
            <a:avLst/>
          </a:prstGeom>
        </p:spPr>
        <p:txBody>
          <a:bodyPr wrap="square">
            <a:spAutoFit/>
          </a:bodyPr>
          <a:lstStyle/>
          <a:p>
            <a:pPr marR="110" lvl="0"/>
            <a:r>
              <a:rPr lang="ar-DZ" sz="2400" b="1" dirty="0" smtClean="0">
                <a:solidFill>
                  <a:schemeClr val="accent2"/>
                </a:solidFill>
                <a:latin typeface="Sakkal Majalla"/>
                <a:cs typeface="Sakkal Majalla"/>
              </a:rPr>
              <a:t>المبحث الأول </a:t>
            </a:r>
            <a:r>
              <a:rPr lang="en-US" sz="2400" b="1" dirty="0" smtClean="0">
                <a:solidFill>
                  <a:schemeClr val="accent2"/>
                </a:solidFill>
                <a:latin typeface="Sakkal Majalla"/>
                <a:cs typeface="Sakkal Majalla"/>
              </a:rPr>
              <a:t>:</a:t>
            </a:r>
            <a:r>
              <a:rPr lang="ar-DZ" sz="2400" b="1" dirty="0" smtClean="0">
                <a:solidFill>
                  <a:schemeClr val="accent2"/>
                </a:solidFill>
                <a:latin typeface="Sakkal Majalla"/>
                <a:cs typeface="Sakkal Majalla"/>
              </a:rPr>
              <a:t>ماهية الشركات الدولية </a:t>
            </a:r>
          </a:p>
          <a:p>
            <a:pPr marR="110" lvl="0"/>
            <a:r>
              <a:rPr lang="ar-DZ" sz="2400" b="1" dirty="0" smtClean="0">
                <a:solidFill>
                  <a:srgbClr val="000000"/>
                </a:solidFill>
                <a:latin typeface="Sakkal Majalla"/>
                <a:cs typeface="Sakkal Majalla"/>
              </a:rPr>
              <a:t>مطلب الأول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تعريف الشركات الدولية </a:t>
            </a:r>
          </a:p>
          <a:p>
            <a:pPr marR="110" lvl="0"/>
            <a:r>
              <a:rPr lang="ar-DZ" sz="2400" b="1" dirty="0" smtClean="0">
                <a:solidFill>
                  <a:srgbClr val="000000"/>
                </a:solidFill>
                <a:latin typeface="Sakkal Majalla"/>
                <a:cs typeface="Sakkal Majalla"/>
              </a:rPr>
              <a:t>مطلب الثاني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أشكال الدخول إلى الأسواق الدولية </a:t>
            </a:r>
          </a:p>
          <a:p>
            <a:pPr marR="110" lvl="0"/>
            <a:r>
              <a:rPr lang="ar-DZ" sz="2400" b="1" dirty="0" smtClean="0">
                <a:solidFill>
                  <a:srgbClr val="000000"/>
                </a:solidFill>
                <a:latin typeface="Sakkal Majalla"/>
                <a:cs typeface="Sakkal Majalla"/>
              </a:rPr>
              <a:t>مطلب الثالث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دوافع وأسباب التوجه نحو </a:t>
            </a:r>
            <a:r>
              <a:rPr lang="ar-DZ" sz="2400" b="1" smtClean="0">
                <a:solidFill>
                  <a:srgbClr val="000000"/>
                </a:solidFill>
                <a:latin typeface="Sakkal Majalla"/>
                <a:cs typeface="Sakkal Majalla"/>
              </a:rPr>
              <a:t>الأعمال الدولية </a:t>
            </a:r>
            <a:endParaRPr lang="ar-DZ" sz="2400" b="1" dirty="0" smtClean="0">
              <a:solidFill>
                <a:srgbClr val="000000"/>
              </a:solidFill>
              <a:latin typeface="Sakkal Majalla"/>
              <a:cs typeface="Sakkal Majalla"/>
            </a:endParaRPr>
          </a:p>
          <a:p>
            <a:pPr marR="110" lvl="0"/>
            <a:r>
              <a:rPr lang="ar-DZ" sz="2400" b="1" dirty="0" smtClean="0">
                <a:solidFill>
                  <a:srgbClr val="000000"/>
                </a:solidFill>
                <a:latin typeface="Sakkal Majalla"/>
                <a:cs typeface="Sakkal Majalla"/>
              </a:rPr>
              <a:t>مطلب الرابع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تحديات الإدارة الدولية </a:t>
            </a:r>
          </a:p>
          <a:p>
            <a:pPr marR="110" lvl="0"/>
            <a:r>
              <a:rPr lang="ar-DZ" sz="2400" b="1" dirty="0" smtClean="0">
                <a:solidFill>
                  <a:schemeClr val="accent2"/>
                </a:solidFill>
                <a:latin typeface="Sakkal Majalla"/>
                <a:cs typeface="Sakkal Majalla"/>
              </a:rPr>
              <a:t>المبحث الثاني </a:t>
            </a:r>
            <a:r>
              <a:rPr lang="en-US" sz="2400" b="1" dirty="0" smtClean="0">
                <a:solidFill>
                  <a:schemeClr val="accent2"/>
                </a:solidFill>
                <a:latin typeface="Sakkal Majalla"/>
                <a:cs typeface="Sakkal Majalla"/>
              </a:rPr>
              <a:t>:</a:t>
            </a:r>
            <a:r>
              <a:rPr lang="ar-DZ" sz="2400" b="1" dirty="0" smtClean="0">
                <a:solidFill>
                  <a:schemeClr val="accent2"/>
                </a:solidFill>
                <a:latin typeface="Sakkal Majalla"/>
                <a:cs typeface="Sakkal Majalla"/>
              </a:rPr>
              <a:t>ماهية شركات متعددة الجنسيات </a:t>
            </a:r>
          </a:p>
          <a:p>
            <a:pPr marR="110" lvl="0"/>
            <a:r>
              <a:rPr lang="ar-DZ" sz="2400" b="1" dirty="0" smtClean="0">
                <a:solidFill>
                  <a:srgbClr val="000000"/>
                </a:solidFill>
                <a:latin typeface="Sakkal Majalla"/>
                <a:cs typeface="Sakkal Majalla"/>
              </a:rPr>
              <a:t>المطلب الأول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مفهوم الشركات متعددة الجنسيات </a:t>
            </a:r>
          </a:p>
          <a:p>
            <a:pPr marR="110" lvl="0"/>
            <a:r>
              <a:rPr lang="ar-DZ" sz="2400" b="1" dirty="0" smtClean="0">
                <a:solidFill>
                  <a:srgbClr val="000000"/>
                </a:solidFill>
                <a:latin typeface="Sakkal Majalla"/>
                <a:cs typeface="Sakkal Majalla"/>
              </a:rPr>
              <a:t>المطلب الثاني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مراحل تطور الشركات متعددة الجنسيات</a:t>
            </a:r>
          </a:p>
          <a:p>
            <a:pPr marR="110" lvl="0"/>
            <a:r>
              <a:rPr lang="ar-DZ" sz="2400" b="1" dirty="0" smtClean="0">
                <a:solidFill>
                  <a:srgbClr val="000000"/>
                </a:solidFill>
                <a:latin typeface="Sakkal Majalla"/>
                <a:cs typeface="Sakkal Majalla"/>
              </a:rPr>
              <a:t>المطلب الثالث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 خصائص الشركات متعددة الجنسيات</a:t>
            </a:r>
          </a:p>
          <a:p>
            <a:pPr marR="110" lvl="0"/>
            <a:r>
              <a:rPr lang="ar-DZ" sz="2400" b="1" dirty="0" smtClean="0">
                <a:solidFill>
                  <a:srgbClr val="000000"/>
                </a:solidFill>
                <a:latin typeface="Sakkal Majalla"/>
                <a:cs typeface="Sakkal Majalla"/>
              </a:rPr>
              <a:t>المطلب الرابع </a:t>
            </a:r>
            <a:r>
              <a:rPr lang="en-US" sz="2400" b="1" dirty="0" smtClean="0">
                <a:solidFill>
                  <a:srgbClr val="000000"/>
                </a:solidFill>
                <a:latin typeface="Sakkal Majalla"/>
                <a:cs typeface="Sakkal Majalla"/>
              </a:rPr>
              <a:t>:</a:t>
            </a:r>
            <a:r>
              <a:rPr lang="ar-DZ" sz="2400" b="1" dirty="0" smtClean="0">
                <a:solidFill>
                  <a:srgbClr val="000000"/>
                </a:solidFill>
                <a:latin typeface="Sakkal Majalla"/>
                <a:cs typeface="Sakkal Majalla"/>
              </a:rPr>
              <a:t> أشكال الشركات متعددة الجنسيات</a:t>
            </a:r>
          </a:p>
          <a:p>
            <a:pPr marR="110" lvl="0"/>
            <a:r>
              <a:rPr lang="ar-DZ" sz="2400" b="1" dirty="0" smtClean="0">
                <a:solidFill>
                  <a:srgbClr val="000000"/>
                </a:solidFill>
                <a:latin typeface="Sakkal Majalla"/>
                <a:cs typeface="Sakkal Majalla"/>
              </a:rPr>
              <a:t>المطلب الخامس: أهداف الشركات متعددة الجنسيات</a:t>
            </a:r>
          </a:p>
          <a:p>
            <a:pPr marR="110" lvl="0"/>
            <a:r>
              <a:rPr lang="ar-DZ" sz="2400" b="1" dirty="0" smtClean="0">
                <a:solidFill>
                  <a:srgbClr val="000000"/>
                </a:solidFill>
                <a:latin typeface="Sakkal Majalla"/>
                <a:cs typeface="Sakkal Majalla"/>
              </a:rPr>
              <a:t>المطلب السادس: عوامل انتشار الشركات متعددة الجنسيات</a:t>
            </a:r>
            <a:endParaRPr lang="ar-DZ" sz="2400" dirty="0"/>
          </a:p>
        </p:txBody>
      </p:sp>
      <p:sp>
        <p:nvSpPr>
          <p:cNvPr id="4" name="Ellipse 3"/>
          <p:cNvSpPr/>
          <p:nvPr/>
        </p:nvSpPr>
        <p:spPr>
          <a:xfrm>
            <a:off x="500034" y="4429132"/>
            <a:ext cx="2714644" cy="1714512"/>
          </a:xfrm>
          <a:prstGeom prst="ellipse">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stretch>
              <a:fillRect/>
            </a:stretch>
          </a:blipFill>
        </p:spPr>
        <p:txBody>
          <a:bodyPr/>
          <a:lstStyle/>
          <a:p>
            <a:r>
              <a:rPr lang="ar-DZ" b="1" dirty="0" smtClean="0">
                <a:solidFill>
                  <a:srgbClr val="C00000"/>
                </a:solidFill>
              </a:rPr>
              <a:t>مقدمة</a:t>
            </a:r>
            <a:endParaRPr lang="ar-DZ" b="1" dirty="0">
              <a:solidFill>
                <a:srgbClr val="C00000"/>
              </a:solidFill>
            </a:endParaRPr>
          </a:p>
        </p:txBody>
      </p:sp>
      <p:sp>
        <p:nvSpPr>
          <p:cNvPr id="3" name="Espace réservé du contenu 2"/>
          <p:cNvSpPr>
            <a:spLocks noGrp="1"/>
          </p:cNvSpPr>
          <p:nvPr>
            <p:ph idx="1"/>
          </p:nvPr>
        </p:nvSpPr>
        <p:spPr>
          <a:xfrm>
            <a:off x="457200" y="1600201"/>
            <a:ext cx="8229600" cy="4186254"/>
          </a:xfrm>
        </p:spPr>
        <p:txBody>
          <a:bodyPr>
            <a:normAutofit fontScale="77500" lnSpcReduction="20000"/>
          </a:bodyPr>
          <a:lstStyle/>
          <a:p>
            <a:pPr>
              <a:buNone/>
            </a:pPr>
            <a:r>
              <a:rPr lang="ar-DZ" dirty="0" smtClean="0"/>
              <a:t>          إن ظهور الحاجة إلى التبادل الدولي سواء بين الدول أو المؤسسات وارتباط كل دولة بأخرى من أجل تعويض النقص في احتياجاتها، وكذا التطور في النمو والنشاط المؤسسات ووجود فرص للنجاح يمكن تحقيقها خارج الحدود الجغرافية، أعطى نوعا من الرغبة لدى المؤسسات في زيادة توسيع نشاطها من المحلية إلى الدولية ، باستغلال طاقات وقدرات إنتاجية غير مستغلة وفوائض إنتاجية غير مسوقة هذا ما أدى إلى ظهور أسواق دولية كثيرة تتصف بالتعدد والتباين ، لذلك تحاول كل المؤسسات المشاركة في هذه الأسواق وتحقيق أهدافها في بيئة دولية معقدة يزداد فيها اتجاه المؤسسات إلى النمو والتوسع من خلال التصدير أو إقامة تحالفات أو امتلاك وشراء مؤسسات أخرى الاعتبارات اقتصادية، بهدف تكوين مؤسسات  جديدة أكثر قوة وقدرة على المنافسة، وللارتباط والوصول إلى هذه الأسواق تختار المؤسسة من بين الأشكال أو الاستراتيجيات المختلفة من حيث النوع والأهمية والخصائص ما يمكنها من تحقيق أهدافها </a:t>
            </a:r>
            <a:endParaRPr lang="ar-DZ" dirty="0"/>
          </a:p>
        </p:txBody>
      </p:sp>
      <p:sp>
        <p:nvSpPr>
          <p:cNvPr id="4" name="Nuage 3"/>
          <p:cNvSpPr/>
          <p:nvPr/>
        </p:nvSpPr>
        <p:spPr>
          <a:xfrm>
            <a:off x="500034" y="5572140"/>
            <a:ext cx="2714644" cy="1071570"/>
          </a:xfrm>
          <a:prstGeom prst="cloud">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8229600" cy="1143000"/>
          </a:xfrm>
          <a:ln/>
        </p:spPr>
        <p:style>
          <a:lnRef idx="1">
            <a:schemeClr val="accent6"/>
          </a:lnRef>
          <a:fillRef idx="2">
            <a:schemeClr val="accent6"/>
          </a:fillRef>
          <a:effectRef idx="1">
            <a:schemeClr val="accent6"/>
          </a:effectRef>
          <a:fontRef idx="minor">
            <a:schemeClr val="dk1"/>
          </a:fontRef>
        </p:style>
        <p:txBody>
          <a:bodyPr>
            <a:normAutofit fontScale="90000"/>
          </a:bodyPr>
          <a:lstStyle/>
          <a:p>
            <a:r>
              <a:rPr lang="ar-DZ" dirty="0" smtClean="0">
                <a:solidFill>
                  <a:srgbClr val="C00000"/>
                </a:solidFill>
              </a:rPr>
              <a:t>المبحث الأول</a:t>
            </a:r>
            <a:r>
              <a:rPr lang="fr-FR" dirty="0" smtClean="0">
                <a:solidFill>
                  <a:srgbClr val="C00000"/>
                </a:solidFill>
              </a:rPr>
              <a:t>:</a:t>
            </a:r>
            <a:r>
              <a:rPr lang="ar-DZ" dirty="0" smtClean="0">
                <a:solidFill>
                  <a:srgbClr val="C00000"/>
                </a:solidFill>
              </a:rPr>
              <a:t> </a:t>
            </a:r>
            <a:r>
              <a:rPr lang="ar-DZ" dirty="0" smtClean="0">
                <a:solidFill>
                  <a:schemeClr val="tx1"/>
                </a:solidFill>
              </a:rPr>
              <a:t>ماهية الشركات الدولية </a:t>
            </a:r>
            <a:r>
              <a:rPr lang="ar-DZ" dirty="0" smtClean="0">
                <a:solidFill>
                  <a:srgbClr val="C00000"/>
                </a:solidFill>
              </a:rPr>
              <a:t/>
            </a:r>
            <a:br>
              <a:rPr lang="ar-DZ" dirty="0" smtClean="0">
                <a:solidFill>
                  <a:srgbClr val="C00000"/>
                </a:solidFill>
              </a:rPr>
            </a:br>
            <a:r>
              <a:rPr lang="ar-DZ" dirty="0" smtClean="0">
                <a:solidFill>
                  <a:srgbClr val="C00000"/>
                </a:solidFill>
              </a:rPr>
              <a:t>المطلب الأول </a:t>
            </a:r>
            <a:r>
              <a:rPr lang="fr-FR" dirty="0" smtClean="0"/>
              <a:t>:</a:t>
            </a:r>
            <a:r>
              <a:rPr lang="ar-DZ" dirty="0" smtClean="0"/>
              <a:t>مفهوم الشركات الدولية </a:t>
            </a:r>
            <a:endParaRPr lang="ar-DZ" dirty="0"/>
          </a:p>
        </p:txBody>
      </p:sp>
      <p:sp>
        <p:nvSpPr>
          <p:cNvPr id="3" name="Espace réservé du contenu 2"/>
          <p:cNvSpPr>
            <a:spLocks noGrp="1"/>
          </p:cNvSpPr>
          <p:nvPr>
            <p:ph idx="1"/>
          </p:nvPr>
        </p:nvSpPr>
        <p:spPr>
          <a:blipFill>
            <a:blip r:embed="rId2"/>
            <a:stretch>
              <a:fillRect/>
            </a:stretch>
          </a:blipFill>
        </p:spPr>
        <p:style>
          <a:lnRef idx="0">
            <a:scrgbClr r="0" g="0" b="0"/>
          </a:lnRef>
          <a:fillRef idx="1002">
            <a:schemeClr val="lt1"/>
          </a:fillRef>
          <a:effectRef idx="0">
            <a:scrgbClr r="0" g="0" b="0"/>
          </a:effectRef>
          <a:fontRef idx="major"/>
        </p:style>
        <p:txBody>
          <a:bodyPr>
            <a:normAutofit fontScale="92500"/>
          </a:bodyPr>
          <a:lstStyle/>
          <a:p>
            <a:pPr>
              <a:buNone/>
            </a:pPr>
            <a:r>
              <a:rPr lang="ar-DZ" b="1" dirty="0" smtClean="0"/>
              <a:t>قبل تطرق إلى مفهوم الشركات الدولية سوف نقوم بتعريف الأعمال الدولية.</a:t>
            </a:r>
          </a:p>
          <a:p>
            <a:pPr>
              <a:buNone/>
            </a:pPr>
            <a:r>
              <a:rPr lang="ar-DZ" b="1" dirty="0" smtClean="0">
                <a:solidFill>
                  <a:srgbClr val="C00000"/>
                </a:solidFill>
              </a:rPr>
              <a:t>الأعمال الدولية</a:t>
            </a:r>
            <a:r>
              <a:rPr lang="fr-FR" b="1" dirty="0" smtClean="0"/>
              <a:t>:</a:t>
            </a:r>
            <a:r>
              <a:rPr lang="ar-DZ" b="1" dirty="0" smtClean="0"/>
              <a:t> هي </a:t>
            </a:r>
            <a:r>
              <a:rPr lang="ar-DZ" b="1" dirty="0"/>
              <a:t>أ</a:t>
            </a:r>
            <a:r>
              <a:rPr lang="ar-DZ" b="1" dirty="0" smtClean="0"/>
              <a:t>ي نشاط تجاري أو خدمي أو استثمارات متنوعة  تتفق عليه أفراد المنشأة من مختلف الدول  صاحبة الأعمال الدولية تنفذ عملياتها عبر حدود دولتين أو أكثر.</a:t>
            </a:r>
          </a:p>
          <a:p>
            <a:pPr>
              <a:buNone/>
            </a:pPr>
            <a:r>
              <a:rPr lang="ar-DZ" b="1" dirty="0" smtClean="0">
                <a:solidFill>
                  <a:srgbClr val="C00000"/>
                </a:solidFill>
              </a:rPr>
              <a:t>الشركات الدولية</a:t>
            </a:r>
            <a:r>
              <a:rPr lang="fr-FR" b="1" dirty="0" smtClean="0"/>
              <a:t>:</a:t>
            </a:r>
            <a:r>
              <a:rPr lang="ar-DZ" b="1" dirty="0" smtClean="0"/>
              <a:t> هي التي تمتلك وتتحكم في أنشطة اقتصادية في أكثر من بلد سواء من خلال استثمارات مباشرة أو غير مباشرة فهي تمتلك طاقة إنتاجية في أكثر من بلد تدير طاقتها وفروعها وفق إستراتيجية واحدة تشكل إطار نقل أموال بين زبائنها </a:t>
            </a: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a:ln>
            <a:noFill/>
          </a:ln>
        </p:spPr>
        <p:txBody>
          <a:bodyPr>
            <a:normAutofit fontScale="90000"/>
          </a:bodyPr>
          <a:lstStyle/>
          <a:p>
            <a:r>
              <a:rPr lang="ar-DZ" dirty="0" smtClean="0">
                <a:solidFill>
                  <a:srgbClr val="C00000"/>
                </a:solidFill>
              </a:rPr>
              <a:t>مطلب الثاني </a:t>
            </a:r>
            <a:r>
              <a:rPr lang="fr-FR" dirty="0" smtClean="0"/>
              <a:t>:</a:t>
            </a:r>
            <a:r>
              <a:rPr lang="ar-DZ" dirty="0" smtClean="0"/>
              <a:t> أشكال الدخول إلى أسواق الدولية</a:t>
            </a:r>
            <a:r>
              <a:rPr lang="ar-DZ" dirty="0" smtClean="0">
                <a:solidFill>
                  <a:schemeClr val="accent2">
                    <a:lumMod val="75000"/>
                  </a:schemeClr>
                </a:solidFill>
              </a:rPr>
              <a:t> </a:t>
            </a:r>
            <a:endParaRPr lang="ar-DZ" dirty="0">
              <a:solidFill>
                <a:schemeClr val="accent2">
                  <a:lumMod val="75000"/>
                </a:schemeClr>
              </a:solidFill>
            </a:endParaRPr>
          </a:p>
        </p:txBody>
      </p:sp>
      <p:sp>
        <p:nvSpPr>
          <p:cNvPr id="3" name="Espace réservé du contenu 2"/>
          <p:cNvSpPr>
            <a:spLocks noGrp="1"/>
          </p:cNvSpPr>
          <p:nvPr>
            <p:ph idx="1"/>
          </p:nvPr>
        </p:nvSpPr>
        <p:spPr>
          <a:xfrm>
            <a:off x="214282" y="1643050"/>
            <a:ext cx="8786874" cy="5000660"/>
          </a:xfrm>
          <a:blipFill>
            <a:blip r:embed="rId2"/>
            <a:tile tx="0" ty="0" sx="100000" sy="100000" flip="none" algn="tl"/>
          </a:blipFill>
        </p:spPr>
        <p:txBody>
          <a:bodyPr>
            <a:normAutofit/>
          </a:bodyPr>
          <a:lstStyle/>
          <a:p>
            <a:r>
              <a:rPr lang="ar-DZ" sz="2400" dirty="0" smtClean="0"/>
              <a:t>عندما تقرر الشركة أن تصبح مسوقة دوليا فان درجة التزامها في العمل بالأسواق الدولية سيتفاوت حسب أشكال الدخول للأسواق الدولية والتي تتمثل في </a:t>
            </a:r>
            <a:r>
              <a:rPr lang="fr-FR" sz="2400" dirty="0" smtClean="0"/>
              <a:t>:</a:t>
            </a:r>
          </a:p>
          <a:p>
            <a:pPr>
              <a:buNone/>
            </a:pPr>
            <a:r>
              <a:rPr lang="ar-DZ" dirty="0"/>
              <a:t> </a:t>
            </a:r>
            <a:r>
              <a:rPr lang="ar-DZ" dirty="0" smtClean="0"/>
              <a:t>                              </a:t>
            </a:r>
          </a:p>
          <a:p>
            <a:pPr>
              <a:buNone/>
            </a:pPr>
            <a:endParaRPr lang="ar-DZ" dirty="0"/>
          </a:p>
          <a:p>
            <a:pPr>
              <a:buNone/>
            </a:pPr>
            <a:r>
              <a:rPr lang="ar-DZ" dirty="0" smtClean="0"/>
              <a:t>                                                 </a:t>
            </a:r>
          </a:p>
          <a:p>
            <a:pPr>
              <a:buNone/>
            </a:pPr>
            <a:endParaRPr lang="ar-DZ" dirty="0"/>
          </a:p>
          <a:p>
            <a:pPr>
              <a:buNone/>
            </a:pPr>
            <a:endParaRPr lang="ar-DZ" dirty="0" smtClean="0"/>
          </a:p>
          <a:p>
            <a:pPr>
              <a:buNone/>
            </a:pPr>
            <a:endParaRPr lang="ar-DZ" dirty="0"/>
          </a:p>
          <a:p>
            <a:pPr>
              <a:buNone/>
            </a:pPr>
            <a:endParaRPr lang="ar-DZ" dirty="0" smtClean="0"/>
          </a:p>
          <a:p>
            <a:pPr>
              <a:buNone/>
            </a:pPr>
            <a:endParaRPr lang="ar-DZ" dirty="0"/>
          </a:p>
        </p:txBody>
      </p:sp>
      <p:sp>
        <p:nvSpPr>
          <p:cNvPr id="11" name="Ellipse 10"/>
          <p:cNvSpPr/>
          <p:nvPr/>
        </p:nvSpPr>
        <p:spPr>
          <a:xfrm>
            <a:off x="3571868" y="2500306"/>
            <a:ext cx="2000264" cy="857256"/>
          </a:xfrm>
          <a:prstGeom prst="ellipse">
            <a:avLst/>
          </a:prstGeom>
        </p:spPr>
        <p:style>
          <a:lnRef idx="3">
            <a:schemeClr val="lt1"/>
          </a:lnRef>
          <a:fillRef idx="1">
            <a:schemeClr val="accent6"/>
          </a:fillRef>
          <a:effectRef idx="1">
            <a:schemeClr val="accent6"/>
          </a:effectRef>
          <a:fontRef idx="minor">
            <a:schemeClr val="lt1"/>
          </a:fontRef>
        </p:style>
        <p:txBody>
          <a:bodyPr rtlCol="1" anchor="ctr"/>
          <a:lstStyle/>
          <a:p>
            <a:pPr algn="ctr"/>
            <a:r>
              <a:rPr lang="ar-DZ" b="1" dirty="0" smtClean="0">
                <a:solidFill>
                  <a:schemeClr val="tx1"/>
                </a:solidFill>
              </a:rPr>
              <a:t>التصدير</a:t>
            </a:r>
            <a:r>
              <a:rPr lang="ar-DZ" dirty="0" smtClean="0"/>
              <a:t> </a:t>
            </a:r>
            <a:endParaRPr lang="ar-DZ" dirty="0"/>
          </a:p>
        </p:txBody>
      </p:sp>
      <p:sp>
        <p:nvSpPr>
          <p:cNvPr id="12" name="Ellipse 11"/>
          <p:cNvSpPr/>
          <p:nvPr/>
        </p:nvSpPr>
        <p:spPr>
          <a:xfrm>
            <a:off x="6858016" y="3786190"/>
            <a:ext cx="2071702" cy="857256"/>
          </a:xfrm>
          <a:prstGeom prst="ellipse">
            <a:avLst/>
          </a:prstGeom>
        </p:spPr>
        <p:style>
          <a:lnRef idx="1">
            <a:schemeClr val="accent4"/>
          </a:lnRef>
          <a:fillRef idx="3">
            <a:schemeClr val="accent4"/>
          </a:fillRef>
          <a:effectRef idx="2">
            <a:schemeClr val="accent4"/>
          </a:effectRef>
          <a:fontRef idx="minor">
            <a:schemeClr val="lt1"/>
          </a:fontRef>
        </p:style>
        <p:txBody>
          <a:bodyPr rtlCol="1" anchor="ctr"/>
          <a:lstStyle/>
          <a:p>
            <a:pPr algn="ctr"/>
            <a:r>
              <a:rPr lang="ar-DZ" b="1" dirty="0" smtClean="0">
                <a:solidFill>
                  <a:schemeClr val="tx1"/>
                </a:solidFill>
              </a:rPr>
              <a:t>الترخيص الأجنبي</a:t>
            </a:r>
            <a:endParaRPr lang="ar-DZ" b="1" dirty="0">
              <a:solidFill>
                <a:schemeClr val="tx1"/>
              </a:solidFill>
            </a:endParaRPr>
          </a:p>
        </p:txBody>
      </p:sp>
      <p:sp>
        <p:nvSpPr>
          <p:cNvPr id="13" name="Ellipse 12"/>
          <p:cNvSpPr/>
          <p:nvPr/>
        </p:nvSpPr>
        <p:spPr>
          <a:xfrm>
            <a:off x="214282" y="3786190"/>
            <a:ext cx="2000264" cy="785818"/>
          </a:xfrm>
          <a:prstGeom prst="ellipse">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DZ" b="1" dirty="0" smtClean="0">
                <a:solidFill>
                  <a:schemeClr val="tx1"/>
                </a:solidFill>
              </a:rPr>
              <a:t>الاستثمار المشترك</a:t>
            </a:r>
            <a:endParaRPr lang="ar-DZ" b="1" dirty="0">
              <a:solidFill>
                <a:schemeClr val="tx1"/>
              </a:solidFill>
            </a:endParaRPr>
          </a:p>
        </p:txBody>
      </p:sp>
      <p:sp>
        <p:nvSpPr>
          <p:cNvPr id="14" name="Ellipse 13"/>
          <p:cNvSpPr/>
          <p:nvPr/>
        </p:nvSpPr>
        <p:spPr>
          <a:xfrm>
            <a:off x="3571868" y="5643578"/>
            <a:ext cx="2286016" cy="785818"/>
          </a:xfrm>
          <a:prstGeom prst="ellipse">
            <a:avLst/>
          </a:prstGeom>
        </p:spPr>
        <p:style>
          <a:lnRef idx="3">
            <a:schemeClr val="lt1"/>
          </a:lnRef>
          <a:fillRef idx="1">
            <a:schemeClr val="accent5"/>
          </a:fillRef>
          <a:effectRef idx="1">
            <a:schemeClr val="accent5"/>
          </a:effectRef>
          <a:fontRef idx="minor">
            <a:schemeClr val="lt1"/>
          </a:fontRef>
        </p:style>
        <p:txBody>
          <a:bodyPr rtlCol="1" anchor="ctr"/>
          <a:lstStyle/>
          <a:p>
            <a:pPr algn="ctr"/>
            <a:r>
              <a:rPr lang="ar-DZ" b="1" dirty="0" smtClean="0">
                <a:solidFill>
                  <a:schemeClr val="tx1"/>
                </a:solidFill>
              </a:rPr>
              <a:t>الاستثمار المباشر </a:t>
            </a:r>
            <a:endParaRPr lang="ar-DZ" b="1" dirty="0">
              <a:solidFill>
                <a:schemeClr val="tx1"/>
              </a:solidFill>
            </a:endParaRPr>
          </a:p>
        </p:txBody>
      </p:sp>
      <p:sp>
        <p:nvSpPr>
          <p:cNvPr id="15" name="Pensées 14"/>
          <p:cNvSpPr/>
          <p:nvPr/>
        </p:nvSpPr>
        <p:spPr>
          <a:xfrm>
            <a:off x="2857488" y="3643314"/>
            <a:ext cx="3643338" cy="1785950"/>
          </a:xfrm>
          <a:prstGeom prst="cloudCallout">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DZ" b="1" dirty="0" smtClean="0">
                <a:solidFill>
                  <a:srgbClr val="FF0000"/>
                </a:solidFill>
              </a:rPr>
              <a:t>أشكال الدخول إلى أسواق الدولية </a:t>
            </a:r>
            <a:endParaRPr lang="ar-DZ" b="1" dirty="0">
              <a:solidFill>
                <a:srgbClr val="FF0000"/>
              </a:solidFill>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p:spPr>
        <p:txBody>
          <a:bodyPr>
            <a:normAutofit fontScale="90000"/>
          </a:bodyPr>
          <a:lstStyle/>
          <a:p>
            <a:r>
              <a:rPr lang="ar-DZ" dirty="0" smtClean="0">
                <a:solidFill>
                  <a:srgbClr val="C00000"/>
                </a:solidFill>
              </a:rPr>
              <a:t>مطلب الثالث</a:t>
            </a:r>
            <a:r>
              <a:rPr lang="fr-FR" dirty="0" smtClean="0"/>
              <a:t>:</a:t>
            </a:r>
            <a:r>
              <a:rPr lang="ar-DZ" dirty="0" smtClean="0"/>
              <a:t> دوافع وأسباب التوجه نحو الأعمال الدولية </a:t>
            </a:r>
            <a:endParaRPr lang="ar-DZ" dirty="0"/>
          </a:p>
        </p:txBody>
      </p:sp>
      <p:sp>
        <p:nvSpPr>
          <p:cNvPr id="3" name="Espace réservé du contenu 2"/>
          <p:cNvSpPr>
            <a:spLocks noGrp="1"/>
          </p:cNvSpPr>
          <p:nvPr>
            <p:ph idx="1"/>
          </p:nvPr>
        </p:nvSpPr>
        <p:spPr>
          <a:blipFill>
            <a:blip r:embed="rId2"/>
            <a:tile tx="0" ty="0" sx="100000" sy="100000" flip="none" algn="tl"/>
          </a:blipFill>
          <a:ln>
            <a:solidFill>
              <a:srgbClr val="FF6699"/>
            </a:solidFill>
          </a:ln>
        </p:spPr>
        <p:txBody>
          <a:bodyPr>
            <a:normAutofit fontScale="92500" lnSpcReduction="20000"/>
          </a:bodyPr>
          <a:lstStyle/>
          <a:p>
            <a:pPr>
              <a:buNone/>
            </a:pPr>
            <a:r>
              <a:rPr lang="ar-DZ" dirty="0" smtClean="0"/>
              <a:t>تتجه الشركات في نموها إلى خارج حدود دولة ما بحثا عن أسواق جدية، ويحكم ذلك العديد من الدوافع أهمها</a:t>
            </a:r>
            <a:r>
              <a:rPr lang="fr-FR" dirty="0" smtClean="0"/>
              <a:t>:</a:t>
            </a:r>
            <a:endParaRPr lang="ar-DZ" dirty="0" smtClean="0"/>
          </a:p>
          <a:p>
            <a:pPr>
              <a:buFont typeface="Wingdings" pitchFamily="2" charset="2"/>
              <a:buChar char="ü"/>
            </a:pPr>
            <a:r>
              <a:rPr lang="ar-DZ" dirty="0" smtClean="0"/>
              <a:t>البحث عن أسواق جديدة </a:t>
            </a:r>
            <a:endParaRPr lang="ar-DZ" dirty="0"/>
          </a:p>
          <a:p>
            <a:pPr>
              <a:buFont typeface="Wingdings" pitchFamily="2" charset="2"/>
              <a:buChar char="ü"/>
            </a:pPr>
            <a:r>
              <a:rPr lang="ar-DZ" dirty="0" smtClean="0"/>
              <a:t>الاتفاقيات التجارية </a:t>
            </a:r>
          </a:p>
          <a:p>
            <a:pPr>
              <a:buFont typeface="Wingdings" pitchFamily="2" charset="2"/>
              <a:buChar char="ü"/>
            </a:pPr>
            <a:r>
              <a:rPr lang="ar-DZ" dirty="0" smtClean="0"/>
              <a:t>تنويع المخاطر </a:t>
            </a:r>
          </a:p>
          <a:p>
            <a:pPr>
              <a:buFont typeface="Wingdings" pitchFamily="2" charset="2"/>
              <a:buChar char="ü"/>
            </a:pPr>
            <a:r>
              <a:rPr lang="ar-DZ" dirty="0" smtClean="0"/>
              <a:t>التطور السريع وانتقال التكنولوجيا الجديدة </a:t>
            </a:r>
          </a:p>
          <a:p>
            <a:pPr>
              <a:buFont typeface="Wingdings" pitchFamily="2" charset="2"/>
              <a:buChar char="ü"/>
            </a:pPr>
            <a:r>
              <a:rPr lang="ar-DZ" dirty="0" smtClean="0"/>
              <a:t>البحث عن معرفة جديدة </a:t>
            </a:r>
          </a:p>
          <a:p>
            <a:pPr>
              <a:buFont typeface="Wingdings" pitchFamily="2" charset="2"/>
              <a:buChar char="ü"/>
            </a:pPr>
            <a:r>
              <a:rPr lang="ar-DZ" dirty="0" smtClean="0"/>
              <a:t>التجارة الالكترونية </a:t>
            </a:r>
          </a:p>
          <a:p>
            <a:pPr>
              <a:buFont typeface="Wingdings" pitchFamily="2" charset="2"/>
              <a:buChar char="ü"/>
            </a:pPr>
            <a:r>
              <a:rPr lang="ar-DZ" dirty="0" smtClean="0"/>
              <a:t>تكامل اتفاقات وطلبات المستهلكين </a:t>
            </a:r>
          </a:p>
          <a:p>
            <a:pPr>
              <a:buFont typeface="Wingdings" pitchFamily="2" charset="2"/>
              <a:buChar char="ü"/>
            </a:pPr>
            <a:r>
              <a:rPr lang="ar-DZ" dirty="0" smtClean="0"/>
              <a:t>التحسين من المواهب والتعليم العالمي </a:t>
            </a:r>
            <a:endParaRPr lang="ar-DZ" dirty="0"/>
          </a:p>
        </p:txBody>
      </p:sp>
      <p:sp>
        <p:nvSpPr>
          <p:cNvPr id="4" name="Explosion 2 3"/>
          <p:cNvSpPr/>
          <p:nvPr/>
        </p:nvSpPr>
        <p:spPr>
          <a:xfrm>
            <a:off x="928662" y="2786058"/>
            <a:ext cx="2714644" cy="2786082"/>
          </a:xfrm>
          <a:prstGeom prst="irregularSeal2">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Tree>
  </p:cSld>
  <p:clrMapOvr>
    <a:masterClrMapping/>
  </p:clrMapOvr>
  <p:transition>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p:spPr>
        <p:txBody>
          <a:bodyPr/>
          <a:lstStyle/>
          <a:p>
            <a:r>
              <a:rPr lang="ar-DZ" dirty="0" smtClean="0">
                <a:solidFill>
                  <a:srgbClr val="C00000"/>
                </a:solidFill>
              </a:rPr>
              <a:t>المطلب الرابع</a:t>
            </a:r>
            <a:r>
              <a:rPr lang="fr-FR" dirty="0" smtClean="0"/>
              <a:t>:</a:t>
            </a:r>
            <a:r>
              <a:rPr lang="ar-DZ" dirty="0" smtClean="0"/>
              <a:t>تحديات الإدارة الدولية </a:t>
            </a:r>
            <a:endParaRPr lang="ar-DZ" dirty="0"/>
          </a:p>
        </p:txBody>
      </p:sp>
      <p:sp>
        <p:nvSpPr>
          <p:cNvPr id="3" name="Espace réservé du contenu 2"/>
          <p:cNvSpPr>
            <a:spLocks noGrp="1"/>
          </p:cNvSpPr>
          <p:nvPr>
            <p:ph idx="1"/>
          </p:nvPr>
        </p:nvSpPr>
        <p:spPr/>
        <p:txBody>
          <a:bodyPr/>
          <a:lstStyle/>
          <a:p>
            <a:pPr>
              <a:buFont typeface="Wingdings" pitchFamily="2" charset="2"/>
              <a:buChar char="Ø"/>
            </a:pPr>
            <a:r>
              <a:rPr lang="ar-DZ" dirty="0" smtClean="0"/>
              <a:t>تكمن أهم التحديات التي توجه الإدارة الدولية للموارد البشرية في الشركات متعددة الجنسيات في التباين الثقافي والدولي، ويمكن تصنيف هذا التباين كما يلي</a:t>
            </a:r>
            <a:r>
              <a:rPr lang="fr-FR" dirty="0" smtClean="0"/>
              <a:t>:</a:t>
            </a:r>
          </a:p>
          <a:p>
            <a:endParaRPr lang="ar-DZ" dirty="0"/>
          </a:p>
        </p:txBody>
      </p:sp>
      <p:graphicFrame>
        <p:nvGraphicFramePr>
          <p:cNvPr id="4" name="Diagramme 3"/>
          <p:cNvGraphicFramePr/>
          <p:nvPr/>
        </p:nvGraphicFramePr>
        <p:xfrm>
          <a:off x="500034" y="3286124"/>
          <a:ext cx="8286808" cy="32861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p:spPr>
        <p:txBody>
          <a:bodyPr>
            <a:normAutofit fontScale="90000"/>
          </a:bodyPr>
          <a:lstStyle/>
          <a:p>
            <a:r>
              <a:rPr lang="ar-DZ" dirty="0" smtClean="0">
                <a:solidFill>
                  <a:srgbClr val="C00000"/>
                </a:solidFill>
              </a:rPr>
              <a:t>المبحث الثاني</a:t>
            </a:r>
            <a:r>
              <a:rPr lang="fr-FR" dirty="0" smtClean="0"/>
              <a:t>:</a:t>
            </a:r>
            <a:r>
              <a:rPr lang="ar-DZ" dirty="0" smtClean="0"/>
              <a:t> الشركات متعددة الجنسيات</a:t>
            </a:r>
            <a:br>
              <a:rPr lang="ar-DZ" dirty="0" smtClean="0"/>
            </a:br>
            <a:r>
              <a:rPr lang="ar-DZ" dirty="0" smtClean="0">
                <a:solidFill>
                  <a:srgbClr val="C00000"/>
                </a:solidFill>
              </a:rPr>
              <a:t>المطلب الأول</a:t>
            </a:r>
            <a:r>
              <a:rPr lang="fr-FR" dirty="0" smtClean="0"/>
              <a:t>:</a:t>
            </a:r>
            <a:r>
              <a:rPr lang="ar-DZ" dirty="0" smtClean="0"/>
              <a:t> تعريف الشركات متعددة الجنسيات</a:t>
            </a:r>
            <a:endParaRPr lang="ar-DZ" dirty="0"/>
          </a:p>
        </p:txBody>
      </p:sp>
      <p:sp>
        <p:nvSpPr>
          <p:cNvPr id="3" name="Espace réservé du contenu 2"/>
          <p:cNvSpPr>
            <a:spLocks noGrp="1"/>
          </p:cNvSpPr>
          <p:nvPr>
            <p:ph idx="1"/>
          </p:nvPr>
        </p:nvSpPr>
        <p:spPr>
          <a:xfrm>
            <a:off x="457200" y="1844824"/>
            <a:ext cx="8435280" cy="4277072"/>
          </a:xfrm>
          <a:blipFill>
            <a:blip r:embed="rId2"/>
            <a:tile tx="0" ty="0" sx="100000" sy="100000" flip="none" algn="tl"/>
          </a:blipFill>
        </p:spPr>
        <p:txBody>
          <a:bodyPr>
            <a:normAutofit/>
          </a:bodyPr>
          <a:lstStyle/>
          <a:p>
            <a:r>
              <a:rPr lang="ar-DZ" sz="2800" b="1" dirty="0" smtClean="0">
                <a:solidFill>
                  <a:schemeClr val="accent1">
                    <a:lumMod val="75000"/>
                  </a:schemeClr>
                </a:solidFill>
              </a:rPr>
              <a:t>أولا :التعريف الاقتصادي</a:t>
            </a:r>
          </a:p>
          <a:p>
            <a:pPr marL="0" indent="0">
              <a:buNone/>
            </a:pPr>
            <a:r>
              <a:rPr lang="ar-DZ" sz="2400" dirty="0" smtClean="0"/>
              <a:t>   *  مشروع وطني، يملك ويراقب العديد من الفروع الموزعة في عديد من الدول.</a:t>
            </a:r>
          </a:p>
          <a:p>
            <a:pPr marL="0" indent="0">
              <a:buNone/>
            </a:pPr>
            <a:r>
              <a:rPr lang="ar-DZ" sz="2400" dirty="0" smtClean="0"/>
              <a:t>   *المشروع الذي ينتج ويبيع منتجاته في أكثر من دولة .</a:t>
            </a:r>
          </a:p>
          <a:p>
            <a:r>
              <a:rPr lang="ar-DZ" sz="2800" b="1" dirty="0" smtClean="0">
                <a:solidFill>
                  <a:schemeClr val="accent1">
                    <a:lumMod val="75000"/>
                  </a:schemeClr>
                </a:solidFill>
              </a:rPr>
              <a:t>ثانيا: التعريف القانون</a:t>
            </a:r>
          </a:p>
          <a:p>
            <a:pPr marL="0" indent="0">
              <a:buNone/>
            </a:pPr>
            <a:r>
              <a:rPr lang="ar-DZ" sz="2400" b="1" dirty="0"/>
              <a:t> </a:t>
            </a:r>
            <a:r>
              <a:rPr lang="ar-DZ" sz="2400" b="1" dirty="0" smtClean="0"/>
              <a:t>  * </a:t>
            </a:r>
            <a:r>
              <a:rPr lang="ar-DZ" sz="2400" dirty="0" smtClean="0"/>
              <a:t>تجمع اقتصادي بين عدة شركات تتمتع بجنسيات دول مختلفة وترتبط فيما بينها عن طريق المساهمة في رأس المال بقصد تحقيق هدف اقتصادي معين.</a:t>
            </a:r>
          </a:p>
          <a:p>
            <a:pPr marL="0" indent="0">
              <a:buNone/>
            </a:pPr>
            <a:r>
              <a:rPr lang="ar-DZ" sz="2400" b="1" dirty="0"/>
              <a:t> </a:t>
            </a:r>
            <a:r>
              <a:rPr lang="ar-DZ" sz="2400" b="1" dirty="0" smtClean="0"/>
              <a:t>  * </a:t>
            </a:r>
            <a:r>
              <a:rPr lang="ar-DZ" sz="2400" dirty="0" smtClean="0"/>
              <a:t>شركة تتركب من مجموعة وحدات فرعية ترتبط بالمركز الأصلي بعلاقات قانونية و تخضع لاستراتيجية اقتصادية عامة وتتولى الاستثمار في مناطق جغرافية متعددة.</a:t>
            </a:r>
            <a:endParaRPr lang="ar-DZ" sz="2400" dirty="0"/>
          </a:p>
        </p:txBody>
      </p:sp>
    </p:spTree>
  </p:cSld>
  <p:clrMapOvr>
    <a:masterClrMapping/>
  </p:clrMapOvr>
  <p:transition>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74642"/>
          </a:xfrm>
          <a:blipFill>
            <a:blip r:embed="rId2"/>
            <a:tile tx="0" ty="0" sx="100000" sy="100000" flip="none" algn="tl"/>
          </a:blipFill>
        </p:spPr>
        <p:txBody>
          <a:bodyPr>
            <a:normAutofit/>
          </a:bodyPr>
          <a:lstStyle/>
          <a:p>
            <a:r>
              <a:rPr lang="ar-DZ" sz="2800" b="1" dirty="0" smtClean="0">
                <a:solidFill>
                  <a:srgbClr val="C00000"/>
                </a:solidFill>
              </a:rPr>
              <a:t>تعريف الشركات متعددة الجنسيات:</a:t>
            </a:r>
            <a:r>
              <a:rPr lang="fr-FR" sz="2800" b="1" dirty="0" smtClean="0">
                <a:solidFill>
                  <a:srgbClr val="C00000"/>
                </a:solidFill>
              </a:rPr>
              <a:t/>
            </a:r>
            <a:br>
              <a:rPr lang="fr-FR" sz="2800" b="1" dirty="0" smtClean="0">
                <a:solidFill>
                  <a:srgbClr val="C00000"/>
                </a:solidFill>
              </a:rPr>
            </a:br>
            <a:r>
              <a:rPr lang="fr-FR" sz="2800" b="1" dirty="0">
                <a:solidFill>
                  <a:srgbClr val="C00000"/>
                </a:solidFill>
              </a:rPr>
              <a:t/>
            </a:r>
            <a:br>
              <a:rPr lang="fr-FR" sz="2800" b="1" dirty="0">
                <a:solidFill>
                  <a:srgbClr val="C00000"/>
                </a:solidFill>
              </a:rPr>
            </a:br>
            <a:r>
              <a:rPr lang="ar-DZ" sz="2400" dirty="0" smtClean="0"/>
              <a:t/>
            </a:r>
            <a:br>
              <a:rPr lang="ar-DZ" sz="2400" dirty="0" smtClean="0"/>
            </a:br>
            <a:r>
              <a:rPr lang="ar-DZ" sz="2400" dirty="0" smtClean="0"/>
              <a:t>الشركات متعددة الجنسيات هي احتكارات رأسمالية دولية تنتج العديد من السلع والخدمات على أقاليم ذات بيئات اقتصادية وتنظيمية متباينة عن طريق فروع لها تخضع بصفة عامة للتكنولوجيا وبصفة خاصة للسيطرة المركزية للشركة الأم عن طريق استراتيجية طويلة المدى.</a:t>
            </a:r>
            <a:r>
              <a:rPr lang="ar-DZ" dirty="0" smtClean="0"/>
              <a:t/>
            </a:r>
            <a:br>
              <a:rPr lang="ar-DZ" dirty="0" smtClean="0"/>
            </a:br>
            <a:r>
              <a:rPr lang="ar-DZ" dirty="0" smtClean="0"/>
              <a:t/>
            </a:r>
            <a:br>
              <a:rPr lang="ar-DZ" dirty="0" smtClean="0"/>
            </a:br>
            <a:endParaRPr lang="fr-FR" dirty="0"/>
          </a:p>
        </p:txBody>
      </p:sp>
      <p:sp>
        <p:nvSpPr>
          <p:cNvPr id="4" name="Étoile à 7 branches 3"/>
          <p:cNvSpPr/>
          <p:nvPr/>
        </p:nvSpPr>
        <p:spPr>
          <a:xfrm>
            <a:off x="714348" y="3500438"/>
            <a:ext cx="2500330" cy="2143140"/>
          </a:xfrm>
          <a:prstGeom prst="star7">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dirty="0"/>
          </a:p>
        </p:txBody>
      </p:sp>
    </p:spTree>
    <p:extLst>
      <p:ext uri="{BB962C8B-B14F-4D97-AF65-F5344CB8AC3E}">
        <p14:creationId xmlns:p14="http://schemas.microsoft.com/office/powerpoint/2010/main" xmlns="" val="1992696478"/>
      </p:ext>
    </p:extLst>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306</TotalTime>
  <Words>771</Words>
  <Application>Microsoft Office PowerPoint</Application>
  <PresentationFormat>Affichage à l'écran (4:3)</PresentationFormat>
  <Paragraphs>106</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الجمهــورية الجزائــرية الديمقــراطية الشعبيـــة République Algérienne Démocratique et Populaire وزارة التعليم العالي والبحث العلمي Ministère de l’Enseignement Supérieur et de la Recherche Scientifique </vt:lpstr>
      <vt:lpstr>Diapositive 2</vt:lpstr>
      <vt:lpstr>مقدمة</vt:lpstr>
      <vt:lpstr>المبحث الأول: ماهية الشركات الدولية  المطلب الأول :مفهوم الشركات الدولية </vt:lpstr>
      <vt:lpstr>مطلب الثاني : أشكال الدخول إلى أسواق الدولية </vt:lpstr>
      <vt:lpstr>مطلب الثالث: دوافع وأسباب التوجه نحو الأعمال الدولية </vt:lpstr>
      <vt:lpstr>المطلب الرابع:تحديات الإدارة الدولية </vt:lpstr>
      <vt:lpstr>المبحث الثاني: الشركات متعددة الجنسيات المطلب الأول: تعريف الشركات متعددة الجنسيات</vt:lpstr>
      <vt:lpstr>تعريف الشركات متعددة الجنسيات:   الشركات متعددة الجنسيات هي احتكارات رأسمالية دولية تنتج العديد من السلع والخدمات على أقاليم ذات بيئات اقتصادية وتنظيمية متباينة عن طريق فروع لها تخضع بصفة عامة للتكنولوجيا وبصفة خاصة للسيطرة المركزية للشركة الأم عن طريق استراتيجية طويلة المدى.  </vt:lpstr>
      <vt:lpstr>المطلب الثاني: مراحل تطور الشركات متعددة الجنسيات</vt:lpstr>
      <vt:lpstr>مطلب الثالث: خصائص الشركات متعددة الجنسيات </vt:lpstr>
      <vt:lpstr>المطلب الرابع: أشكال الشركات متعددة الجنسيات </vt:lpstr>
      <vt:lpstr>المطلب الخامس:أهداف الشركات متعددة الجنسيات</vt:lpstr>
      <vt:lpstr>المطلب السادس: عوامل انتشار الشركات متعددة الجنسيات</vt:lpstr>
      <vt:lpstr>خاتمة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الجمهــورية الجزائــرية الديمقــراطية الشعبيـــة République Algérienne Démocratique et Populaire وزارة التعليم العالي والبحث العلمي Ministère de l’Enseignement Supérieur et de la Recherche Scientifique</dc:title>
  <dc:creator>ADMIN</dc:creator>
  <cp:lastModifiedBy>ADMIN</cp:lastModifiedBy>
  <cp:revision>50</cp:revision>
  <dcterms:created xsi:type="dcterms:W3CDTF">2021-10-22T15:12:05Z</dcterms:created>
  <dcterms:modified xsi:type="dcterms:W3CDTF">2021-10-25T19:32:02Z</dcterms:modified>
</cp:coreProperties>
</file>